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59" r:id="rId4"/>
    <p:sldId id="263" r:id="rId5"/>
    <p:sldId id="268" r:id="rId6"/>
    <p:sldId id="266" r:id="rId7"/>
    <p:sldId id="264" r:id="rId8"/>
    <p:sldId id="270" r:id="rId9"/>
    <p:sldId id="271" r:id="rId10"/>
    <p:sldId id="273" r:id="rId11"/>
    <p:sldId id="274" r:id="rId12"/>
    <p:sldId id="275" r:id="rId13"/>
    <p:sldId id="278" r:id="rId14"/>
    <p:sldId id="276" r:id="rId15"/>
    <p:sldId id="277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87" r:id="rId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C4C4C4"/>
    <a:srgbClr val="DDDDDD"/>
    <a:srgbClr val="C0C0C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8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15.11.2018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gian.iitkgp.ac.in/cgenmenu/index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2381" y="65520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2381" y="6570000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err="1" smtClean="0">
                <a:solidFill>
                  <a:srgbClr val="0000CC"/>
                </a:solidFill>
                <a:cs typeface="Arial" charset="0"/>
              </a:rPr>
              <a:t>Pushpendra</a:t>
            </a:r>
            <a:r>
              <a:rPr lang="de-DE" altLang="de-DE" sz="1000" baseline="0" dirty="0" smtClean="0">
                <a:solidFill>
                  <a:srgbClr val="0000CC"/>
                </a:solidFill>
                <a:cs typeface="Arial" charset="0"/>
              </a:rPr>
              <a:t> P. Singh &amp; Hans Jürgen </a:t>
            </a:r>
            <a:r>
              <a:rPr lang="de-DE" altLang="de-DE" sz="1000" baseline="0" dirty="0" err="1" smtClean="0">
                <a:solidFill>
                  <a:srgbClr val="0000CC"/>
                </a:solidFill>
                <a:cs typeface="Arial" charset="0"/>
              </a:rPr>
              <a:t>Wollersheim</a:t>
            </a:r>
            <a:r>
              <a:rPr lang="de-DE" altLang="de-DE" sz="1000" baseline="0" dirty="0" smtClean="0">
                <a:solidFill>
                  <a:srgbClr val="0000CC"/>
                </a:solidFill>
                <a:cs typeface="Arial" charset="0"/>
              </a:rPr>
              <a:t> (2018)</a:t>
            </a:r>
            <a:endParaRPr lang="en-US" altLang="de-DE" sz="1000" dirty="0" smtClean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6" name="Picture 2" descr="Global Initiative of Academic Networks(GIAN)">
            <a:hlinkClick r:id="rId13" tooltip="Global Initiative of Academic Networks (GIAN)"/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" y="6570000"/>
            <a:ext cx="2146364" cy="2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11.bin"/><Relationship Id="rId671" Type="http://schemas.openxmlformats.org/officeDocument/2006/relationships/oleObject" Target="../embeddings/oleObject665.bin"/><Relationship Id="rId769" Type="http://schemas.openxmlformats.org/officeDocument/2006/relationships/oleObject" Target="../embeddings/oleObject763.bin"/><Relationship Id="rId21" Type="http://schemas.openxmlformats.org/officeDocument/2006/relationships/oleObject" Target="../embeddings/oleObject15.bin"/><Relationship Id="rId324" Type="http://schemas.openxmlformats.org/officeDocument/2006/relationships/oleObject" Target="../embeddings/oleObject318.bin"/><Relationship Id="rId531" Type="http://schemas.openxmlformats.org/officeDocument/2006/relationships/oleObject" Target="../embeddings/oleObject525.bin"/><Relationship Id="rId629" Type="http://schemas.openxmlformats.org/officeDocument/2006/relationships/oleObject" Target="../embeddings/oleObject623.bin"/><Relationship Id="rId170" Type="http://schemas.openxmlformats.org/officeDocument/2006/relationships/oleObject" Target="../embeddings/oleObject164.bin"/><Relationship Id="rId836" Type="http://schemas.openxmlformats.org/officeDocument/2006/relationships/oleObject" Target="../embeddings/oleObject830.bin"/><Relationship Id="rId268" Type="http://schemas.openxmlformats.org/officeDocument/2006/relationships/oleObject" Target="../embeddings/oleObject262.bin"/><Relationship Id="rId475" Type="http://schemas.openxmlformats.org/officeDocument/2006/relationships/oleObject" Target="../embeddings/oleObject469.bin"/><Relationship Id="rId682" Type="http://schemas.openxmlformats.org/officeDocument/2006/relationships/oleObject" Target="../embeddings/oleObject676.bin"/><Relationship Id="rId903" Type="http://schemas.openxmlformats.org/officeDocument/2006/relationships/oleObject" Target="../embeddings/oleObject897.bin"/><Relationship Id="rId32" Type="http://schemas.openxmlformats.org/officeDocument/2006/relationships/oleObject" Target="../embeddings/oleObject26.bin"/><Relationship Id="rId128" Type="http://schemas.openxmlformats.org/officeDocument/2006/relationships/oleObject" Target="../embeddings/oleObject122.bin"/><Relationship Id="rId335" Type="http://schemas.openxmlformats.org/officeDocument/2006/relationships/oleObject" Target="../embeddings/oleObject329.bin"/><Relationship Id="rId542" Type="http://schemas.openxmlformats.org/officeDocument/2006/relationships/oleObject" Target="../embeddings/oleObject536.bin"/><Relationship Id="rId181" Type="http://schemas.openxmlformats.org/officeDocument/2006/relationships/oleObject" Target="../embeddings/oleObject175.bin"/><Relationship Id="rId402" Type="http://schemas.openxmlformats.org/officeDocument/2006/relationships/oleObject" Target="../embeddings/oleObject396.bin"/><Relationship Id="rId847" Type="http://schemas.openxmlformats.org/officeDocument/2006/relationships/oleObject" Target="../embeddings/oleObject841.bin"/><Relationship Id="rId279" Type="http://schemas.openxmlformats.org/officeDocument/2006/relationships/oleObject" Target="../embeddings/oleObject273.bin"/><Relationship Id="rId486" Type="http://schemas.openxmlformats.org/officeDocument/2006/relationships/oleObject" Target="../embeddings/oleObject480.bin"/><Relationship Id="rId693" Type="http://schemas.openxmlformats.org/officeDocument/2006/relationships/oleObject" Target="../embeddings/oleObject687.bin"/><Relationship Id="rId707" Type="http://schemas.openxmlformats.org/officeDocument/2006/relationships/oleObject" Target="../embeddings/oleObject701.bin"/><Relationship Id="rId914" Type="http://schemas.openxmlformats.org/officeDocument/2006/relationships/oleObject" Target="../embeddings/oleObject908.bin"/><Relationship Id="rId43" Type="http://schemas.openxmlformats.org/officeDocument/2006/relationships/oleObject" Target="../embeddings/oleObject37.bin"/><Relationship Id="rId139" Type="http://schemas.openxmlformats.org/officeDocument/2006/relationships/oleObject" Target="../embeddings/oleObject133.bin"/><Relationship Id="rId346" Type="http://schemas.openxmlformats.org/officeDocument/2006/relationships/oleObject" Target="../embeddings/oleObject340.bin"/><Relationship Id="rId553" Type="http://schemas.openxmlformats.org/officeDocument/2006/relationships/oleObject" Target="../embeddings/oleObject547.bin"/><Relationship Id="rId760" Type="http://schemas.openxmlformats.org/officeDocument/2006/relationships/oleObject" Target="../embeddings/oleObject754.bin"/><Relationship Id="rId192" Type="http://schemas.openxmlformats.org/officeDocument/2006/relationships/oleObject" Target="../embeddings/oleObject186.bin"/><Relationship Id="rId206" Type="http://schemas.openxmlformats.org/officeDocument/2006/relationships/oleObject" Target="../embeddings/oleObject200.bin"/><Relationship Id="rId413" Type="http://schemas.openxmlformats.org/officeDocument/2006/relationships/oleObject" Target="../embeddings/oleObject407.bin"/><Relationship Id="rId858" Type="http://schemas.openxmlformats.org/officeDocument/2006/relationships/oleObject" Target="../embeddings/oleObject852.bin"/><Relationship Id="rId497" Type="http://schemas.openxmlformats.org/officeDocument/2006/relationships/oleObject" Target="../embeddings/oleObject491.bin"/><Relationship Id="rId620" Type="http://schemas.openxmlformats.org/officeDocument/2006/relationships/oleObject" Target="../embeddings/oleObject614.bin"/><Relationship Id="rId718" Type="http://schemas.openxmlformats.org/officeDocument/2006/relationships/oleObject" Target="../embeddings/oleObject712.bin"/><Relationship Id="rId925" Type="http://schemas.openxmlformats.org/officeDocument/2006/relationships/oleObject" Target="../embeddings/oleObject919.bin"/><Relationship Id="rId357" Type="http://schemas.openxmlformats.org/officeDocument/2006/relationships/oleObject" Target="../embeddings/oleObject351.bin"/><Relationship Id="rId54" Type="http://schemas.openxmlformats.org/officeDocument/2006/relationships/oleObject" Target="../embeddings/oleObject48.bin"/><Relationship Id="rId217" Type="http://schemas.openxmlformats.org/officeDocument/2006/relationships/oleObject" Target="../embeddings/oleObject211.bin"/><Relationship Id="rId564" Type="http://schemas.openxmlformats.org/officeDocument/2006/relationships/oleObject" Target="../embeddings/oleObject558.bin"/><Relationship Id="rId771" Type="http://schemas.openxmlformats.org/officeDocument/2006/relationships/oleObject" Target="../embeddings/oleObject765.bin"/><Relationship Id="rId869" Type="http://schemas.openxmlformats.org/officeDocument/2006/relationships/oleObject" Target="../embeddings/oleObject863.bin"/><Relationship Id="rId424" Type="http://schemas.openxmlformats.org/officeDocument/2006/relationships/oleObject" Target="../embeddings/oleObject418.bin"/><Relationship Id="rId631" Type="http://schemas.openxmlformats.org/officeDocument/2006/relationships/oleObject" Target="../embeddings/oleObject625.bin"/><Relationship Id="rId729" Type="http://schemas.openxmlformats.org/officeDocument/2006/relationships/oleObject" Target="../embeddings/oleObject723.bin"/><Relationship Id="rId270" Type="http://schemas.openxmlformats.org/officeDocument/2006/relationships/oleObject" Target="../embeddings/oleObject264.bin"/><Relationship Id="rId936" Type="http://schemas.openxmlformats.org/officeDocument/2006/relationships/oleObject" Target="../embeddings/oleObject930.bin"/><Relationship Id="rId65" Type="http://schemas.openxmlformats.org/officeDocument/2006/relationships/oleObject" Target="../embeddings/oleObject59.bin"/><Relationship Id="rId130" Type="http://schemas.openxmlformats.org/officeDocument/2006/relationships/oleObject" Target="../embeddings/oleObject124.bin"/><Relationship Id="rId368" Type="http://schemas.openxmlformats.org/officeDocument/2006/relationships/oleObject" Target="../embeddings/oleObject362.bin"/><Relationship Id="rId575" Type="http://schemas.openxmlformats.org/officeDocument/2006/relationships/oleObject" Target="../embeddings/oleObject569.bin"/><Relationship Id="rId782" Type="http://schemas.openxmlformats.org/officeDocument/2006/relationships/oleObject" Target="../embeddings/oleObject776.bin"/><Relationship Id="rId228" Type="http://schemas.openxmlformats.org/officeDocument/2006/relationships/oleObject" Target="../embeddings/oleObject222.bin"/><Relationship Id="rId435" Type="http://schemas.openxmlformats.org/officeDocument/2006/relationships/oleObject" Target="../embeddings/oleObject429.bin"/><Relationship Id="rId642" Type="http://schemas.openxmlformats.org/officeDocument/2006/relationships/oleObject" Target="../embeddings/oleObject636.bin"/><Relationship Id="rId281" Type="http://schemas.openxmlformats.org/officeDocument/2006/relationships/oleObject" Target="../embeddings/oleObject275.bin"/><Relationship Id="rId502" Type="http://schemas.openxmlformats.org/officeDocument/2006/relationships/oleObject" Target="../embeddings/oleObject496.bin"/><Relationship Id="rId947" Type="http://schemas.openxmlformats.org/officeDocument/2006/relationships/oleObject" Target="../embeddings/oleObject941.bin"/><Relationship Id="rId76" Type="http://schemas.openxmlformats.org/officeDocument/2006/relationships/oleObject" Target="../embeddings/oleObject70.bin"/><Relationship Id="rId141" Type="http://schemas.openxmlformats.org/officeDocument/2006/relationships/oleObject" Target="../embeddings/oleObject135.bin"/><Relationship Id="rId379" Type="http://schemas.openxmlformats.org/officeDocument/2006/relationships/oleObject" Target="../embeddings/oleObject373.bin"/><Relationship Id="rId586" Type="http://schemas.openxmlformats.org/officeDocument/2006/relationships/oleObject" Target="../embeddings/oleObject580.bin"/><Relationship Id="rId793" Type="http://schemas.openxmlformats.org/officeDocument/2006/relationships/oleObject" Target="../embeddings/oleObject787.bin"/><Relationship Id="rId807" Type="http://schemas.openxmlformats.org/officeDocument/2006/relationships/oleObject" Target="../embeddings/oleObject801.bin"/><Relationship Id="rId7" Type="http://schemas.openxmlformats.org/officeDocument/2006/relationships/oleObject" Target="../embeddings/oleObject3.bin"/><Relationship Id="rId239" Type="http://schemas.openxmlformats.org/officeDocument/2006/relationships/oleObject" Target="../embeddings/oleObject233.bin"/><Relationship Id="rId446" Type="http://schemas.openxmlformats.org/officeDocument/2006/relationships/oleObject" Target="../embeddings/oleObject440.bin"/><Relationship Id="rId653" Type="http://schemas.openxmlformats.org/officeDocument/2006/relationships/oleObject" Target="../embeddings/oleObject647.bin"/><Relationship Id="rId292" Type="http://schemas.openxmlformats.org/officeDocument/2006/relationships/oleObject" Target="../embeddings/oleObject286.bin"/><Relationship Id="rId306" Type="http://schemas.openxmlformats.org/officeDocument/2006/relationships/oleObject" Target="../embeddings/oleObject300.bin"/><Relationship Id="rId860" Type="http://schemas.openxmlformats.org/officeDocument/2006/relationships/oleObject" Target="../embeddings/oleObject854.bin"/><Relationship Id="rId958" Type="http://schemas.openxmlformats.org/officeDocument/2006/relationships/image" Target="../media/image52.png"/><Relationship Id="rId87" Type="http://schemas.openxmlformats.org/officeDocument/2006/relationships/oleObject" Target="../embeddings/oleObject81.bin"/><Relationship Id="rId513" Type="http://schemas.openxmlformats.org/officeDocument/2006/relationships/oleObject" Target="../embeddings/oleObject507.bin"/><Relationship Id="rId597" Type="http://schemas.openxmlformats.org/officeDocument/2006/relationships/oleObject" Target="../embeddings/oleObject591.bin"/><Relationship Id="rId720" Type="http://schemas.openxmlformats.org/officeDocument/2006/relationships/oleObject" Target="../embeddings/oleObject714.bin"/><Relationship Id="rId818" Type="http://schemas.openxmlformats.org/officeDocument/2006/relationships/oleObject" Target="../embeddings/oleObject812.bin"/><Relationship Id="rId152" Type="http://schemas.openxmlformats.org/officeDocument/2006/relationships/oleObject" Target="../embeddings/oleObject146.bin"/><Relationship Id="rId457" Type="http://schemas.openxmlformats.org/officeDocument/2006/relationships/oleObject" Target="../embeddings/oleObject451.bin"/><Relationship Id="rId664" Type="http://schemas.openxmlformats.org/officeDocument/2006/relationships/oleObject" Target="../embeddings/oleObject658.bin"/><Relationship Id="rId871" Type="http://schemas.openxmlformats.org/officeDocument/2006/relationships/oleObject" Target="../embeddings/oleObject865.bin"/><Relationship Id="rId14" Type="http://schemas.openxmlformats.org/officeDocument/2006/relationships/oleObject" Target="../embeddings/oleObject8.bin"/><Relationship Id="rId317" Type="http://schemas.openxmlformats.org/officeDocument/2006/relationships/oleObject" Target="../embeddings/oleObject311.bin"/><Relationship Id="rId524" Type="http://schemas.openxmlformats.org/officeDocument/2006/relationships/oleObject" Target="../embeddings/oleObject518.bin"/><Relationship Id="rId731" Type="http://schemas.openxmlformats.org/officeDocument/2006/relationships/oleObject" Target="../embeddings/oleObject725.bin"/><Relationship Id="rId98" Type="http://schemas.openxmlformats.org/officeDocument/2006/relationships/oleObject" Target="../embeddings/oleObject92.bin"/><Relationship Id="rId163" Type="http://schemas.openxmlformats.org/officeDocument/2006/relationships/oleObject" Target="../embeddings/oleObject157.bin"/><Relationship Id="rId370" Type="http://schemas.openxmlformats.org/officeDocument/2006/relationships/oleObject" Target="../embeddings/oleObject364.bin"/><Relationship Id="rId829" Type="http://schemas.openxmlformats.org/officeDocument/2006/relationships/oleObject" Target="../embeddings/oleObject823.bin"/><Relationship Id="rId230" Type="http://schemas.openxmlformats.org/officeDocument/2006/relationships/oleObject" Target="../embeddings/oleObject224.bin"/><Relationship Id="rId468" Type="http://schemas.openxmlformats.org/officeDocument/2006/relationships/oleObject" Target="../embeddings/oleObject462.bin"/><Relationship Id="rId675" Type="http://schemas.openxmlformats.org/officeDocument/2006/relationships/oleObject" Target="../embeddings/oleObject669.bin"/><Relationship Id="rId882" Type="http://schemas.openxmlformats.org/officeDocument/2006/relationships/oleObject" Target="../embeddings/oleObject876.bin"/><Relationship Id="rId25" Type="http://schemas.openxmlformats.org/officeDocument/2006/relationships/oleObject" Target="../embeddings/oleObject19.bin"/><Relationship Id="rId328" Type="http://schemas.openxmlformats.org/officeDocument/2006/relationships/oleObject" Target="../embeddings/oleObject322.bin"/><Relationship Id="rId535" Type="http://schemas.openxmlformats.org/officeDocument/2006/relationships/oleObject" Target="../embeddings/oleObject529.bin"/><Relationship Id="rId742" Type="http://schemas.openxmlformats.org/officeDocument/2006/relationships/oleObject" Target="../embeddings/oleObject736.bin"/><Relationship Id="rId174" Type="http://schemas.openxmlformats.org/officeDocument/2006/relationships/oleObject" Target="../embeddings/oleObject168.bin"/><Relationship Id="rId381" Type="http://schemas.openxmlformats.org/officeDocument/2006/relationships/oleObject" Target="../embeddings/oleObject375.bin"/><Relationship Id="rId602" Type="http://schemas.openxmlformats.org/officeDocument/2006/relationships/oleObject" Target="../embeddings/oleObject596.bin"/><Relationship Id="rId241" Type="http://schemas.openxmlformats.org/officeDocument/2006/relationships/oleObject" Target="../embeddings/oleObject235.bin"/><Relationship Id="rId479" Type="http://schemas.openxmlformats.org/officeDocument/2006/relationships/oleObject" Target="../embeddings/oleObject473.bin"/><Relationship Id="rId686" Type="http://schemas.openxmlformats.org/officeDocument/2006/relationships/oleObject" Target="../embeddings/oleObject680.bin"/><Relationship Id="rId893" Type="http://schemas.openxmlformats.org/officeDocument/2006/relationships/oleObject" Target="../embeddings/oleObject887.bin"/><Relationship Id="rId907" Type="http://schemas.openxmlformats.org/officeDocument/2006/relationships/oleObject" Target="../embeddings/oleObject901.bin"/><Relationship Id="rId36" Type="http://schemas.openxmlformats.org/officeDocument/2006/relationships/oleObject" Target="../embeddings/oleObject30.bin"/><Relationship Id="rId339" Type="http://schemas.openxmlformats.org/officeDocument/2006/relationships/oleObject" Target="../embeddings/oleObject333.bin"/><Relationship Id="rId546" Type="http://schemas.openxmlformats.org/officeDocument/2006/relationships/oleObject" Target="../embeddings/oleObject540.bin"/><Relationship Id="rId753" Type="http://schemas.openxmlformats.org/officeDocument/2006/relationships/oleObject" Target="../embeddings/oleObject747.bin"/><Relationship Id="rId101" Type="http://schemas.openxmlformats.org/officeDocument/2006/relationships/oleObject" Target="../embeddings/oleObject95.bin"/><Relationship Id="rId185" Type="http://schemas.openxmlformats.org/officeDocument/2006/relationships/oleObject" Target="../embeddings/oleObject179.bin"/><Relationship Id="rId406" Type="http://schemas.openxmlformats.org/officeDocument/2006/relationships/oleObject" Target="../embeddings/oleObject400.bin"/><Relationship Id="rId392" Type="http://schemas.openxmlformats.org/officeDocument/2006/relationships/oleObject" Target="../embeddings/oleObject386.bin"/><Relationship Id="rId613" Type="http://schemas.openxmlformats.org/officeDocument/2006/relationships/oleObject" Target="../embeddings/oleObject607.bin"/><Relationship Id="rId697" Type="http://schemas.openxmlformats.org/officeDocument/2006/relationships/oleObject" Target="../embeddings/oleObject691.bin"/><Relationship Id="rId820" Type="http://schemas.openxmlformats.org/officeDocument/2006/relationships/oleObject" Target="../embeddings/oleObject814.bin"/><Relationship Id="rId918" Type="http://schemas.openxmlformats.org/officeDocument/2006/relationships/oleObject" Target="../embeddings/oleObject912.bin"/><Relationship Id="rId252" Type="http://schemas.openxmlformats.org/officeDocument/2006/relationships/oleObject" Target="../embeddings/oleObject246.bin"/><Relationship Id="rId294" Type="http://schemas.openxmlformats.org/officeDocument/2006/relationships/oleObject" Target="../embeddings/oleObject288.bin"/><Relationship Id="rId308" Type="http://schemas.openxmlformats.org/officeDocument/2006/relationships/oleObject" Target="../embeddings/oleObject302.bin"/><Relationship Id="rId515" Type="http://schemas.openxmlformats.org/officeDocument/2006/relationships/oleObject" Target="../embeddings/oleObject509.bin"/><Relationship Id="rId722" Type="http://schemas.openxmlformats.org/officeDocument/2006/relationships/oleObject" Target="../embeddings/oleObject716.bin"/><Relationship Id="rId47" Type="http://schemas.openxmlformats.org/officeDocument/2006/relationships/oleObject" Target="../embeddings/oleObject41.bin"/><Relationship Id="rId89" Type="http://schemas.openxmlformats.org/officeDocument/2006/relationships/oleObject" Target="../embeddings/oleObject83.bin"/><Relationship Id="rId112" Type="http://schemas.openxmlformats.org/officeDocument/2006/relationships/oleObject" Target="../embeddings/oleObject106.bin"/><Relationship Id="rId154" Type="http://schemas.openxmlformats.org/officeDocument/2006/relationships/oleObject" Target="../embeddings/oleObject148.bin"/><Relationship Id="rId361" Type="http://schemas.openxmlformats.org/officeDocument/2006/relationships/oleObject" Target="../embeddings/oleObject355.bin"/><Relationship Id="rId557" Type="http://schemas.openxmlformats.org/officeDocument/2006/relationships/oleObject" Target="../embeddings/oleObject551.bin"/><Relationship Id="rId599" Type="http://schemas.openxmlformats.org/officeDocument/2006/relationships/oleObject" Target="../embeddings/oleObject593.bin"/><Relationship Id="rId764" Type="http://schemas.openxmlformats.org/officeDocument/2006/relationships/oleObject" Target="../embeddings/oleObject758.bin"/><Relationship Id="rId196" Type="http://schemas.openxmlformats.org/officeDocument/2006/relationships/oleObject" Target="../embeddings/oleObject190.bin"/><Relationship Id="rId417" Type="http://schemas.openxmlformats.org/officeDocument/2006/relationships/oleObject" Target="../embeddings/oleObject411.bin"/><Relationship Id="rId459" Type="http://schemas.openxmlformats.org/officeDocument/2006/relationships/oleObject" Target="../embeddings/oleObject453.bin"/><Relationship Id="rId624" Type="http://schemas.openxmlformats.org/officeDocument/2006/relationships/oleObject" Target="../embeddings/oleObject618.bin"/><Relationship Id="rId666" Type="http://schemas.openxmlformats.org/officeDocument/2006/relationships/oleObject" Target="../embeddings/oleObject660.bin"/><Relationship Id="rId831" Type="http://schemas.openxmlformats.org/officeDocument/2006/relationships/oleObject" Target="../embeddings/oleObject825.bin"/><Relationship Id="rId873" Type="http://schemas.openxmlformats.org/officeDocument/2006/relationships/oleObject" Target="../embeddings/oleObject867.bin"/><Relationship Id="rId16" Type="http://schemas.openxmlformats.org/officeDocument/2006/relationships/oleObject" Target="../embeddings/oleObject10.bin"/><Relationship Id="rId221" Type="http://schemas.openxmlformats.org/officeDocument/2006/relationships/oleObject" Target="../embeddings/oleObject215.bin"/><Relationship Id="rId263" Type="http://schemas.openxmlformats.org/officeDocument/2006/relationships/oleObject" Target="../embeddings/oleObject257.bin"/><Relationship Id="rId319" Type="http://schemas.openxmlformats.org/officeDocument/2006/relationships/oleObject" Target="../embeddings/oleObject313.bin"/><Relationship Id="rId470" Type="http://schemas.openxmlformats.org/officeDocument/2006/relationships/oleObject" Target="../embeddings/oleObject464.bin"/><Relationship Id="rId526" Type="http://schemas.openxmlformats.org/officeDocument/2006/relationships/oleObject" Target="../embeddings/oleObject520.bin"/><Relationship Id="rId929" Type="http://schemas.openxmlformats.org/officeDocument/2006/relationships/oleObject" Target="../embeddings/oleObject923.bin"/><Relationship Id="rId58" Type="http://schemas.openxmlformats.org/officeDocument/2006/relationships/oleObject" Target="../embeddings/oleObject52.bin"/><Relationship Id="rId123" Type="http://schemas.openxmlformats.org/officeDocument/2006/relationships/oleObject" Target="../embeddings/oleObject117.bin"/><Relationship Id="rId330" Type="http://schemas.openxmlformats.org/officeDocument/2006/relationships/oleObject" Target="../embeddings/oleObject324.bin"/><Relationship Id="rId568" Type="http://schemas.openxmlformats.org/officeDocument/2006/relationships/oleObject" Target="../embeddings/oleObject562.bin"/><Relationship Id="rId733" Type="http://schemas.openxmlformats.org/officeDocument/2006/relationships/oleObject" Target="../embeddings/oleObject727.bin"/><Relationship Id="rId775" Type="http://schemas.openxmlformats.org/officeDocument/2006/relationships/oleObject" Target="../embeddings/oleObject769.bin"/><Relationship Id="rId940" Type="http://schemas.openxmlformats.org/officeDocument/2006/relationships/oleObject" Target="../embeddings/oleObject934.bin"/><Relationship Id="rId165" Type="http://schemas.openxmlformats.org/officeDocument/2006/relationships/oleObject" Target="../embeddings/oleObject159.bin"/><Relationship Id="rId372" Type="http://schemas.openxmlformats.org/officeDocument/2006/relationships/oleObject" Target="../embeddings/oleObject366.bin"/><Relationship Id="rId428" Type="http://schemas.openxmlformats.org/officeDocument/2006/relationships/oleObject" Target="../embeddings/oleObject422.bin"/><Relationship Id="rId635" Type="http://schemas.openxmlformats.org/officeDocument/2006/relationships/oleObject" Target="../embeddings/oleObject629.bin"/><Relationship Id="rId677" Type="http://schemas.openxmlformats.org/officeDocument/2006/relationships/oleObject" Target="../embeddings/oleObject671.bin"/><Relationship Id="rId800" Type="http://schemas.openxmlformats.org/officeDocument/2006/relationships/oleObject" Target="../embeddings/oleObject794.bin"/><Relationship Id="rId842" Type="http://schemas.openxmlformats.org/officeDocument/2006/relationships/oleObject" Target="../embeddings/oleObject836.bin"/><Relationship Id="rId232" Type="http://schemas.openxmlformats.org/officeDocument/2006/relationships/oleObject" Target="../embeddings/oleObject226.bin"/><Relationship Id="rId274" Type="http://schemas.openxmlformats.org/officeDocument/2006/relationships/oleObject" Target="../embeddings/oleObject268.bin"/><Relationship Id="rId481" Type="http://schemas.openxmlformats.org/officeDocument/2006/relationships/oleObject" Target="../embeddings/oleObject475.bin"/><Relationship Id="rId702" Type="http://schemas.openxmlformats.org/officeDocument/2006/relationships/oleObject" Target="../embeddings/oleObject696.bin"/><Relationship Id="rId884" Type="http://schemas.openxmlformats.org/officeDocument/2006/relationships/oleObject" Target="../embeddings/oleObject878.bin"/><Relationship Id="rId27" Type="http://schemas.openxmlformats.org/officeDocument/2006/relationships/oleObject" Target="../embeddings/oleObject21.bin"/><Relationship Id="rId69" Type="http://schemas.openxmlformats.org/officeDocument/2006/relationships/oleObject" Target="../embeddings/oleObject63.bin"/><Relationship Id="rId134" Type="http://schemas.openxmlformats.org/officeDocument/2006/relationships/oleObject" Target="../embeddings/oleObject128.bin"/><Relationship Id="rId537" Type="http://schemas.openxmlformats.org/officeDocument/2006/relationships/oleObject" Target="../embeddings/oleObject531.bin"/><Relationship Id="rId579" Type="http://schemas.openxmlformats.org/officeDocument/2006/relationships/oleObject" Target="../embeddings/oleObject573.bin"/><Relationship Id="rId744" Type="http://schemas.openxmlformats.org/officeDocument/2006/relationships/oleObject" Target="../embeddings/oleObject738.bin"/><Relationship Id="rId786" Type="http://schemas.openxmlformats.org/officeDocument/2006/relationships/oleObject" Target="../embeddings/oleObject780.bin"/><Relationship Id="rId951" Type="http://schemas.openxmlformats.org/officeDocument/2006/relationships/oleObject" Target="../embeddings/oleObject945.bin"/><Relationship Id="rId80" Type="http://schemas.openxmlformats.org/officeDocument/2006/relationships/oleObject" Target="../embeddings/oleObject74.bin"/><Relationship Id="rId176" Type="http://schemas.openxmlformats.org/officeDocument/2006/relationships/oleObject" Target="../embeddings/oleObject170.bin"/><Relationship Id="rId341" Type="http://schemas.openxmlformats.org/officeDocument/2006/relationships/oleObject" Target="../embeddings/oleObject335.bin"/><Relationship Id="rId383" Type="http://schemas.openxmlformats.org/officeDocument/2006/relationships/oleObject" Target="../embeddings/oleObject377.bin"/><Relationship Id="rId439" Type="http://schemas.openxmlformats.org/officeDocument/2006/relationships/oleObject" Target="../embeddings/oleObject433.bin"/><Relationship Id="rId590" Type="http://schemas.openxmlformats.org/officeDocument/2006/relationships/oleObject" Target="../embeddings/oleObject584.bin"/><Relationship Id="rId604" Type="http://schemas.openxmlformats.org/officeDocument/2006/relationships/oleObject" Target="../embeddings/oleObject598.bin"/><Relationship Id="rId646" Type="http://schemas.openxmlformats.org/officeDocument/2006/relationships/oleObject" Target="../embeddings/oleObject640.bin"/><Relationship Id="rId811" Type="http://schemas.openxmlformats.org/officeDocument/2006/relationships/oleObject" Target="../embeddings/oleObject805.bin"/><Relationship Id="rId201" Type="http://schemas.openxmlformats.org/officeDocument/2006/relationships/oleObject" Target="../embeddings/oleObject195.bin"/><Relationship Id="rId243" Type="http://schemas.openxmlformats.org/officeDocument/2006/relationships/oleObject" Target="../embeddings/oleObject237.bin"/><Relationship Id="rId285" Type="http://schemas.openxmlformats.org/officeDocument/2006/relationships/oleObject" Target="../embeddings/oleObject279.bin"/><Relationship Id="rId450" Type="http://schemas.openxmlformats.org/officeDocument/2006/relationships/oleObject" Target="../embeddings/oleObject444.bin"/><Relationship Id="rId506" Type="http://schemas.openxmlformats.org/officeDocument/2006/relationships/oleObject" Target="../embeddings/oleObject500.bin"/><Relationship Id="rId688" Type="http://schemas.openxmlformats.org/officeDocument/2006/relationships/oleObject" Target="../embeddings/oleObject682.bin"/><Relationship Id="rId853" Type="http://schemas.openxmlformats.org/officeDocument/2006/relationships/oleObject" Target="../embeddings/oleObject847.bin"/><Relationship Id="rId895" Type="http://schemas.openxmlformats.org/officeDocument/2006/relationships/oleObject" Target="../embeddings/oleObject889.bin"/><Relationship Id="rId909" Type="http://schemas.openxmlformats.org/officeDocument/2006/relationships/oleObject" Target="../embeddings/oleObject903.bin"/><Relationship Id="rId38" Type="http://schemas.openxmlformats.org/officeDocument/2006/relationships/oleObject" Target="../embeddings/oleObject32.bin"/><Relationship Id="rId103" Type="http://schemas.openxmlformats.org/officeDocument/2006/relationships/oleObject" Target="../embeddings/oleObject97.bin"/><Relationship Id="rId310" Type="http://schemas.openxmlformats.org/officeDocument/2006/relationships/oleObject" Target="../embeddings/oleObject304.bin"/><Relationship Id="rId492" Type="http://schemas.openxmlformats.org/officeDocument/2006/relationships/oleObject" Target="../embeddings/oleObject486.bin"/><Relationship Id="rId548" Type="http://schemas.openxmlformats.org/officeDocument/2006/relationships/oleObject" Target="../embeddings/oleObject542.bin"/><Relationship Id="rId713" Type="http://schemas.openxmlformats.org/officeDocument/2006/relationships/oleObject" Target="../embeddings/oleObject707.bin"/><Relationship Id="rId755" Type="http://schemas.openxmlformats.org/officeDocument/2006/relationships/oleObject" Target="../embeddings/oleObject749.bin"/><Relationship Id="rId797" Type="http://schemas.openxmlformats.org/officeDocument/2006/relationships/oleObject" Target="../embeddings/oleObject791.bin"/><Relationship Id="rId920" Type="http://schemas.openxmlformats.org/officeDocument/2006/relationships/oleObject" Target="../embeddings/oleObject914.bin"/><Relationship Id="rId91" Type="http://schemas.openxmlformats.org/officeDocument/2006/relationships/oleObject" Target="../embeddings/oleObject85.bin"/><Relationship Id="rId145" Type="http://schemas.openxmlformats.org/officeDocument/2006/relationships/oleObject" Target="../embeddings/oleObject139.bin"/><Relationship Id="rId187" Type="http://schemas.openxmlformats.org/officeDocument/2006/relationships/oleObject" Target="../embeddings/oleObject181.bin"/><Relationship Id="rId352" Type="http://schemas.openxmlformats.org/officeDocument/2006/relationships/oleObject" Target="../embeddings/oleObject346.bin"/><Relationship Id="rId394" Type="http://schemas.openxmlformats.org/officeDocument/2006/relationships/oleObject" Target="../embeddings/oleObject388.bin"/><Relationship Id="rId408" Type="http://schemas.openxmlformats.org/officeDocument/2006/relationships/oleObject" Target="../embeddings/oleObject402.bin"/><Relationship Id="rId615" Type="http://schemas.openxmlformats.org/officeDocument/2006/relationships/oleObject" Target="../embeddings/oleObject609.bin"/><Relationship Id="rId822" Type="http://schemas.openxmlformats.org/officeDocument/2006/relationships/oleObject" Target="../embeddings/oleObject816.bin"/><Relationship Id="rId212" Type="http://schemas.openxmlformats.org/officeDocument/2006/relationships/oleObject" Target="../embeddings/oleObject206.bin"/><Relationship Id="rId254" Type="http://schemas.openxmlformats.org/officeDocument/2006/relationships/oleObject" Target="../embeddings/oleObject248.bin"/><Relationship Id="rId657" Type="http://schemas.openxmlformats.org/officeDocument/2006/relationships/oleObject" Target="../embeddings/oleObject651.bin"/><Relationship Id="rId699" Type="http://schemas.openxmlformats.org/officeDocument/2006/relationships/oleObject" Target="../embeddings/oleObject693.bin"/><Relationship Id="rId864" Type="http://schemas.openxmlformats.org/officeDocument/2006/relationships/oleObject" Target="../embeddings/oleObject858.bin"/><Relationship Id="rId49" Type="http://schemas.openxmlformats.org/officeDocument/2006/relationships/oleObject" Target="../embeddings/oleObject43.bin"/><Relationship Id="rId114" Type="http://schemas.openxmlformats.org/officeDocument/2006/relationships/oleObject" Target="../embeddings/oleObject108.bin"/><Relationship Id="rId296" Type="http://schemas.openxmlformats.org/officeDocument/2006/relationships/oleObject" Target="../embeddings/oleObject290.bin"/><Relationship Id="rId461" Type="http://schemas.openxmlformats.org/officeDocument/2006/relationships/oleObject" Target="../embeddings/oleObject455.bin"/><Relationship Id="rId517" Type="http://schemas.openxmlformats.org/officeDocument/2006/relationships/oleObject" Target="../embeddings/oleObject511.bin"/><Relationship Id="rId559" Type="http://schemas.openxmlformats.org/officeDocument/2006/relationships/oleObject" Target="../embeddings/oleObject553.bin"/><Relationship Id="rId724" Type="http://schemas.openxmlformats.org/officeDocument/2006/relationships/oleObject" Target="../embeddings/oleObject718.bin"/><Relationship Id="rId766" Type="http://schemas.openxmlformats.org/officeDocument/2006/relationships/oleObject" Target="../embeddings/oleObject760.bin"/><Relationship Id="rId931" Type="http://schemas.openxmlformats.org/officeDocument/2006/relationships/oleObject" Target="../embeddings/oleObject925.bin"/><Relationship Id="rId60" Type="http://schemas.openxmlformats.org/officeDocument/2006/relationships/oleObject" Target="../embeddings/oleObject54.bin"/><Relationship Id="rId156" Type="http://schemas.openxmlformats.org/officeDocument/2006/relationships/oleObject" Target="../embeddings/oleObject150.bin"/><Relationship Id="rId198" Type="http://schemas.openxmlformats.org/officeDocument/2006/relationships/oleObject" Target="../embeddings/oleObject192.bin"/><Relationship Id="rId321" Type="http://schemas.openxmlformats.org/officeDocument/2006/relationships/oleObject" Target="../embeddings/oleObject315.bin"/><Relationship Id="rId363" Type="http://schemas.openxmlformats.org/officeDocument/2006/relationships/oleObject" Target="../embeddings/oleObject357.bin"/><Relationship Id="rId419" Type="http://schemas.openxmlformats.org/officeDocument/2006/relationships/oleObject" Target="../embeddings/oleObject413.bin"/><Relationship Id="rId570" Type="http://schemas.openxmlformats.org/officeDocument/2006/relationships/oleObject" Target="../embeddings/oleObject564.bin"/><Relationship Id="rId626" Type="http://schemas.openxmlformats.org/officeDocument/2006/relationships/oleObject" Target="../embeddings/oleObject620.bin"/><Relationship Id="rId223" Type="http://schemas.openxmlformats.org/officeDocument/2006/relationships/oleObject" Target="../embeddings/oleObject217.bin"/><Relationship Id="rId430" Type="http://schemas.openxmlformats.org/officeDocument/2006/relationships/oleObject" Target="../embeddings/oleObject424.bin"/><Relationship Id="rId668" Type="http://schemas.openxmlformats.org/officeDocument/2006/relationships/oleObject" Target="../embeddings/oleObject662.bin"/><Relationship Id="rId833" Type="http://schemas.openxmlformats.org/officeDocument/2006/relationships/oleObject" Target="../embeddings/oleObject827.bin"/><Relationship Id="rId875" Type="http://schemas.openxmlformats.org/officeDocument/2006/relationships/oleObject" Target="../embeddings/oleObject869.bin"/><Relationship Id="rId18" Type="http://schemas.openxmlformats.org/officeDocument/2006/relationships/oleObject" Target="../embeddings/oleObject12.bin"/><Relationship Id="rId265" Type="http://schemas.openxmlformats.org/officeDocument/2006/relationships/oleObject" Target="../embeddings/oleObject259.bin"/><Relationship Id="rId472" Type="http://schemas.openxmlformats.org/officeDocument/2006/relationships/oleObject" Target="../embeddings/oleObject466.bin"/><Relationship Id="rId528" Type="http://schemas.openxmlformats.org/officeDocument/2006/relationships/oleObject" Target="../embeddings/oleObject522.bin"/><Relationship Id="rId735" Type="http://schemas.openxmlformats.org/officeDocument/2006/relationships/oleObject" Target="../embeddings/oleObject729.bin"/><Relationship Id="rId900" Type="http://schemas.openxmlformats.org/officeDocument/2006/relationships/oleObject" Target="../embeddings/oleObject894.bin"/><Relationship Id="rId942" Type="http://schemas.openxmlformats.org/officeDocument/2006/relationships/oleObject" Target="../embeddings/oleObject936.bin"/><Relationship Id="rId125" Type="http://schemas.openxmlformats.org/officeDocument/2006/relationships/oleObject" Target="../embeddings/oleObject119.bin"/><Relationship Id="rId167" Type="http://schemas.openxmlformats.org/officeDocument/2006/relationships/oleObject" Target="../embeddings/oleObject161.bin"/><Relationship Id="rId332" Type="http://schemas.openxmlformats.org/officeDocument/2006/relationships/oleObject" Target="../embeddings/oleObject326.bin"/><Relationship Id="rId374" Type="http://schemas.openxmlformats.org/officeDocument/2006/relationships/oleObject" Target="../embeddings/oleObject368.bin"/><Relationship Id="rId581" Type="http://schemas.openxmlformats.org/officeDocument/2006/relationships/oleObject" Target="../embeddings/oleObject575.bin"/><Relationship Id="rId777" Type="http://schemas.openxmlformats.org/officeDocument/2006/relationships/oleObject" Target="../embeddings/oleObject771.bin"/><Relationship Id="rId71" Type="http://schemas.openxmlformats.org/officeDocument/2006/relationships/oleObject" Target="../embeddings/oleObject65.bin"/><Relationship Id="rId234" Type="http://schemas.openxmlformats.org/officeDocument/2006/relationships/oleObject" Target="../embeddings/oleObject228.bin"/><Relationship Id="rId637" Type="http://schemas.openxmlformats.org/officeDocument/2006/relationships/oleObject" Target="../embeddings/oleObject631.bin"/><Relationship Id="rId679" Type="http://schemas.openxmlformats.org/officeDocument/2006/relationships/oleObject" Target="../embeddings/oleObject673.bin"/><Relationship Id="rId802" Type="http://schemas.openxmlformats.org/officeDocument/2006/relationships/oleObject" Target="../embeddings/oleObject796.bin"/><Relationship Id="rId844" Type="http://schemas.openxmlformats.org/officeDocument/2006/relationships/oleObject" Target="../embeddings/oleObject838.bin"/><Relationship Id="rId886" Type="http://schemas.openxmlformats.org/officeDocument/2006/relationships/oleObject" Target="../embeddings/oleObject880.bin"/><Relationship Id="rId2" Type="http://schemas.microsoft.com/office/2007/relationships/media" Target="../media/media1.avi"/><Relationship Id="rId29" Type="http://schemas.openxmlformats.org/officeDocument/2006/relationships/oleObject" Target="../embeddings/oleObject23.bin"/><Relationship Id="rId276" Type="http://schemas.openxmlformats.org/officeDocument/2006/relationships/oleObject" Target="../embeddings/oleObject270.bin"/><Relationship Id="rId441" Type="http://schemas.openxmlformats.org/officeDocument/2006/relationships/oleObject" Target="../embeddings/oleObject435.bin"/><Relationship Id="rId483" Type="http://schemas.openxmlformats.org/officeDocument/2006/relationships/oleObject" Target="../embeddings/oleObject477.bin"/><Relationship Id="rId539" Type="http://schemas.openxmlformats.org/officeDocument/2006/relationships/oleObject" Target="../embeddings/oleObject533.bin"/><Relationship Id="rId690" Type="http://schemas.openxmlformats.org/officeDocument/2006/relationships/oleObject" Target="../embeddings/oleObject684.bin"/><Relationship Id="rId704" Type="http://schemas.openxmlformats.org/officeDocument/2006/relationships/oleObject" Target="../embeddings/oleObject698.bin"/><Relationship Id="rId746" Type="http://schemas.openxmlformats.org/officeDocument/2006/relationships/oleObject" Target="../embeddings/oleObject740.bin"/><Relationship Id="rId911" Type="http://schemas.openxmlformats.org/officeDocument/2006/relationships/oleObject" Target="../embeddings/oleObject905.bin"/><Relationship Id="rId40" Type="http://schemas.openxmlformats.org/officeDocument/2006/relationships/oleObject" Target="../embeddings/oleObject34.bin"/><Relationship Id="rId136" Type="http://schemas.openxmlformats.org/officeDocument/2006/relationships/oleObject" Target="../embeddings/oleObject130.bin"/><Relationship Id="rId178" Type="http://schemas.openxmlformats.org/officeDocument/2006/relationships/oleObject" Target="../embeddings/oleObject172.bin"/><Relationship Id="rId301" Type="http://schemas.openxmlformats.org/officeDocument/2006/relationships/oleObject" Target="../embeddings/oleObject295.bin"/><Relationship Id="rId343" Type="http://schemas.openxmlformats.org/officeDocument/2006/relationships/oleObject" Target="../embeddings/oleObject337.bin"/><Relationship Id="rId550" Type="http://schemas.openxmlformats.org/officeDocument/2006/relationships/oleObject" Target="../embeddings/oleObject544.bin"/><Relationship Id="rId788" Type="http://schemas.openxmlformats.org/officeDocument/2006/relationships/oleObject" Target="../embeddings/oleObject782.bin"/><Relationship Id="rId953" Type="http://schemas.openxmlformats.org/officeDocument/2006/relationships/oleObject" Target="../embeddings/oleObject947.bin"/><Relationship Id="rId82" Type="http://schemas.openxmlformats.org/officeDocument/2006/relationships/oleObject" Target="../embeddings/oleObject76.bin"/><Relationship Id="rId203" Type="http://schemas.openxmlformats.org/officeDocument/2006/relationships/oleObject" Target="../embeddings/oleObject197.bin"/><Relationship Id="rId385" Type="http://schemas.openxmlformats.org/officeDocument/2006/relationships/oleObject" Target="../embeddings/oleObject379.bin"/><Relationship Id="rId592" Type="http://schemas.openxmlformats.org/officeDocument/2006/relationships/oleObject" Target="../embeddings/oleObject586.bin"/><Relationship Id="rId606" Type="http://schemas.openxmlformats.org/officeDocument/2006/relationships/oleObject" Target="../embeddings/oleObject600.bin"/><Relationship Id="rId648" Type="http://schemas.openxmlformats.org/officeDocument/2006/relationships/oleObject" Target="../embeddings/oleObject642.bin"/><Relationship Id="rId813" Type="http://schemas.openxmlformats.org/officeDocument/2006/relationships/oleObject" Target="../embeddings/oleObject807.bin"/><Relationship Id="rId855" Type="http://schemas.openxmlformats.org/officeDocument/2006/relationships/oleObject" Target="../embeddings/oleObject849.bin"/><Relationship Id="rId245" Type="http://schemas.openxmlformats.org/officeDocument/2006/relationships/oleObject" Target="../embeddings/oleObject239.bin"/><Relationship Id="rId287" Type="http://schemas.openxmlformats.org/officeDocument/2006/relationships/oleObject" Target="../embeddings/oleObject281.bin"/><Relationship Id="rId410" Type="http://schemas.openxmlformats.org/officeDocument/2006/relationships/oleObject" Target="../embeddings/oleObject404.bin"/><Relationship Id="rId452" Type="http://schemas.openxmlformats.org/officeDocument/2006/relationships/oleObject" Target="../embeddings/oleObject446.bin"/><Relationship Id="rId494" Type="http://schemas.openxmlformats.org/officeDocument/2006/relationships/oleObject" Target="../embeddings/oleObject488.bin"/><Relationship Id="rId508" Type="http://schemas.openxmlformats.org/officeDocument/2006/relationships/oleObject" Target="../embeddings/oleObject502.bin"/><Relationship Id="rId715" Type="http://schemas.openxmlformats.org/officeDocument/2006/relationships/oleObject" Target="../embeddings/oleObject709.bin"/><Relationship Id="rId897" Type="http://schemas.openxmlformats.org/officeDocument/2006/relationships/oleObject" Target="../embeddings/oleObject891.bin"/><Relationship Id="rId922" Type="http://schemas.openxmlformats.org/officeDocument/2006/relationships/oleObject" Target="../embeddings/oleObject916.bin"/><Relationship Id="rId105" Type="http://schemas.openxmlformats.org/officeDocument/2006/relationships/oleObject" Target="../embeddings/oleObject99.bin"/><Relationship Id="rId147" Type="http://schemas.openxmlformats.org/officeDocument/2006/relationships/oleObject" Target="../embeddings/oleObject141.bin"/><Relationship Id="rId312" Type="http://schemas.openxmlformats.org/officeDocument/2006/relationships/oleObject" Target="../embeddings/oleObject306.bin"/><Relationship Id="rId354" Type="http://schemas.openxmlformats.org/officeDocument/2006/relationships/oleObject" Target="../embeddings/oleObject348.bin"/><Relationship Id="rId757" Type="http://schemas.openxmlformats.org/officeDocument/2006/relationships/oleObject" Target="../embeddings/oleObject751.bin"/><Relationship Id="rId799" Type="http://schemas.openxmlformats.org/officeDocument/2006/relationships/oleObject" Target="../embeddings/oleObject793.bin"/><Relationship Id="rId51" Type="http://schemas.openxmlformats.org/officeDocument/2006/relationships/oleObject" Target="../embeddings/oleObject45.bin"/><Relationship Id="rId93" Type="http://schemas.openxmlformats.org/officeDocument/2006/relationships/oleObject" Target="../embeddings/oleObject87.bin"/><Relationship Id="rId189" Type="http://schemas.openxmlformats.org/officeDocument/2006/relationships/oleObject" Target="../embeddings/oleObject183.bin"/><Relationship Id="rId396" Type="http://schemas.openxmlformats.org/officeDocument/2006/relationships/oleObject" Target="../embeddings/oleObject390.bin"/><Relationship Id="rId561" Type="http://schemas.openxmlformats.org/officeDocument/2006/relationships/oleObject" Target="../embeddings/oleObject555.bin"/><Relationship Id="rId617" Type="http://schemas.openxmlformats.org/officeDocument/2006/relationships/oleObject" Target="../embeddings/oleObject611.bin"/><Relationship Id="rId659" Type="http://schemas.openxmlformats.org/officeDocument/2006/relationships/oleObject" Target="../embeddings/oleObject653.bin"/><Relationship Id="rId824" Type="http://schemas.openxmlformats.org/officeDocument/2006/relationships/oleObject" Target="../embeddings/oleObject818.bin"/><Relationship Id="rId866" Type="http://schemas.openxmlformats.org/officeDocument/2006/relationships/oleObject" Target="../embeddings/oleObject860.bin"/><Relationship Id="rId214" Type="http://schemas.openxmlformats.org/officeDocument/2006/relationships/oleObject" Target="../embeddings/oleObject208.bin"/><Relationship Id="rId256" Type="http://schemas.openxmlformats.org/officeDocument/2006/relationships/oleObject" Target="../embeddings/oleObject250.bin"/><Relationship Id="rId298" Type="http://schemas.openxmlformats.org/officeDocument/2006/relationships/oleObject" Target="../embeddings/oleObject292.bin"/><Relationship Id="rId421" Type="http://schemas.openxmlformats.org/officeDocument/2006/relationships/oleObject" Target="../embeddings/oleObject415.bin"/><Relationship Id="rId463" Type="http://schemas.openxmlformats.org/officeDocument/2006/relationships/oleObject" Target="../embeddings/oleObject457.bin"/><Relationship Id="rId519" Type="http://schemas.openxmlformats.org/officeDocument/2006/relationships/oleObject" Target="../embeddings/oleObject513.bin"/><Relationship Id="rId670" Type="http://schemas.openxmlformats.org/officeDocument/2006/relationships/oleObject" Target="../embeddings/oleObject664.bin"/><Relationship Id="rId116" Type="http://schemas.openxmlformats.org/officeDocument/2006/relationships/oleObject" Target="../embeddings/oleObject110.bin"/><Relationship Id="rId158" Type="http://schemas.openxmlformats.org/officeDocument/2006/relationships/oleObject" Target="../embeddings/oleObject152.bin"/><Relationship Id="rId323" Type="http://schemas.openxmlformats.org/officeDocument/2006/relationships/oleObject" Target="../embeddings/oleObject317.bin"/><Relationship Id="rId530" Type="http://schemas.openxmlformats.org/officeDocument/2006/relationships/oleObject" Target="../embeddings/oleObject524.bin"/><Relationship Id="rId726" Type="http://schemas.openxmlformats.org/officeDocument/2006/relationships/oleObject" Target="../embeddings/oleObject720.bin"/><Relationship Id="rId768" Type="http://schemas.openxmlformats.org/officeDocument/2006/relationships/oleObject" Target="../embeddings/oleObject762.bin"/><Relationship Id="rId933" Type="http://schemas.openxmlformats.org/officeDocument/2006/relationships/oleObject" Target="../embeddings/oleObject927.bin"/><Relationship Id="rId20" Type="http://schemas.openxmlformats.org/officeDocument/2006/relationships/oleObject" Target="../embeddings/oleObject14.bin"/><Relationship Id="rId62" Type="http://schemas.openxmlformats.org/officeDocument/2006/relationships/oleObject" Target="../embeddings/oleObject56.bin"/><Relationship Id="rId365" Type="http://schemas.openxmlformats.org/officeDocument/2006/relationships/oleObject" Target="../embeddings/oleObject359.bin"/><Relationship Id="rId572" Type="http://schemas.openxmlformats.org/officeDocument/2006/relationships/oleObject" Target="../embeddings/oleObject566.bin"/><Relationship Id="rId628" Type="http://schemas.openxmlformats.org/officeDocument/2006/relationships/oleObject" Target="../embeddings/oleObject622.bin"/><Relationship Id="rId835" Type="http://schemas.openxmlformats.org/officeDocument/2006/relationships/oleObject" Target="../embeddings/oleObject829.bin"/><Relationship Id="rId225" Type="http://schemas.openxmlformats.org/officeDocument/2006/relationships/oleObject" Target="../embeddings/oleObject219.bin"/><Relationship Id="rId267" Type="http://schemas.openxmlformats.org/officeDocument/2006/relationships/oleObject" Target="../embeddings/oleObject261.bin"/><Relationship Id="rId432" Type="http://schemas.openxmlformats.org/officeDocument/2006/relationships/oleObject" Target="../embeddings/oleObject426.bin"/><Relationship Id="rId474" Type="http://schemas.openxmlformats.org/officeDocument/2006/relationships/oleObject" Target="../embeddings/oleObject468.bin"/><Relationship Id="rId877" Type="http://schemas.openxmlformats.org/officeDocument/2006/relationships/oleObject" Target="../embeddings/oleObject871.bin"/><Relationship Id="rId127" Type="http://schemas.openxmlformats.org/officeDocument/2006/relationships/oleObject" Target="../embeddings/oleObject121.bin"/><Relationship Id="rId681" Type="http://schemas.openxmlformats.org/officeDocument/2006/relationships/oleObject" Target="../embeddings/oleObject675.bin"/><Relationship Id="rId737" Type="http://schemas.openxmlformats.org/officeDocument/2006/relationships/oleObject" Target="../embeddings/oleObject731.bin"/><Relationship Id="rId779" Type="http://schemas.openxmlformats.org/officeDocument/2006/relationships/oleObject" Target="../embeddings/oleObject773.bin"/><Relationship Id="rId902" Type="http://schemas.openxmlformats.org/officeDocument/2006/relationships/oleObject" Target="../embeddings/oleObject896.bin"/><Relationship Id="rId944" Type="http://schemas.openxmlformats.org/officeDocument/2006/relationships/oleObject" Target="../embeddings/oleObject938.bin"/><Relationship Id="rId31" Type="http://schemas.openxmlformats.org/officeDocument/2006/relationships/oleObject" Target="../embeddings/oleObject25.bin"/><Relationship Id="rId73" Type="http://schemas.openxmlformats.org/officeDocument/2006/relationships/oleObject" Target="../embeddings/oleObject67.bin"/><Relationship Id="rId169" Type="http://schemas.openxmlformats.org/officeDocument/2006/relationships/oleObject" Target="../embeddings/oleObject163.bin"/><Relationship Id="rId334" Type="http://schemas.openxmlformats.org/officeDocument/2006/relationships/oleObject" Target="../embeddings/oleObject328.bin"/><Relationship Id="rId376" Type="http://schemas.openxmlformats.org/officeDocument/2006/relationships/oleObject" Target="../embeddings/oleObject370.bin"/><Relationship Id="rId541" Type="http://schemas.openxmlformats.org/officeDocument/2006/relationships/oleObject" Target="../embeddings/oleObject535.bin"/><Relationship Id="rId583" Type="http://schemas.openxmlformats.org/officeDocument/2006/relationships/oleObject" Target="../embeddings/oleObject577.bin"/><Relationship Id="rId639" Type="http://schemas.openxmlformats.org/officeDocument/2006/relationships/oleObject" Target="../embeddings/oleObject633.bin"/><Relationship Id="rId790" Type="http://schemas.openxmlformats.org/officeDocument/2006/relationships/oleObject" Target="../embeddings/oleObject784.bin"/><Relationship Id="rId804" Type="http://schemas.openxmlformats.org/officeDocument/2006/relationships/oleObject" Target="../embeddings/oleObject798.bin"/><Relationship Id="rId4" Type="http://schemas.microsoft.com/office/2007/relationships/media" Target="../media/media2.avi"/><Relationship Id="rId180" Type="http://schemas.openxmlformats.org/officeDocument/2006/relationships/oleObject" Target="../embeddings/oleObject174.bin"/><Relationship Id="rId236" Type="http://schemas.openxmlformats.org/officeDocument/2006/relationships/oleObject" Target="../embeddings/oleObject230.bin"/><Relationship Id="rId278" Type="http://schemas.openxmlformats.org/officeDocument/2006/relationships/oleObject" Target="../embeddings/oleObject272.bin"/><Relationship Id="rId401" Type="http://schemas.openxmlformats.org/officeDocument/2006/relationships/oleObject" Target="../embeddings/oleObject395.bin"/><Relationship Id="rId443" Type="http://schemas.openxmlformats.org/officeDocument/2006/relationships/oleObject" Target="../embeddings/oleObject437.bin"/><Relationship Id="rId650" Type="http://schemas.openxmlformats.org/officeDocument/2006/relationships/oleObject" Target="../embeddings/oleObject644.bin"/><Relationship Id="rId846" Type="http://schemas.openxmlformats.org/officeDocument/2006/relationships/oleObject" Target="../embeddings/oleObject840.bin"/><Relationship Id="rId888" Type="http://schemas.openxmlformats.org/officeDocument/2006/relationships/oleObject" Target="../embeddings/oleObject882.bin"/><Relationship Id="rId303" Type="http://schemas.openxmlformats.org/officeDocument/2006/relationships/oleObject" Target="../embeddings/oleObject297.bin"/><Relationship Id="rId485" Type="http://schemas.openxmlformats.org/officeDocument/2006/relationships/oleObject" Target="../embeddings/oleObject479.bin"/><Relationship Id="rId692" Type="http://schemas.openxmlformats.org/officeDocument/2006/relationships/oleObject" Target="../embeddings/oleObject686.bin"/><Relationship Id="rId706" Type="http://schemas.openxmlformats.org/officeDocument/2006/relationships/oleObject" Target="../embeddings/oleObject700.bin"/><Relationship Id="rId748" Type="http://schemas.openxmlformats.org/officeDocument/2006/relationships/oleObject" Target="../embeddings/oleObject742.bin"/><Relationship Id="rId913" Type="http://schemas.openxmlformats.org/officeDocument/2006/relationships/oleObject" Target="../embeddings/oleObject907.bin"/><Relationship Id="rId955" Type="http://schemas.openxmlformats.org/officeDocument/2006/relationships/oleObject" Target="../embeddings/oleObject949.bin"/><Relationship Id="rId42" Type="http://schemas.openxmlformats.org/officeDocument/2006/relationships/oleObject" Target="../embeddings/oleObject36.bin"/><Relationship Id="rId84" Type="http://schemas.openxmlformats.org/officeDocument/2006/relationships/oleObject" Target="../embeddings/oleObject78.bin"/><Relationship Id="rId138" Type="http://schemas.openxmlformats.org/officeDocument/2006/relationships/oleObject" Target="../embeddings/oleObject132.bin"/><Relationship Id="rId345" Type="http://schemas.openxmlformats.org/officeDocument/2006/relationships/oleObject" Target="../embeddings/oleObject339.bin"/><Relationship Id="rId387" Type="http://schemas.openxmlformats.org/officeDocument/2006/relationships/oleObject" Target="../embeddings/oleObject381.bin"/><Relationship Id="rId510" Type="http://schemas.openxmlformats.org/officeDocument/2006/relationships/oleObject" Target="../embeddings/oleObject504.bin"/><Relationship Id="rId552" Type="http://schemas.openxmlformats.org/officeDocument/2006/relationships/oleObject" Target="../embeddings/oleObject546.bin"/><Relationship Id="rId594" Type="http://schemas.openxmlformats.org/officeDocument/2006/relationships/oleObject" Target="../embeddings/oleObject588.bin"/><Relationship Id="rId608" Type="http://schemas.openxmlformats.org/officeDocument/2006/relationships/oleObject" Target="../embeddings/oleObject602.bin"/><Relationship Id="rId815" Type="http://schemas.openxmlformats.org/officeDocument/2006/relationships/oleObject" Target="../embeddings/oleObject809.bin"/><Relationship Id="rId191" Type="http://schemas.openxmlformats.org/officeDocument/2006/relationships/oleObject" Target="../embeddings/oleObject185.bin"/><Relationship Id="rId205" Type="http://schemas.openxmlformats.org/officeDocument/2006/relationships/oleObject" Target="../embeddings/oleObject199.bin"/><Relationship Id="rId247" Type="http://schemas.openxmlformats.org/officeDocument/2006/relationships/oleObject" Target="../embeddings/oleObject241.bin"/><Relationship Id="rId412" Type="http://schemas.openxmlformats.org/officeDocument/2006/relationships/oleObject" Target="../embeddings/oleObject406.bin"/><Relationship Id="rId857" Type="http://schemas.openxmlformats.org/officeDocument/2006/relationships/oleObject" Target="../embeddings/oleObject851.bin"/><Relationship Id="rId899" Type="http://schemas.openxmlformats.org/officeDocument/2006/relationships/oleObject" Target="../embeddings/oleObject893.bin"/><Relationship Id="rId107" Type="http://schemas.openxmlformats.org/officeDocument/2006/relationships/oleObject" Target="../embeddings/oleObject101.bin"/><Relationship Id="rId289" Type="http://schemas.openxmlformats.org/officeDocument/2006/relationships/oleObject" Target="../embeddings/oleObject283.bin"/><Relationship Id="rId454" Type="http://schemas.openxmlformats.org/officeDocument/2006/relationships/oleObject" Target="../embeddings/oleObject448.bin"/><Relationship Id="rId496" Type="http://schemas.openxmlformats.org/officeDocument/2006/relationships/oleObject" Target="../embeddings/oleObject490.bin"/><Relationship Id="rId661" Type="http://schemas.openxmlformats.org/officeDocument/2006/relationships/oleObject" Target="../embeddings/oleObject655.bin"/><Relationship Id="rId717" Type="http://schemas.openxmlformats.org/officeDocument/2006/relationships/oleObject" Target="../embeddings/oleObject711.bin"/><Relationship Id="rId759" Type="http://schemas.openxmlformats.org/officeDocument/2006/relationships/oleObject" Target="../embeddings/oleObject753.bin"/><Relationship Id="rId924" Type="http://schemas.openxmlformats.org/officeDocument/2006/relationships/oleObject" Target="../embeddings/oleObject918.bin"/><Relationship Id="rId11" Type="http://schemas.openxmlformats.org/officeDocument/2006/relationships/oleObject" Target="../embeddings/oleObject6.bin"/><Relationship Id="rId53" Type="http://schemas.openxmlformats.org/officeDocument/2006/relationships/oleObject" Target="../embeddings/oleObject47.bin"/><Relationship Id="rId149" Type="http://schemas.openxmlformats.org/officeDocument/2006/relationships/oleObject" Target="../embeddings/oleObject143.bin"/><Relationship Id="rId314" Type="http://schemas.openxmlformats.org/officeDocument/2006/relationships/oleObject" Target="../embeddings/oleObject308.bin"/><Relationship Id="rId356" Type="http://schemas.openxmlformats.org/officeDocument/2006/relationships/oleObject" Target="../embeddings/oleObject350.bin"/><Relationship Id="rId398" Type="http://schemas.openxmlformats.org/officeDocument/2006/relationships/oleObject" Target="../embeddings/oleObject392.bin"/><Relationship Id="rId521" Type="http://schemas.openxmlformats.org/officeDocument/2006/relationships/oleObject" Target="../embeddings/oleObject515.bin"/><Relationship Id="rId563" Type="http://schemas.openxmlformats.org/officeDocument/2006/relationships/oleObject" Target="../embeddings/oleObject557.bin"/><Relationship Id="rId619" Type="http://schemas.openxmlformats.org/officeDocument/2006/relationships/oleObject" Target="../embeddings/oleObject613.bin"/><Relationship Id="rId770" Type="http://schemas.openxmlformats.org/officeDocument/2006/relationships/oleObject" Target="../embeddings/oleObject764.bin"/><Relationship Id="rId95" Type="http://schemas.openxmlformats.org/officeDocument/2006/relationships/oleObject" Target="../embeddings/oleObject89.bin"/><Relationship Id="rId160" Type="http://schemas.openxmlformats.org/officeDocument/2006/relationships/oleObject" Target="../embeddings/oleObject154.bin"/><Relationship Id="rId216" Type="http://schemas.openxmlformats.org/officeDocument/2006/relationships/oleObject" Target="../embeddings/oleObject210.bin"/><Relationship Id="rId423" Type="http://schemas.openxmlformats.org/officeDocument/2006/relationships/oleObject" Target="../embeddings/oleObject417.bin"/><Relationship Id="rId826" Type="http://schemas.openxmlformats.org/officeDocument/2006/relationships/oleObject" Target="../embeddings/oleObject820.bin"/><Relationship Id="rId868" Type="http://schemas.openxmlformats.org/officeDocument/2006/relationships/oleObject" Target="../embeddings/oleObject862.bin"/><Relationship Id="rId258" Type="http://schemas.openxmlformats.org/officeDocument/2006/relationships/oleObject" Target="../embeddings/oleObject252.bin"/><Relationship Id="rId465" Type="http://schemas.openxmlformats.org/officeDocument/2006/relationships/oleObject" Target="../embeddings/oleObject459.bin"/><Relationship Id="rId630" Type="http://schemas.openxmlformats.org/officeDocument/2006/relationships/oleObject" Target="../embeddings/oleObject624.bin"/><Relationship Id="rId672" Type="http://schemas.openxmlformats.org/officeDocument/2006/relationships/oleObject" Target="../embeddings/oleObject666.bin"/><Relationship Id="rId728" Type="http://schemas.openxmlformats.org/officeDocument/2006/relationships/oleObject" Target="../embeddings/oleObject722.bin"/><Relationship Id="rId935" Type="http://schemas.openxmlformats.org/officeDocument/2006/relationships/oleObject" Target="../embeddings/oleObject929.bin"/><Relationship Id="rId22" Type="http://schemas.openxmlformats.org/officeDocument/2006/relationships/oleObject" Target="../embeddings/oleObject16.bin"/><Relationship Id="rId64" Type="http://schemas.openxmlformats.org/officeDocument/2006/relationships/oleObject" Target="../embeddings/oleObject58.bin"/><Relationship Id="rId118" Type="http://schemas.openxmlformats.org/officeDocument/2006/relationships/oleObject" Target="../embeddings/oleObject112.bin"/><Relationship Id="rId325" Type="http://schemas.openxmlformats.org/officeDocument/2006/relationships/oleObject" Target="../embeddings/oleObject319.bin"/><Relationship Id="rId367" Type="http://schemas.openxmlformats.org/officeDocument/2006/relationships/oleObject" Target="../embeddings/oleObject361.bin"/><Relationship Id="rId532" Type="http://schemas.openxmlformats.org/officeDocument/2006/relationships/oleObject" Target="../embeddings/oleObject526.bin"/><Relationship Id="rId574" Type="http://schemas.openxmlformats.org/officeDocument/2006/relationships/oleObject" Target="../embeddings/oleObject568.bin"/><Relationship Id="rId171" Type="http://schemas.openxmlformats.org/officeDocument/2006/relationships/oleObject" Target="../embeddings/oleObject165.bin"/><Relationship Id="rId227" Type="http://schemas.openxmlformats.org/officeDocument/2006/relationships/oleObject" Target="../embeddings/oleObject221.bin"/><Relationship Id="rId781" Type="http://schemas.openxmlformats.org/officeDocument/2006/relationships/oleObject" Target="../embeddings/oleObject775.bin"/><Relationship Id="rId837" Type="http://schemas.openxmlformats.org/officeDocument/2006/relationships/oleObject" Target="../embeddings/oleObject831.bin"/><Relationship Id="rId879" Type="http://schemas.openxmlformats.org/officeDocument/2006/relationships/oleObject" Target="../embeddings/oleObject873.bin"/><Relationship Id="rId269" Type="http://schemas.openxmlformats.org/officeDocument/2006/relationships/oleObject" Target="../embeddings/oleObject263.bin"/><Relationship Id="rId434" Type="http://schemas.openxmlformats.org/officeDocument/2006/relationships/oleObject" Target="../embeddings/oleObject428.bin"/><Relationship Id="rId476" Type="http://schemas.openxmlformats.org/officeDocument/2006/relationships/oleObject" Target="../embeddings/oleObject470.bin"/><Relationship Id="rId641" Type="http://schemas.openxmlformats.org/officeDocument/2006/relationships/oleObject" Target="../embeddings/oleObject635.bin"/><Relationship Id="rId683" Type="http://schemas.openxmlformats.org/officeDocument/2006/relationships/oleObject" Target="../embeddings/oleObject677.bin"/><Relationship Id="rId739" Type="http://schemas.openxmlformats.org/officeDocument/2006/relationships/oleObject" Target="../embeddings/oleObject733.bin"/><Relationship Id="rId890" Type="http://schemas.openxmlformats.org/officeDocument/2006/relationships/oleObject" Target="../embeddings/oleObject884.bin"/><Relationship Id="rId904" Type="http://schemas.openxmlformats.org/officeDocument/2006/relationships/oleObject" Target="../embeddings/oleObject898.bin"/><Relationship Id="rId33" Type="http://schemas.openxmlformats.org/officeDocument/2006/relationships/oleObject" Target="../embeddings/oleObject27.bin"/><Relationship Id="rId129" Type="http://schemas.openxmlformats.org/officeDocument/2006/relationships/oleObject" Target="../embeddings/oleObject123.bin"/><Relationship Id="rId280" Type="http://schemas.openxmlformats.org/officeDocument/2006/relationships/oleObject" Target="../embeddings/oleObject274.bin"/><Relationship Id="rId336" Type="http://schemas.openxmlformats.org/officeDocument/2006/relationships/oleObject" Target="../embeddings/oleObject330.bin"/><Relationship Id="rId501" Type="http://schemas.openxmlformats.org/officeDocument/2006/relationships/oleObject" Target="../embeddings/oleObject495.bin"/><Relationship Id="rId543" Type="http://schemas.openxmlformats.org/officeDocument/2006/relationships/oleObject" Target="../embeddings/oleObject537.bin"/><Relationship Id="rId946" Type="http://schemas.openxmlformats.org/officeDocument/2006/relationships/oleObject" Target="../embeddings/oleObject940.bin"/><Relationship Id="rId75" Type="http://schemas.openxmlformats.org/officeDocument/2006/relationships/oleObject" Target="../embeddings/oleObject69.bin"/><Relationship Id="rId140" Type="http://schemas.openxmlformats.org/officeDocument/2006/relationships/oleObject" Target="../embeddings/oleObject134.bin"/><Relationship Id="rId182" Type="http://schemas.openxmlformats.org/officeDocument/2006/relationships/oleObject" Target="../embeddings/oleObject176.bin"/><Relationship Id="rId378" Type="http://schemas.openxmlformats.org/officeDocument/2006/relationships/oleObject" Target="../embeddings/oleObject372.bin"/><Relationship Id="rId403" Type="http://schemas.openxmlformats.org/officeDocument/2006/relationships/oleObject" Target="../embeddings/oleObject397.bin"/><Relationship Id="rId585" Type="http://schemas.openxmlformats.org/officeDocument/2006/relationships/oleObject" Target="../embeddings/oleObject579.bin"/><Relationship Id="rId750" Type="http://schemas.openxmlformats.org/officeDocument/2006/relationships/oleObject" Target="../embeddings/oleObject744.bin"/><Relationship Id="rId792" Type="http://schemas.openxmlformats.org/officeDocument/2006/relationships/oleObject" Target="../embeddings/oleObject786.bin"/><Relationship Id="rId806" Type="http://schemas.openxmlformats.org/officeDocument/2006/relationships/oleObject" Target="../embeddings/oleObject800.bin"/><Relationship Id="rId848" Type="http://schemas.openxmlformats.org/officeDocument/2006/relationships/oleObject" Target="../embeddings/oleObject842.bin"/><Relationship Id="rId6" Type="http://schemas.openxmlformats.org/officeDocument/2006/relationships/slideLayout" Target="../slideLayouts/slideLayout2.xml"/><Relationship Id="rId238" Type="http://schemas.openxmlformats.org/officeDocument/2006/relationships/oleObject" Target="../embeddings/oleObject232.bin"/><Relationship Id="rId445" Type="http://schemas.openxmlformats.org/officeDocument/2006/relationships/oleObject" Target="../embeddings/oleObject439.bin"/><Relationship Id="rId487" Type="http://schemas.openxmlformats.org/officeDocument/2006/relationships/oleObject" Target="../embeddings/oleObject481.bin"/><Relationship Id="rId610" Type="http://schemas.openxmlformats.org/officeDocument/2006/relationships/oleObject" Target="../embeddings/oleObject604.bin"/><Relationship Id="rId652" Type="http://schemas.openxmlformats.org/officeDocument/2006/relationships/oleObject" Target="../embeddings/oleObject646.bin"/><Relationship Id="rId694" Type="http://schemas.openxmlformats.org/officeDocument/2006/relationships/oleObject" Target="../embeddings/oleObject688.bin"/><Relationship Id="rId708" Type="http://schemas.openxmlformats.org/officeDocument/2006/relationships/oleObject" Target="../embeddings/oleObject702.bin"/><Relationship Id="rId915" Type="http://schemas.openxmlformats.org/officeDocument/2006/relationships/oleObject" Target="../embeddings/oleObject909.bin"/><Relationship Id="rId291" Type="http://schemas.openxmlformats.org/officeDocument/2006/relationships/oleObject" Target="../embeddings/oleObject285.bin"/><Relationship Id="rId305" Type="http://schemas.openxmlformats.org/officeDocument/2006/relationships/oleObject" Target="../embeddings/oleObject299.bin"/><Relationship Id="rId347" Type="http://schemas.openxmlformats.org/officeDocument/2006/relationships/oleObject" Target="../embeddings/oleObject341.bin"/><Relationship Id="rId512" Type="http://schemas.openxmlformats.org/officeDocument/2006/relationships/oleObject" Target="../embeddings/oleObject506.bin"/><Relationship Id="rId957" Type="http://schemas.openxmlformats.org/officeDocument/2006/relationships/image" Target="../media/image51.png"/><Relationship Id="rId44" Type="http://schemas.openxmlformats.org/officeDocument/2006/relationships/oleObject" Target="../embeddings/oleObject38.bin"/><Relationship Id="rId86" Type="http://schemas.openxmlformats.org/officeDocument/2006/relationships/oleObject" Target="../embeddings/oleObject80.bin"/><Relationship Id="rId151" Type="http://schemas.openxmlformats.org/officeDocument/2006/relationships/oleObject" Target="../embeddings/oleObject145.bin"/><Relationship Id="rId389" Type="http://schemas.openxmlformats.org/officeDocument/2006/relationships/oleObject" Target="../embeddings/oleObject383.bin"/><Relationship Id="rId554" Type="http://schemas.openxmlformats.org/officeDocument/2006/relationships/oleObject" Target="../embeddings/oleObject548.bin"/><Relationship Id="rId596" Type="http://schemas.openxmlformats.org/officeDocument/2006/relationships/oleObject" Target="../embeddings/oleObject590.bin"/><Relationship Id="rId761" Type="http://schemas.openxmlformats.org/officeDocument/2006/relationships/oleObject" Target="../embeddings/oleObject755.bin"/><Relationship Id="rId817" Type="http://schemas.openxmlformats.org/officeDocument/2006/relationships/oleObject" Target="../embeddings/oleObject811.bin"/><Relationship Id="rId859" Type="http://schemas.openxmlformats.org/officeDocument/2006/relationships/oleObject" Target="../embeddings/oleObject853.bin"/><Relationship Id="rId193" Type="http://schemas.openxmlformats.org/officeDocument/2006/relationships/oleObject" Target="../embeddings/oleObject187.bin"/><Relationship Id="rId207" Type="http://schemas.openxmlformats.org/officeDocument/2006/relationships/oleObject" Target="../embeddings/oleObject201.bin"/><Relationship Id="rId249" Type="http://schemas.openxmlformats.org/officeDocument/2006/relationships/oleObject" Target="../embeddings/oleObject243.bin"/><Relationship Id="rId414" Type="http://schemas.openxmlformats.org/officeDocument/2006/relationships/oleObject" Target="../embeddings/oleObject408.bin"/><Relationship Id="rId456" Type="http://schemas.openxmlformats.org/officeDocument/2006/relationships/oleObject" Target="../embeddings/oleObject450.bin"/><Relationship Id="rId498" Type="http://schemas.openxmlformats.org/officeDocument/2006/relationships/oleObject" Target="../embeddings/oleObject492.bin"/><Relationship Id="rId621" Type="http://schemas.openxmlformats.org/officeDocument/2006/relationships/oleObject" Target="../embeddings/oleObject615.bin"/><Relationship Id="rId663" Type="http://schemas.openxmlformats.org/officeDocument/2006/relationships/oleObject" Target="../embeddings/oleObject657.bin"/><Relationship Id="rId870" Type="http://schemas.openxmlformats.org/officeDocument/2006/relationships/oleObject" Target="../embeddings/oleObject864.bin"/><Relationship Id="rId13" Type="http://schemas.openxmlformats.org/officeDocument/2006/relationships/oleObject" Target="../embeddings/oleObject7.bin"/><Relationship Id="rId109" Type="http://schemas.openxmlformats.org/officeDocument/2006/relationships/oleObject" Target="../embeddings/oleObject103.bin"/><Relationship Id="rId260" Type="http://schemas.openxmlformats.org/officeDocument/2006/relationships/oleObject" Target="../embeddings/oleObject254.bin"/><Relationship Id="rId316" Type="http://schemas.openxmlformats.org/officeDocument/2006/relationships/oleObject" Target="../embeddings/oleObject310.bin"/><Relationship Id="rId523" Type="http://schemas.openxmlformats.org/officeDocument/2006/relationships/oleObject" Target="../embeddings/oleObject517.bin"/><Relationship Id="rId719" Type="http://schemas.openxmlformats.org/officeDocument/2006/relationships/oleObject" Target="../embeddings/oleObject713.bin"/><Relationship Id="rId926" Type="http://schemas.openxmlformats.org/officeDocument/2006/relationships/oleObject" Target="../embeddings/oleObject920.bin"/><Relationship Id="rId55" Type="http://schemas.openxmlformats.org/officeDocument/2006/relationships/oleObject" Target="../embeddings/oleObject49.bin"/><Relationship Id="rId97" Type="http://schemas.openxmlformats.org/officeDocument/2006/relationships/oleObject" Target="../embeddings/oleObject91.bin"/><Relationship Id="rId120" Type="http://schemas.openxmlformats.org/officeDocument/2006/relationships/oleObject" Target="../embeddings/oleObject114.bin"/><Relationship Id="rId358" Type="http://schemas.openxmlformats.org/officeDocument/2006/relationships/oleObject" Target="../embeddings/oleObject352.bin"/><Relationship Id="rId565" Type="http://schemas.openxmlformats.org/officeDocument/2006/relationships/oleObject" Target="../embeddings/oleObject559.bin"/><Relationship Id="rId730" Type="http://schemas.openxmlformats.org/officeDocument/2006/relationships/oleObject" Target="../embeddings/oleObject724.bin"/><Relationship Id="rId772" Type="http://schemas.openxmlformats.org/officeDocument/2006/relationships/oleObject" Target="../embeddings/oleObject766.bin"/><Relationship Id="rId828" Type="http://schemas.openxmlformats.org/officeDocument/2006/relationships/oleObject" Target="../embeddings/oleObject822.bin"/><Relationship Id="rId162" Type="http://schemas.openxmlformats.org/officeDocument/2006/relationships/oleObject" Target="../embeddings/oleObject156.bin"/><Relationship Id="rId218" Type="http://schemas.openxmlformats.org/officeDocument/2006/relationships/oleObject" Target="../embeddings/oleObject212.bin"/><Relationship Id="rId425" Type="http://schemas.openxmlformats.org/officeDocument/2006/relationships/oleObject" Target="../embeddings/oleObject419.bin"/><Relationship Id="rId467" Type="http://schemas.openxmlformats.org/officeDocument/2006/relationships/oleObject" Target="../embeddings/oleObject461.bin"/><Relationship Id="rId632" Type="http://schemas.openxmlformats.org/officeDocument/2006/relationships/oleObject" Target="../embeddings/oleObject626.bin"/><Relationship Id="rId271" Type="http://schemas.openxmlformats.org/officeDocument/2006/relationships/oleObject" Target="../embeddings/oleObject265.bin"/><Relationship Id="rId674" Type="http://schemas.openxmlformats.org/officeDocument/2006/relationships/oleObject" Target="../embeddings/oleObject668.bin"/><Relationship Id="rId881" Type="http://schemas.openxmlformats.org/officeDocument/2006/relationships/oleObject" Target="../embeddings/oleObject875.bin"/><Relationship Id="rId937" Type="http://schemas.openxmlformats.org/officeDocument/2006/relationships/oleObject" Target="../embeddings/oleObject931.bin"/><Relationship Id="rId24" Type="http://schemas.openxmlformats.org/officeDocument/2006/relationships/oleObject" Target="../embeddings/oleObject18.bin"/><Relationship Id="rId66" Type="http://schemas.openxmlformats.org/officeDocument/2006/relationships/oleObject" Target="../embeddings/oleObject60.bin"/><Relationship Id="rId131" Type="http://schemas.openxmlformats.org/officeDocument/2006/relationships/oleObject" Target="../embeddings/oleObject125.bin"/><Relationship Id="rId327" Type="http://schemas.openxmlformats.org/officeDocument/2006/relationships/oleObject" Target="../embeddings/oleObject321.bin"/><Relationship Id="rId369" Type="http://schemas.openxmlformats.org/officeDocument/2006/relationships/oleObject" Target="../embeddings/oleObject363.bin"/><Relationship Id="rId534" Type="http://schemas.openxmlformats.org/officeDocument/2006/relationships/oleObject" Target="../embeddings/oleObject528.bin"/><Relationship Id="rId576" Type="http://schemas.openxmlformats.org/officeDocument/2006/relationships/oleObject" Target="../embeddings/oleObject570.bin"/><Relationship Id="rId741" Type="http://schemas.openxmlformats.org/officeDocument/2006/relationships/oleObject" Target="../embeddings/oleObject735.bin"/><Relationship Id="rId783" Type="http://schemas.openxmlformats.org/officeDocument/2006/relationships/oleObject" Target="../embeddings/oleObject777.bin"/><Relationship Id="rId839" Type="http://schemas.openxmlformats.org/officeDocument/2006/relationships/oleObject" Target="../embeddings/oleObject833.bin"/><Relationship Id="rId173" Type="http://schemas.openxmlformats.org/officeDocument/2006/relationships/oleObject" Target="../embeddings/oleObject167.bin"/><Relationship Id="rId229" Type="http://schemas.openxmlformats.org/officeDocument/2006/relationships/oleObject" Target="../embeddings/oleObject223.bin"/><Relationship Id="rId380" Type="http://schemas.openxmlformats.org/officeDocument/2006/relationships/oleObject" Target="../embeddings/oleObject374.bin"/><Relationship Id="rId436" Type="http://schemas.openxmlformats.org/officeDocument/2006/relationships/oleObject" Target="../embeddings/oleObject430.bin"/><Relationship Id="rId601" Type="http://schemas.openxmlformats.org/officeDocument/2006/relationships/oleObject" Target="../embeddings/oleObject595.bin"/><Relationship Id="rId643" Type="http://schemas.openxmlformats.org/officeDocument/2006/relationships/oleObject" Target="../embeddings/oleObject637.bin"/><Relationship Id="rId240" Type="http://schemas.openxmlformats.org/officeDocument/2006/relationships/oleObject" Target="../embeddings/oleObject234.bin"/><Relationship Id="rId478" Type="http://schemas.openxmlformats.org/officeDocument/2006/relationships/oleObject" Target="../embeddings/oleObject472.bin"/><Relationship Id="rId685" Type="http://schemas.openxmlformats.org/officeDocument/2006/relationships/oleObject" Target="../embeddings/oleObject679.bin"/><Relationship Id="rId850" Type="http://schemas.openxmlformats.org/officeDocument/2006/relationships/oleObject" Target="../embeddings/oleObject844.bin"/><Relationship Id="rId892" Type="http://schemas.openxmlformats.org/officeDocument/2006/relationships/oleObject" Target="../embeddings/oleObject886.bin"/><Relationship Id="rId906" Type="http://schemas.openxmlformats.org/officeDocument/2006/relationships/oleObject" Target="../embeddings/oleObject900.bin"/><Relationship Id="rId948" Type="http://schemas.openxmlformats.org/officeDocument/2006/relationships/oleObject" Target="../embeddings/oleObject942.bin"/><Relationship Id="rId35" Type="http://schemas.openxmlformats.org/officeDocument/2006/relationships/oleObject" Target="../embeddings/oleObject29.bin"/><Relationship Id="rId77" Type="http://schemas.openxmlformats.org/officeDocument/2006/relationships/oleObject" Target="../embeddings/oleObject71.bin"/><Relationship Id="rId100" Type="http://schemas.openxmlformats.org/officeDocument/2006/relationships/oleObject" Target="../embeddings/oleObject94.bin"/><Relationship Id="rId282" Type="http://schemas.openxmlformats.org/officeDocument/2006/relationships/oleObject" Target="../embeddings/oleObject276.bin"/><Relationship Id="rId338" Type="http://schemas.openxmlformats.org/officeDocument/2006/relationships/oleObject" Target="../embeddings/oleObject332.bin"/><Relationship Id="rId503" Type="http://schemas.openxmlformats.org/officeDocument/2006/relationships/oleObject" Target="../embeddings/oleObject497.bin"/><Relationship Id="rId545" Type="http://schemas.openxmlformats.org/officeDocument/2006/relationships/oleObject" Target="../embeddings/oleObject539.bin"/><Relationship Id="rId587" Type="http://schemas.openxmlformats.org/officeDocument/2006/relationships/oleObject" Target="../embeddings/oleObject581.bin"/><Relationship Id="rId710" Type="http://schemas.openxmlformats.org/officeDocument/2006/relationships/oleObject" Target="../embeddings/oleObject704.bin"/><Relationship Id="rId752" Type="http://schemas.openxmlformats.org/officeDocument/2006/relationships/oleObject" Target="../embeddings/oleObject746.bin"/><Relationship Id="rId808" Type="http://schemas.openxmlformats.org/officeDocument/2006/relationships/oleObject" Target="../embeddings/oleObject802.bin"/><Relationship Id="rId8" Type="http://schemas.openxmlformats.org/officeDocument/2006/relationships/image" Target="../media/image49.png"/><Relationship Id="rId142" Type="http://schemas.openxmlformats.org/officeDocument/2006/relationships/oleObject" Target="../embeddings/oleObject136.bin"/><Relationship Id="rId184" Type="http://schemas.openxmlformats.org/officeDocument/2006/relationships/oleObject" Target="../embeddings/oleObject178.bin"/><Relationship Id="rId391" Type="http://schemas.openxmlformats.org/officeDocument/2006/relationships/oleObject" Target="../embeddings/oleObject385.bin"/><Relationship Id="rId405" Type="http://schemas.openxmlformats.org/officeDocument/2006/relationships/oleObject" Target="../embeddings/oleObject399.bin"/><Relationship Id="rId447" Type="http://schemas.openxmlformats.org/officeDocument/2006/relationships/oleObject" Target="../embeddings/oleObject441.bin"/><Relationship Id="rId612" Type="http://schemas.openxmlformats.org/officeDocument/2006/relationships/oleObject" Target="../embeddings/oleObject606.bin"/><Relationship Id="rId794" Type="http://schemas.openxmlformats.org/officeDocument/2006/relationships/oleObject" Target="../embeddings/oleObject788.bin"/><Relationship Id="rId251" Type="http://schemas.openxmlformats.org/officeDocument/2006/relationships/oleObject" Target="../embeddings/oleObject245.bin"/><Relationship Id="rId489" Type="http://schemas.openxmlformats.org/officeDocument/2006/relationships/oleObject" Target="../embeddings/oleObject483.bin"/><Relationship Id="rId654" Type="http://schemas.openxmlformats.org/officeDocument/2006/relationships/oleObject" Target="../embeddings/oleObject648.bin"/><Relationship Id="rId696" Type="http://schemas.openxmlformats.org/officeDocument/2006/relationships/oleObject" Target="../embeddings/oleObject690.bin"/><Relationship Id="rId861" Type="http://schemas.openxmlformats.org/officeDocument/2006/relationships/oleObject" Target="../embeddings/oleObject855.bin"/><Relationship Id="rId917" Type="http://schemas.openxmlformats.org/officeDocument/2006/relationships/oleObject" Target="../embeddings/oleObject911.bin"/><Relationship Id="rId46" Type="http://schemas.openxmlformats.org/officeDocument/2006/relationships/oleObject" Target="../embeddings/oleObject40.bin"/><Relationship Id="rId293" Type="http://schemas.openxmlformats.org/officeDocument/2006/relationships/oleObject" Target="../embeddings/oleObject287.bin"/><Relationship Id="rId307" Type="http://schemas.openxmlformats.org/officeDocument/2006/relationships/oleObject" Target="../embeddings/oleObject301.bin"/><Relationship Id="rId349" Type="http://schemas.openxmlformats.org/officeDocument/2006/relationships/oleObject" Target="../embeddings/oleObject343.bin"/><Relationship Id="rId514" Type="http://schemas.openxmlformats.org/officeDocument/2006/relationships/oleObject" Target="../embeddings/oleObject508.bin"/><Relationship Id="rId556" Type="http://schemas.openxmlformats.org/officeDocument/2006/relationships/oleObject" Target="../embeddings/oleObject550.bin"/><Relationship Id="rId721" Type="http://schemas.openxmlformats.org/officeDocument/2006/relationships/oleObject" Target="../embeddings/oleObject715.bin"/><Relationship Id="rId763" Type="http://schemas.openxmlformats.org/officeDocument/2006/relationships/oleObject" Target="../embeddings/oleObject757.bin"/><Relationship Id="rId88" Type="http://schemas.openxmlformats.org/officeDocument/2006/relationships/oleObject" Target="../embeddings/oleObject82.bin"/><Relationship Id="rId111" Type="http://schemas.openxmlformats.org/officeDocument/2006/relationships/oleObject" Target="../embeddings/oleObject105.bin"/><Relationship Id="rId153" Type="http://schemas.openxmlformats.org/officeDocument/2006/relationships/oleObject" Target="../embeddings/oleObject147.bin"/><Relationship Id="rId195" Type="http://schemas.openxmlformats.org/officeDocument/2006/relationships/oleObject" Target="../embeddings/oleObject189.bin"/><Relationship Id="rId209" Type="http://schemas.openxmlformats.org/officeDocument/2006/relationships/oleObject" Target="../embeddings/oleObject203.bin"/><Relationship Id="rId360" Type="http://schemas.openxmlformats.org/officeDocument/2006/relationships/oleObject" Target="../embeddings/oleObject354.bin"/><Relationship Id="rId416" Type="http://schemas.openxmlformats.org/officeDocument/2006/relationships/oleObject" Target="../embeddings/oleObject410.bin"/><Relationship Id="rId598" Type="http://schemas.openxmlformats.org/officeDocument/2006/relationships/oleObject" Target="../embeddings/oleObject592.bin"/><Relationship Id="rId819" Type="http://schemas.openxmlformats.org/officeDocument/2006/relationships/oleObject" Target="../embeddings/oleObject813.bin"/><Relationship Id="rId220" Type="http://schemas.openxmlformats.org/officeDocument/2006/relationships/oleObject" Target="../embeddings/oleObject214.bin"/><Relationship Id="rId458" Type="http://schemas.openxmlformats.org/officeDocument/2006/relationships/oleObject" Target="../embeddings/oleObject452.bin"/><Relationship Id="rId623" Type="http://schemas.openxmlformats.org/officeDocument/2006/relationships/oleObject" Target="../embeddings/oleObject617.bin"/><Relationship Id="rId665" Type="http://schemas.openxmlformats.org/officeDocument/2006/relationships/oleObject" Target="../embeddings/oleObject659.bin"/><Relationship Id="rId830" Type="http://schemas.openxmlformats.org/officeDocument/2006/relationships/oleObject" Target="../embeddings/oleObject824.bin"/><Relationship Id="rId872" Type="http://schemas.openxmlformats.org/officeDocument/2006/relationships/oleObject" Target="../embeddings/oleObject866.bin"/><Relationship Id="rId928" Type="http://schemas.openxmlformats.org/officeDocument/2006/relationships/oleObject" Target="../embeddings/oleObject922.bin"/><Relationship Id="rId15" Type="http://schemas.openxmlformats.org/officeDocument/2006/relationships/oleObject" Target="../embeddings/oleObject9.bin"/><Relationship Id="rId57" Type="http://schemas.openxmlformats.org/officeDocument/2006/relationships/oleObject" Target="../embeddings/oleObject51.bin"/><Relationship Id="rId262" Type="http://schemas.openxmlformats.org/officeDocument/2006/relationships/oleObject" Target="../embeddings/oleObject256.bin"/><Relationship Id="rId318" Type="http://schemas.openxmlformats.org/officeDocument/2006/relationships/oleObject" Target="../embeddings/oleObject312.bin"/><Relationship Id="rId525" Type="http://schemas.openxmlformats.org/officeDocument/2006/relationships/oleObject" Target="../embeddings/oleObject519.bin"/><Relationship Id="rId567" Type="http://schemas.openxmlformats.org/officeDocument/2006/relationships/oleObject" Target="../embeddings/oleObject561.bin"/><Relationship Id="rId732" Type="http://schemas.openxmlformats.org/officeDocument/2006/relationships/oleObject" Target="../embeddings/oleObject726.bin"/><Relationship Id="rId99" Type="http://schemas.openxmlformats.org/officeDocument/2006/relationships/oleObject" Target="../embeddings/oleObject93.bin"/><Relationship Id="rId122" Type="http://schemas.openxmlformats.org/officeDocument/2006/relationships/oleObject" Target="../embeddings/oleObject116.bin"/><Relationship Id="rId164" Type="http://schemas.openxmlformats.org/officeDocument/2006/relationships/oleObject" Target="../embeddings/oleObject158.bin"/><Relationship Id="rId371" Type="http://schemas.openxmlformats.org/officeDocument/2006/relationships/oleObject" Target="../embeddings/oleObject365.bin"/><Relationship Id="rId774" Type="http://schemas.openxmlformats.org/officeDocument/2006/relationships/oleObject" Target="../embeddings/oleObject768.bin"/><Relationship Id="rId427" Type="http://schemas.openxmlformats.org/officeDocument/2006/relationships/oleObject" Target="../embeddings/oleObject421.bin"/><Relationship Id="rId469" Type="http://schemas.openxmlformats.org/officeDocument/2006/relationships/oleObject" Target="../embeddings/oleObject463.bin"/><Relationship Id="rId634" Type="http://schemas.openxmlformats.org/officeDocument/2006/relationships/oleObject" Target="../embeddings/oleObject628.bin"/><Relationship Id="rId676" Type="http://schemas.openxmlformats.org/officeDocument/2006/relationships/oleObject" Target="../embeddings/oleObject670.bin"/><Relationship Id="rId841" Type="http://schemas.openxmlformats.org/officeDocument/2006/relationships/oleObject" Target="../embeddings/oleObject835.bin"/><Relationship Id="rId883" Type="http://schemas.openxmlformats.org/officeDocument/2006/relationships/oleObject" Target="../embeddings/oleObject877.bin"/><Relationship Id="rId26" Type="http://schemas.openxmlformats.org/officeDocument/2006/relationships/oleObject" Target="../embeddings/oleObject20.bin"/><Relationship Id="rId231" Type="http://schemas.openxmlformats.org/officeDocument/2006/relationships/oleObject" Target="../embeddings/oleObject225.bin"/><Relationship Id="rId273" Type="http://schemas.openxmlformats.org/officeDocument/2006/relationships/oleObject" Target="../embeddings/oleObject267.bin"/><Relationship Id="rId329" Type="http://schemas.openxmlformats.org/officeDocument/2006/relationships/oleObject" Target="../embeddings/oleObject323.bin"/><Relationship Id="rId480" Type="http://schemas.openxmlformats.org/officeDocument/2006/relationships/oleObject" Target="../embeddings/oleObject474.bin"/><Relationship Id="rId536" Type="http://schemas.openxmlformats.org/officeDocument/2006/relationships/oleObject" Target="../embeddings/oleObject530.bin"/><Relationship Id="rId701" Type="http://schemas.openxmlformats.org/officeDocument/2006/relationships/oleObject" Target="../embeddings/oleObject695.bin"/><Relationship Id="rId939" Type="http://schemas.openxmlformats.org/officeDocument/2006/relationships/oleObject" Target="../embeddings/oleObject933.bin"/><Relationship Id="rId68" Type="http://schemas.openxmlformats.org/officeDocument/2006/relationships/oleObject" Target="../embeddings/oleObject62.bin"/><Relationship Id="rId133" Type="http://schemas.openxmlformats.org/officeDocument/2006/relationships/oleObject" Target="../embeddings/oleObject127.bin"/><Relationship Id="rId175" Type="http://schemas.openxmlformats.org/officeDocument/2006/relationships/oleObject" Target="../embeddings/oleObject169.bin"/><Relationship Id="rId340" Type="http://schemas.openxmlformats.org/officeDocument/2006/relationships/oleObject" Target="../embeddings/oleObject334.bin"/><Relationship Id="rId578" Type="http://schemas.openxmlformats.org/officeDocument/2006/relationships/oleObject" Target="../embeddings/oleObject572.bin"/><Relationship Id="rId743" Type="http://schemas.openxmlformats.org/officeDocument/2006/relationships/oleObject" Target="../embeddings/oleObject737.bin"/><Relationship Id="rId785" Type="http://schemas.openxmlformats.org/officeDocument/2006/relationships/oleObject" Target="../embeddings/oleObject779.bin"/><Relationship Id="rId950" Type="http://schemas.openxmlformats.org/officeDocument/2006/relationships/oleObject" Target="../embeddings/oleObject944.bin"/><Relationship Id="rId200" Type="http://schemas.openxmlformats.org/officeDocument/2006/relationships/oleObject" Target="../embeddings/oleObject194.bin"/><Relationship Id="rId382" Type="http://schemas.openxmlformats.org/officeDocument/2006/relationships/oleObject" Target="../embeddings/oleObject376.bin"/><Relationship Id="rId438" Type="http://schemas.openxmlformats.org/officeDocument/2006/relationships/oleObject" Target="../embeddings/oleObject432.bin"/><Relationship Id="rId603" Type="http://schemas.openxmlformats.org/officeDocument/2006/relationships/oleObject" Target="../embeddings/oleObject597.bin"/><Relationship Id="rId645" Type="http://schemas.openxmlformats.org/officeDocument/2006/relationships/oleObject" Target="../embeddings/oleObject639.bin"/><Relationship Id="rId687" Type="http://schemas.openxmlformats.org/officeDocument/2006/relationships/oleObject" Target="../embeddings/oleObject681.bin"/><Relationship Id="rId810" Type="http://schemas.openxmlformats.org/officeDocument/2006/relationships/oleObject" Target="../embeddings/oleObject804.bin"/><Relationship Id="rId852" Type="http://schemas.openxmlformats.org/officeDocument/2006/relationships/oleObject" Target="../embeddings/oleObject846.bin"/><Relationship Id="rId908" Type="http://schemas.openxmlformats.org/officeDocument/2006/relationships/oleObject" Target="../embeddings/oleObject902.bin"/><Relationship Id="rId242" Type="http://schemas.openxmlformats.org/officeDocument/2006/relationships/oleObject" Target="../embeddings/oleObject236.bin"/><Relationship Id="rId284" Type="http://schemas.openxmlformats.org/officeDocument/2006/relationships/oleObject" Target="../embeddings/oleObject278.bin"/><Relationship Id="rId491" Type="http://schemas.openxmlformats.org/officeDocument/2006/relationships/oleObject" Target="../embeddings/oleObject485.bin"/><Relationship Id="rId505" Type="http://schemas.openxmlformats.org/officeDocument/2006/relationships/oleObject" Target="../embeddings/oleObject499.bin"/><Relationship Id="rId712" Type="http://schemas.openxmlformats.org/officeDocument/2006/relationships/oleObject" Target="../embeddings/oleObject706.bin"/><Relationship Id="rId894" Type="http://schemas.openxmlformats.org/officeDocument/2006/relationships/oleObject" Target="../embeddings/oleObject888.bin"/><Relationship Id="rId37" Type="http://schemas.openxmlformats.org/officeDocument/2006/relationships/oleObject" Target="../embeddings/oleObject31.bin"/><Relationship Id="rId79" Type="http://schemas.openxmlformats.org/officeDocument/2006/relationships/oleObject" Target="../embeddings/oleObject73.bin"/><Relationship Id="rId102" Type="http://schemas.openxmlformats.org/officeDocument/2006/relationships/oleObject" Target="../embeddings/oleObject96.bin"/><Relationship Id="rId144" Type="http://schemas.openxmlformats.org/officeDocument/2006/relationships/oleObject" Target="../embeddings/oleObject138.bin"/><Relationship Id="rId547" Type="http://schemas.openxmlformats.org/officeDocument/2006/relationships/oleObject" Target="../embeddings/oleObject541.bin"/><Relationship Id="rId589" Type="http://schemas.openxmlformats.org/officeDocument/2006/relationships/oleObject" Target="../embeddings/oleObject583.bin"/><Relationship Id="rId754" Type="http://schemas.openxmlformats.org/officeDocument/2006/relationships/oleObject" Target="../embeddings/oleObject748.bin"/><Relationship Id="rId796" Type="http://schemas.openxmlformats.org/officeDocument/2006/relationships/oleObject" Target="../embeddings/oleObject790.bin"/><Relationship Id="rId90" Type="http://schemas.openxmlformats.org/officeDocument/2006/relationships/oleObject" Target="../embeddings/oleObject84.bin"/><Relationship Id="rId186" Type="http://schemas.openxmlformats.org/officeDocument/2006/relationships/oleObject" Target="../embeddings/oleObject180.bin"/><Relationship Id="rId351" Type="http://schemas.openxmlformats.org/officeDocument/2006/relationships/oleObject" Target="../embeddings/oleObject345.bin"/><Relationship Id="rId393" Type="http://schemas.openxmlformats.org/officeDocument/2006/relationships/oleObject" Target="../embeddings/oleObject387.bin"/><Relationship Id="rId407" Type="http://schemas.openxmlformats.org/officeDocument/2006/relationships/oleObject" Target="../embeddings/oleObject401.bin"/><Relationship Id="rId449" Type="http://schemas.openxmlformats.org/officeDocument/2006/relationships/oleObject" Target="../embeddings/oleObject443.bin"/><Relationship Id="rId614" Type="http://schemas.openxmlformats.org/officeDocument/2006/relationships/oleObject" Target="../embeddings/oleObject608.bin"/><Relationship Id="rId656" Type="http://schemas.openxmlformats.org/officeDocument/2006/relationships/oleObject" Target="../embeddings/oleObject650.bin"/><Relationship Id="rId821" Type="http://schemas.openxmlformats.org/officeDocument/2006/relationships/oleObject" Target="../embeddings/oleObject815.bin"/><Relationship Id="rId863" Type="http://schemas.openxmlformats.org/officeDocument/2006/relationships/oleObject" Target="../embeddings/oleObject857.bin"/><Relationship Id="rId211" Type="http://schemas.openxmlformats.org/officeDocument/2006/relationships/oleObject" Target="../embeddings/oleObject205.bin"/><Relationship Id="rId253" Type="http://schemas.openxmlformats.org/officeDocument/2006/relationships/oleObject" Target="../embeddings/oleObject247.bin"/><Relationship Id="rId295" Type="http://schemas.openxmlformats.org/officeDocument/2006/relationships/oleObject" Target="../embeddings/oleObject289.bin"/><Relationship Id="rId309" Type="http://schemas.openxmlformats.org/officeDocument/2006/relationships/oleObject" Target="../embeddings/oleObject303.bin"/><Relationship Id="rId460" Type="http://schemas.openxmlformats.org/officeDocument/2006/relationships/oleObject" Target="../embeddings/oleObject454.bin"/><Relationship Id="rId516" Type="http://schemas.openxmlformats.org/officeDocument/2006/relationships/oleObject" Target="../embeddings/oleObject510.bin"/><Relationship Id="rId698" Type="http://schemas.openxmlformats.org/officeDocument/2006/relationships/oleObject" Target="../embeddings/oleObject692.bin"/><Relationship Id="rId919" Type="http://schemas.openxmlformats.org/officeDocument/2006/relationships/oleObject" Target="../embeddings/oleObject913.bin"/><Relationship Id="rId48" Type="http://schemas.openxmlformats.org/officeDocument/2006/relationships/oleObject" Target="../embeddings/oleObject42.bin"/><Relationship Id="rId113" Type="http://schemas.openxmlformats.org/officeDocument/2006/relationships/oleObject" Target="../embeddings/oleObject107.bin"/><Relationship Id="rId320" Type="http://schemas.openxmlformats.org/officeDocument/2006/relationships/oleObject" Target="../embeddings/oleObject314.bin"/><Relationship Id="rId558" Type="http://schemas.openxmlformats.org/officeDocument/2006/relationships/oleObject" Target="../embeddings/oleObject552.bin"/><Relationship Id="rId723" Type="http://schemas.openxmlformats.org/officeDocument/2006/relationships/oleObject" Target="../embeddings/oleObject717.bin"/><Relationship Id="rId765" Type="http://schemas.openxmlformats.org/officeDocument/2006/relationships/oleObject" Target="../embeddings/oleObject759.bin"/><Relationship Id="rId930" Type="http://schemas.openxmlformats.org/officeDocument/2006/relationships/oleObject" Target="../embeddings/oleObject924.bin"/><Relationship Id="rId155" Type="http://schemas.openxmlformats.org/officeDocument/2006/relationships/oleObject" Target="../embeddings/oleObject149.bin"/><Relationship Id="rId197" Type="http://schemas.openxmlformats.org/officeDocument/2006/relationships/oleObject" Target="../embeddings/oleObject191.bin"/><Relationship Id="rId362" Type="http://schemas.openxmlformats.org/officeDocument/2006/relationships/oleObject" Target="../embeddings/oleObject356.bin"/><Relationship Id="rId418" Type="http://schemas.openxmlformats.org/officeDocument/2006/relationships/oleObject" Target="../embeddings/oleObject412.bin"/><Relationship Id="rId625" Type="http://schemas.openxmlformats.org/officeDocument/2006/relationships/oleObject" Target="../embeddings/oleObject619.bin"/><Relationship Id="rId832" Type="http://schemas.openxmlformats.org/officeDocument/2006/relationships/oleObject" Target="../embeddings/oleObject826.bin"/><Relationship Id="rId222" Type="http://schemas.openxmlformats.org/officeDocument/2006/relationships/oleObject" Target="../embeddings/oleObject216.bin"/><Relationship Id="rId264" Type="http://schemas.openxmlformats.org/officeDocument/2006/relationships/oleObject" Target="../embeddings/oleObject258.bin"/><Relationship Id="rId471" Type="http://schemas.openxmlformats.org/officeDocument/2006/relationships/oleObject" Target="../embeddings/oleObject465.bin"/><Relationship Id="rId667" Type="http://schemas.openxmlformats.org/officeDocument/2006/relationships/oleObject" Target="../embeddings/oleObject661.bin"/><Relationship Id="rId874" Type="http://schemas.openxmlformats.org/officeDocument/2006/relationships/oleObject" Target="../embeddings/oleObject868.bin"/><Relationship Id="rId17" Type="http://schemas.openxmlformats.org/officeDocument/2006/relationships/oleObject" Target="../embeddings/oleObject11.bin"/><Relationship Id="rId59" Type="http://schemas.openxmlformats.org/officeDocument/2006/relationships/oleObject" Target="../embeddings/oleObject53.bin"/><Relationship Id="rId124" Type="http://schemas.openxmlformats.org/officeDocument/2006/relationships/oleObject" Target="../embeddings/oleObject118.bin"/><Relationship Id="rId527" Type="http://schemas.openxmlformats.org/officeDocument/2006/relationships/oleObject" Target="../embeddings/oleObject521.bin"/><Relationship Id="rId569" Type="http://schemas.openxmlformats.org/officeDocument/2006/relationships/oleObject" Target="../embeddings/oleObject563.bin"/><Relationship Id="rId734" Type="http://schemas.openxmlformats.org/officeDocument/2006/relationships/oleObject" Target="../embeddings/oleObject728.bin"/><Relationship Id="rId776" Type="http://schemas.openxmlformats.org/officeDocument/2006/relationships/oleObject" Target="../embeddings/oleObject770.bin"/><Relationship Id="rId941" Type="http://schemas.openxmlformats.org/officeDocument/2006/relationships/oleObject" Target="../embeddings/oleObject935.bin"/><Relationship Id="rId70" Type="http://schemas.openxmlformats.org/officeDocument/2006/relationships/oleObject" Target="../embeddings/oleObject64.bin"/><Relationship Id="rId166" Type="http://schemas.openxmlformats.org/officeDocument/2006/relationships/oleObject" Target="../embeddings/oleObject160.bin"/><Relationship Id="rId331" Type="http://schemas.openxmlformats.org/officeDocument/2006/relationships/oleObject" Target="../embeddings/oleObject325.bin"/><Relationship Id="rId373" Type="http://schemas.openxmlformats.org/officeDocument/2006/relationships/oleObject" Target="../embeddings/oleObject367.bin"/><Relationship Id="rId429" Type="http://schemas.openxmlformats.org/officeDocument/2006/relationships/oleObject" Target="../embeddings/oleObject423.bin"/><Relationship Id="rId580" Type="http://schemas.openxmlformats.org/officeDocument/2006/relationships/oleObject" Target="../embeddings/oleObject574.bin"/><Relationship Id="rId636" Type="http://schemas.openxmlformats.org/officeDocument/2006/relationships/oleObject" Target="../embeddings/oleObject630.bin"/><Relationship Id="rId801" Type="http://schemas.openxmlformats.org/officeDocument/2006/relationships/oleObject" Target="../embeddings/oleObject795.bin"/><Relationship Id="rId1" Type="http://schemas.openxmlformats.org/officeDocument/2006/relationships/vmlDrawing" Target="../drawings/vmlDrawing3.vml"/><Relationship Id="rId233" Type="http://schemas.openxmlformats.org/officeDocument/2006/relationships/oleObject" Target="../embeddings/oleObject227.bin"/><Relationship Id="rId440" Type="http://schemas.openxmlformats.org/officeDocument/2006/relationships/oleObject" Target="../embeddings/oleObject434.bin"/><Relationship Id="rId678" Type="http://schemas.openxmlformats.org/officeDocument/2006/relationships/oleObject" Target="../embeddings/oleObject672.bin"/><Relationship Id="rId843" Type="http://schemas.openxmlformats.org/officeDocument/2006/relationships/oleObject" Target="../embeddings/oleObject837.bin"/><Relationship Id="rId885" Type="http://schemas.openxmlformats.org/officeDocument/2006/relationships/oleObject" Target="../embeddings/oleObject879.bin"/><Relationship Id="rId28" Type="http://schemas.openxmlformats.org/officeDocument/2006/relationships/oleObject" Target="../embeddings/oleObject22.bin"/><Relationship Id="rId275" Type="http://schemas.openxmlformats.org/officeDocument/2006/relationships/oleObject" Target="../embeddings/oleObject269.bin"/><Relationship Id="rId300" Type="http://schemas.openxmlformats.org/officeDocument/2006/relationships/oleObject" Target="../embeddings/oleObject294.bin"/><Relationship Id="rId482" Type="http://schemas.openxmlformats.org/officeDocument/2006/relationships/oleObject" Target="../embeddings/oleObject476.bin"/><Relationship Id="rId538" Type="http://schemas.openxmlformats.org/officeDocument/2006/relationships/oleObject" Target="../embeddings/oleObject532.bin"/><Relationship Id="rId703" Type="http://schemas.openxmlformats.org/officeDocument/2006/relationships/oleObject" Target="../embeddings/oleObject697.bin"/><Relationship Id="rId745" Type="http://schemas.openxmlformats.org/officeDocument/2006/relationships/oleObject" Target="../embeddings/oleObject739.bin"/><Relationship Id="rId910" Type="http://schemas.openxmlformats.org/officeDocument/2006/relationships/oleObject" Target="../embeddings/oleObject904.bin"/><Relationship Id="rId952" Type="http://schemas.openxmlformats.org/officeDocument/2006/relationships/oleObject" Target="../embeddings/oleObject946.bin"/><Relationship Id="rId81" Type="http://schemas.openxmlformats.org/officeDocument/2006/relationships/oleObject" Target="../embeddings/oleObject75.bin"/><Relationship Id="rId135" Type="http://schemas.openxmlformats.org/officeDocument/2006/relationships/oleObject" Target="../embeddings/oleObject129.bin"/><Relationship Id="rId177" Type="http://schemas.openxmlformats.org/officeDocument/2006/relationships/oleObject" Target="../embeddings/oleObject171.bin"/><Relationship Id="rId342" Type="http://schemas.openxmlformats.org/officeDocument/2006/relationships/oleObject" Target="../embeddings/oleObject336.bin"/><Relationship Id="rId384" Type="http://schemas.openxmlformats.org/officeDocument/2006/relationships/oleObject" Target="../embeddings/oleObject378.bin"/><Relationship Id="rId591" Type="http://schemas.openxmlformats.org/officeDocument/2006/relationships/oleObject" Target="../embeddings/oleObject585.bin"/><Relationship Id="rId605" Type="http://schemas.openxmlformats.org/officeDocument/2006/relationships/oleObject" Target="../embeddings/oleObject599.bin"/><Relationship Id="rId787" Type="http://schemas.openxmlformats.org/officeDocument/2006/relationships/oleObject" Target="../embeddings/oleObject781.bin"/><Relationship Id="rId812" Type="http://schemas.openxmlformats.org/officeDocument/2006/relationships/oleObject" Target="../embeddings/oleObject806.bin"/><Relationship Id="rId202" Type="http://schemas.openxmlformats.org/officeDocument/2006/relationships/oleObject" Target="../embeddings/oleObject196.bin"/><Relationship Id="rId244" Type="http://schemas.openxmlformats.org/officeDocument/2006/relationships/oleObject" Target="../embeddings/oleObject238.bin"/><Relationship Id="rId647" Type="http://schemas.openxmlformats.org/officeDocument/2006/relationships/oleObject" Target="../embeddings/oleObject641.bin"/><Relationship Id="rId689" Type="http://schemas.openxmlformats.org/officeDocument/2006/relationships/oleObject" Target="../embeddings/oleObject683.bin"/><Relationship Id="rId854" Type="http://schemas.openxmlformats.org/officeDocument/2006/relationships/oleObject" Target="../embeddings/oleObject848.bin"/><Relationship Id="rId896" Type="http://schemas.openxmlformats.org/officeDocument/2006/relationships/oleObject" Target="../embeddings/oleObject890.bin"/><Relationship Id="rId39" Type="http://schemas.openxmlformats.org/officeDocument/2006/relationships/oleObject" Target="../embeddings/oleObject33.bin"/><Relationship Id="rId286" Type="http://schemas.openxmlformats.org/officeDocument/2006/relationships/oleObject" Target="../embeddings/oleObject280.bin"/><Relationship Id="rId451" Type="http://schemas.openxmlformats.org/officeDocument/2006/relationships/oleObject" Target="../embeddings/oleObject445.bin"/><Relationship Id="rId493" Type="http://schemas.openxmlformats.org/officeDocument/2006/relationships/oleObject" Target="../embeddings/oleObject487.bin"/><Relationship Id="rId507" Type="http://schemas.openxmlformats.org/officeDocument/2006/relationships/oleObject" Target="../embeddings/oleObject501.bin"/><Relationship Id="rId549" Type="http://schemas.openxmlformats.org/officeDocument/2006/relationships/oleObject" Target="../embeddings/oleObject543.bin"/><Relationship Id="rId714" Type="http://schemas.openxmlformats.org/officeDocument/2006/relationships/oleObject" Target="../embeddings/oleObject708.bin"/><Relationship Id="rId756" Type="http://schemas.openxmlformats.org/officeDocument/2006/relationships/oleObject" Target="../embeddings/oleObject750.bin"/><Relationship Id="rId921" Type="http://schemas.openxmlformats.org/officeDocument/2006/relationships/oleObject" Target="../embeddings/oleObject915.bin"/><Relationship Id="rId50" Type="http://schemas.openxmlformats.org/officeDocument/2006/relationships/oleObject" Target="../embeddings/oleObject44.bin"/><Relationship Id="rId104" Type="http://schemas.openxmlformats.org/officeDocument/2006/relationships/oleObject" Target="../embeddings/oleObject98.bin"/><Relationship Id="rId146" Type="http://schemas.openxmlformats.org/officeDocument/2006/relationships/oleObject" Target="../embeddings/oleObject140.bin"/><Relationship Id="rId188" Type="http://schemas.openxmlformats.org/officeDocument/2006/relationships/oleObject" Target="../embeddings/oleObject182.bin"/><Relationship Id="rId311" Type="http://schemas.openxmlformats.org/officeDocument/2006/relationships/oleObject" Target="../embeddings/oleObject305.bin"/><Relationship Id="rId353" Type="http://schemas.openxmlformats.org/officeDocument/2006/relationships/oleObject" Target="../embeddings/oleObject347.bin"/><Relationship Id="rId395" Type="http://schemas.openxmlformats.org/officeDocument/2006/relationships/oleObject" Target="../embeddings/oleObject389.bin"/><Relationship Id="rId409" Type="http://schemas.openxmlformats.org/officeDocument/2006/relationships/oleObject" Target="../embeddings/oleObject403.bin"/><Relationship Id="rId560" Type="http://schemas.openxmlformats.org/officeDocument/2006/relationships/oleObject" Target="../embeddings/oleObject554.bin"/><Relationship Id="rId798" Type="http://schemas.openxmlformats.org/officeDocument/2006/relationships/oleObject" Target="../embeddings/oleObject792.bin"/><Relationship Id="rId92" Type="http://schemas.openxmlformats.org/officeDocument/2006/relationships/oleObject" Target="../embeddings/oleObject86.bin"/><Relationship Id="rId213" Type="http://schemas.openxmlformats.org/officeDocument/2006/relationships/oleObject" Target="../embeddings/oleObject207.bin"/><Relationship Id="rId420" Type="http://schemas.openxmlformats.org/officeDocument/2006/relationships/oleObject" Target="../embeddings/oleObject414.bin"/><Relationship Id="rId616" Type="http://schemas.openxmlformats.org/officeDocument/2006/relationships/oleObject" Target="../embeddings/oleObject610.bin"/><Relationship Id="rId658" Type="http://schemas.openxmlformats.org/officeDocument/2006/relationships/oleObject" Target="../embeddings/oleObject652.bin"/><Relationship Id="rId823" Type="http://schemas.openxmlformats.org/officeDocument/2006/relationships/oleObject" Target="../embeddings/oleObject817.bin"/><Relationship Id="rId865" Type="http://schemas.openxmlformats.org/officeDocument/2006/relationships/oleObject" Target="../embeddings/oleObject859.bin"/><Relationship Id="rId255" Type="http://schemas.openxmlformats.org/officeDocument/2006/relationships/oleObject" Target="../embeddings/oleObject249.bin"/><Relationship Id="rId297" Type="http://schemas.openxmlformats.org/officeDocument/2006/relationships/oleObject" Target="../embeddings/oleObject291.bin"/><Relationship Id="rId462" Type="http://schemas.openxmlformats.org/officeDocument/2006/relationships/oleObject" Target="../embeddings/oleObject456.bin"/><Relationship Id="rId518" Type="http://schemas.openxmlformats.org/officeDocument/2006/relationships/oleObject" Target="../embeddings/oleObject512.bin"/><Relationship Id="rId725" Type="http://schemas.openxmlformats.org/officeDocument/2006/relationships/oleObject" Target="../embeddings/oleObject719.bin"/><Relationship Id="rId932" Type="http://schemas.openxmlformats.org/officeDocument/2006/relationships/oleObject" Target="../embeddings/oleObject926.bin"/><Relationship Id="rId115" Type="http://schemas.openxmlformats.org/officeDocument/2006/relationships/oleObject" Target="../embeddings/oleObject109.bin"/><Relationship Id="rId157" Type="http://schemas.openxmlformats.org/officeDocument/2006/relationships/oleObject" Target="../embeddings/oleObject151.bin"/><Relationship Id="rId322" Type="http://schemas.openxmlformats.org/officeDocument/2006/relationships/oleObject" Target="../embeddings/oleObject316.bin"/><Relationship Id="rId364" Type="http://schemas.openxmlformats.org/officeDocument/2006/relationships/oleObject" Target="../embeddings/oleObject358.bin"/><Relationship Id="rId767" Type="http://schemas.openxmlformats.org/officeDocument/2006/relationships/oleObject" Target="../embeddings/oleObject761.bin"/><Relationship Id="rId61" Type="http://schemas.openxmlformats.org/officeDocument/2006/relationships/oleObject" Target="../embeddings/oleObject55.bin"/><Relationship Id="rId199" Type="http://schemas.openxmlformats.org/officeDocument/2006/relationships/oleObject" Target="../embeddings/oleObject193.bin"/><Relationship Id="rId571" Type="http://schemas.openxmlformats.org/officeDocument/2006/relationships/oleObject" Target="../embeddings/oleObject565.bin"/><Relationship Id="rId627" Type="http://schemas.openxmlformats.org/officeDocument/2006/relationships/oleObject" Target="../embeddings/oleObject621.bin"/><Relationship Id="rId669" Type="http://schemas.openxmlformats.org/officeDocument/2006/relationships/oleObject" Target="../embeddings/oleObject663.bin"/><Relationship Id="rId834" Type="http://schemas.openxmlformats.org/officeDocument/2006/relationships/oleObject" Target="../embeddings/oleObject828.bin"/><Relationship Id="rId876" Type="http://schemas.openxmlformats.org/officeDocument/2006/relationships/oleObject" Target="../embeddings/oleObject870.bin"/><Relationship Id="rId19" Type="http://schemas.openxmlformats.org/officeDocument/2006/relationships/oleObject" Target="../embeddings/oleObject13.bin"/><Relationship Id="rId224" Type="http://schemas.openxmlformats.org/officeDocument/2006/relationships/oleObject" Target="../embeddings/oleObject218.bin"/><Relationship Id="rId266" Type="http://schemas.openxmlformats.org/officeDocument/2006/relationships/oleObject" Target="../embeddings/oleObject260.bin"/><Relationship Id="rId431" Type="http://schemas.openxmlformats.org/officeDocument/2006/relationships/oleObject" Target="../embeddings/oleObject425.bin"/><Relationship Id="rId473" Type="http://schemas.openxmlformats.org/officeDocument/2006/relationships/oleObject" Target="../embeddings/oleObject467.bin"/><Relationship Id="rId529" Type="http://schemas.openxmlformats.org/officeDocument/2006/relationships/oleObject" Target="../embeddings/oleObject523.bin"/><Relationship Id="rId680" Type="http://schemas.openxmlformats.org/officeDocument/2006/relationships/oleObject" Target="../embeddings/oleObject674.bin"/><Relationship Id="rId736" Type="http://schemas.openxmlformats.org/officeDocument/2006/relationships/oleObject" Target="../embeddings/oleObject730.bin"/><Relationship Id="rId901" Type="http://schemas.openxmlformats.org/officeDocument/2006/relationships/oleObject" Target="../embeddings/oleObject895.bin"/><Relationship Id="rId30" Type="http://schemas.openxmlformats.org/officeDocument/2006/relationships/oleObject" Target="../embeddings/oleObject24.bin"/><Relationship Id="rId126" Type="http://schemas.openxmlformats.org/officeDocument/2006/relationships/oleObject" Target="../embeddings/oleObject120.bin"/><Relationship Id="rId168" Type="http://schemas.openxmlformats.org/officeDocument/2006/relationships/oleObject" Target="../embeddings/oleObject162.bin"/><Relationship Id="rId333" Type="http://schemas.openxmlformats.org/officeDocument/2006/relationships/oleObject" Target="../embeddings/oleObject327.bin"/><Relationship Id="rId540" Type="http://schemas.openxmlformats.org/officeDocument/2006/relationships/oleObject" Target="../embeddings/oleObject534.bin"/><Relationship Id="rId778" Type="http://schemas.openxmlformats.org/officeDocument/2006/relationships/oleObject" Target="../embeddings/oleObject772.bin"/><Relationship Id="rId943" Type="http://schemas.openxmlformats.org/officeDocument/2006/relationships/oleObject" Target="../embeddings/oleObject937.bin"/><Relationship Id="rId72" Type="http://schemas.openxmlformats.org/officeDocument/2006/relationships/oleObject" Target="../embeddings/oleObject66.bin"/><Relationship Id="rId375" Type="http://schemas.openxmlformats.org/officeDocument/2006/relationships/oleObject" Target="../embeddings/oleObject369.bin"/><Relationship Id="rId582" Type="http://schemas.openxmlformats.org/officeDocument/2006/relationships/oleObject" Target="../embeddings/oleObject576.bin"/><Relationship Id="rId638" Type="http://schemas.openxmlformats.org/officeDocument/2006/relationships/oleObject" Target="../embeddings/oleObject632.bin"/><Relationship Id="rId803" Type="http://schemas.openxmlformats.org/officeDocument/2006/relationships/oleObject" Target="../embeddings/oleObject797.bin"/><Relationship Id="rId845" Type="http://schemas.openxmlformats.org/officeDocument/2006/relationships/oleObject" Target="../embeddings/oleObject839.bin"/><Relationship Id="rId3" Type="http://schemas.openxmlformats.org/officeDocument/2006/relationships/video" Target="../media/media1.avi"/><Relationship Id="rId235" Type="http://schemas.openxmlformats.org/officeDocument/2006/relationships/oleObject" Target="../embeddings/oleObject229.bin"/><Relationship Id="rId277" Type="http://schemas.openxmlformats.org/officeDocument/2006/relationships/oleObject" Target="../embeddings/oleObject271.bin"/><Relationship Id="rId400" Type="http://schemas.openxmlformats.org/officeDocument/2006/relationships/oleObject" Target="../embeddings/oleObject394.bin"/><Relationship Id="rId442" Type="http://schemas.openxmlformats.org/officeDocument/2006/relationships/oleObject" Target="../embeddings/oleObject436.bin"/><Relationship Id="rId484" Type="http://schemas.openxmlformats.org/officeDocument/2006/relationships/oleObject" Target="../embeddings/oleObject478.bin"/><Relationship Id="rId705" Type="http://schemas.openxmlformats.org/officeDocument/2006/relationships/oleObject" Target="../embeddings/oleObject699.bin"/><Relationship Id="rId887" Type="http://schemas.openxmlformats.org/officeDocument/2006/relationships/oleObject" Target="../embeddings/oleObject881.bin"/><Relationship Id="rId137" Type="http://schemas.openxmlformats.org/officeDocument/2006/relationships/oleObject" Target="../embeddings/oleObject131.bin"/><Relationship Id="rId302" Type="http://schemas.openxmlformats.org/officeDocument/2006/relationships/oleObject" Target="../embeddings/oleObject296.bin"/><Relationship Id="rId344" Type="http://schemas.openxmlformats.org/officeDocument/2006/relationships/oleObject" Target="../embeddings/oleObject338.bin"/><Relationship Id="rId691" Type="http://schemas.openxmlformats.org/officeDocument/2006/relationships/oleObject" Target="../embeddings/oleObject685.bin"/><Relationship Id="rId747" Type="http://schemas.openxmlformats.org/officeDocument/2006/relationships/oleObject" Target="../embeddings/oleObject741.bin"/><Relationship Id="rId789" Type="http://schemas.openxmlformats.org/officeDocument/2006/relationships/oleObject" Target="../embeddings/oleObject783.bin"/><Relationship Id="rId912" Type="http://schemas.openxmlformats.org/officeDocument/2006/relationships/oleObject" Target="../embeddings/oleObject906.bin"/><Relationship Id="rId954" Type="http://schemas.openxmlformats.org/officeDocument/2006/relationships/oleObject" Target="../embeddings/oleObject948.bin"/><Relationship Id="rId41" Type="http://schemas.openxmlformats.org/officeDocument/2006/relationships/oleObject" Target="../embeddings/oleObject35.bin"/><Relationship Id="rId83" Type="http://schemas.openxmlformats.org/officeDocument/2006/relationships/oleObject" Target="../embeddings/oleObject77.bin"/><Relationship Id="rId179" Type="http://schemas.openxmlformats.org/officeDocument/2006/relationships/oleObject" Target="../embeddings/oleObject173.bin"/><Relationship Id="rId386" Type="http://schemas.openxmlformats.org/officeDocument/2006/relationships/oleObject" Target="../embeddings/oleObject380.bin"/><Relationship Id="rId551" Type="http://schemas.openxmlformats.org/officeDocument/2006/relationships/oleObject" Target="../embeddings/oleObject545.bin"/><Relationship Id="rId593" Type="http://schemas.openxmlformats.org/officeDocument/2006/relationships/oleObject" Target="../embeddings/oleObject587.bin"/><Relationship Id="rId607" Type="http://schemas.openxmlformats.org/officeDocument/2006/relationships/oleObject" Target="../embeddings/oleObject601.bin"/><Relationship Id="rId649" Type="http://schemas.openxmlformats.org/officeDocument/2006/relationships/oleObject" Target="../embeddings/oleObject643.bin"/><Relationship Id="rId814" Type="http://schemas.openxmlformats.org/officeDocument/2006/relationships/oleObject" Target="../embeddings/oleObject808.bin"/><Relationship Id="rId856" Type="http://schemas.openxmlformats.org/officeDocument/2006/relationships/oleObject" Target="../embeddings/oleObject850.bin"/><Relationship Id="rId190" Type="http://schemas.openxmlformats.org/officeDocument/2006/relationships/oleObject" Target="../embeddings/oleObject184.bin"/><Relationship Id="rId204" Type="http://schemas.openxmlformats.org/officeDocument/2006/relationships/oleObject" Target="../embeddings/oleObject198.bin"/><Relationship Id="rId246" Type="http://schemas.openxmlformats.org/officeDocument/2006/relationships/oleObject" Target="../embeddings/oleObject240.bin"/><Relationship Id="rId288" Type="http://schemas.openxmlformats.org/officeDocument/2006/relationships/oleObject" Target="../embeddings/oleObject282.bin"/><Relationship Id="rId411" Type="http://schemas.openxmlformats.org/officeDocument/2006/relationships/oleObject" Target="../embeddings/oleObject405.bin"/><Relationship Id="rId453" Type="http://schemas.openxmlformats.org/officeDocument/2006/relationships/oleObject" Target="../embeddings/oleObject447.bin"/><Relationship Id="rId509" Type="http://schemas.openxmlformats.org/officeDocument/2006/relationships/oleObject" Target="../embeddings/oleObject503.bin"/><Relationship Id="rId660" Type="http://schemas.openxmlformats.org/officeDocument/2006/relationships/oleObject" Target="../embeddings/oleObject654.bin"/><Relationship Id="rId898" Type="http://schemas.openxmlformats.org/officeDocument/2006/relationships/oleObject" Target="../embeddings/oleObject892.bin"/><Relationship Id="rId106" Type="http://schemas.openxmlformats.org/officeDocument/2006/relationships/oleObject" Target="../embeddings/oleObject100.bin"/><Relationship Id="rId313" Type="http://schemas.openxmlformats.org/officeDocument/2006/relationships/oleObject" Target="../embeddings/oleObject307.bin"/><Relationship Id="rId495" Type="http://schemas.openxmlformats.org/officeDocument/2006/relationships/oleObject" Target="../embeddings/oleObject489.bin"/><Relationship Id="rId716" Type="http://schemas.openxmlformats.org/officeDocument/2006/relationships/oleObject" Target="../embeddings/oleObject710.bin"/><Relationship Id="rId758" Type="http://schemas.openxmlformats.org/officeDocument/2006/relationships/oleObject" Target="../embeddings/oleObject752.bin"/><Relationship Id="rId923" Type="http://schemas.openxmlformats.org/officeDocument/2006/relationships/oleObject" Target="../embeddings/oleObject917.bin"/><Relationship Id="rId10" Type="http://schemas.openxmlformats.org/officeDocument/2006/relationships/oleObject" Target="../embeddings/oleObject5.bin"/><Relationship Id="rId52" Type="http://schemas.openxmlformats.org/officeDocument/2006/relationships/oleObject" Target="../embeddings/oleObject46.bin"/><Relationship Id="rId94" Type="http://schemas.openxmlformats.org/officeDocument/2006/relationships/oleObject" Target="../embeddings/oleObject88.bin"/><Relationship Id="rId148" Type="http://schemas.openxmlformats.org/officeDocument/2006/relationships/oleObject" Target="../embeddings/oleObject142.bin"/><Relationship Id="rId355" Type="http://schemas.openxmlformats.org/officeDocument/2006/relationships/oleObject" Target="../embeddings/oleObject349.bin"/><Relationship Id="rId397" Type="http://schemas.openxmlformats.org/officeDocument/2006/relationships/oleObject" Target="../embeddings/oleObject391.bin"/><Relationship Id="rId520" Type="http://schemas.openxmlformats.org/officeDocument/2006/relationships/oleObject" Target="../embeddings/oleObject514.bin"/><Relationship Id="rId562" Type="http://schemas.openxmlformats.org/officeDocument/2006/relationships/oleObject" Target="../embeddings/oleObject556.bin"/><Relationship Id="rId618" Type="http://schemas.openxmlformats.org/officeDocument/2006/relationships/oleObject" Target="../embeddings/oleObject612.bin"/><Relationship Id="rId825" Type="http://schemas.openxmlformats.org/officeDocument/2006/relationships/oleObject" Target="../embeddings/oleObject819.bin"/><Relationship Id="rId215" Type="http://schemas.openxmlformats.org/officeDocument/2006/relationships/oleObject" Target="../embeddings/oleObject209.bin"/><Relationship Id="rId257" Type="http://schemas.openxmlformats.org/officeDocument/2006/relationships/oleObject" Target="../embeddings/oleObject251.bin"/><Relationship Id="rId422" Type="http://schemas.openxmlformats.org/officeDocument/2006/relationships/oleObject" Target="../embeddings/oleObject416.bin"/><Relationship Id="rId464" Type="http://schemas.openxmlformats.org/officeDocument/2006/relationships/oleObject" Target="../embeddings/oleObject458.bin"/><Relationship Id="rId867" Type="http://schemas.openxmlformats.org/officeDocument/2006/relationships/oleObject" Target="../embeddings/oleObject861.bin"/><Relationship Id="rId299" Type="http://schemas.openxmlformats.org/officeDocument/2006/relationships/oleObject" Target="../embeddings/oleObject293.bin"/><Relationship Id="rId727" Type="http://schemas.openxmlformats.org/officeDocument/2006/relationships/oleObject" Target="../embeddings/oleObject721.bin"/><Relationship Id="rId934" Type="http://schemas.openxmlformats.org/officeDocument/2006/relationships/oleObject" Target="../embeddings/oleObject928.bin"/><Relationship Id="rId63" Type="http://schemas.openxmlformats.org/officeDocument/2006/relationships/oleObject" Target="../embeddings/oleObject57.bin"/><Relationship Id="rId159" Type="http://schemas.openxmlformats.org/officeDocument/2006/relationships/oleObject" Target="../embeddings/oleObject153.bin"/><Relationship Id="rId366" Type="http://schemas.openxmlformats.org/officeDocument/2006/relationships/oleObject" Target="../embeddings/oleObject360.bin"/><Relationship Id="rId573" Type="http://schemas.openxmlformats.org/officeDocument/2006/relationships/oleObject" Target="../embeddings/oleObject567.bin"/><Relationship Id="rId780" Type="http://schemas.openxmlformats.org/officeDocument/2006/relationships/oleObject" Target="../embeddings/oleObject774.bin"/><Relationship Id="rId226" Type="http://schemas.openxmlformats.org/officeDocument/2006/relationships/oleObject" Target="../embeddings/oleObject220.bin"/><Relationship Id="rId433" Type="http://schemas.openxmlformats.org/officeDocument/2006/relationships/oleObject" Target="../embeddings/oleObject427.bin"/><Relationship Id="rId878" Type="http://schemas.openxmlformats.org/officeDocument/2006/relationships/oleObject" Target="../embeddings/oleObject872.bin"/><Relationship Id="rId640" Type="http://schemas.openxmlformats.org/officeDocument/2006/relationships/oleObject" Target="../embeddings/oleObject634.bin"/><Relationship Id="rId738" Type="http://schemas.openxmlformats.org/officeDocument/2006/relationships/oleObject" Target="../embeddings/oleObject732.bin"/><Relationship Id="rId945" Type="http://schemas.openxmlformats.org/officeDocument/2006/relationships/oleObject" Target="../embeddings/oleObject939.bin"/><Relationship Id="rId74" Type="http://schemas.openxmlformats.org/officeDocument/2006/relationships/oleObject" Target="../embeddings/oleObject68.bin"/><Relationship Id="rId377" Type="http://schemas.openxmlformats.org/officeDocument/2006/relationships/oleObject" Target="../embeddings/oleObject371.bin"/><Relationship Id="rId500" Type="http://schemas.openxmlformats.org/officeDocument/2006/relationships/oleObject" Target="../embeddings/oleObject494.bin"/><Relationship Id="rId584" Type="http://schemas.openxmlformats.org/officeDocument/2006/relationships/oleObject" Target="../embeddings/oleObject578.bin"/><Relationship Id="rId805" Type="http://schemas.openxmlformats.org/officeDocument/2006/relationships/oleObject" Target="../embeddings/oleObject799.bin"/><Relationship Id="rId5" Type="http://schemas.openxmlformats.org/officeDocument/2006/relationships/video" Target="../media/media2.avi"/><Relationship Id="rId237" Type="http://schemas.openxmlformats.org/officeDocument/2006/relationships/oleObject" Target="../embeddings/oleObject231.bin"/><Relationship Id="rId791" Type="http://schemas.openxmlformats.org/officeDocument/2006/relationships/oleObject" Target="../embeddings/oleObject785.bin"/><Relationship Id="rId889" Type="http://schemas.openxmlformats.org/officeDocument/2006/relationships/oleObject" Target="../embeddings/oleObject883.bin"/><Relationship Id="rId444" Type="http://schemas.openxmlformats.org/officeDocument/2006/relationships/oleObject" Target="../embeddings/oleObject438.bin"/><Relationship Id="rId651" Type="http://schemas.openxmlformats.org/officeDocument/2006/relationships/oleObject" Target="../embeddings/oleObject645.bin"/><Relationship Id="rId749" Type="http://schemas.openxmlformats.org/officeDocument/2006/relationships/oleObject" Target="../embeddings/oleObject743.bin"/><Relationship Id="rId290" Type="http://schemas.openxmlformats.org/officeDocument/2006/relationships/oleObject" Target="../embeddings/oleObject284.bin"/><Relationship Id="rId304" Type="http://schemas.openxmlformats.org/officeDocument/2006/relationships/oleObject" Target="../embeddings/oleObject298.bin"/><Relationship Id="rId388" Type="http://schemas.openxmlformats.org/officeDocument/2006/relationships/oleObject" Target="../embeddings/oleObject382.bin"/><Relationship Id="rId511" Type="http://schemas.openxmlformats.org/officeDocument/2006/relationships/oleObject" Target="../embeddings/oleObject505.bin"/><Relationship Id="rId609" Type="http://schemas.openxmlformats.org/officeDocument/2006/relationships/oleObject" Target="../embeddings/oleObject603.bin"/><Relationship Id="rId956" Type="http://schemas.openxmlformats.org/officeDocument/2006/relationships/oleObject" Target="../embeddings/oleObject950.bin"/><Relationship Id="rId85" Type="http://schemas.openxmlformats.org/officeDocument/2006/relationships/oleObject" Target="../embeddings/oleObject79.bin"/><Relationship Id="rId150" Type="http://schemas.openxmlformats.org/officeDocument/2006/relationships/oleObject" Target="../embeddings/oleObject144.bin"/><Relationship Id="rId595" Type="http://schemas.openxmlformats.org/officeDocument/2006/relationships/oleObject" Target="../embeddings/oleObject589.bin"/><Relationship Id="rId816" Type="http://schemas.openxmlformats.org/officeDocument/2006/relationships/oleObject" Target="../embeddings/oleObject810.bin"/><Relationship Id="rId248" Type="http://schemas.openxmlformats.org/officeDocument/2006/relationships/oleObject" Target="../embeddings/oleObject242.bin"/><Relationship Id="rId455" Type="http://schemas.openxmlformats.org/officeDocument/2006/relationships/oleObject" Target="../embeddings/oleObject449.bin"/><Relationship Id="rId662" Type="http://schemas.openxmlformats.org/officeDocument/2006/relationships/oleObject" Target="../embeddings/oleObject656.bin"/><Relationship Id="rId12" Type="http://schemas.openxmlformats.org/officeDocument/2006/relationships/image" Target="../media/image50.png"/><Relationship Id="rId108" Type="http://schemas.openxmlformats.org/officeDocument/2006/relationships/oleObject" Target="../embeddings/oleObject102.bin"/><Relationship Id="rId315" Type="http://schemas.openxmlformats.org/officeDocument/2006/relationships/oleObject" Target="../embeddings/oleObject309.bin"/><Relationship Id="rId522" Type="http://schemas.openxmlformats.org/officeDocument/2006/relationships/oleObject" Target="../embeddings/oleObject516.bin"/><Relationship Id="rId96" Type="http://schemas.openxmlformats.org/officeDocument/2006/relationships/oleObject" Target="../embeddings/oleObject90.bin"/><Relationship Id="rId161" Type="http://schemas.openxmlformats.org/officeDocument/2006/relationships/oleObject" Target="../embeddings/oleObject155.bin"/><Relationship Id="rId399" Type="http://schemas.openxmlformats.org/officeDocument/2006/relationships/oleObject" Target="../embeddings/oleObject393.bin"/><Relationship Id="rId827" Type="http://schemas.openxmlformats.org/officeDocument/2006/relationships/oleObject" Target="../embeddings/oleObject821.bin"/><Relationship Id="rId259" Type="http://schemas.openxmlformats.org/officeDocument/2006/relationships/oleObject" Target="../embeddings/oleObject253.bin"/><Relationship Id="rId466" Type="http://schemas.openxmlformats.org/officeDocument/2006/relationships/oleObject" Target="../embeddings/oleObject460.bin"/><Relationship Id="rId673" Type="http://schemas.openxmlformats.org/officeDocument/2006/relationships/oleObject" Target="../embeddings/oleObject667.bin"/><Relationship Id="rId880" Type="http://schemas.openxmlformats.org/officeDocument/2006/relationships/oleObject" Target="../embeddings/oleObject874.bin"/><Relationship Id="rId23" Type="http://schemas.openxmlformats.org/officeDocument/2006/relationships/oleObject" Target="../embeddings/oleObject17.bin"/><Relationship Id="rId119" Type="http://schemas.openxmlformats.org/officeDocument/2006/relationships/oleObject" Target="../embeddings/oleObject113.bin"/><Relationship Id="rId326" Type="http://schemas.openxmlformats.org/officeDocument/2006/relationships/oleObject" Target="../embeddings/oleObject320.bin"/><Relationship Id="rId533" Type="http://schemas.openxmlformats.org/officeDocument/2006/relationships/oleObject" Target="../embeddings/oleObject527.bin"/><Relationship Id="rId740" Type="http://schemas.openxmlformats.org/officeDocument/2006/relationships/oleObject" Target="../embeddings/oleObject734.bin"/><Relationship Id="rId838" Type="http://schemas.openxmlformats.org/officeDocument/2006/relationships/oleObject" Target="../embeddings/oleObject832.bin"/><Relationship Id="rId172" Type="http://schemas.openxmlformats.org/officeDocument/2006/relationships/oleObject" Target="../embeddings/oleObject166.bin"/><Relationship Id="rId477" Type="http://schemas.openxmlformats.org/officeDocument/2006/relationships/oleObject" Target="../embeddings/oleObject471.bin"/><Relationship Id="rId600" Type="http://schemas.openxmlformats.org/officeDocument/2006/relationships/oleObject" Target="../embeddings/oleObject594.bin"/><Relationship Id="rId684" Type="http://schemas.openxmlformats.org/officeDocument/2006/relationships/oleObject" Target="../embeddings/oleObject678.bin"/><Relationship Id="rId337" Type="http://schemas.openxmlformats.org/officeDocument/2006/relationships/oleObject" Target="../embeddings/oleObject331.bin"/><Relationship Id="rId891" Type="http://schemas.openxmlformats.org/officeDocument/2006/relationships/oleObject" Target="../embeddings/oleObject885.bin"/><Relationship Id="rId905" Type="http://schemas.openxmlformats.org/officeDocument/2006/relationships/oleObject" Target="../embeddings/oleObject899.bin"/><Relationship Id="rId34" Type="http://schemas.openxmlformats.org/officeDocument/2006/relationships/oleObject" Target="../embeddings/oleObject28.bin"/><Relationship Id="rId544" Type="http://schemas.openxmlformats.org/officeDocument/2006/relationships/oleObject" Target="../embeddings/oleObject538.bin"/><Relationship Id="rId751" Type="http://schemas.openxmlformats.org/officeDocument/2006/relationships/oleObject" Target="../embeddings/oleObject745.bin"/><Relationship Id="rId849" Type="http://schemas.openxmlformats.org/officeDocument/2006/relationships/oleObject" Target="../embeddings/oleObject843.bin"/><Relationship Id="rId183" Type="http://schemas.openxmlformats.org/officeDocument/2006/relationships/oleObject" Target="../embeddings/oleObject177.bin"/><Relationship Id="rId390" Type="http://schemas.openxmlformats.org/officeDocument/2006/relationships/oleObject" Target="../embeddings/oleObject384.bin"/><Relationship Id="rId404" Type="http://schemas.openxmlformats.org/officeDocument/2006/relationships/oleObject" Target="../embeddings/oleObject398.bin"/><Relationship Id="rId611" Type="http://schemas.openxmlformats.org/officeDocument/2006/relationships/oleObject" Target="../embeddings/oleObject605.bin"/><Relationship Id="rId250" Type="http://schemas.openxmlformats.org/officeDocument/2006/relationships/oleObject" Target="../embeddings/oleObject244.bin"/><Relationship Id="rId488" Type="http://schemas.openxmlformats.org/officeDocument/2006/relationships/oleObject" Target="../embeddings/oleObject482.bin"/><Relationship Id="rId695" Type="http://schemas.openxmlformats.org/officeDocument/2006/relationships/oleObject" Target="../embeddings/oleObject689.bin"/><Relationship Id="rId709" Type="http://schemas.openxmlformats.org/officeDocument/2006/relationships/oleObject" Target="../embeddings/oleObject703.bin"/><Relationship Id="rId916" Type="http://schemas.openxmlformats.org/officeDocument/2006/relationships/oleObject" Target="../embeddings/oleObject910.bin"/><Relationship Id="rId45" Type="http://schemas.openxmlformats.org/officeDocument/2006/relationships/oleObject" Target="../embeddings/oleObject39.bin"/><Relationship Id="rId110" Type="http://schemas.openxmlformats.org/officeDocument/2006/relationships/oleObject" Target="../embeddings/oleObject104.bin"/><Relationship Id="rId348" Type="http://schemas.openxmlformats.org/officeDocument/2006/relationships/oleObject" Target="../embeddings/oleObject342.bin"/><Relationship Id="rId555" Type="http://schemas.openxmlformats.org/officeDocument/2006/relationships/oleObject" Target="../embeddings/oleObject549.bin"/><Relationship Id="rId762" Type="http://schemas.openxmlformats.org/officeDocument/2006/relationships/oleObject" Target="../embeddings/oleObject756.bin"/><Relationship Id="rId194" Type="http://schemas.openxmlformats.org/officeDocument/2006/relationships/oleObject" Target="../embeddings/oleObject188.bin"/><Relationship Id="rId208" Type="http://schemas.openxmlformats.org/officeDocument/2006/relationships/oleObject" Target="../embeddings/oleObject202.bin"/><Relationship Id="rId415" Type="http://schemas.openxmlformats.org/officeDocument/2006/relationships/oleObject" Target="../embeddings/oleObject409.bin"/><Relationship Id="rId622" Type="http://schemas.openxmlformats.org/officeDocument/2006/relationships/oleObject" Target="../embeddings/oleObject616.bin"/><Relationship Id="rId261" Type="http://schemas.openxmlformats.org/officeDocument/2006/relationships/oleObject" Target="../embeddings/oleObject255.bin"/><Relationship Id="rId499" Type="http://schemas.openxmlformats.org/officeDocument/2006/relationships/oleObject" Target="../embeddings/oleObject493.bin"/><Relationship Id="rId927" Type="http://schemas.openxmlformats.org/officeDocument/2006/relationships/oleObject" Target="../embeddings/oleObject921.bin"/><Relationship Id="rId56" Type="http://schemas.openxmlformats.org/officeDocument/2006/relationships/oleObject" Target="../embeddings/oleObject50.bin"/><Relationship Id="rId359" Type="http://schemas.openxmlformats.org/officeDocument/2006/relationships/oleObject" Target="../embeddings/oleObject353.bin"/><Relationship Id="rId566" Type="http://schemas.openxmlformats.org/officeDocument/2006/relationships/oleObject" Target="../embeddings/oleObject560.bin"/><Relationship Id="rId773" Type="http://schemas.openxmlformats.org/officeDocument/2006/relationships/oleObject" Target="../embeddings/oleObject767.bin"/><Relationship Id="rId121" Type="http://schemas.openxmlformats.org/officeDocument/2006/relationships/oleObject" Target="../embeddings/oleObject115.bin"/><Relationship Id="rId219" Type="http://schemas.openxmlformats.org/officeDocument/2006/relationships/oleObject" Target="../embeddings/oleObject213.bin"/><Relationship Id="rId426" Type="http://schemas.openxmlformats.org/officeDocument/2006/relationships/oleObject" Target="../embeddings/oleObject420.bin"/><Relationship Id="rId633" Type="http://schemas.openxmlformats.org/officeDocument/2006/relationships/oleObject" Target="../embeddings/oleObject627.bin"/><Relationship Id="rId840" Type="http://schemas.openxmlformats.org/officeDocument/2006/relationships/oleObject" Target="../embeddings/oleObject834.bin"/><Relationship Id="rId938" Type="http://schemas.openxmlformats.org/officeDocument/2006/relationships/oleObject" Target="../embeddings/oleObject932.bin"/><Relationship Id="rId67" Type="http://schemas.openxmlformats.org/officeDocument/2006/relationships/oleObject" Target="../embeddings/oleObject61.bin"/><Relationship Id="rId272" Type="http://schemas.openxmlformats.org/officeDocument/2006/relationships/oleObject" Target="../embeddings/oleObject266.bin"/><Relationship Id="rId577" Type="http://schemas.openxmlformats.org/officeDocument/2006/relationships/oleObject" Target="../embeddings/oleObject571.bin"/><Relationship Id="rId700" Type="http://schemas.openxmlformats.org/officeDocument/2006/relationships/oleObject" Target="../embeddings/oleObject694.bin"/><Relationship Id="rId132" Type="http://schemas.openxmlformats.org/officeDocument/2006/relationships/oleObject" Target="../embeddings/oleObject126.bin"/><Relationship Id="rId784" Type="http://schemas.openxmlformats.org/officeDocument/2006/relationships/oleObject" Target="../embeddings/oleObject778.bin"/><Relationship Id="rId437" Type="http://schemas.openxmlformats.org/officeDocument/2006/relationships/oleObject" Target="../embeddings/oleObject431.bin"/><Relationship Id="rId644" Type="http://schemas.openxmlformats.org/officeDocument/2006/relationships/oleObject" Target="../embeddings/oleObject638.bin"/><Relationship Id="rId851" Type="http://schemas.openxmlformats.org/officeDocument/2006/relationships/oleObject" Target="../embeddings/oleObject845.bin"/><Relationship Id="rId283" Type="http://schemas.openxmlformats.org/officeDocument/2006/relationships/oleObject" Target="../embeddings/oleObject277.bin"/><Relationship Id="rId490" Type="http://schemas.openxmlformats.org/officeDocument/2006/relationships/oleObject" Target="../embeddings/oleObject484.bin"/><Relationship Id="rId504" Type="http://schemas.openxmlformats.org/officeDocument/2006/relationships/oleObject" Target="../embeddings/oleObject498.bin"/><Relationship Id="rId711" Type="http://schemas.openxmlformats.org/officeDocument/2006/relationships/oleObject" Target="../embeddings/oleObject705.bin"/><Relationship Id="rId949" Type="http://schemas.openxmlformats.org/officeDocument/2006/relationships/oleObject" Target="../embeddings/oleObject943.bin"/><Relationship Id="rId78" Type="http://schemas.openxmlformats.org/officeDocument/2006/relationships/oleObject" Target="../embeddings/oleObject72.bin"/><Relationship Id="rId143" Type="http://schemas.openxmlformats.org/officeDocument/2006/relationships/oleObject" Target="../embeddings/oleObject137.bin"/><Relationship Id="rId350" Type="http://schemas.openxmlformats.org/officeDocument/2006/relationships/oleObject" Target="../embeddings/oleObject344.bin"/><Relationship Id="rId588" Type="http://schemas.openxmlformats.org/officeDocument/2006/relationships/oleObject" Target="../embeddings/oleObject582.bin"/><Relationship Id="rId795" Type="http://schemas.openxmlformats.org/officeDocument/2006/relationships/oleObject" Target="../embeddings/oleObject789.bin"/><Relationship Id="rId809" Type="http://schemas.openxmlformats.org/officeDocument/2006/relationships/oleObject" Target="../embeddings/oleObject803.bin"/><Relationship Id="rId9" Type="http://schemas.openxmlformats.org/officeDocument/2006/relationships/oleObject" Target="../embeddings/oleObject4.bin"/><Relationship Id="rId210" Type="http://schemas.openxmlformats.org/officeDocument/2006/relationships/oleObject" Target="../embeddings/oleObject204.bin"/><Relationship Id="rId448" Type="http://schemas.openxmlformats.org/officeDocument/2006/relationships/oleObject" Target="../embeddings/oleObject442.bin"/><Relationship Id="rId655" Type="http://schemas.openxmlformats.org/officeDocument/2006/relationships/oleObject" Target="../embeddings/oleObject649.bin"/><Relationship Id="rId862" Type="http://schemas.openxmlformats.org/officeDocument/2006/relationships/oleObject" Target="../embeddings/oleObject85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56.png"/><Relationship Id="rId7" Type="http://schemas.openxmlformats.org/officeDocument/2006/relationships/image" Target="../media/image8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063.bin"/><Relationship Id="rId671" Type="http://schemas.openxmlformats.org/officeDocument/2006/relationships/oleObject" Target="../embeddings/oleObject1617.bin"/><Relationship Id="rId769" Type="http://schemas.openxmlformats.org/officeDocument/2006/relationships/oleObject" Target="../embeddings/oleObject1715.bin"/><Relationship Id="rId21" Type="http://schemas.openxmlformats.org/officeDocument/2006/relationships/oleObject" Target="../embeddings/oleObject967.bin"/><Relationship Id="rId324" Type="http://schemas.openxmlformats.org/officeDocument/2006/relationships/oleObject" Target="../embeddings/oleObject1270.bin"/><Relationship Id="rId531" Type="http://schemas.openxmlformats.org/officeDocument/2006/relationships/oleObject" Target="../embeddings/oleObject1477.bin"/><Relationship Id="rId629" Type="http://schemas.openxmlformats.org/officeDocument/2006/relationships/oleObject" Target="../embeddings/oleObject1575.bin"/><Relationship Id="rId170" Type="http://schemas.openxmlformats.org/officeDocument/2006/relationships/oleObject" Target="../embeddings/oleObject1116.bin"/><Relationship Id="rId836" Type="http://schemas.openxmlformats.org/officeDocument/2006/relationships/oleObject" Target="../embeddings/oleObject1782.bin"/><Relationship Id="rId268" Type="http://schemas.openxmlformats.org/officeDocument/2006/relationships/oleObject" Target="../embeddings/oleObject1214.bin"/><Relationship Id="rId475" Type="http://schemas.openxmlformats.org/officeDocument/2006/relationships/oleObject" Target="../embeddings/oleObject1421.bin"/><Relationship Id="rId682" Type="http://schemas.openxmlformats.org/officeDocument/2006/relationships/oleObject" Target="../embeddings/oleObject1628.bin"/><Relationship Id="rId903" Type="http://schemas.openxmlformats.org/officeDocument/2006/relationships/oleObject" Target="../embeddings/oleObject1849.bin"/><Relationship Id="rId32" Type="http://schemas.openxmlformats.org/officeDocument/2006/relationships/oleObject" Target="../embeddings/oleObject978.bin"/><Relationship Id="rId128" Type="http://schemas.openxmlformats.org/officeDocument/2006/relationships/oleObject" Target="../embeddings/oleObject1074.bin"/><Relationship Id="rId335" Type="http://schemas.openxmlformats.org/officeDocument/2006/relationships/oleObject" Target="../embeddings/oleObject1281.bin"/><Relationship Id="rId542" Type="http://schemas.openxmlformats.org/officeDocument/2006/relationships/oleObject" Target="../embeddings/oleObject1488.bin"/><Relationship Id="rId181" Type="http://schemas.openxmlformats.org/officeDocument/2006/relationships/oleObject" Target="../embeddings/oleObject1127.bin"/><Relationship Id="rId402" Type="http://schemas.openxmlformats.org/officeDocument/2006/relationships/oleObject" Target="../embeddings/oleObject1348.bin"/><Relationship Id="rId847" Type="http://schemas.openxmlformats.org/officeDocument/2006/relationships/oleObject" Target="../embeddings/oleObject1793.bin"/><Relationship Id="rId279" Type="http://schemas.openxmlformats.org/officeDocument/2006/relationships/oleObject" Target="../embeddings/oleObject1225.bin"/><Relationship Id="rId486" Type="http://schemas.openxmlformats.org/officeDocument/2006/relationships/oleObject" Target="../embeddings/oleObject1432.bin"/><Relationship Id="rId693" Type="http://schemas.openxmlformats.org/officeDocument/2006/relationships/oleObject" Target="../embeddings/oleObject1639.bin"/><Relationship Id="rId707" Type="http://schemas.openxmlformats.org/officeDocument/2006/relationships/oleObject" Target="../embeddings/oleObject1653.bin"/><Relationship Id="rId914" Type="http://schemas.openxmlformats.org/officeDocument/2006/relationships/oleObject" Target="../embeddings/oleObject1860.bin"/><Relationship Id="rId43" Type="http://schemas.openxmlformats.org/officeDocument/2006/relationships/oleObject" Target="../embeddings/oleObject989.bin"/><Relationship Id="rId139" Type="http://schemas.openxmlformats.org/officeDocument/2006/relationships/oleObject" Target="../embeddings/oleObject1085.bin"/><Relationship Id="rId346" Type="http://schemas.openxmlformats.org/officeDocument/2006/relationships/oleObject" Target="../embeddings/oleObject1292.bin"/><Relationship Id="rId553" Type="http://schemas.openxmlformats.org/officeDocument/2006/relationships/oleObject" Target="../embeddings/oleObject1499.bin"/><Relationship Id="rId760" Type="http://schemas.openxmlformats.org/officeDocument/2006/relationships/oleObject" Target="../embeddings/oleObject1706.bin"/><Relationship Id="rId192" Type="http://schemas.openxmlformats.org/officeDocument/2006/relationships/oleObject" Target="../embeddings/oleObject1138.bin"/><Relationship Id="rId206" Type="http://schemas.openxmlformats.org/officeDocument/2006/relationships/oleObject" Target="../embeddings/oleObject1152.bin"/><Relationship Id="rId413" Type="http://schemas.openxmlformats.org/officeDocument/2006/relationships/oleObject" Target="../embeddings/oleObject1359.bin"/><Relationship Id="rId858" Type="http://schemas.openxmlformats.org/officeDocument/2006/relationships/oleObject" Target="../embeddings/oleObject1804.bin"/><Relationship Id="rId497" Type="http://schemas.openxmlformats.org/officeDocument/2006/relationships/oleObject" Target="../embeddings/oleObject1443.bin"/><Relationship Id="rId620" Type="http://schemas.openxmlformats.org/officeDocument/2006/relationships/oleObject" Target="../embeddings/oleObject1566.bin"/><Relationship Id="rId718" Type="http://schemas.openxmlformats.org/officeDocument/2006/relationships/oleObject" Target="../embeddings/oleObject1664.bin"/><Relationship Id="rId925" Type="http://schemas.openxmlformats.org/officeDocument/2006/relationships/oleObject" Target="../embeddings/oleObject1871.bin"/><Relationship Id="rId357" Type="http://schemas.openxmlformats.org/officeDocument/2006/relationships/oleObject" Target="../embeddings/oleObject1303.bin"/><Relationship Id="rId54" Type="http://schemas.openxmlformats.org/officeDocument/2006/relationships/oleObject" Target="../embeddings/oleObject1000.bin"/><Relationship Id="rId217" Type="http://schemas.openxmlformats.org/officeDocument/2006/relationships/oleObject" Target="../embeddings/oleObject1163.bin"/><Relationship Id="rId564" Type="http://schemas.openxmlformats.org/officeDocument/2006/relationships/oleObject" Target="../embeddings/oleObject1510.bin"/><Relationship Id="rId771" Type="http://schemas.openxmlformats.org/officeDocument/2006/relationships/oleObject" Target="../embeddings/oleObject1717.bin"/><Relationship Id="rId869" Type="http://schemas.openxmlformats.org/officeDocument/2006/relationships/oleObject" Target="../embeddings/oleObject1815.bin"/><Relationship Id="rId424" Type="http://schemas.openxmlformats.org/officeDocument/2006/relationships/oleObject" Target="../embeddings/oleObject1370.bin"/><Relationship Id="rId631" Type="http://schemas.openxmlformats.org/officeDocument/2006/relationships/oleObject" Target="../embeddings/oleObject1577.bin"/><Relationship Id="rId729" Type="http://schemas.openxmlformats.org/officeDocument/2006/relationships/oleObject" Target="../embeddings/oleObject1675.bin"/><Relationship Id="rId270" Type="http://schemas.openxmlformats.org/officeDocument/2006/relationships/oleObject" Target="../embeddings/oleObject1216.bin"/><Relationship Id="rId936" Type="http://schemas.openxmlformats.org/officeDocument/2006/relationships/oleObject" Target="../embeddings/oleObject1882.bin"/><Relationship Id="rId65" Type="http://schemas.openxmlformats.org/officeDocument/2006/relationships/oleObject" Target="../embeddings/oleObject1011.bin"/><Relationship Id="rId130" Type="http://schemas.openxmlformats.org/officeDocument/2006/relationships/oleObject" Target="../embeddings/oleObject1076.bin"/><Relationship Id="rId368" Type="http://schemas.openxmlformats.org/officeDocument/2006/relationships/oleObject" Target="../embeddings/oleObject1314.bin"/><Relationship Id="rId575" Type="http://schemas.openxmlformats.org/officeDocument/2006/relationships/oleObject" Target="../embeddings/oleObject1521.bin"/><Relationship Id="rId782" Type="http://schemas.openxmlformats.org/officeDocument/2006/relationships/oleObject" Target="../embeddings/oleObject1728.bin"/><Relationship Id="rId228" Type="http://schemas.openxmlformats.org/officeDocument/2006/relationships/oleObject" Target="../embeddings/oleObject1174.bin"/><Relationship Id="rId435" Type="http://schemas.openxmlformats.org/officeDocument/2006/relationships/oleObject" Target="../embeddings/oleObject1381.bin"/><Relationship Id="rId642" Type="http://schemas.openxmlformats.org/officeDocument/2006/relationships/oleObject" Target="../embeddings/oleObject1588.bin"/><Relationship Id="rId281" Type="http://schemas.openxmlformats.org/officeDocument/2006/relationships/oleObject" Target="../embeddings/oleObject1227.bin"/><Relationship Id="rId502" Type="http://schemas.openxmlformats.org/officeDocument/2006/relationships/oleObject" Target="../embeddings/oleObject1448.bin"/><Relationship Id="rId947" Type="http://schemas.openxmlformats.org/officeDocument/2006/relationships/oleObject" Target="../embeddings/oleObject1893.bin"/><Relationship Id="rId76" Type="http://schemas.openxmlformats.org/officeDocument/2006/relationships/oleObject" Target="../embeddings/oleObject1022.bin"/><Relationship Id="rId141" Type="http://schemas.openxmlformats.org/officeDocument/2006/relationships/oleObject" Target="../embeddings/oleObject1087.bin"/><Relationship Id="rId379" Type="http://schemas.openxmlformats.org/officeDocument/2006/relationships/oleObject" Target="../embeddings/oleObject1325.bin"/><Relationship Id="rId586" Type="http://schemas.openxmlformats.org/officeDocument/2006/relationships/oleObject" Target="../embeddings/oleObject1532.bin"/><Relationship Id="rId793" Type="http://schemas.openxmlformats.org/officeDocument/2006/relationships/oleObject" Target="../embeddings/oleObject1739.bin"/><Relationship Id="rId807" Type="http://schemas.openxmlformats.org/officeDocument/2006/relationships/oleObject" Target="../embeddings/oleObject1753.bin"/><Relationship Id="rId7" Type="http://schemas.openxmlformats.org/officeDocument/2006/relationships/oleObject" Target="../embeddings/oleObject954.bin"/><Relationship Id="rId239" Type="http://schemas.openxmlformats.org/officeDocument/2006/relationships/oleObject" Target="../embeddings/oleObject1185.bin"/><Relationship Id="rId446" Type="http://schemas.openxmlformats.org/officeDocument/2006/relationships/oleObject" Target="../embeddings/oleObject1392.bin"/><Relationship Id="rId653" Type="http://schemas.openxmlformats.org/officeDocument/2006/relationships/oleObject" Target="../embeddings/oleObject1599.bin"/><Relationship Id="rId292" Type="http://schemas.openxmlformats.org/officeDocument/2006/relationships/oleObject" Target="../embeddings/oleObject1238.bin"/><Relationship Id="rId306" Type="http://schemas.openxmlformats.org/officeDocument/2006/relationships/oleObject" Target="../embeddings/oleObject1252.bin"/><Relationship Id="rId860" Type="http://schemas.openxmlformats.org/officeDocument/2006/relationships/oleObject" Target="../embeddings/oleObject1806.bin"/><Relationship Id="rId87" Type="http://schemas.openxmlformats.org/officeDocument/2006/relationships/oleObject" Target="../embeddings/oleObject1033.bin"/><Relationship Id="rId513" Type="http://schemas.openxmlformats.org/officeDocument/2006/relationships/oleObject" Target="../embeddings/oleObject1459.bin"/><Relationship Id="rId597" Type="http://schemas.openxmlformats.org/officeDocument/2006/relationships/oleObject" Target="../embeddings/oleObject1543.bin"/><Relationship Id="rId720" Type="http://schemas.openxmlformats.org/officeDocument/2006/relationships/oleObject" Target="../embeddings/oleObject1666.bin"/><Relationship Id="rId818" Type="http://schemas.openxmlformats.org/officeDocument/2006/relationships/oleObject" Target="../embeddings/oleObject1764.bin"/><Relationship Id="rId152" Type="http://schemas.openxmlformats.org/officeDocument/2006/relationships/oleObject" Target="../embeddings/oleObject1098.bin"/><Relationship Id="rId457" Type="http://schemas.openxmlformats.org/officeDocument/2006/relationships/oleObject" Target="../embeddings/oleObject1403.bin"/><Relationship Id="rId664" Type="http://schemas.openxmlformats.org/officeDocument/2006/relationships/oleObject" Target="../embeddings/oleObject1610.bin"/><Relationship Id="rId871" Type="http://schemas.openxmlformats.org/officeDocument/2006/relationships/oleObject" Target="../embeddings/oleObject1817.bin"/><Relationship Id="rId14" Type="http://schemas.openxmlformats.org/officeDocument/2006/relationships/oleObject" Target="../embeddings/oleObject960.bin"/><Relationship Id="rId317" Type="http://schemas.openxmlformats.org/officeDocument/2006/relationships/oleObject" Target="../embeddings/oleObject1263.bin"/><Relationship Id="rId524" Type="http://schemas.openxmlformats.org/officeDocument/2006/relationships/oleObject" Target="../embeddings/oleObject1470.bin"/><Relationship Id="rId731" Type="http://schemas.openxmlformats.org/officeDocument/2006/relationships/oleObject" Target="../embeddings/oleObject1677.bin"/><Relationship Id="rId98" Type="http://schemas.openxmlformats.org/officeDocument/2006/relationships/oleObject" Target="../embeddings/oleObject1044.bin"/><Relationship Id="rId163" Type="http://schemas.openxmlformats.org/officeDocument/2006/relationships/oleObject" Target="../embeddings/oleObject1109.bin"/><Relationship Id="rId370" Type="http://schemas.openxmlformats.org/officeDocument/2006/relationships/oleObject" Target="../embeddings/oleObject1316.bin"/><Relationship Id="rId829" Type="http://schemas.openxmlformats.org/officeDocument/2006/relationships/oleObject" Target="../embeddings/oleObject1775.bin"/><Relationship Id="rId230" Type="http://schemas.openxmlformats.org/officeDocument/2006/relationships/oleObject" Target="../embeddings/oleObject1176.bin"/><Relationship Id="rId468" Type="http://schemas.openxmlformats.org/officeDocument/2006/relationships/oleObject" Target="../embeddings/oleObject1414.bin"/><Relationship Id="rId675" Type="http://schemas.openxmlformats.org/officeDocument/2006/relationships/oleObject" Target="../embeddings/oleObject1621.bin"/><Relationship Id="rId882" Type="http://schemas.openxmlformats.org/officeDocument/2006/relationships/oleObject" Target="../embeddings/oleObject1828.bin"/><Relationship Id="rId25" Type="http://schemas.openxmlformats.org/officeDocument/2006/relationships/oleObject" Target="../embeddings/oleObject971.bin"/><Relationship Id="rId328" Type="http://schemas.openxmlformats.org/officeDocument/2006/relationships/oleObject" Target="../embeddings/oleObject1274.bin"/><Relationship Id="rId535" Type="http://schemas.openxmlformats.org/officeDocument/2006/relationships/oleObject" Target="../embeddings/oleObject1481.bin"/><Relationship Id="rId742" Type="http://schemas.openxmlformats.org/officeDocument/2006/relationships/oleObject" Target="../embeddings/oleObject1688.bin"/><Relationship Id="rId174" Type="http://schemas.openxmlformats.org/officeDocument/2006/relationships/oleObject" Target="../embeddings/oleObject1120.bin"/><Relationship Id="rId381" Type="http://schemas.openxmlformats.org/officeDocument/2006/relationships/oleObject" Target="../embeddings/oleObject1327.bin"/><Relationship Id="rId602" Type="http://schemas.openxmlformats.org/officeDocument/2006/relationships/oleObject" Target="../embeddings/oleObject1548.bin"/><Relationship Id="rId241" Type="http://schemas.openxmlformats.org/officeDocument/2006/relationships/oleObject" Target="../embeddings/oleObject1187.bin"/><Relationship Id="rId479" Type="http://schemas.openxmlformats.org/officeDocument/2006/relationships/oleObject" Target="../embeddings/oleObject1425.bin"/><Relationship Id="rId686" Type="http://schemas.openxmlformats.org/officeDocument/2006/relationships/oleObject" Target="../embeddings/oleObject1632.bin"/><Relationship Id="rId893" Type="http://schemas.openxmlformats.org/officeDocument/2006/relationships/oleObject" Target="../embeddings/oleObject1839.bin"/><Relationship Id="rId907" Type="http://schemas.openxmlformats.org/officeDocument/2006/relationships/oleObject" Target="../embeddings/oleObject1853.bin"/><Relationship Id="rId36" Type="http://schemas.openxmlformats.org/officeDocument/2006/relationships/oleObject" Target="../embeddings/oleObject982.bin"/><Relationship Id="rId339" Type="http://schemas.openxmlformats.org/officeDocument/2006/relationships/oleObject" Target="../embeddings/oleObject1285.bin"/><Relationship Id="rId546" Type="http://schemas.openxmlformats.org/officeDocument/2006/relationships/oleObject" Target="../embeddings/oleObject1492.bin"/><Relationship Id="rId753" Type="http://schemas.openxmlformats.org/officeDocument/2006/relationships/oleObject" Target="../embeddings/oleObject1699.bin"/><Relationship Id="rId101" Type="http://schemas.openxmlformats.org/officeDocument/2006/relationships/oleObject" Target="../embeddings/oleObject1047.bin"/><Relationship Id="rId185" Type="http://schemas.openxmlformats.org/officeDocument/2006/relationships/oleObject" Target="../embeddings/oleObject1131.bin"/><Relationship Id="rId406" Type="http://schemas.openxmlformats.org/officeDocument/2006/relationships/oleObject" Target="../embeddings/oleObject1352.bin"/><Relationship Id="rId392" Type="http://schemas.openxmlformats.org/officeDocument/2006/relationships/oleObject" Target="../embeddings/oleObject1338.bin"/><Relationship Id="rId613" Type="http://schemas.openxmlformats.org/officeDocument/2006/relationships/oleObject" Target="../embeddings/oleObject1559.bin"/><Relationship Id="rId697" Type="http://schemas.openxmlformats.org/officeDocument/2006/relationships/oleObject" Target="../embeddings/oleObject1643.bin"/><Relationship Id="rId820" Type="http://schemas.openxmlformats.org/officeDocument/2006/relationships/oleObject" Target="../embeddings/oleObject1766.bin"/><Relationship Id="rId918" Type="http://schemas.openxmlformats.org/officeDocument/2006/relationships/oleObject" Target="../embeddings/oleObject1864.bin"/><Relationship Id="rId252" Type="http://schemas.openxmlformats.org/officeDocument/2006/relationships/oleObject" Target="../embeddings/oleObject1198.bin"/><Relationship Id="rId294" Type="http://schemas.openxmlformats.org/officeDocument/2006/relationships/oleObject" Target="../embeddings/oleObject1240.bin"/><Relationship Id="rId308" Type="http://schemas.openxmlformats.org/officeDocument/2006/relationships/oleObject" Target="../embeddings/oleObject1254.bin"/><Relationship Id="rId515" Type="http://schemas.openxmlformats.org/officeDocument/2006/relationships/oleObject" Target="../embeddings/oleObject1461.bin"/><Relationship Id="rId722" Type="http://schemas.openxmlformats.org/officeDocument/2006/relationships/oleObject" Target="../embeddings/oleObject1668.bin"/><Relationship Id="rId47" Type="http://schemas.openxmlformats.org/officeDocument/2006/relationships/oleObject" Target="../embeddings/oleObject993.bin"/><Relationship Id="rId89" Type="http://schemas.openxmlformats.org/officeDocument/2006/relationships/oleObject" Target="../embeddings/oleObject1035.bin"/><Relationship Id="rId112" Type="http://schemas.openxmlformats.org/officeDocument/2006/relationships/oleObject" Target="../embeddings/oleObject1058.bin"/><Relationship Id="rId154" Type="http://schemas.openxmlformats.org/officeDocument/2006/relationships/oleObject" Target="../embeddings/oleObject1100.bin"/><Relationship Id="rId361" Type="http://schemas.openxmlformats.org/officeDocument/2006/relationships/oleObject" Target="../embeddings/oleObject1307.bin"/><Relationship Id="rId557" Type="http://schemas.openxmlformats.org/officeDocument/2006/relationships/oleObject" Target="../embeddings/oleObject1503.bin"/><Relationship Id="rId599" Type="http://schemas.openxmlformats.org/officeDocument/2006/relationships/oleObject" Target="../embeddings/oleObject1545.bin"/><Relationship Id="rId764" Type="http://schemas.openxmlformats.org/officeDocument/2006/relationships/oleObject" Target="../embeddings/oleObject1710.bin"/><Relationship Id="rId196" Type="http://schemas.openxmlformats.org/officeDocument/2006/relationships/oleObject" Target="../embeddings/oleObject1142.bin"/><Relationship Id="rId417" Type="http://schemas.openxmlformats.org/officeDocument/2006/relationships/oleObject" Target="../embeddings/oleObject1363.bin"/><Relationship Id="rId459" Type="http://schemas.openxmlformats.org/officeDocument/2006/relationships/oleObject" Target="../embeddings/oleObject1405.bin"/><Relationship Id="rId624" Type="http://schemas.openxmlformats.org/officeDocument/2006/relationships/oleObject" Target="../embeddings/oleObject1570.bin"/><Relationship Id="rId666" Type="http://schemas.openxmlformats.org/officeDocument/2006/relationships/oleObject" Target="../embeddings/oleObject1612.bin"/><Relationship Id="rId831" Type="http://schemas.openxmlformats.org/officeDocument/2006/relationships/oleObject" Target="../embeddings/oleObject1777.bin"/><Relationship Id="rId873" Type="http://schemas.openxmlformats.org/officeDocument/2006/relationships/oleObject" Target="../embeddings/oleObject1819.bin"/><Relationship Id="rId16" Type="http://schemas.openxmlformats.org/officeDocument/2006/relationships/oleObject" Target="../embeddings/oleObject962.bin"/><Relationship Id="rId221" Type="http://schemas.openxmlformats.org/officeDocument/2006/relationships/oleObject" Target="../embeddings/oleObject1167.bin"/><Relationship Id="rId263" Type="http://schemas.openxmlformats.org/officeDocument/2006/relationships/oleObject" Target="../embeddings/oleObject1209.bin"/><Relationship Id="rId319" Type="http://schemas.openxmlformats.org/officeDocument/2006/relationships/oleObject" Target="../embeddings/oleObject1265.bin"/><Relationship Id="rId470" Type="http://schemas.openxmlformats.org/officeDocument/2006/relationships/oleObject" Target="../embeddings/oleObject1416.bin"/><Relationship Id="rId526" Type="http://schemas.openxmlformats.org/officeDocument/2006/relationships/oleObject" Target="../embeddings/oleObject1472.bin"/><Relationship Id="rId929" Type="http://schemas.openxmlformats.org/officeDocument/2006/relationships/oleObject" Target="../embeddings/oleObject1875.bin"/><Relationship Id="rId58" Type="http://schemas.openxmlformats.org/officeDocument/2006/relationships/oleObject" Target="../embeddings/oleObject1004.bin"/><Relationship Id="rId123" Type="http://schemas.openxmlformats.org/officeDocument/2006/relationships/oleObject" Target="../embeddings/oleObject1069.bin"/><Relationship Id="rId330" Type="http://schemas.openxmlformats.org/officeDocument/2006/relationships/oleObject" Target="../embeddings/oleObject1276.bin"/><Relationship Id="rId568" Type="http://schemas.openxmlformats.org/officeDocument/2006/relationships/oleObject" Target="../embeddings/oleObject1514.bin"/><Relationship Id="rId733" Type="http://schemas.openxmlformats.org/officeDocument/2006/relationships/oleObject" Target="../embeddings/oleObject1679.bin"/><Relationship Id="rId775" Type="http://schemas.openxmlformats.org/officeDocument/2006/relationships/oleObject" Target="../embeddings/oleObject1721.bin"/><Relationship Id="rId940" Type="http://schemas.openxmlformats.org/officeDocument/2006/relationships/oleObject" Target="../embeddings/oleObject1886.bin"/><Relationship Id="rId165" Type="http://schemas.openxmlformats.org/officeDocument/2006/relationships/oleObject" Target="../embeddings/oleObject1111.bin"/><Relationship Id="rId372" Type="http://schemas.openxmlformats.org/officeDocument/2006/relationships/oleObject" Target="../embeddings/oleObject1318.bin"/><Relationship Id="rId428" Type="http://schemas.openxmlformats.org/officeDocument/2006/relationships/oleObject" Target="../embeddings/oleObject1374.bin"/><Relationship Id="rId635" Type="http://schemas.openxmlformats.org/officeDocument/2006/relationships/oleObject" Target="../embeddings/oleObject1581.bin"/><Relationship Id="rId677" Type="http://schemas.openxmlformats.org/officeDocument/2006/relationships/oleObject" Target="../embeddings/oleObject1623.bin"/><Relationship Id="rId800" Type="http://schemas.openxmlformats.org/officeDocument/2006/relationships/oleObject" Target="../embeddings/oleObject1746.bin"/><Relationship Id="rId842" Type="http://schemas.openxmlformats.org/officeDocument/2006/relationships/oleObject" Target="../embeddings/oleObject1788.bin"/><Relationship Id="rId232" Type="http://schemas.openxmlformats.org/officeDocument/2006/relationships/oleObject" Target="../embeddings/oleObject1178.bin"/><Relationship Id="rId274" Type="http://schemas.openxmlformats.org/officeDocument/2006/relationships/oleObject" Target="../embeddings/oleObject1220.bin"/><Relationship Id="rId481" Type="http://schemas.openxmlformats.org/officeDocument/2006/relationships/oleObject" Target="../embeddings/oleObject1427.bin"/><Relationship Id="rId702" Type="http://schemas.openxmlformats.org/officeDocument/2006/relationships/oleObject" Target="../embeddings/oleObject1648.bin"/><Relationship Id="rId884" Type="http://schemas.openxmlformats.org/officeDocument/2006/relationships/oleObject" Target="../embeddings/oleObject1830.bin"/><Relationship Id="rId27" Type="http://schemas.openxmlformats.org/officeDocument/2006/relationships/oleObject" Target="../embeddings/oleObject973.bin"/><Relationship Id="rId69" Type="http://schemas.openxmlformats.org/officeDocument/2006/relationships/oleObject" Target="../embeddings/oleObject1015.bin"/><Relationship Id="rId134" Type="http://schemas.openxmlformats.org/officeDocument/2006/relationships/oleObject" Target="../embeddings/oleObject1080.bin"/><Relationship Id="rId537" Type="http://schemas.openxmlformats.org/officeDocument/2006/relationships/oleObject" Target="../embeddings/oleObject1483.bin"/><Relationship Id="rId579" Type="http://schemas.openxmlformats.org/officeDocument/2006/relationships/oleObject" Target="../embeddings/oleObject1525.bin"/><Relationship Id="rId744" Type="http://schemas.openxmlformats.org/officeDocument/2006/relationships/oleObject" Target="../embeddings/oleObject1690.bin"/><Relationship Id="rId786" Type="http://schemas.openxmlformats.org/officeDocument/2006/relationships/oleObject" Target="../embeddings/oleObject1732.bin"/><Relationship Id="rId951" Type="http://schemas.openxmlformats.org/officeDocument/2006/relationships/oleObject" Target="../embeddings/oleObject1897.bin"/><Relationship Id="rId80" Type="http://schemas.openxmlformats.org/officeDocument/2006/relationships/oleObject" Target="../embeddings/oleObject1026.bin"/><Relationship Id="rId176" Type="http://schemas.openxmlformats.org/officeDocument/2006/relationships/oleObject" Target="../embeddings/oleObject1122.bin"/><Relationship Id="rId341" Type="http://schemas.openxmlformats.org/officeDocument/2006/relationships/oleObject" Target="../embeddings/oleObject1287.bin"/><Relationship Id="rId383" Type="http://schemas.openxmlformats.org/officeDocument/2006/relationships/oleObject" Target="../embeddings/oleObject1329.bin"/><Relationship Id="rId439" Type="http://schemas.openxmlformats.org/officeDocument/2006/relationships/oleObject" Target="../embeddings/oleObject1385.bin"/><Relationship Id="rId590" Type="http://schemas.openxmlformats.org/officeDocument/2006/relationships/oleObject" Target="../embeddings/oleObject1536.bin"/><Relationship Id="rId604" Type="http://schemas.openxmlformats.org/officeDocument/2006/relationships/oleObject" Target="../embeddings/oleObject1550.bin"/><Relationship Id="rId646" Type="http://schemas.openxmlformats.org/officeDocument/2006/relationships/oleObject" Target="../embeddings/oleObject1592.bin"/><Relationship Id="rId811" Type="http://schemas.openxmlformats.org/officeDocument/2006/relationships/oleObject" Target="../embeddings/oleObject1757.bin"/><Relationship Id="rId201" Type="http://schemas.openxmlformats.org/officeDocument/2006/relationships/oleObject" Target="../embeddings/oleObject1147.bin"/><Relationship Id="rId243" Type="http://schemas.openxmlformats.org/officeDocument/2006/relationships/oleObject" Target="../embeddings/oleObject1189.bin"/><Relationship Id="rId285" Type="http://schemas.openxmlformats.org/officeDocument/2006/relationships/oleObject" Target="../embeddings/oleObject1231.bin"/><Relationship Id="rId450" Type="http://schemas.openxmlformats.org/officeDocument/2006/relationships/oleObject" Target="../embeddings/oleObject1396.bin"/><Relationship Id="rId506" Type="http://schemas.openxmlformats.org/officeDocument/2006/relationships/oleObject" Target="../embeddings/oleObject1452.bin"/><Relationship Id="rId688" Type="http://schemas.openxmlformats.org/officeDocument/2006/relationships/oleObject" Target="../embeddings/oleObject1634.bin"/><Relationship Id="rId853" Type="http://schemas.openxmlformats.org/officeDocument/2006/relationships/oleObject" Target="../embeddings/oleObject1799.bin"/><Relationship Id="rId895" Type="http://schemas.openxmlformats.org/officeDocument/2006/relationships/oleObject" Target="../embeddings/oleObject1841.bin"/><Relationship Id="rId909" Type="http://schemas.openxmlformats.org/officeDocument/2006/relationships/oleObject" Target="../embeddings/oleObject1855.bin"/><Relationship Id="rId38" Type="http://schemas.openxmlformats.org/officeDocument/2006/relationships/oleObject" Target="../embeddings/oleObject984.bin"/><Relationship Id="rId103" Type="http://schemas.openxmlformats.org/officeDocument/2006/relationships/oleObject" Target="../embeddings/oleObject1049.bin"/><Relationship Id="rId310" Type="http://schemas.openxmlformats.org/officeDocument/2006/relationships/oleObject" Target="../embeddings/oleObject1256.bin"/><Relationship Id="rId492" Type="http://schemas.openxmlformats.org/officeDocument/2006/relationships/oleObject" Target="../embeddings/oleObject1438.bin"/><Relationship Id="rId548" Type="http://schemas.openxmlformats.org/officeDocument/2006/relationships/oleObject" Target="../embeddings/oleObject1494.bin"/><Relationship Id="rId713" Type="http://schemas.openxmlformats.org/officeDocument/2006/relationships/oleObject" Target="../embeddings/oleObject1659.bin"/><Relationship Id="rId755" Type="http://schemas.openxmlformats.org/officeDocument/2006/relationships/oleObject" Target="../embeddings/oleObject1701.bin"/><Relationship Id="rId797" Type="http://schemas.openxmlformats.org/officeDocument/2006/relationships/oleObject" Target="../embeddings/oleObject1743.bin"/><Relationship Id="rId920" Type="http://schemas.openxmlformats.org/officeDocument/2006/relationships/oleObject" Target="../embeddings/oleObject1866.bin"/><Relationship Id="rId91" Type="http://schemas.openxmlformats.org/officeDocument/2006/relationships/oleObject" Target="../embeddings/oleObject1037.bin"/><Relationship Id="rId145" Type="http://schemas.openxmlformats.org/officeDocument/2006/relationships/oleObject" Target="../embeddings/oleObject1091.bin"/><Relationship Id="rId187" Type="http://schemas.openxmlformats.org/officeDocument/2006/relationships/oleObject" Target="../embeddings/oleObject1133.bin"/><Relationship Id="rId352" Type="http://schemas.openxmlformats.org/officeDocument/2006/relationships/oleObject" Target="../embeddings/oleObject1298.bin"/><Relationship Id="rId394" Type="http://schemas.openxmlformats.org/officeDocument/2006/relationships/oleObject" Target="../embeddings/oleObject1340.bin"/><Relationship Id="rId408" Type="http://schemas.openxmlformats.org/officeDocument/2006/relationships/oleObject" Target="../embeddings/oleObject1354.bin"/><Relationship Id="rId615" Type="http://schemas.openxmlformats.org/officeDocument/2006/relationships/oleObject" Target="../embeddings/oleObject1561.bin"/><Relationship Id="rId822" Type="http://schemas.openxmlformats.org/officeDocument/2006/relationships/oleObject" Target="../embeddings/oleObject1768.bin"/><Relationship Id="rId212" Type="http://schemas.openxmlformats.org/officeDocument/2006/relationships/oleObject" Target="../embeddings/oleObject1158.bin"/><Relationship Id="rId254" Type="http://schemas.openxmlformats.org/officeDocument/2006/relationships/oleObject" Target="../embeddings/oleObject1200.bin"/><Relationship Id="rId657" Type="http://schemas.openxmlformats.org/officeDocument/2006/relationships/oleObject" Target="../embeddings/oleObject1603.bin"/><Relationship Id="rId699" Type="http://schemas.openxmlformats.org/officeDocument/2006/relationships/oleObject" Target="../embeddings/oleObject1645.bin"/><Relationship Id="rId864" Type="http://schemas.openxmlformats.org/officeDocument/2006/relationships/oleObject" Target="../embeddings/oleObject1810.bin"/><Relationship Id="rId49" Type="http://schemas.openxmlformats.org/officeDocument/2006/relationships/oleObject" Target="../embeddings/oleObject995.bin"/><Relationship Id="rId114" Type="http://schemas.openxmlformats.org/officeDocument/2006/relationships/oleObject" Target="../embeddings/oleObject1060.bin"/><Relationship Id="rId296" Type="http://schemas.openxmlformats.org/officeDocument/2006/relationships/oleObject" Target="../embeddings/oleObject1242.bin"/><Relationship Id="rId461" Type="http://schemas.openxmlformats.org/officeDocument/2006/relationships/oleObject" Target="../embeddings/oleObject1407.bin"/><Relationship Id="rId517" Type="http://schemas.openxmlformats.org/officeDocument/2006/relationships/oleObject" Target="../embeddings/oleObject1463.bin"/><Relationship Id="rId559" Type="http://schemas.openxmlformats.org/officeDocument/2006/relationships/oleObject" Target="../embeddings/oleObject1505.bin"/><Relationship Id="rId724" Type="http://schemas.openxmlformats.org/officeDocument/2006/relationships/oleObject" Target="../embeddings/oleObject1670.bin"/><Relationship Id="rId766" Type="http://schemas.openxmlformats.org/officeDocument/2006/relationships/oleObject" Target="../embeddings/oleObject1712.bin"/><Relationship Id="rId931" Type="http://schemas.openxmlformats.org/officeDocument/2006/relationships/oleObject" Target="../embeddings/oleObject1877.bin"/><Relationship Id="rId60" Type="http://schemas.openxmlformats.org/officeDocument/2006/relationships/oleObject" Target="../embeddings/oleObject1006.bin"/><Relationship Id="rId156" Type="http://schemas.openxmlformats.org/officeDocument/2006/relationships/oleObject" Target="../embeddings/oleObject1102.bin"/><Relationship Id="rId198" Type="http://schemas.openxmlformats.org/officeDocument/2006/relationships/oleObject" Target="../embeddings/oleObject1144.bin"/><Relationship Id="rId321" Type="http://schemas.openxmlformats.org/officeDocument/2006/relationships/oleObject" Target="../embeddings/oleObject1267.bin"/><Relationship Id="rId363" Type="http://schemas.openxmlformats.org/officeDocument/2006/relationships/oleObject" Target="../embeddings/oleObject1309.bin"/><Relationship Id="rId419" Type="http://schemas.openxmlformats.org/officeDocument/2006/relationships/oleObject" Target="../embeddings/oleObject1365.bin"/><Relationship Id="rId570" Type="http://schemas.openxmlformats.org/officeDocument/2006/relationships/oleObject" Target="../embeddings/oleObject1516.bin"/><Relationship Id="rId626" Type="http://schemas.openxmlformats.org/officeDocument/2006/relationships/oleObject" Target="../embeddings/oleObject1572.bin"/><Relationship Id="rId223" Type="http://schemas.openxmlformats.org/officeDocument/2006/relationships/oleObject" Target="../embeddings/oleObject1169.bin"/><Relationship Id="rId430" Type="http://schemas.openxmlformats.org/officeDocument/2006/relationships/oleObject" Target="../embeddings/oleObject1376.bin"/><Relationship Id="rId668" Type="http://schemas.openxmlformats.org/officeDocument/2006/relationships/oleObject" Target="../embeddings/oleObject1614.bin"/><Relationship Id="rId833" Type="http://schemas.openxmlformats.org/officeDocument/2006/relationships/oleObject" Target="../embeddings/oleObject1779.bin"/><Relationship Id="rId875" Type="http://schemas.openxmlformats.org/officeDocument/2006/relationships/oleObject" Target="../embeddings/oleObject1821.bin"/><Relationship Id="rId18" Type="http://schemas.openxmlformats.org/officeDocument/2006/relationships/oleObject" Target="../embeddings/oleObject964.bin"/><Relationship Id="rId265" Type="http://schemas.openxmlformats.org/officeDocument/2006/relationships/oleObject" Target="../embeddings/oleObject1211.bin"/><Relationship Id="rId472" Type="http://schemas.openxmlformats.org/officeDocument/2006/relationships/oleObject" Target="../embeddings/oleObject1418.bin"/><Relationship Id="rId528" Type="http://schemas.openxmlformats.org/officeDocument/2006/relationships/oleObject" Target="../embeddings/oleObject1474.bin"/><Relationship Id="rId735" Type="http://schemas.openxmlformats.org/officeDocument/2006/relationships/oleObject" Target="../embeddings/oleObject1681.bin"/><Relationship Id="rId900" Type="http://schemas.openxmlformats.org/officeDocument/2006/relationships/oleObject" Target="../embeddings/oleObject1846.bin"/><Relationship Id="rId942" Type="http://schemas.openxmlformats.org/officeDocument/2006/relationships/oleObject" Target="../embeddings/oleObject1888.bin"/><Relationship Id="rId125" Type="http://schemas.openxmlformats.org/officeDocument/2006/relationships/oleObject" Target="../embeddings/oleObject1071.bin"/><Relationship Id="rId167" Type="http://schemas.openxmlformats.org/officeDocument/2006/relationships/oleObject" Target="../embeddings/oleObject1113.bin"/><Relationship Id="rId332" Type="http://schemas.openxmlformats.org/officeDocument/2006/relationships/oleObject" Target="../embeddings/oleObject1278.bin"/><Relationship Id="rId374" Type="http://schemas.openxmlformats.org/officeDocument/2006/relationships/oleObject" Target="../embeddings/oleObject1320.bin"/><Relationship Id="rId581" Type="http://schemas.openxmlformats.org/officeDocument/2006/relationships/oleObject" Target="../embeddings/oleObject1527.bin"/><Relationship Id="rId777" Type="http://schemas.openxmlformats.org/officeDocument/2006/relationships/oleObject" Target="../embeddings/oleObject1723.bin"/><Relationship Id="rId71" Type="http://schemas.openxmlformats.org/officeDocument/2006/relationships/oleObject" Target="../embeddings/oleObject1017.bin"/><Relationship Id="rId234" Type="http://schemas.openxmlformats.org/officeDocument/2006/relationships/oleObject" Target="../embeddings/oleObject1180.bin"/><Relationship Id="rId637" Type="http://schemas.openxmlformats.org/officeDocument/2006/relationships/oleObject" Target="../embeddings/oleObject1583.bin"/><Relationship Id="rId679" Type="http://schemas.openxmlformats.org/officeDocument/2006/relationships/oleObject" Target="../embeddings/oleObject1625.bin"/><Relationship Id="rId802" Type="http://schemas.openxmlformats.org/officeDocument/2006/relationships/oleObject" Target="../embeddings/oleObject1748.bin"/><Relationship Id="rId844" Type="http://schemas.openxmlformats.org/officeDocument/2006/relationships/oleObject" Target="../embeddings/oleObject1790.bin"/><Relationship Id="rId886" Type="http://schemas.openxmlformats.org/officeDocument/2006/relationships/oleObject" Target="../embeddings/oleObject1832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975.bin"/><Relationship Id="rId276" Type="http://schemas.openxmlformats.org/officeDocument/2006/relationships/oleObject" Target="../embeddings/oleObject1222.bin"/><Relationship Id="rId441" Type="http://schemas.openxmlformats.org/officeDocument/2006/relationships/oleObject" Target="../embeddings/oleObject1387.bin"/><Relationship Id="rId483" Type="http://schemas.openxmlformats.org/officeDocument/2006/relationships/oleObject" Target="../embeddings/oleObject1429.bin"/><Relationship Id="rId539" Type="http://schemas.openxmlformats.org/officeDocument/2006/relationships/oleObject" Target="../embeddings/oleObject1485.bin"/><Relationship Id="rId690" Type="http://schemas.openxmlformats.org/officeDocument/2006/relationships/oleObject" Target="../embeddings/oleObject1636.bin"/><Relationship Id="rId704" Type="http://schemas.openxmlformats.org/officeDocument/2006/relationships/oleObject" Target="../embeddings/oleObject1650.bin"/><Relationship Id="rId746" Type="http://schemas.openxmlformats.org/officeDocument/2006/relationships/oleObject" Target="../embeddings/oleObject1692.bin"/><Relationship Id="rId911" Type="http://schemas.openxmlformats.org/officeDocument/2006/relationships/oleObject" Target="../embeddings/oleObject1857.bin"/><Relationship Id="rId40" Type="http://schemas.openxmlformats.org/officeDocument/2006/relationships/oleObject" Target="../embeddings/oleObject986.bin"/><Relationship Id="rId136" Type="http://schemas.openxmlformats.org/officeDocument/2006/relationships/oleObject" Target="../embeddings/oleObject1082.bin"/><Relationship Id="rId178" Type="http://schemas.openxmlformats.org/officeDocument/2006/relationships/oleObject" Target="../embeddings/oleObject1124.bin"/><Relationship Id="rId301" Type="http://schemas.openxmlformats.org/officeDocument/2006/relationships/oleObject" Target="../embeddings/oleObject1247.bin"/><Relationship Id="rId343" Type="http://schemas.openxmlformats.org/officeDocument/2006/relationships/oleObject" Target="../embeddings/oleObject1289.bin"/><Relationship Id="rId550" Type="http://schemas.openxmlformats.org/officeDocument/2006/relationships/oleObject" Target="../embeddings/oleObject1496.bin"/><Relationship Id="rId788" Type="http://schemas.openxmlformats.org/officeDocument/2006/relationships/oleObject" Target="../embeddings/oleObject1734.bin"/><Relationship Id="rId953" Type="http://schemas.openxmlformats.org/officeDocument/2006/relationships/oleObject" Target="../embeddings/oleObject1899.bin"/><Relationship Id="rId82" Type="http://schemas.openxmlformats.org/officeDocument/2006/relationships/oleObject" Target="../embeddings/oleObject1028.bin"/><Relationship Id="rId203" Type="http://schemas.openxmlformats.org/officeDocument/2006/relationships/oleObject" Target="../embeddings/oleObject1149.bin"/><Relationship Id="rId385" Type="http://schemas.openxmlformats.org/officeDocument/2006/relationships/oleObject" Target="../embeddings/oleObject1331.bin"/><Relationship Id="rId592" Type="http://schemas.openxmlformats.org/officeDocument/2006/relationships/oleObject" Target="../embeddings/oleObject1538.bin"/><Relationship Id="rId606" Type="http://schemas.openxmlformats.org/officeDocument/2006/relationships/oleObject" Target="../embeddings/oleObject1552.bin"/><Relationship Id="rId648" Type="http://schemas.openxmlformats.org/officeDocument/2006/relationships/oleObject" Target="../embeddings/oleObject1594.bin"/><Relationship Id="rId813" Type="http://schemas.openxmlformats.org/officeDocument/2006/relationships/oleObject" Target="../embeddings/oleObject1759.bin"/><Relationship Id="rId855" Type="http://schemas.openxmlformats.org/officeDocument/2006/relationships/oleObject" Target="../embeddings/oleObject1801.bin"/><Relationship Id="rId245" Type="http://schemas.openxmlformats.org/officeDocument/2006/relationships/oleObject" Target="../embeddings/oleObject1191.bin"/><Relationship Id="rId287" Type="http://schemas.openxmlformats.org/officeDocument/2006/relationships/oleObject" Target="../embeddings/oleObject1233.bin"/><Relationship Id="rId410" Type="http://schemas.openxmlformats.org/officeDocument/2006/relationships/oleObject" Target="../embeddings/oleObject1356.bin"/><Relationship Id="rId452" Type="http://schemas.openxmlformats.org/officeDocument/2006/relationships/oleObject" Target="../embeddings/oleObject1398.bin"/><Relationship Id="rId494" Type="http://schemas.openxmlformats.org/officeDocument/2006/relationships/oleObject" Target="../embeddings/oleObject1440.bin"/><Relationship Id="rId508" Type="http://schemas.openxmlformats.org/officeDocument/2006/relationships/oleObject" Target="../embeddings/oleObject1454.bin"/><Relationship Id="rId715" Type="http://schemas.openxmlformats.org/officeDocument/2006/relationships/oleObject" Target="../embeddings/oleObject1661.bin"/><Relationship Id="rId897" Type="http://schemas.openxmlformats.org/officeDocument/2006/relationships/oleObject" Target="../embeddings/oleObject1843.bin"/><Relationship Id="rId922" Type="http://schemas.openxmlformats.org/officeDocument/2006/relationships/oleObject" Target="../embeddings/oleObject1868.bin"/><Relationship Id="rId105" Type="http://schemas.openxmlformats.org/officeDocument/2006/relationships/oleObject" Target="../embeddings/oleObject1051.bin"/><Relationship Id="rId147" Type="http://schemas.openxmlformats.org/officeDocument/2006/relationships/oleObject" Target="../embeddings/oleObject1093.bin"/><Relationship Id="rId312" Type="http://schemas.openxmlformats.org/officeDocument/2006/relationships/oleObject" Target="../embeddings/oleObject1258.bin"/><Relationship Id="rId354" Type="http://schemas.openxmlformats.org/officeDocument/2006/relationships/oleObject" Target="../embeddings/oleObject1300.bin"/><Relationship Id="rId757" Type="http://schemas.openxmlformats.org/officeDocument/2006/relationships/oleObject" Target="../embeddings/oleObject1703.bin"/><Relationship Id="rId799" Type="http://schemas.openxmlformats.org/officeDocument/2006/relationships/oleObject" Target="../embeddings/oleObject1745.bin"/><Relationship Id="rId51" Type="http://schemas.openxmlformats.org/officeDocument/2006/relationships/oleObject" Target="../embeddings/oleObject997.bin"/><Relationship Id="rId93" Type="http://schemas.openxmlformats.org/officeDocument/2006/relationships/oleObject" Target="../embeddings/oleObject1039.bin"/><Relationship Id="rId189" Type="http://schemas.openxmlformats.org/officeDocument/2006/relationships/oleObject" Target="../embeddings/oleObject1135.bin"/><Relationship Id="rId396" Type="http://schemas.openxmlformats.org/officeDocument/2006/relationships/oleObject" Target="../embeddings/oleObject1342.bin"/><Relationship Id="rId561" Type="http://schemas.openxmlformats.org/officeDocument/2006/relationships/oleObject" Target="../embeddings/oleObject1507.bin"/><Relationship Id="rId617" Type="http://schemas.openxmlformats.org/officeDocument/2006/relationships/oleObject" Target="../embeddings/oleObject1563.bin"/><Relationship Id="rId659" Type="http://schemas.openxmlformats.org/officeDocument/2006/relationships/oleObject" Target="../embeddings/oleObject1605.bin"/><Relationship Id="rId824" Type="http://schemas.openxmlformats.org/officeDocument/2006/relationships/oleObject" Target="../embeddings/oleObject1770.bin"/><Relationship Id="rId866" Type="http://schemas.openxmlformats.org/officeDocument/2006/relationships/oleObject" Target="../embeddings/oleObject1812.bin"/><Relationship Id="rId214" Type="http://schemas.openxmlformats.org/officeDocument/2006/relationships/oleObject" Target="../embeddings/oleObject1160.bin"/><Relationship Id="rId256" Type="http://schemas.openxmlformats.org/officeDocument/2006/relationships/oleObject" Target="../embeddings/oleObject1202.bin"/><Relationship Id="rId298" Type="http://schemas.openxmlformats.org/officeDocument/2006/relationships/oleObject" Target="../embeddings/oleObject1244.bin"/><Relationship Id="rId421" Type="http://schemas.openxmlformats.org/officeDocument/2006/relationships/oleObject" Target="../embeddings/oleObject1367.bin"/><Relationship Id="rId463" Type="http://schemas.openxmlformats.org/officeDocument/2006/relationships/oleObject" Target="../embeddings/oleObject1409.bin"/><Relationship Id="rId519" Type="http://schemas.openxmlformats.org/officeDocument/2006/relationships/oleObject" Target="../embeddings/oleObject1465.bin"/><Relationship Id="rId670" Type="http://schemas.openxmlformats.org/officeDocument/2006/relationships/oleObject" Target="../embeddings/oleObject1616.bin"/><Relationship Id="rId116" Type="http://schemas.openxmlformats.org/officeDocument/2006/relationships/oleObject" Target="../embeddings/oleObject1062.bin"/><Relationship Id="rId158" Type="http://schemas.openxmlformats.org/officeDocument/2006/relationships/oleObject" Target="../embeddings/oleObject1104.bin"/><Relationship Id="rId323" Type="http://schemas.openxmlformats.org/officeDocument/2006/relationships/oleObject" Target="../embeddings/oleObject1269.bin"/><Relationship Id="rId530" Type="http://schemas.openxmlformats.org/officeDocument/2006/relationships/oleObject" Target="../embeddings/oleObject1476.bin"/><Relationship Id="rId726" Type="http://schemas.openxmlformats.org/officeDocument/2006/relationships/oleObject" Target="../embeddings/oleObject1672.bin"/><Relationship Id="rId768" Type="http://schemas.openxmlformats.org/officeDocument/2006/relationships/oleObject" Target="../embeddings/oleObject1714.bin"/><Relationship Id="rId933" Type="http://schemas.openxmlformats.org/officeDocument/2006/relationships/oleObject" Target="../embeddings/oleObject1879.bin"/><Relationship Id="rId20" Type="http://schemas.openxmlformats.org/officeDocument/2006/relationships/oleObject" Target="../embeddings/oleObject966.bin"/><Relationship Id="rId62" Type="http://schemas.openxmlformats.org/officeDocument/2006/relationships/oleObject" Target="../embeddings/oleObject1008.bin"/><Relationship Id="rId365" Type="http://schemas.openxmlformats.org/officeDocument/2006/relationships/oleObject" Target="../embeddings/oleObject1311.bin"/><Relationship Id="rId572" Type="http://schemas.openxmlformats.org/officeDocument/2006/relationships/oleObject" Target="../embeddings/oleObject1518.bin"/><Relationship Id="rId628" Type="http://schemas.openxmlformats.org/officeDocument/2006/relationships/oleObject" Target="../embeddings/oleObject1574.bin"/><Relationship Id="rId835" Type="http://schemas.openxmlformats.org/officeDocument/2006/relationships/oleObject" Target="../embeddings/oleObject1781.bin"/><Relationship Id="rId225" Type="http://schemas.openxmlformats.org/officeDocument/2006/relationships/oleObject" Target="../embeddings/oleObject1171.bin"/><Relationship Id="rId267" Type="http://schemas.openxmlformats.org/officeDocument/2006/relationships/oleObject" Target="../embeddings/oleObject1213.bin"/><Relationship Id="rId432" Type="http://schemas.openxmlformats.org/officeDocument/2006/relationships/oleObject" Target="../embeddings/oleObject1378.bin"/><Relationship Id="rId474" Type="http://schemas.openxmlformats.org/officeDocument/2006/relationships/oleObject" Target="../embeddings/oleObject1420.bin"/><Relationship Id="rId877" Type="http://schemas.openxmlformats.org/officeDocument/2006/relationships/oleObject" Target="../embeddings/oleObject1823.bin"/><Relationship Id="rId127" Type="http://schemas.openxmlformats.org/officeDocument/2006/relationships/oleObject" Target="../embeddings/oleObject1073.bin"/><Relationship Id="rId681" Type="http://schemas.openxmlformats.org/officeDocument/2006/relationships/oleObject" Target="../embeddings/oleObject1627.bin"/><Relationship Id="rId737" Type="http://schemas.openxmlformats.org/officeDocument/2006/relationships/oleObject" Target="../embeddings/oleObject1683.bin"/><Relationship Id="rId779" Type="http://schemas.openxmlformats.org/officeDocument/2006/relationships/oleObject" Target="../embeddings/oleObject1725.bin"/><Relationship Id="rId902" Type="http://schemas.openxmlformats.org/officeDocument/2006/relationships/oleObject" Target="../embeddings/oleObject1848.bin"/><Relationship Id="rId944" Type="http://schemas.openxmlformats.org/officeDocument/2006/relationships/oleObject" Target="../embeddings/oleObject1890.bin"/><Relationship Id="rId31" Type="http://schemas.openxmlformats.org/officeDocument/2006/relationships/oleObject" Target="../embeddings/oleObject977.bin"/><Relationship Id="rId73" Type="http://schemas.openxmlformats.org/officeDocument/2006/relationships/oleObject" Target="../embeddings/oleObject1019.bin"/><Relationship Id="rId169" Type="http://schemas.openxmlformats.org/officeDocument/2006/relationships/oleObject" Target="../embeddings/oleObject1115.bin"/><Relationship Id="rId334" Type="http://schemas.openxmlformats.org/officeDocument/2006/relationships/oleObject" Target="../embeddings/oleObject1280.bin"/><Relationship Id="rId376" Type="http://schemas.openxmlformats.org/officeDocument/2006/relationships/oleObject" Target="../embeddings/oleObject1322.bin"/><Relationship Id="rId541" Type="http://schemas.openxmlformats.org/officeDocument/2006/relationships/oleObject" Target="../embeddings/oleObject1487.bin"/><Relationship Id="rId583" Type="http://schemas.openxmlformats.org/officeDocument/2006/relationships/oleObject" Target="../embeddings/oleObject1529.bin"/><Relationship Id="rId639" Type="http://schemas.openxmlformats.org/officeDocument/2006/relationships/oleObject" Target="../embeddings/oleObject1585.bin"/><Relationship Id="rId790" Type="http://schemas.openxmlformats.org/officeDocument/2006/relationships/oleObject" Target="../embeddings/oleObject1736.bin"/><Relationship Id="rId804" Type="http://schemas.openxmlformats.org/officeDocument/2006/relationships/oleObject" Target="../embeddings/oleObject1750.bin"/><Relationship Id="rId4" Type="http://schemas.openxmlformats.org/officeDocument/2006/relationships/image" Target="../media/image49.png"/><Relationship Id="rId180" Type="http://schemas.openxmlformats.org/officeDocument/2006/relationships/oleObject" Target="../embeddings/oleObject1126.bin"/><Relationship Id="rId236" Type="http://schemas.openxmlformats.org/officeDocument/2006/relationships/oleObject" Target="../embeddings/oleObject1182.bin"/><Relationship Id="rId278" Type="http://schemas.openxmlformats.org/officeDocument/2006/relationships/oleObject" Target="../embeddings/oleObject1224.bin"/><Relationship Id="rId401" Type="http://schemas.openxmlformats.org/officeDocument/2006/relationships/oleObject" Target="../embeddings/oleObject1347.bin"/><Relationship Id="rId443" Type="http://schemas.openxmlformats.org/officeDocument/2006/relationships/oleObject" Target="../embeddings/oleObject1389.bin"/><Relationship Id="rId650" Type="http://schemas.openxmlformats.org/officeDocument/2006/relationships/oleObject" Target="../embeddings/oleObject1596.bin"/><Relationship Id="rId846" Type="http://schemas.openxmlformats.org/officeDocument/2006/relationships/oleObject" Target="../embeddings/oleObject1792.bin"/><Relationship Id="rId888" Type="http://schemas.openxmlformats.org/officeDocument/2006/relationships/oleObject" Target="../embeddings/oleObject1834.bin"/><Relationship Id="rId303" Type="http://schemas.openxmlformats.org/officeDocument/2006/relationships/oleObject" Target="../embeddings/oleObject1249.bin"/><Relationship Id="rId485" Type="http://schemas.openxmlformats.org/officeDocument/2006/relationships/oleObject" Target="../embeddings/oleObject1431.bin"/><Relationship Id="rId692" Type="http://schemas.openxmlformats.org/officeDocument/2006/relationships/oleObject" Target="../embeddings/oleObject1638.bin"/><Relationship Id="rId706" Type="http://schemas.openxmlformats.org/officeDocument/2006/relationships/oleObject" Target="../embeddings/oleObject1652.bin"/><Relationship Id="rId748" Type="http://schemas.openxmlformats.org/officeDocument/2006/relationships/oleObject" Target="../embeddings/oleObject1694.bin"/><Relationship Id="rId913" Type="http://schemas.openxmlformats.org/officeDocument/2006/relationships/oleObject" Target="../embeddings/oleObject1859.bin"/><Relationship Id="rId955" Type="http://schemas.openxmlformats.org/officeDocument/2006/relationships/image" Target="../media/image86.png"/><Relationship Id="rId42" Type="http://schemas.openxmlformats.org/officeDocument/2006/relationships/oleObject" Target="../embeddings/oleObject988.bin"/><Relationship Id="rId84" Type="http://schemas.openxmlformats.org/officeDocument/2006/relationships/oleObject" Target="../embeddings/oleObject1030.bin"/><Relationship Id="rId138" Type="http://schemas.openxmlformats.org/officeDocument/2006/relationships/oleObject" Target="../embeddings/oleObject1084.bin"/><Relationship Id="rId345" Type="http://schemas.openxmlformats.org/officeDocument/2006/relationships/oleObject" Target="../embeddings/oleObject1291.bin"/><Relationship Id="rId387" Type="http://schemas.openxmlformats.org/officeDocument/2006/relationships/oleObject" Target="../embeddings/oleObject1333.bin"/><Relationship Id="rId510" Type="http://schemas.openxmlformats.org/officeDocument/2006/relationships/oleObject" Target="../embeddings/oleObject1456.bin"/><Relationship Id="rId552" Type="http://schemas.openxmlformats.org/officeDocument/2006/relationships/oleObject" Target="../embeddings/oleObject1498.bin"/><Relationship Id="rId594" Type="http://schemas.openxmlformats.org/officeDocument/2006/relationships/oleObject" Target="../embeddings/oleObject1540.bin"/><Relationship Id="rId608" Type="http://schemas.openxmlformats.org/officeDocument/2006/relationships/oleObject" Target="../embeddings/oleObject1554.bin"/><Relationship Id="rId815" Type="http://schemas.openxmlformats.org/officeDocument/2006/relationships/oleObject" Target="../embeddings/oleObject1761.bin"/><Relationship Id="rId191" Type="http://schemas.openxmlformats.org/officeDocument/2006/relationships/oleObject" Target="../embeddings/oleObject1137.bin"/><Relationship Id="rId205" Type="http://schemas.openxmlformats.org/officeDocument/2006/relationships/oleObject" Target="../embeddings/oleObject1151.bin"/><Relationship Id="rId247" Type="http://schemas.openxmlformats.org/officeDocument/2006/relationships/oleObject" Target="../embeddings/oleObject1193.bin"/><Relationship Id="rId412" Type="http://schemas.openxmlformats.org/officeDocument/2006/relationships/oleObject" Target="../embeddings/oleObject1358.bin"/><Relationship Id="rId857" Type="http://schemas.openxmlformats.org/officeDocument/2006/relationships/oleObject" Target="../embeddings/oleObject1803.bin"/><Relationship Id="rId899" Type="http://schemas.openxmlformats.org/officeDocument/2006/relationships/oleObject" Target="../embeddings/oleObject1845.bin"/><Relationship Id="rId107" Type="http://schemas.openxmlformats.org/officeDocument/2006/relationships/oleObject" Target="../embeddings/oleObject1053.bin"/><Relationship Id="rId289" Type="http://schemas.openxmlformats.org/officeDocument/2006/relationships/oleObject" Target="../embeddings/oleObject1235.bin"/><Relationship Id="rId454" Type="http://schemas.openxmlformats.org/officeDocument/2006/relationships/oleObject" Target="../embeddings/oleObject1400.bin"/><Relationship Id="rId496" Type="http://schemas.openxmlformats.org/officeDocument/2006/relationships/oleObject" Target="../embeddings/oleObject1442.bin"/><Relationship Id="rId661" Type="http://schemas.openxmlformats.org/officeDocument/2006/relationships/oleObject" Target="../embeddings/oleObject1607.bin"/><Relationship Id="rId717" Type="http://schemas.openxmlformats.org/officeDocument/2006/relationships/oleObject" Target="../embeddings/oleObject1663.bin"/><Relationship Id="rId759" Type="http://schemas.openxmlformats.org/officeDocument/2006/relationships/oleObject" Target="../embeddings/oleObject1705.bin"/><Relationship Id="rId924" Type="http://schemas.openxmlformats.org/officeDocument/2006/relationships/oleObject" Target="../embeddings/oleObject1870.bin"/><Relationship Id="rId11" Type="http://schemas.openxmlformats.org/officeDocument/2006/relationships/oleObject" Target="../embeddings/oleObject957.bin"/><Relationship Id="rId53" Type="http://schemas.openxmlformats.org/officeDocument/2006/relationships/oleObject" Target="../embeddings/oleObject999.bin"/><Relationship Id="rId149" Type="http://schemas.openxmlformats.org/officeDocument/2006/relationships/oleObject" Target="../embeddings/oleObject1095.bin"/><Relationship Id="rId314" Type="http://schemas.openxmlformats.org/officeDocument/2006/relationships/oleObject" Target="../embeddings/oleObject1260.bin"/><Relationship Id="rId356" Type="http://schemas.openxmlformats.org/officeDocument/2006/relationships/oleObject" Target="../embeddings/oleObject1302.bin"/><Relationship Id="rId398" Type="http://schemas.openxmlformats.org/officeDocument/2006/relationships/oleObject" Target="../embeddings/oleObject1344.bin"/><Relationship Id="rId521" Type="http://schemas.openxmlformats.org/officeDocument/2006/relationships/oleObject" Target="../embeddings/oleObject1467.bin"/><Relationship Id="rId563" Type="http://schemas.openxmlformats.org/officeDocument/2006/relationships/oleObject" Target="../embeddings/oleObject1509.bin"/><Relationship Id="rId619" Type="http://schemas.openxmlformats.org/officeDocument/2006/relationships/oleObject" Target="../embeddings/oleObject1565.bin"/><Relationship Id="rId770" Type="http://schemas.openxmlformats.org/officeDocument/2006/relationships/oleObject" Target="../embeddings/oleObject1716.bin"/><Relationship Id="rId95" Type="http://schemas.openxmlformats.org/officeDocument/2006/relationships/oleObject" Target="../embeddings/oleObject1041.bin"/><Relationship Id="rId160" Type="http://schemas.openxmlformats.org/officeDocument/2006/relationships/oleObject" Target="../embeddings/oleObject1106.bin"/><Relationship Id="rId216" Type="http://schemas.openxmlformats.org/officeDocument/2006/relationships/oleObject" Target="../embeddings/oleObject1162.bin"/><Relationship Id="rId423" Type="http://schemas.openxmlformats.org/officeDocument/2006/relationships/oleObject" Target="../embeddings/oleObject1369.bin"/><Relationship Id="rId826" Type="http://schemas.openxmlformats.org/officeDocument/2006/relationships/oleObject" Target="../embeddings/oleObject1772.bin"/><Relationship Id="rId868" Type="http://schemas.openxmlformats.org/officeDocument/2006/relationships/oleObject" Target="../embeddings/oleObject1814.bin"/><Relationship Id="rId258" Type="http://schemas.openxmlformats.org/officeDocument/2006/relationships/oleObject" Target="../embeddings/oleObject1204.bin"/><Relationship Id="rId465" Type="http://schemas.openxmlformats.org/officeDocument/2006/relationships/oleObject" Target="../embeddings/oleObject1411.bin"/><Relationship Id="rId630" Type="http://schemas.openxmlformats.org/officeDocument/2006/relationships/oleObject" Target="../embeddings/oleObject1576.bin"/><Relationship Id="rId672" Type="http://schemas.openxmlformats.org/officeDocument/2006/relationships/oleObject" Target="../embeddings/oleObject1618.bin"/><Relationship Id="rId728" Type="http://schemas.openxmlformats.org/officeDocument/2006/relationships/oleObject" Target="../embeddings/oleObject1674.bin"/><Relationship Id="rId935" Type="http://schemas.openxmlformats.org/officeDocument/2006/relationships/oleObject" Target="../embeddings/oleObject1881.bin"/><Relationship Id="rId22" Type="http://schemas.openxmlformats.org/officeDocument/2006/relationships/oleObject" Target="../embeddings/oleObject968.bin"/><Relationship Id="rId64" Type="http://schemas.openxmlformats.org/officeDocument/2006/relationships/oleObject" Target="../embeddings/oleObject1010.bin"/><Relationship Id="rId118" Type="http://schemas.openxmlformats.org/officeDocument/2006/relationships/oleObject" Target="../embeddings/oleObject1064.bin"/><Relationship Id="rId325" Type="http://schemas.openxmlformats.org/officeDocument/2006/relationships/oleObject" Target="../embeddings/oleObject1271.bin"/><Relationship Id="rId367" Type="http://schemas.openxmlformats.org/officeDocument/2006/relationships/oleObject" Target="../embeddings/oleObject1313.bin"/><Relationship Id="rId532" Type="http://schemas.openxmlformats.org/officeDocument/2006/relationships/oleObject" Target="../embeddings/oleObject1478.bin"/><Relationship Id="rId574" Type="http://schemas.openxmlformats.org/officeDocument/2006/relationships/oleObject" Target="../embeddings/oleObject1520.bin"/><Relationship Id="rId171" Type="http://schemas.openxmlformats.org/officeDocument/2006/relationships/oleObject" Target="../embeddings/oleObject1117.bin"/><Relationship Id="rId227" Type="http://schemas.openxmlformats.org/officeDocument/2006/relationships/oleObject" Target="../embeddings/oleObject1173.bin"/><Relationship Id="rId781" Type="http://schemas.openxmlformats.org/officeDocument/2006/relationships/oleObject" Target="../embeddings/oleObject1727.bin"/><Relationship Id="rId837" Type="http://schemas.openxmlformats.org/officeDocument/2006/relationships/oleObject" Target="../embeddings/oleObject1783.bin"/><Relationship Id="rId879" Type="http://schemas.openxmlformats.org/officeDocument/2006/relationships/oleObject" Target="../embeddings/oleObject1825.bin"/><Relationship Id="rId269" Type="http://schemas.openxmlformats.org/officeDocument/2006/relationships/oleObject" Target="../embeddings/oleObject1215.bin"/><Relationship Id="rId434" Type="http://schemas.openxmlformats.org/officeDocument/2006/relationships/oleObject" Target="../embeddings/oleObject1380.bin"/><Relationship Id="rId476" Type="http://schemas.openxmlformats.org/officeDocument/2006/relationships/oleObject" Target="../embeddings/oleObject1422.bin"/><Relationship Id="rId641" Type="http://schemas.openxmlformats.org/officeDocument/2006/relationships/oleObject" Target="../embeddings/oleObject1587.bin"/><Relationship Id="rId683" Type="http://schemas.openxmlformats.org/officeDocument/2006/relationships/oleObject" Target="../embeddings/oleObject1629.bin"/><Relationship Id="rId739" Type="http://schemas.openxmlformats.org/officeDocument/2006/relationships/oleObject" Target="../embeddings/oleObject1685.bin"/><Relationship Id="rId890" Type="http://schemas.openxmlformats.org/officeDocument/2006/relationships/oleObject" Target="../embeddings/oleObject1836.bin"/><Relationship Id="rId904" Type="http://schemas.openxmlformats.org/officeDocument/2006/relationships/oleObject" Target="../embeddings/oleObject1850.bin"/><Relationship Id="rId33" Type="http://schemas.openxmlformats.org/officeDocument/2006/relationships/oleObject" Target="../embeddings/oleObject979.bin"/><Relationship Id="rId129" Type="http://schemas.openxmlformats.org/officeDocument/2006/relationships/oleObject" Target="../embeddings/oleObject1075.bin"/><Relationship Id="rId280" Type="http://schemas.openxmlformats.org/officeDocument/2006/relationships/oleObject" Target="../embeddings/oleObject1226.bin"/><Relationship Id="rId336" Type="http://schemas.openxmlformats.org/officeDocument/2006/relationships/oleObject" Target="../embeddings/oleObject1282.bin"/><Relationship Id="rId501" Type="http://schemas.openxmlformats.org/officeDocument/2006/relationships/oleObject" Target="../embeddings/oleObject1447.bin"/><Relationship Id="rId543" Type="http://schemas.openxmlformats.org/officeDocument/2006/relationships/oleObject" Target="../embeddings/oleObject1489.bin"/><Relationship Id="rId946" Type="http://schemas.openxmlformats.org/officeDocument/2006/relationships/oleObject" Target="../embeddings/oleObject1892.bin"/><Relationship Id="rId75" Type="http://schemas.openxmlformats.org/officeDocument/2006/relationships/oleObject" Target="../embeddings/oleObject1021.bin"/><Relationship Id="rId140" Type="http://schemas.openxmlformats.org/officeDocument/2006/relationships/oleObject" Target="../embeddings/oleObject1086.bin"/><Relationship Id="rId182" Type="http://schemas.openxmlformats.org/officeDocument/2006/relationships/oleObject" Target="../embeddings/oleObject1128.bin"/><Relationship Id="rId378" Type="http://schemas.openxmlformats.org/officeDocument/2006/relationships/oleObject" Target="../embeddings/oleObject1324.bin"/><Relationship Id="rId403" Type="http://schemas.openxmlformats.org/officeDocument/2006/relationships/oleObject" Target="../embeddings/oleObject1349.bin"/><Relationship Id="rId585" Type="http://schemas.openxmlformats.org/officeDocument/2006/relationships/oleObject" Target="../embeddings/oleObject1531.bin"/><Relationship Id="rId750" Type="http://schemas.openxmlformats.org/officeDocument/2006/relationships/oleObject" Target="../embeddings/oleObject1696.bin"/><Relationship Id="rId792" Type="http://schemas.openxmlformats.org/officeDocument/2006/relationships/oleObject" Target="../embeddings/oleObject1738.bin"/><Relationship Id="rId806" Type="http://schemas.openxmlformats.org/officeDocument/2006/relationships/oleObject" Target="../embeddings/oleObject1752.bin"/><Relationship Id="rId848" Type="http://schemas.openxmlformats.org/officeDocument/2006/relationships/oleObject" Target="../embeddings/oleObject1794.bin"/><Relationship Id="rId6" Type="http://schemas.openxmlformats.org/officeDocument/2006/relationships/oleObject" Target="../embeddings/oleObject953.bin"/><Relationship Id="rId238" Type="http://schemas.openxmlformats.org/officeDocument/2006/relationships/oleObject" Target="../embeddings/oleObject1184.bin"/><Relationship Id="rId445" Type="http://schemas.openxmlformats.org/officeDocument/2006/relationships/oleObject" Target="../embeddings/oleObject1391.bin"/><Relationship Id="rId487" Type="http://schemas.openxmlformats.org/officeDocument/2006/relationships/oleObject" Target="../embeddings/oleObject1433.bin"/><Relationship Id="rId610" Type="http://schemas.openxmlformats.org/officeDocument/2006/relationships/oleObject" Target="../embeddings/oleObject1556.bin"/><Relationship Id="rId652" Type="http://schemas.openxmlformats.org/officeDocument/2006/relationships/oleObject" Target="../embeddings/oleObject1598.bin"/><Relationship Id="rId694" Type="http://schemas.openxmlformats.org/officeDocument/2006/relationships/oleObject" Target="../embeddings/oleObject1640.bin"/><Relationship Id="rId708" Type="http://schemas.openxmlformats.org/officeDocument/2006/relationships/oleObject" Target="../embeddings/oleObject1654.bin"/><Relationship Id="rId915" Type="http://schemas.openxmlformats.org/officeDocument/2006/relationships/oleObject" Target="../embeddings/oleObject1861.bin"/><Relationship Id="rId291" Type="http://schemas.openxmlformats.org/officeDocument/2006/relationships/oleObject" Target="../embeddings/oleObject1237.bin"/><Relationship Id="rId305" Type="http://schemas.openxmlformats.org/officeDocument/2006/relationships/oleObject" Target="../embeddings/oleObject1251.bin"/><Relationship Id="rId347" Type="http://schemas.openxmlformats.org/officeDocument/2006/relationships/oleObject" Target="../embeddings/oleObject1293.bin"/><Relationship Id="rId512" Type="http://schemas.openxmlformats.org/officeDocument/2006/relationships/oleObject" Target="../embeddings/oleObject1458.bin"/><Relationship Id="rId44" Type="http://schemas.openxmlformats.org/officeDocument/2006/relationships/oleObject" Target="../embeddings/oleObject990.bin"/><Relationship Id="rId86" Type="http://schemas.openxmlformats.org/officeDocument/2006/relationships/oleObject" Target="../embeddings/oleObject1032.bin"/><Relationship Id="rId151" Type="http://schemas.openxmlformats.org/officeDocument/2006/relationships/oleObject" Target="../embeddings/oleObject1097.bin"/><Relationship Id="rId389" Type="http://schemas.openxmlformats.org/officeDocument/2006/relationships/oleObject" Target="../embeddings/oleObject1335.bin"/><Relationship Id="rId554" Type="http://schemas.openxmlformats.org/officeDocument/2006/relationships/oleObject" Target="../embeddings/oleObject1500.bin"/><Relationship Id="rId596" Type="http://schemas.openxmlformats.org/officeDocument/2006/relationships/oleObject" Target="../embeddings/oleObject1542.bin"/><Relationship Id="rId761" Type="http://schemas.openxmlformats.org/officeDocument/2006/relationships/oleObject" Target="../embeddings/oleObject1707.bin"/><Relationship Id="rId817" Type="http://schemas.openxmlformats.org/officeDocument/2006/relationships/oleObject" Target="../embeddings/oleObject1763.bin"/><Relationship Id="rId859" Type="http://schemas.openxmlformats.org/officeDocument/2006/relationships/oleObject" Target="../embeddings/oleObject1805.bin"/><Relationship Id="rId193" Type="http://schemas.openxmlformats.org/officeDocument/2006/relationships/oleObject" Target="../embeddings/oleObject1139.bin"/><Relationship Id="rId207" Type="http://schemas.openxmlformats.org/officeDocument/2006/relationships/oleObject" Target="../embeddings/oleObject1153.bin"/><Relationship Id="rId249" Type="http://schemas.openxmlformats.org/officeDocument/2006/relationships/oleObject" Target="../embeddings/oleObject1195.bin"/><Relationship Id="rId414" Type="http://schemas.openxmlformats.org/officeDocument/2006/relationships/oleObject" Target="../embeddings/oleObject1360.bin"/><Relationship Id="rId456" Type="http://schemas.openxmlformats.org/officeDocument/2006/relationships/oleObject" Target="../embeddings/oleObject1402.bin"/><Relationship Id="rId498" Type="http://schemas.openxmlformats.org/officeDocument/2006/relationships/oleObject" Target="../embeddings/oleObject1444.bin"/><Relationship Id="rId621" Type="http://schemas.openxmlformats.org/officeDocument/2006/relationships/oleObject" Target="../embeddings/oleObject1567.bin"/><Relationship Id="rId663" Type="http://schemas.openxmlformats.org/officeDocument/2006/relationships/oleObject" Target="../embeddings/oleObject1609.bin"/><Relationship Id="rId870" Type="http://schemas.openxmlformats.org/officeDocument/2006/relationships/oleObject" Target="../embeddings/oleObject1816.bin"/><Relationship Id="rId13" Type="http://schemas.openxmlformats.org/officeDocument/2006/relationships/oleObject" Target="../embeddings/oleObject959.bin"/><Relationship Id="rId109" Type="http://schemas.openxmlformats.org/officeDocument/2006/relationships/oleObject" Target="../embeddings/oleObject1055.bin"/><Relationship Id="rId260" Type="http://schemas.openxmlformats.org/officeDocument/2006/relationships/oleObject" Target="../embeddings/oleObject1206.bin"/><Relationship Id="rId316" Type="http://schemas.openxmlformats.org/officeDocument/2006/relationships/oleObject" Target="../embeddings/oleObject1262.bin"/><Relationship Id="rId523" Type="http://schemas.openxmlformats.org/officeDocument/2006/relationships/oleObject" Target="../embeddings/oleObject1469.bin"/><Relationship Id="rId719" Type="http://schemas.openxmlformats.org/officeDocument/2006/relationships/oleObject" Target="../embeddings/oleObject1665.bin"/><Relationship Id="rId926" Type="http://schemas.openxmlformats.org/officeDocument/2006/relationships/oleObject" Target="../embeddings/oleObject1872.bin"/><Relationship Id="rId55" Type="http://schemas.openxmlformats.org/officeDocument/2006/relationships/oleObject" Target="../embeddings/oleObject1001.bin"/><Relationship Id="rId97" Type="http://schemas.openxmlformats.org/officeDocument/2006/relationships/oleObject" Target="../embeddings/oleObject1043.bin"/><Relationship Id="rId120" Type="http://schemas.openxmlformats.org/officeDocument/2006/relationships/oleObject" Target="../embeddings/oleObject1066.bin"/><Relationship Id="rId358" Type="http://schemas.openxmlformats.org/officeDocument/2006/relationships/oleObject" Target="../embeddings/oleObject1304.bin"/><Relationship Id="rId565" Type="http://schemas.openxmlformats.org/officeDocument/2006/relationships/oleObject" Target="../embeddings/oleObject1511.bin"/><Relationship Id="rId730" Type="http://schemas.openxmlformats.org/officeDocument/2006/relationships/oleObject" Target="../embeddings/oleObject1676.bin"/><Relationship Id="rId772" Type="http://schemas.openxmlformats.org/officeDocument/2006/relationships/oleObject" Target="../embeddings/oleObject1718.bin"/><Relationship Id="rId828" Type="http://schemas.openxmlformats.org/officeDocument/2006/relationships/oleObject" Target="../embeddings/oleObject1774.bin"/><Relationship Id="rId162" Type="http://schemas.openxmlformats.org/officeDocument/2006/relationships/oleObject" Target="../embeddings/oleObject1108.bin"/><Relationship Id="rId218" Type="http://schemas.openxmlformats.org/officeDocument/2006/relationships/oleObject" Target="../embeddings/oleObject1164.bin"/><Relationship Id="rId425" Type="http://schemas.openxmlformats.org/officeDocument/2006/relationships/oleObject" Target="../embeddings/oleObject1371.bin"/><Relationship Id="rId467" Type="http://schemas.openxmlformats.org/officeDocument/2006/relationships/oleObject" Target="../embeddings/oleObject1413.bin"/><Relationship Id="rId632" Type="http://schemas.openxmlformats.org/officeDocument/2006/relationships/oleObject" Target="../embeddings/oleObject1578.bin"/><Relationship Id="rId271" Type="http://schemas.openxmlformats.org/officeDocument/2006/relationships/oleObject" Target="../embeddings/oleObject1217.bin"/><Relationship Id="rId674" Type="http://schemas.openxmlformats.org/officeDocument/2006/relationships/oleObject" Target="../embeddings/oleObject1620.bin"/><Relationship Id="rId881" Type="http://schemas.openxmlformats.org/officeDocument/2006/relationships/oleObject" Target="../embeddings/oleObject1827.bin"/><Relationship Id="rId937" Type="http://schemas.openxmlformats.org/officeDocument/2006/relationships/oleObject" Target="../embeddings/oleObject1883.bin"/><Relationship Id="rId24" Type="http://schemas.openxmlformats.org/officeDocument/2006/relationships/oleObject" Target="../embeddings/oleObject970.bin"/><Relationship Id="rId66" Type="http://schemas.openxmlformats.org/officeDocument/2006/relationships/oleObject" Target="../embeddings/oleObject1012.bin"/><Relationship Id="rId131" Type="http://schemas.openxmlformats.org/officeDocument/2006/relationships/oleObject" Target="../embeddings/oleObject1077.bin"/><Relationship Id="rId327" Type="http://schemas.openxmlformats.org/officeDocument/2006/relationships/oleObject" Target="../embeddings/oleObject1273.bin"/><Relationship Id="rId369" Type="http://schemas.openxmlformats.org/officeDocument/2006/relationships/oleObject" Target="../embeddings/oleObject1315.bin"/><Relationship Id="rId534" Type="http://schemas.openxmlformats.org/officeDocument/2006/relationships/oleObject" Target="../embeddings/oleObject1480.bin"/><Relationship Id="rId576" Type="http://schemas.openxmlformats.org/officeDocument/2006/relationships/oleObject" Target="../embeddings/oleObject1522.bin"/><Relationship Id="rId741" Type="http://schemas.openxmlformats.org/officeDocument/2006/relationships/oleObject" Target="../embeddings/oleObject1687.bin"/><Relationship Id="rId783" Type="http://schemas.openxmlformats.org/officeDocument/2006/relationships/oleObject" Target="../embeddings/oleObject1729.bin"/><Relationship Id="rId839" Type="http://schemas.openxmlformats.org/officeDocument/2006/relationships/oleObject" Target="../embeddings/oleObject1785.bin"/><Relationship Id="rId173" Type="http://schemas.openxmlformats.org/officeDocument/2006/relationships/oleObject" Target="../embeddings/oleObject1119.bin"/><Relationship Id="rId229" Type="http://schemas.openxmlformats.org/officeDocument/2006/relationships/oleObject" Target="../embeddings/oleObject1175.bin"/><Relationship Id="rId380" Type="http://schemas.openxmlformats.org/officeDocument/2006/relationships/oleObject" Target="../embeddings/oleObject1326.bin"/><Relationship Id="rId436" Type="http://schemas.openxmlformats.org/officeDocument/2006/relationships/oleObject" Target="../embeddings/oleObject1382.bin"/><Relationship Id="rId601" Type="http://schemas.openxmlformats.org/officeDocument/2006/relationships/oleObject" Target="../embeddings/oleObject1547.bin"/><Relationship Id="rId643" Type="http://schemas.openxmlformats.org/officeDocument/2006/relationships/oleObject" Target="../embeddings/oleObject1589.bin"/><Relationship Id="rId240" Type="http://schemas.openxmlformats.org/officeDocument/2006/relationships/oleObject" Target="../embeddings/oleObject1186.bin"/><Relationship Id="rId478" Type="http://schemas.openxmlformats.org/officeDocument/2006/relationships/oleObject" Target="../embeddings/oleObject1424.bin"/><Relationship Id="rId685" Type="http://schemas.openxmlformats.org/officeDocument/2006/relationships/oleObject" Target="../embeddings/oleObject1631.bin"/><Relationship Id="rId850" Type="http://schemas.openxmlformats.org/officeDocument/2006/relationships/oleObject" Target="../embeddings/oleObject1796.bin"/><Relationship Id="rId892" Type="http://schemas.openxmlformats.org/officeDocument/2006/relationships/oleObject" Target="../embeddings/oleObject1838.bin"/><Relationship Id="rId906" Type="http://schemas.openxmlformats.org/officeDocument/2006/relationships/oleObject" Target="../embeddings/oleObject1852.bin"/><Relationship Id="rId948" Type="http://schemas.openxmlformats.org/officeDocument/2006/relationships/oleObject" Target="../embeddings/oleObject1894.bin"/><Relationship Id="rId35" Type="http://schemas.openxmlformats.org/officeDocument/2006/relationships/oleObject" Target="../embeddings/oleObject981.bin"/><Relationship Id="rId77" Type="http://schemas.openxmlformats.org/officeDocument/2006/relationships/oleObject" Target="../embeddings/oleObject1023.bin"/><Relationship Id="rId100" Type="http://schemas.openxmlformats.org/officeDocument/2006/relationships/oleObject" Target="../embeddings/oleObject1046.bin"/><Relationship Id="rId282" Type="http://schemas.openxmlformats.org/officeDocument/2006/relationships/oleObject" Target="../embeddings/oleObject1228.bin"/><Relationship Id="rId338" Type="http://schemas.openxmlformats.org/officeDocument/2006/relationships/oleObject" Target="../embeddings/oleObject1284.bin"/><Relationship Id="rId503" Type="http://schemas.openxmlformats.org/officeDocument/2006/relationships/oleObject" Target="../embeddings/oleObject1449.bin"/><Relationship Id="rId545" Type="http://schemas.openxmlformats.org/officeDocument/2006/relationships/oleObject" Target="../embeddings/oleObject1491.bin"/><Relationship Id="rId587" Type="http://schemas.openxmlformats.org/officeDocument/2006/relationships/oleObject" Target="../embeddings/oleObject1533.bin"/><Relationship Id="rId710" Type="http://schemas.openxmlformats.org/officeDocument/2006/relationships/oleObject" Target="../embeddings/oleObject1656.bin"/><Relationship Id="rId752" Type="http://schemas.openxmlformats.org/officeDocument/2006/relationships/oleObject" Target="../embeddings/oleObject1698.bin"/><Relationship Id="rId808" Type="http://schemas.openxmlformats.org/officeDocument/2006/relationships/oleObject" Target="../embeddings/oleObject1754.bin"/><Relationship Id="rId8" Type="http://schemas.openxmlformats.org/officeDocument/2006/relationships/image" Target="../media/image50.png"/><Relationship Id="rId142" Type="http://schemas.openxmlformats.org/officeDocument/2006/relationships/oleObject" Target="../embeddings/oleObject1088.bin"/><Relationship Id="rId184" Type="http://schemas.openxmlformats.org/officeDocument/2006/relationships/oleObject" Target="../embeddings/oleObject1130.bin"/><Relationship Id="rId391" Type="http://schemas.openxmlformats.org/officeDocument/2006/relationships/oleObject" Target="../embeddings/oleObject1337.bin"/><Relationship Id="rId405" Type="http://schemas.openxmlformats.org/officeDocument/2006/relationships/oleObject" Target="../embeddings/oleObject1351.bin"/><Relationship Id="rId447" Type="http://schemas.openxmlformats.org/officeDocument/2006/relationships/oleObject" Target="../embeddings/oleObject1393.bin"/><Relationship Id="rId612" Type="http://schemas.openxmlformats.org/officeDocument/2006/relationships/oleObject" Target="../embeddings/oleObject1558.bin"/><Relationship Id="rId794" Type="http://schemas.openxmlformats.org/officeDocument/2006/relationships/oleObject" Target="../embeddings/oleObject1740.bin"/><Relationship Id="rId251" Type="http://schemas.openxmlformats.org/officeDocument/2006/relationships/oleObject" Target="../embeddings/oleObject1197.bin"/><Relationship Id="rId489" Type="http://schemas.openxmlformats.org/officeDocument/2006/relationships/oleObject" Target="../embeddings/oleObject1435.bin"/><Relationship Id="rId654" Type="http://schemas.openxmlformats.org/officeDocument/2006/relationships/oleObject" Target="../embeddings/oleObject1600.bin"/><Relationship Id="rId696" Type="http://schemas.openxmlformats.org/officeDocument/2006/relationships/oleObject" Target="../embeddings/oleObject1642.bin"/><Relationship Id="rId861" Type="http://schemas.openxmlformats.org/officeDocument/2006/relationships/oleObject" Target="../embeddings/oleObject1807.bin"/><Relationship Id="rId917" Type="http://schemas.openxmlformats.org/officeDocument/2006/relationships/oleObject" Target="../embeddings/oleObject1863.bin"/><Relationship Id="rId46" Type="http://schemas.openxmlformats.org/officeDocument/2006/relationships/oleObject" Target="../embeddings/oleObject992.bin"/><Relationship Id="rId293" Type="http://schemas.openxmlformats.org/officeDocument/2006/relationships/oleObject" Target="../embeddings/oleObject1239.bin"/><Relationship Id="rId307" Type="http://schemas.openxmlformats.org/officeDocument/2006/relationships/oleObject" Target="../embeddings/oleObject1253.bin"/><Relationship Id="rId349" Type="http://schemas.openxmlformats.org/officeDocument/2006/relationships/oleObject" Target="../embeddings/oleObject1295.bin"/><Relationship Id="rId514" Type="http://schemas.openxmlformats.org/officeDocument/2006/relationships/oleObject" Target="../embeddings/oleObject1460.bin"/><Relationship Id="rId556" Type="http://schemas.openxmlformats.org/officeDocument/2006/relationships/oleObject" Target="../embeddings/oleObject1502.bin"/><Relationship Id="rId721" Type="http://schemas.openxmlformats.org/officeDocument/2006/relationships/oleObject" Target="../embeddings/oleObject1667.bin"/><Relationship Id="rId763" Type="http://schemas.openxmlformats.org/officeDocument/2006/relationships/oleObject" Target="../embeddings/oleObject1709.bin"/><Relationship Id="rId88" Type="http://schemas.openxmlformats.org/officeDocument/2006/relationships/oleObject" Target="../embeddings/oleObject1034.bin"/><Relationship Id="rId111" Type="http://schemas.openxmlformats.org/officeDocument/2006/relationships/oleObject" Target="../embeddings/oleObject1057.bin"/><Relationship Id="rId153" Type="http://schemas.openxmlformats.org/officeDocument/2006/relationships/oleObject" Target="../embeddings/oleObject1099.bin"/><Relationship Id="rId195" Type="http://schemas.openxmlformats.org/officeDocument/2006/relationships/oleObject" Target="../embeddings/oleObject1141.bin"/><Relationship Id="rId209" Type="http://schemas.openxmlformats.org/officeDocument/2006/relationships/oleObject" Target="../embeddings/oleObject1155.bin"/><Relationship Id="rId360" Type="http://schemas.openxmlformats.org/officeDocument/2006/relationships/oleObject" Target="../embeddings/oleObject1306.bin"/><Relationship Id="rId416" Type="http://schemas.openxmlformats.org/officeDocument/2006/relationships/oleObject" Target="../embeddings/oleObject1362.bin"/><Relationship Id="rId598" Type="http://schemas.openxmlformats.org/officeDocument/2006/relationships/oleObject" Target="../embeddings/oleObject1544.bin"/><Relationship Id="rId819" Type="http://schemas.openxmlformats.org/officeDocument/2006/relationships/oleObject" Target="../embeddings/oleObject1765.bin"/><Relationship Id="rId220" Type="http://schemas.openxmlformats.org/officeDocument/2006/relationships/oleObject" Target="../embeddings/oleObject1166.bin"/><Relationship Id="rId458" Type="http://schemas.openxmlformats.org/officeDocument/2006/relationships/oleObject" Target="../embeddings/oleObject1404.bin"/><Relationship Id="rId623" Type="http://schemas.openxmlformats.org/officeDocument/2006/relationships/oleObject" Target="../embeddings/oleObject1569.bin"/><Relationship Id="rId665" Type="http://schemas.openxmlformats.org/officeDocument/2006/relationships/oleObject" Target="../embeddings/oleObject1611.bin"/><Relationship Id="rId830" Type="http://schemas.openxmlformats.org/officeDocument/2006/relationships/oleObject" Target="../embeddings/oleObject1776.bin"/><Relationship Id="rId872" Type="http://schemas.openxmlformats.org/officeDocument/2006/relationships/oleObject" Target="../embeddings/oleObject1818.bin"/><Relationship Id="rId928" Type="http://schemas.openxmlformats.org/officeDocument/2006/relationships/oleObject" Target="../embeddings/oleObject1874.bin"/><Relationship Id="rId15" Type="http://schemas.openxmlformats.org/officeDocument/2006/relationships/oleObject" Target="../embeddings/oleObject961.bin"/><Relationship Id="rId57" Type="http://schemas.openxmlformats.org/officeDocument/2006/relationships/oleObject" Target="../embeddings/oleObject1003.bin"/><Relationship Id="rId262" Type="http://schemas.openxmlformats.org/officeDocument/2006/relationships/oleObject" Target="../embeddings/oleObject1208.bin"/><Relationship Id="rId318" Type="http://schemas.openxmlformats.org/officeDocument/2006/relationships/oleObject" Target="../embeddings/oleObject1264.bin"/><Relationship Id="rId525" Type="http://schemas.openxmlformats.org/officeDocument/2006/relationships/oleObject" Target="../embeddings/oleObject1471.bin"/><Relationship Id="rId567" Type="http://schemas.openxmlformats.org/officeDocument/2006/relationships/oleObject" Target="../embeddings/oleObject1513.bin"/><Relationship Id="rId732" Type="http://schemas.openxmlformats.org/officeDocument/2006/relationships/oleObject" Target="../embeddings/oleObject1678.bin"/><Relationship Id="rId99" Type="http://schemas.openxmlformats.org/officeDocument/2006/relationships/oleObject" Target="../embeddings/oleObject1045.bin"/><Relationship Id="rId122" Type="http://schemas.openxmlformats.org/officeDocument/2006/relationships/oleObject" Target="../embeddings/oleObject1068.bin"/><Relationship Id="rId164" Type="http://schemas.openxmlformats.org/officeDocument/2006/relationships/oleObject" Target="../embeddings/oleObject1110.bin"/><Relationship Id="rId371" Type="http://schemas.openxmlformats.org/officeDocument/2006/relationships/oleObject" Target="../embeddings/oleObject1317.bin"/><Relationship Id="rId774" Type="http://schemas.openxmlformats.org/officeDocument/2006/relationships/oleObject" Target="../embeddings/oleObject1720.bin"/><Relationship Id="rId427" Type="http://schemas.openxmlformats.org/officeDocument/2006/relationships/oleObject" Target="../embeddings/oleObject1373.bin"/><Relationship Id="rId469" Type="http://schemas.openxmlformats.org/officeDocument/2006/relationships/oleObject" Target="../embeddings/oleObject1415.bin"/><Relationship Id="rId634" Type="http://schemas.openxmlformats.org/officeDocument/2006/relationships/oleObject" Target="../embeddings/oleObject1580.bin"/><Relationship Id="rId676" Type="http://schemas.openxmlformats.org/officeDocument/2006/relationships/oleObject" Target="../embeddings/oleObject1622.bin"/><Relationship Id="rId841" Type="http://schemas.openxmlformats.org/officeDocument/2006/relationships/oleObject" Target="../embeddings/oleObject1787.bin"/><Relationship Id="rId883" Type="http://schemas.openxmlformats.org/officeDocument/2006/relationships/oleObject" Target="../embeddings/oleObject1829.bin"/><Relationship Id="rId26" Type="http://schemas.openxmlformats.org/officeDocument/2006/relationships/oleObject" Target="../embeddings/oleObject972.bin"/><Relationship Id="rId231" Type="http://schemas.openxmlformats.org/officeDocument/2006/relationships/oleObject" Target="../embeddings/oleObject1177.bin"/><Relationship Id="rId273" Type="http://schemas.openxmlformats.org/officeDocument/2006/relationships/oleObject" Target="../embeddings/oleObject1219.bin"/><Relationship Id="rId329" Type="http://schemas.openxmlformats.org/officeDocument/2006/relationships/oleObject" Target="../embeddings/oleObject1275.bin"/><Relationship Id="rId480" Type="http://schemas.openxmlformats.org/officeDocument/2006/relationships/oleObject" Target="../embeddings/oleObject1426.bin"/><Relationship Id="rId536" Type="http://schemas.openxmlformats.org/officeDocument/2006/relationships/oleObject" Target="../embeddings/oleObject1482.bin"/><Relationship Id="rId701" Type="http://schemas.openxmlformats.org/officeDocument/2006/relationships/oleObject" Target="../embeddings/oleObject1647.bin"/><Relationship Id="rId939" Type="http://schemas.openxmlformats.org/officeDocument/2006/relationships/oleObject" Target="../embeddings/oleObject1885.bin"/><Relationship Id="rId68" Type="http://schemas.openxmlformats.org/officeDocument/2006/relationships/oleObject" Target="../embeddings/oleObject1014.bin"/><Relationship Id="rId133" Type="http://schemas.openxmlformats.org/officeDocument/2006/relationships/oleObject" Target="../embeddings/oleObject1079.bin"/><Relationship Id="rId175" Type="http://schemas.openxmlformats.org/officeDocument/2006/relationships/oleObject" Target="../embeddings/oleObject1121.bin"/><Relationship Id="rId340" Type="http://schemas.openxmlformats.org/officeDocument/2006/relationships/oleObject" Target="../embeddings/oleObject1286.bin"/><Relationship Id="rId578" Type="http://schemas.openxmlformats.org/officeDocument/2006/relationships/oleObject" Target="../embeddings/oleObject1524.bin"/><Relationship Id="rId743" Type="http://schemas.openxmlformats.org/officeDocument/2006/relationships/oleObject" Target="../embeddings/oleObject1689.bin"/><Relationship Id="rId785" Type="http://schemas.openxmlformats.org/officeDocument/2006/relationships/oleObject" Target="../embeddings/oleObject1731.bin"/><Relationship Id="rId950" Type="http://schemas.openxmlformats.org/officeDocument/2006/relationships/oleObject" Target="../embeddings/oleObject1896.bin"/><Relationship Id="rId200" Type="http://schemas.openxmlformats.org/officeDocument/2006/relationships/oleObject" Target="../embeddings/oleObject1146.bin"/><Relationship Id="rId382" Type="http://schemas.openxmlformats.org/officeDocument/2006/relationships/oleObject" Target="../embeddings/oleObject1328.bin"/><Relationship Id="rId438" Type="http://schemas.openxmlformats.org/officeDocument/2006/relationships/oleObject" Target="../embeddings/oleObject1384.bin"/><Relationship Id="rId603" Type="http://schemas.openxmlformats.org/officeDocument/2006/relationships/oleObject" Target="../embeddings/oleObject1549.bin"/><Relationship Id="rId645" Type="http://schemas.openxmlformats.org/officeDocument/2006/relationships/oleObject" Target="../embeddings/oleObject1591.bin"/><Relationship Id="rId687" Type="http://schemas.openxmlformats.org/officeDocument/2006/relationships/oleObject" Target="../embeddings/oleObject1633.bin"/><Relationship Id="rId810" Type="http://schemas.openxmlformats.org/officeDocument/2006/relationships/oleObject" Target="../embeddings/oleObject1756.bin"/><Relationship Id="rId852" Type="http://schemas.openxmlformats.org/officeDocument/2006/relationships/oleObject" Target="../embeddings/oleObject1798.bin"/><Relationship Id="rId908" Type="http://schemas.openxmlformats.org/officeDocument/2006/relationships/oleObject" Target="../embeddings/oleObject1854.bin"/><Relationship Id="rId242" Type="http://schemas.openxmlformats.org/officeDocument/2006/relationships/oleObject" Target="../embeddings/oleObject1188.bin"/><Relationship Id="rId284" Type="http://schemas.openxmlformats.org/officeDocument/2006/relationships/oleObject" Target="../embeddings/oleObject1230.bin"/><Relationship Id="rId491" Type="http://schemas.openxmlformats.org/officeDocument/2006/relationships/oleObject" Target="../embeddings/oleObject1437.bin"/><Relationship Id="rId505" Type="http://schemas.openxmlformats.org/officeDocument/2006/relationships/oleObject" Target="../embeddings/oleObject1451.bin"/><Relationship Id="rId712" Type="http://schemas.openxmlformats.org/officeDocument/2006/relationships/oleObject" Target="../embeddings/oleObject1658.bin"/><Relationship Id="rId894" Type="http://schemas.openxmlformats.org/officeDocument/2006/relationships/oleObject" Target="../embeddings/oleObject1840.bin"/><Relationship Id="rId37" Type="http://schemas.openxmlformats.org/officeDocument/2006/relationships/oleObject" Target="../embeddings/oleObject983.bin"/><Relationship Id="rId79" Type="http://schemas.openxmlformats.org/officeDocument/2006/relationships/oleObject" Target="../embeddings/oleObject1025.bin"/><Relationship Id="rId102" Type="http://schemas.openxmlformats.org/officeDocument/2006/relationships/oleObject" Target="../embeddings/oleObject1048.bin"/><Relationship Id="rId144" Type="http://schemas.openxmlformats.org/officeDocument/2006/relationships/oleObject" Target="../embeddings/oleObject1090.bin"/><Relationship Id="rId547" Type="http://schemas.openxmlformats.org/officeDocument/2006/relationships/oleObject" Target="../embeddings/oleObject1493.bin"/><Relationship Id="rId589" Type="http://schemas.openxmlformats.org/officeDocument/2006/relationships/oleObject" Target="../embeddings/oleObject1535.bin"/><Relationship Id="rId754" Type="http://schemas.openxmlformats.org/officeDocument/2006/relationships/oleObject" Target="../embeddings/oleObject1700.bin"/><Relationship Id="rId796" Type="http://schemas.openxmlformats.org/officeDocument/2006/relationships/oleObject" Target="../embeddings/oleObject1742.bin"/><Relationship Id="rId90" Type="http://schemas.openxmlformats.org/officeDocument/2006/relationships/oleObject" Target="../embeddings/oleObject1036.bin"/><Relationship Id="rId186" Type="http://schemas.openxmlformats.org/officeDocument/2006/relationships/oleObject" Target="../embeddings/oleObject1132.bin"/><Relationship Id="rId351" Type="http://schemas.openxmlformats.org/officeDocument/2006/relationships/oleObject" Target="../embeddings/oleObject1297.bin"/><Relationship Id="rId393" Type="http://schemas.openxmlformats.org/officeDocument/2006/relationships/oleObject" Target="../embeddings/oleObject1339.bin"/><Relationship Id="rId407" Type="http://schemas.openxmlformats.org/officeDocument/2006/relationships/oleObject" Target="../embeddings/oleObject1353.bin"/><Relationship Id="rId449" Type="http://schemas.openxmlformats.org/officeDocument/2006/relationships/oleObject" Target="../embeddings/oleObject1395.bin"/><Relationship Id="rId614" Type="http://schemas.openxmlformats.org/officeDocument/2006/relationships/oleObject" Target="../embeddings/oleObject1560.bin"/><Relationship Id="rId656" Type="http://schemas.openxmlformats.org/officeDocument/2006/relationships/oleObject" Target="../embeddings/oleObject1602.bin"/><Relationship Id="rId821" Type="http://schemas.openxmlformats.org/officeDocument/2006/relationships/oleObject" Target="../embeddings/oleObject1767.bin"/><Relationship Id="rId863" Type="http://schemas.openxmlformats.org/officeDocument/2006/relationships/oleObject" Target="../embeddings/oleObject1809.bin"/><Relationship Id="rId211" Type="http://schemas.openxmlformats.org/officeDocument/2006/relationships/oleObject" Target="../embeddings/oleObject1157.bin"/><Relationship Id="rId253" Type="http://schemas.openxmlformats.org/officeDocument/2006/relationships/oleObject" Target="../embeddings/oleObject1199.bin"/><Relationship Id="rId295" Type="http://schemas.openxmlformats.org/officeDocument/2006/relationships/oleObject" Target="../embeddings/oleObject1241.bin"/><Relationship Id="rId309" Type="http://schemas.openxmlformats.org/officeDocument/2006/relationships/oleObject" Target="../embeddings/oleObject1255.bin"/><Relationship Id="rId460" Type="http://schemas.openxmlformats.org/officeDocument/2006/relationships/oleObject" Target="../embeddings/oleObject1406.bin"/><Relationship Id="rId516" Type="http://schemas.openxmlformats.org/officeDocument/2006/relationships/oleObject" Target="../embeddings/oleObject1462.bin"/><Relationship Id="rId698" Type="http://schemas.openxmlformats.org/officeDocument/2006/relationships/oleObject" Target="../embeddings/oleObject1644.bin"/><Relationship Id="rId919" Type="http://schemas.openxmlformats.org/officeDocument/2006/relationships/oleObject" Target="../embeddings/oleObject1865.bin"/><Relationship Id="rId48" Type="http://schemas.openxmlformats.org/officeDocument/2006/relationships/oleObject" Target="../embeddings/oleObject994.bin"/><Relationship Id="rId113" Type="http://schemas.openxmlformats.org/officeDocument/2006/relationships/oleObject" Target="../embeddings/oleObject1059.bin"/><Relationship Id="rId320" Type="http://schemas.openxmlformats.org/officeDocument/2006/relationships/oleObject" Target="../embeddings/oleObject1266.bin"/><Relationship Id="rId558" Type="http://schemas.openxmlformats.org/officeDocument/2006/relationships/oleObject" Target="../embeddings/oleObject1504.bin"/><Relationship Id="rId723" Type="http://schemas.openxmlformats.org/officeDocument/2006/relationships/oleObject" Target="../embeddings/oleObject1669.bin"/><Relationship Id="rId765" Type="http://schemas.openxmlformats.org/officeDocument/2006/relationships/oleObject" Target="../embeddings/oleObject1711.bin"/><Relationship Id="rId930" Type="http://schemas.openxmlformats.org/officeDocument/2006/relationships/oleObject" Target="../embeddings/oleObject1876.bin"/><Relationship Id="rId155" Type="http://schemas.openxmlformats.org/officeDocument/2006/relationships/oleObject" Target="../embeddings/oleObject1101.bin"/><Relationship Id="rId197" Type="http://schemas.openxmlformats.org/officeDocument/2006/relationships/oleObject" Target="../embeddings/oleObject1143.bin"/><Relationship Id="rId362" Type="http://schemas.openxmlformats.org/officeDocument/2006/relationships/oleObject" Target="../embeddings/oleObject1308.bin"/><Relationship Id="rId418" Type="http://schemas.openxmlformats.org/officeDocument/2006/relationships/oleObject" Target="../embeddings/oleObject1364.bin"/><Relationship Id="rId625" Type="http://schemas.openxmlformats.org/officeDocument/2006/relationships/oleObject" Target="../embeddings/oleObject1571.bin"/><Relationship Id="rId832" Type="http://schemas.openxmlformats.org/officeDocument/2006/relationships/oleObject" Target="../embeddings/oleObject1778.bin"/><Relationship Id="rId222" Type="http://schemas.openxmlformats.org/officeDocument/2006/relationships/oleObject" Target="../embeddings/oleObject1168.bin"/><Relationship Id="rId264" Type="http://schemas.openxmlformats.org/officeDocument/2006/relationships/oleObject" Target="../embeddings/oleObject1210.bin"/><Relationship Id="rId471" Type="http://schemas.openxmlformats.org/officeDocument/2006/relationships/oleObject" Target="../embeddings/oleObject1417.bin"/><Relationship Id="rId667" Type="http://schemas.openxmlformats.org/officeDocument/2006/relationships/oleObject" Target="../embeddings/oleObject1613.bin"/><Relationship Id="rId874" Type="http://schemas.openxmlformats.org/officeDocument/2006/relationships/oleObject" Target="../embeddings/oleObject1820.bin"/><Relationship Id="rId17" Type="http://schemas.openxmlformats.org/officeDocument/2006/relationships/oleObject" Target="../embeddings/oleObject963.bin"/><Relationship Id="rId59" Type="http://schemas.openxmlformats.org/officeDocument/2006/relationships/oleObject" Target="../embeddings/oleObject1005.bin"/><Relationship Id="rId124" Type="http://schemas.openxmlformats.org/officeDocument/2006/relationships/oleObject" Target="../embeddings/oleObject1070.bin"/><Relationship Id="rId527" Type="http://schemas.openxmlformats.org/officeDocument/2006/relationships/oleObject" Target="../embeddings/oleObject1473.bin"/><Relationship Id="rId569" Type="http://schemas.openxmlformats.org/officeDocument/2006/relationships/oleObject" Target="../embeddings/oleObject1515.bin"/><Relationship Id="rId734" Type="http://schemas.openxmlformats.org/officeDocument/2006/relationships/oleObject" Target="../embeddings/oleObject1680.bin"/><Relationship Id="rId776" Type="http://schemas.openxmlformats.org/officeDocument/2006/relationships/oleObject" Target="../embeddings/oleObject1722.bin"/><Relationship Id="rId941" Type="http://schemas.openxmlformats.org/officeDocument/2006/relationships/oleObject" Target="../embeddings/oleObject1887.bin"/><Relationship Id="rId70" Type="http://schemas.openxmlformats.org/officeDocument/2006/relationships/oleObject" Target="../embeddings/oleObject1016.bin"/><Relationship Id="rId166" Type="http://schemas.openxmlformats.org/officeDocument/2006/relationships/oleObject" Target="../embeddings/oleObject1112.bin"/><Relationship Id="rId331" Type="http://schemas.openxmlformats.org/officeDocument/2006/relationships/oleObject" Target="../embeddings/oleObject1277.bin"/><Relationship Id="rId373" Type="http://schemas.openxmlformats.org/officeDocument/2006/relationships/oleObject" Target="../embeddings/oleObject1319.bin"/><Relationship Id="rId429" Type="http://schemas.openxmlformats.org/officeDocument/2006/relationships/oleObject" Target="../embeddings/oleObject1375.bin"/><Relationship Id="rId580" Type="http://schemas.openxmlformats.org/officeDocument/2006/relationships/oleObject" Target="../embeddings/oleObject1526.bin"/><Relationship Id="rId636" Type="http://schemas.openxmlformats.org/officeDocument/2006/relationships/oleObject" Target="../embeddings/oleObject1582.bin"/><Relationship Id="rId801" Type="http://schemas.openxmlformats.org/officeDocument/2006/relationships/oleObject" Target="../embeddings/oleObject1747.bin"/><Relationship Id="rId1" Type="http://schemas.openxmlformats.org/officeDocument/2006/relationships/vmlDrawing" Target="../drawings/vmlDrawing4.vml"/><Relationship Id="rId233" Type="http://schemas.openxmlformats.org/officeDocument/2006/relationships/oleObject" Target="../embeddings/oleObject1179.bin"/><Relationship Id="rId440" Type="http://schemas.openxmlformats.org/officeDocument/2006/relationships/oleObject" Target="../embeddings/oleObject1386.bin"/><Relationship Id="rId678" Type="http://schemas.openxmlformats.org/officeDocument/2006/relationships/oleObject" Target="../embeddings/oleObject1624.bin"/><Relationship Id="rId843" Type="http://schemas.openxmlformats.org/officeDocument/2006/relationships/oleObject" Target="../embeddings/oleObject1789.bin"/><Relationship Id="rId885" Type="http://schemas.openxmlformats.org/officeDocument/2006/relationships/oleObject" Target="../embeddings/oleObject1831.bin"/><Relationship Id="rId28" Type="http://schemas.openxmlformats.org/officeDocument/2006/relationships/oleObject" Target="../embeddings/oleObject974.bin"/><Relationship Id="rId275" Type="http://schemas.openxmlformats.org/officeDocument/2006/relationships/oleObject" Target="../embeddings/oleObject1221.bin"/><Relationship Id="rId300" Type="http://schemas.openxmlformats.org/officeDocument/2006/relationships/oleObject" Target="../embeddings/oleObject1246.bin"/><Relationship Id="rId482" Type="http://schemas.openxmlformats.org/officeDocument/2006/relationships/oleObject" Target="../embeddings/oleObject1428.bin"/><Relationship Id="rId538" Type="http://schemas.openxmlformats.org/officeDocument/2006/relationships/oleObject" Target="../embeddings/oleObject1484.bin"/><Relationship Id="rId703" Type="http://schemas.openxmlformats.org/officeDocument/2006/relationships/oleObject" Target="../embeddings/oleObject1649.bin"/><Relationship Id="rId745" Type="http://schemas.openxmlformats.org/officeDocument/2006/relationships/oleObject" Target="../embeddings/oleObject1691.bin"/><Relationship Id="rId910" Type="http://schemas.openxmlformats.org/officeDocument/2006/relationships/oleObject" Target="../embeddings/oleObject1856.bin"/><Relationship Id="rId952" Type="http://schemas.openxmlformats.org/officeDocument/2006/relationships/oleObject" Target="../embeddings/oleObject1898.bin"/><Relationship Id="rId81" Type="http://schemas.openxmlformats.org/officeDocument/2006/relationships/oleObject" Target="../embeddings/oleObject1027.bin"/><Relationship Id="rId135" Type="http://schemas.openxmlformats.org/officeDocument/2006/relationships/oleObject" Target="../embeddings/oleObject1081.bin"/><Relationship Id="rId177" Type="http://schemas.openxmlformats.org/officeDocument/2006/relationships/oleObject" Target="../embeddings/oleObject1123.bin"/><Relationship Id="rId342" Type="http://schemas.openxmlformats.org/officeDocument/2006/relationships/oleObject" Target="../embeddings/oleObject1288.bin"/><Relationship Id="rId384" Type="http://schemas.openxmlformats.org/officeDocument/2006/relationships/oleObject" Target="../embeddings/oleObject1330.bin"/><Relationship Id="rId591" Type="http://schemas.openxmlformats.org/officeDocument/2006/relationships/oleObject" Target="../embeddings/oleObject1537.bin"/><Relationship Id="rId605" Type="http://schemas.openxmlformats.org/officeDocument/2006/relationships/oleObject" Target="../embeddings/oleObject1551.bin"/><Relationship Id="rId787" Type="http://schemas.openxmlformats.org/officeDocument/2006/relationships/oleObject" Target="../embeddings/oleObject1733.bin"/><Relationship Id="rId812" Type="http://schemas.openxmlformats.org/officeDocument/2006/relationships/oleObject" Target="../embeddings/oleObject1758.bin"/><Relationship Id="rId202" Type="http://schemas.openxmlformats.org/officeDocument/2006/relationships/oleObject" Target="../embeddings/oleObject1148.bin"/><Relationship Id="rId244" Type="http://schemas.openxmlformats.org/officeDocument/2006/relationships/oleObject" Target="../embeddings/oleObject1190.bin"/><Relationship Id="rId647" Type="http://schemas.openxmlformats.org/officeDocument/2006/relationships/oleObject" Target="../embeddings/oleObject1593.bin"/><Relationship Id="rId689" Type="http://schemas.openxmlformats.org/officeDocument/2006/relationships/oleObject" Target="../embeddings/oleObject1635.bin"/><Relationship Id="rId854" Type="http://schemas.openxmlformats.org/officeDocument/2006/relationships/oleObject" Target="../embeddings/oleObject1800.bin"/><Relationship Id="rId896" Type="http://schemas.openxmlformats.org/officeDocument/2006/relationships/oleObject" Target="../embeddings/oleObject1842.bin"/><Relationship Id="rId39" Type="http://schemas.openxmlformats.org/officeDocument/2006/relationships/oleObject" Target="../embeddings/oleObject985.bin"/><Relationship Id="rId286" Type="http://schemas.openxmlformats.org/officeDocument/2006/relationships/oleObject" Target="../embeddings/oleObject1232.bin"/><Relationship Id="rId451" Type="http://schemas.openxmlformats.org/officeDocument/2006/relationships/oleObject" Target="../embeddings/oleObject1397.bin"/><Relationship Id="rId493" Type="http://schemas.openxmlformats.org/officeDocument/2006/relationships/oleObject" Target="../embeddings/oleObject1439.bin"/><Relationship Id="rId507" Type="http://schemas.openxmlformats.org/officeDocument/2006/relationships/oleObject" Target="../embeddings/oleObject1453.bin"/><Relationship Id="rId549" Type="http://schemas.openxmlformats.org/officeDocument/2006/relationships/oleObject" Target="../embeddings/oleObject1495.bin"/><Relationship Id="rId714" Type="http://schemas.openxmlformats.org/officeDocument/2006/relationships/oleObject" Target="../embeddings/oleObject1660.bin"/><Relationship Id="rId756" Type="http://schemas.openxmlformats.org/officeDocument/2006/relationships/oleObject" Target="../embeddings/oleObject1702.bin"/><Relationship Id="rId921" Type="http://schemas.openxmlformats.org/officeDocument/2006/relationships/oleObject" Target="../embeddings/oleObject1867.bin"/><Relationship Id="rId50" Type="http://schemas.openxmlformats.org/officeDocument/2006/relationships/oleObject" Target="../embeddings/oleObject996.bin"/><Relationship Id="rId104" Type="http://schemas.openxmlformats.org/officeDocument/2006/relationships/oleObject" Target="../embeddings/oleObject1050.bin"/><Relationship Id="rId146" Type="http://schemas.openxmlformats.org/officeDocument/2006/relationships/oleObject" Target="../embeddings/oleObject1092.bin"/><Relationship Id="rId188" Type="http://schemas.openxmlformats.org/officeDocument/2006/relationships/oleObject" Target="../embeddings/oleObject1134.bin"/><Relationship Id="rId311" Type="http://schemas.openxmlformats.org/officeDocument/2006/relationships/oleObject" Target="../embeddings/oleObject1257.bin"/><Relationship Id="rId353" Type="http://schemas.openxmlformats.org/officeDocument/2006/relationships/oleObject" Target="../embeddings/oleObject1299.bin"/><Relationship Id="rId395" Type="http://schemas.openxmlformats.org/officeDocument/2006/relationships/oleObject" Target="../embeddings/oleObject1341.bin"/><Relationship Id="rId409" Type="http://schemas.openxmlformats.org/officeDocument/2006/relationships/oleObject" Target="../embeddings/oleObject1355.bin"/><Relationship Id="rId560" Type="http://schemas.openxmlformats.org/officeDocument/2006/relationships/oleObject" Target="../embeddings/oleObject1506.bin"/><Relationship Id="rId798" Type="http://schemas.openxmlformats.org/officeDocument/2006/relationships/oleObject" Target="../embeddings/oleObject1744.bin"/><Relationship Id="rId92" Type="http://schemas.openxmlformats.org/officeDocument/2006/relationships/oleObject" Target="../embeddings/oleObject1038.bin"/><Relationship Id="rId213" Type="http://schemas.openxmlformats.org/officeDocument/2006/relationships/oleObject" Target="../embeddings/oleObject1159.bin"/><Relationship Id="rId420" Type="http://schemas.openxmlformats.org/officeDocument/2006/relationships/oleObject" Target="../embeddings/oleObject1366.bin"/><Relationship Id="rId616" Type="http://schemas.openxmlformats.org/officeDocument/2006/relationships/oleObject" Target="../embeddings/oleObject1562.bin"/><Relationship Id="rId658" Type="http://schemas.openxmlformats.org/officeDocument/2006/relationships/oleObject" Target="../embeddings/oleObject1604.bin"/><Relationship Id="rId823" Type="http://schemas.openxmlformats.org/officeDocument/2006/relationships/oleObject" Target="../embeddings/oleObject1769.bin"/><Relationship Id="rId865" Type="http://schemas.openxmlformats.org/officeDocument/2006/relationships/oleObject" Target="../embeddings/oleObject1811.bin"/><Relationship Id="rId255" Type="http://schemas.openxmlformats.org/officeDocument/2006/relationships/oleObject" Target="../embeddings/oleObject1201.bin"/><Relationship Id="rId297" Type="http://schemas.openxmlformats.org/officeDocument/2006/relationships/oleObject" Target="../embeddings/oleObject1243.bin"/><Relationship Id="rId462" Type="http://schemas.openxmlformats.org/officeDocument/2006/relationships/oleObject" Target="../embeddings/oleObject1408.bin"/><Relationship Id="rId518" Type="http://schemas.openxmlformats.org/officeDocument/2006/relationships/oleObject" Target="../embeddings/oleObject1464.bin"/><Relationship Id="rId725" Type="http://schemas.openxmlformats.org/officeDocument/2006/relationships/oleObject" Target="../embeddings/oleObject1671.bin"/><Relationship Id="rId932" Type="http://schemas.openxmlformats.org/officeDocument/2006/relationships/oleObject" Target="../embeddings/oleObject1878.bin"/><Relationship Id="rId115" Type="http://schemas.openxmlformats.org/officeDocument/2006/relationships/oleObject" Target="../embeddings/oleObject1061.bin"/><Relationship Id="rId157" Type="http://schemas.openxmlformats.org/officeDocument/2006/relationships/oleObject" Target="../embeddings/oleObject1103.bin"/><Relationship Id="rId322" Type="http://schemas.openxmlformats.org/officeDocument/2006/relationships/oleObject" Target="../embeddings/oleObject1268.bin"/><Relationship Id="rId364" Type="http://schemas.openxmlformats.org/officeDocument/2006/relationships/oleObject" Target="../embeddings/oleObject1310.bin"/><Relationship Id="rId767" Type="http://schemas.openxmlformats.org/officeDocument/2006/relationships/oleObject" Target="../embeddings/oleObject1713.bin"/><Relationship Id="rId61" Type="http://schemas.openxmlformats.org/officeDocument/2006/relationships/oleObject" Target="../embeddings/oleObject1007.bin"/><Relationship Id="rId199" Type="http://schemas.openxmlformats.org/officeDocument/2006/relationships/oleObject" Target="../embeddings/oleObject1145.bin"/><Relationship Id="rId571" Type="http://schemas.openxmlformats.org/officeDocument/2006/relationships/oleObject" Target="../embeddings/oleObject1517.bin"/><Relationship Id="rId627" Type="http://schemas.openxmlformats.org/officeDocument/2006/relationships/oleObject" Target="../embeddings/oleObject1573.bin"/><Relationship Id="rId669" Type="http://schemas.openxmlformats.org/officeDocument/2006/relationships/oleObject" Target="../embeddings/oleObject1615.bin"/><Relationship Id="rId834" Type="http://schemas.openxmlformats.org/officeDocument/2006/relationships/oleObject" Target="../embeddings/oleObject1780.bin"/><Relationship Id="rId876" Type="http://schemas.openxmlformats.org/officeDocument/2006/relationships/oleObject" Target="../embeddings/oleObject1822.bin"/><Relationship Id="rId19" Type="http://schemas.openxmlformats.org/officeDocument/2006/relationships/oleObject" Target="../embeddings/oleObject965.bin"/><Relationship Id="rId224" Type="http://schemas.openxmlformats.org/officeDocument/2006/relationships/oleObject" Target="../embeddings/oleObject1170.bin"/><Relationship Id="rId266" Type="http://schemas.openxmlformats.org/officeDocument/2006/relationships/oleObject" Target="../embeddings/oleObject1212.bin"/><Relationship Id="rId431" Type="http://schemas.openxmlformats.org/officeDocument/2006/relationships/oleObject" Target="../embeddings/oleObject1377.bin"/><Relationship Id="rId473" Type="http://schemas.openxmlformats.org/officeDocument/2006/relationships/oleObject" Target="../embeddings/oleObject1419.bin"/><Relationship Id="rId529" Type="http://schemas.openxmlformats.org/officeDocument/2006/relationships/oleObject" Target="../embeddings/oleObject1475.bin"/><Relationship Id="rId680" Type="http://schemas.openxmlformats.org/officeDocument/2006/relationships/oleObject" Target="../embeddings/oleObject1626.bin"/><Relationship Id="rId736" Type="http://schemas.openxmlformats.org/officeDocument/2006/relationships/oleObject" Target="../embeddings/oleObject1682.bin"/><Relationship Id="rId901" Type="http://schemas.openxmlformats.org/officeDocument/2006/relationships/oleObject" Target="../embeddings/oleObject1847.bin"/><Relationship Id="rId30" Type="http://schemas.openxmlformats.org/officeDocument/2006/relationships/oleObject" Target="../embeddings/oleObject976.bin"/><Relationship Id="rId126" Type="http://schemas.openxmlformats.org/officeDocument/2006/relationships/oleObject" Target="../embeddings/oleObject1072.bin"/><Relationship Id="rId168" Type="http://schemas.openxmlformats.org/officeDocument/2006/relationships/oleObject" Target="../embeddings/oleObject1114.bin"/><Relationship Id="rId333" Type="http://schemas.openxmlformats.org/officeDocument/2006/relationships/oleObject" Target="../embeddings/oleObject1279.bin"/><Relationship Id="rId540" Type="http://schemas.openxmlformats.org/officeDocument/2006/relationships/oleObject" Target="../embeddings/oleObject1486.bin"/><Relationship Id="rId778" Type="http://schemas.openxmlformats.org/officeDocument/2006/relationships/oleObject" Target="../embeddings/oleObject1724.bin"/><Relationship Id="rId943" Type="http://schemas.openxmlformats.org/officeDocument/2006/relationships/oleObject" Target="../embeddings/oleObject1889.bin"/><Relationship Id="rId72" Type="http://schemas.openxmlformats.org/officeDocument/2006/relationships/oleObject" Target="../embeddings/oleObject1018.bin"/><Relationship Id="rId375" Type="http://schemas.openxmlformats.org/officeDocument/2006/relationships/oleObject" Target="../embeddings/oleObject1321.bin"/><Relationship Id="rId582" Type="http://schemas.openxmlformats.org/officeDocument/2006/relationships/oleObject" Target="../embeddings/oleObject1528.bin"/><Relationship Id="rId638" Type="http://schemas.openxmlformats.org/officeDocument/2006/relationships/oleObject" Target="../embeddings/oleObject1584.bin"/><Relationship Id="rId803" Type="http://schemas.openxmlformats.org/officeDocument/2006/relationships/oleObject" Target="../embeddings/oleObject1749.bin"/><Relationship Id="rId845" Type="http://schemas.openxmlformats.org/officeDocument/2006/relationships/oleObject" Target="../embeddings/oleObject1791.bin"/><Relationship Id="rId3" Type="http://schemas.openxmlformats.org/officeDocument/2006/relationships/oleObject" Target="../embeddings/oleObject951.bin"/><Relationship Id="rId235" Type="http://schemas.openxmlformats.org/officeDocument/2006/relationships/oleObject" Target="../embeddings/oleObject1181.bin"/><Relationship Id="rId277" Type="http://schemas.openxmlformats.org/officeDocument/2006/relationships/oleObject" Target="../embeddings/oleObject1223.bin"/><Relationship Id="rId400" Type="http://schemas.openxmlformats.org/officeDocument/2006/relationships/oleObject" Target="../embeddings/oleObject1346.bin"/><Relationship Id="rId442" Type="http://schemas.openxmlformats.org/officeDocument/2006/relationships/oleObject" Target="../embeddings/oleObject1388.bin"/><Relationship Id="rId484" Type="http://schemas.openxmlformats.org/officeDocument/2006/relationships/oleObject" Target="../embeddings/oleObject1430.bin"/><Relationship Id="rId705" Type="http://schemas.openxmlformats.org/officeDocument/2006/relationships/oleObject" Target="../embeddings/oleObject1651.bin"/><Relationship Id="rId887" Type="http://schemas.openxmlformats.org/officeDocument/2006/relationships/oleObject" Target="../embeddings/oleObject1833.bin"/><Relationship Id="rId137" Type="http://schemas.openxmlformats.org/officeDocument/2006/relationships/oleObject" Target="../embeddings/oleObject1083.bin"/><Relationship Id="rId302" Type="http://schemas.openxmlformats.org/officeDocument/2006/relationships/oleObject" Target="../embeddings/oleObject1248.bin"/><Relationship Id="rId344" Type="http://schemas.openxmlformats.org/officeDocument/2006/relationships/oleObject" Target="../embeddings/oleObject1290.bin"/><Relationship Id="rId691" Type="http://schemas.openxmlformats.org/officeDocument/2006/relationships/oleObject" Target="../embeddings/oleObject1637.bin"/><Relationship Id="rId747" Type="http://schemas.openxmlformats.org/officeDocument/2006/relationships/oleObject" Target="../embeddings/oleObject1693.bin"/><Relationship Id="rId789" Type="http://schemas.openxmlformats.org/officeDocument/2006/relationships/oleObject" Target="../embeddings/oleObject1735.bin"/><Relationship Id="rId912" Type="http://schemas.openxmlformats.org/officeDocument/2006/relationships/oleObject" Target="../embeddings/oleObject1858.bin"/><Relationship Id="rId954" Type="http://schemas.openxmlformats.org/officeDocument/2006/relationships/image" Target="../media/image58.emf"/><Relationship Id="rId41" Type="http://schemas.openxmlformats.org/officeDocument/2006/relationships/oleObject" Target="../embeddings/oleObject987.bin"/><Relationship Id="rId83" Type="http://schemas.openxmlformats.org/officeDocument/2006/relationships/oleObject" Target="../embeddings/oleObject1029.bin"/><Relationship Id="rId179" Type="http://schemas.openxmlformats.org/officeDocument/2006/relationships/oleObject" Target="../embeddings/oleObject1125.bin"/><Relationship Id="rId386" Type="http://schemas.openxmlformats.org/officeDocument/2006/relationships/oleObject" Target="../embeddings/oleObject1332.bin"/><Relationship Id="rId551" Type="http://schemas.openxmlformats.org/officeDocument/2006/relationships/oleObject" Target="../embeddings/oleObject1497.bin"/><Relationship Id="rId593" Type="http://schemas.openxmlformats.org/officeDocument/2006/relationships/oleObject" Target="../embeddings/oleObject1539.bin"/><Relationship Id="rId607" Type="http://schemas.openxmlformats.org/officeDocument/2006/relationships/oleObject" Target="../embeddings/oleObject1553.bin"/><Relationship Id="rId649" Type="http://schemas.openxmlformats.org/officeDocument/2006/relationships/oleObject" Target="../embeddings/oleObject1595.bin"/><Relationship Id="rId814" Type="http://schemas.openxmlformats.org/officeDocument/2006/relationships/oleObject" Target="../embeddings/oleObject1760.bin"/><Relationship Id="rId856" Type="http://schemas.openxmlformats.org/officeDocument/2006/relationships/oleObject" Target="../embeddings/oleObject1802.bin"/><Relationship Id="rId190" Type="http://schemas.openxmlformats.org/officeDocument/2006/relationships/oleObject" Target="../embeddings/oleObject1136.bin"/><Relationship Id="rId204" Type="http://schemas.openxmlformats.org/officeDocument/2006/relationships/oleObject" Target="../embeddings/oleObject1150.bin"/><Relationship Id="rId246" Type="http://schemas.openxmlformats.org/officeDocument/2006/relationships/oleObject" Target="../embeddings/oleObject1192.bin"/><Relationship Id="rId288" Type="http://schemas.openxmlformats.org/officeDocument/2006/relationships/oleObject" Target="../embeddings/oleObject1234.bin"/><Relationship Id="rId411" Type="http://schemas.openxmlformats.org/officeDocument/2006/relationships/oleObject" Target="../embeddings/oleObject1357.bin"/><Relationship Id="rId453" Type="http://schemas.openxmlformats.org/officeDocument/2006/relationships/oleObject" Target="../embeddings/oleObject1399.bin"/><Relationship Id="rId509" Type="http://schemas.openxmlformats.org/officeDocument/2006/relationships/oleObject" Target="../embeddings/oleObject1455.bin"/><Relationship Id="rId660" Type="http://schemas.openxmlformats.org/officeDocument/2006/relationships/oleObject" Target="../embeddings/oleObject1606.bin"/><Relationship Id="rId898" Type="http://schemas.openxmlformats.org/officeDocument/2006/relationships/oleObject" Target="../embeddings/oleObject1844.bin"/><Relationship Id="rId106" Type="http://schemas.openxmlformats.org/officeDocument/2006/relationships/oleObject" Target="../embeddings/oleObject1052.bin"/><Relationship Id="rId313" Type="http://schemas.openxmlformats.org/officeDocument/2006/relationships/oleObject" Target="../embeddings/oleObject1259.bin"/><Relationship Id="rId495" Type="http://schemas.openxmlformats.org/officeDocument/2006/relationships/oleObject" Target="../embeddings/oleObject1441.bin"/><Relationship Id="rId716" Type="http://schemas.openxmlformats.org/officeDocument/2006/relationships/oleObject" Target="../embeddings/oleObject1662.bin"/><Relationship Id="rId758" Type="http://schemas.openxmlformats.org/officeDocument/2006/relationships/oleObject" Target="../embeddings/oleObject1704.bin"/><Relationship Id="rId923" Type="http://schemas.openxmlformats.org/officeDocument/2006/relationships/oleObject" Target="../embeddings/oleObject1869.bin"/><Relationship Id="rId10" Type="http://schemas.openxmlformats.org/officeDocument/2006/relationships/oleObject" Target="../embeddings/oleObject956.bin"/><Relationship Id="rId52" Type="http://schemas.openxmlformats.org/officeDocument/2006/relationships/oleObject" Target="../embeddings/oleObject998.bin"/><Relationship Id="rId94" Type="http://schemas.openxmlformats.org/officeDocument/2006/relationships/oleObject" Target="../embeddings/oleObject1040.bin"/><Relationship Id="rId148" Type="http://schemas.openxmlformats.org/officeDocument/2006/relationships/oleObject" Target="../embeddings/oleObject1094.bin"/><Relationship Id="rId355" Type="http://schemas.openxmlformats.org/officeDocument/2006/relationships/oleObject" Target="../embeddings/oleObject1301.bin"/><Relationship Id="rId397" Type="http://schemas.openxmlformats.org/officeDocument/2006/relationships/oleObject" Target="../embeddings/oleObject1343.bin"/><Relationship Id="rId520" Type="http://schemas.openxmlformats.org/officeDocument/2006/relationships/oleObject" Target="../embeddings/oleObject1466.bin"/><Relationship Id="rId562" Type="http://schemas.openxmlformats.org/officeDocument/2006/relationships/oleObject" Target="../embeddings/oleObject1508.bin"/><Relationship Id="rId618" Type="http://schemas.openxmlformats.org/officeDocument/2006/relationships/oleObject" Target="../embeddings/oleObject1564.bin"/><Relationship Id="rId825" Type="http://schemas.openxmlformats.org/officeDocument/2006/relationships/oleObject" Target="../embeddings/oleObject1771.bin"/><Relationship Id="rId215" Type="http://schemas.openxmlformats.org/officeDocument/2006/relationships/oleObject" Target="../embeddings/oleObject1161.bin"/><Relationship Id="rId257" Type="http://schemas.openxmlformats.org/officeDocument/2006/relationships/oleObject" Target="../embeddings/oleObject1203.bin"/><Relationship Id="rId422" Type="http://schemas.openxmlformats.org/officeDocument/2006/relationships/oleObject" Target="../embeddings/oleObject1368.bin"/><Relationship Id="rId464" Type="http://schemas.openxmlformats.org/officeDocument/2006/relationships/oleObject" Target="../embeddings/oleObject1410.bin"/><Relationship Id="rId867" Type="http://schemas.openxmlformats.org/officeDocument/2006/relationships/oleObject" Target="../embeddings/oleObject1813.bin"/><Relationship Id="rId299" Type="http://schemas.openxmlformats.org/officeDocument/2006/relationships/oleObject" Target="../embeddings/oleObject1245.bin"/><Relationship Id="rId727" Type="http://schemas.openxmlformats.org/officeDocument/2006/relationships/oleObject" Target="../embeddings/oleObject1673.bin"/><Relationship Id="rId934" Type="http://schemas.openxmlformats.org/officeDocument/2006/relationships/oleObject" Target="../embeddings/oleObject1880.bin"/><Relationship Id="rId63" Type="http://schemas.openxmlformats.org/officeDocument/2006/relationships/oleObject" Target="../embeddings/oleObject1009.bin"/><Relationship Id="rId159" Type="http://schemas.openxmlformats.org/officeDocument/2006/relationships/oleObject" Target="../embeddings/oleObject1105.bin"/><Relationship Id="rId366" Type="http://schemas.openxmlformats.org/officeDocument/2006/relationships/oleObject" Target="../embeddings/oleObject1312.bin"/><Relationship Id="rId573" Type="http://schemas.openxmlformats.org/officeDocument/2006/relationships/oleObject" Target="../embeddings/oleObject1519.bin"/><Relationship Id="rId780" Type="http://schemas.openxmlformats.org/officeDocument/2006/relationships/oleObject" Target="../embeddings/oleObject1726.bin"/><Relationship Id="rId226" Type="http://schemas.openxmlformats.org/officeDocument/2006/relationships/oleObject" Target="../embeddings/oleObject1172.bin"/><Relationship Id="rId433" Type="http://schemas.openxmlformats.org/officeDocument/2006/relationships/oleObject" Target="../embeddings/oleObject1379.bin"/><Relationship Id="rId878" Type="http://schemas.openxmlformats.org/officeDocument/2006/relationships/oleObject" Target="../embeddings/oleObject1824.bin"/><Relationship Id="rId640" Type="http://schemas.openxmlformats.org/officeDocument/2006/relationships/oleObject" Target="../embeddings/oleObject1586.bin"/><Relationship Id="rId738" Type="http://schemas.openxmlformats.org/officeDocument/2006/relationships/oleObject" Target="../embeddings/oleObject1684.bin"/><Relationship Id="rId945" Type="http://schemas.openxmlformats.org/officeDocument/2006/relationships/oleObject" Target="../embeddings/oleObject1891.bin"/><Relationship Id="rId74" Type="http://schemas.openxmlformats.org/officeDocument/2006/relationships/oleObject" Target="../embeddings/oleObject1020.bin"/><Relationship Id="rId377" Type="http://schemas.openxmlformats.org/officeDocument/2006/relationships/oleObject" Target="../embeddings/oleObject1323.bin"/><Relationship Id="rId500" Type="http://schemas.openxmlformats.org/officeDocument/2006/relationships/oleObject" Target="../embeddings/oleObject1446.bin"/><Relationship Id="rId584" Type="http://schemas.openxmlformats.org/officeDocument/2006/relationships/oleObject" Target="../embeddings/oleObject1530.bin"/><Relationship Id="rId805" Type="http://schemas.openxmlformats.org/officeDocument/2006/relationships/oleObject" Target="../embeddings/oleObject1751.bin"/><Relationship Id="rId5" Type="http://schemas.openxmlformats.org/officeDocument/2006/relationships/oleObject" Target="../embeddings/oleObject952.bin"/><Relationship Id="rId237" Type="http://schemas.openxmlformats.org/officeDocument/2006/relationships/oleObject" Target="../embeddings/oleObject1183.bin"/><Relationship Id="rId791" Type="http://schemas.openxmlformats.org/officeDocument/2006/relationships/oleObject" Target="../embeddings/oleObject1737.bin"/><Relationship Id="rId889" Type="http://schemas.openxmlformats.org/officeDocument/2006/relationships/oleObject" Target="../embeddings/oleObject1835.bin"/><Relationship Id="rId444" Type="http://schemas.openxmlformats.org/officeDocument/2006/relationships/oleObject" Target="../embeddings/oleObject1390.bin"/><Relationship Id="rId651" Type="http://schemas.openxmlformats.org/officeDocument/2006/relationships/oleObject" Target="../embeddings/oleObject1597.bin"/><Relationship Id="rId749" Type="http://schemas.openxmlformats.org/officeDocument/2006/relationships/oleObject" Target="../embeddings/oleObject1695.bin"/><Relationship Id="rId290" Type="http://schemas.openxmlformats.org/officeDocument/2006/relationships/oleObject" Target="../embeddings/oleObject1236.bin"/><Relationship Id="rId304" Type="http://schemas.openxmlformats.org/officeDocument/2006/relationships/oleObject" Target="../embeddings/oleObject1250.bin"/><Relationship Id="rId388" Type="http://schemas.openxmlformats.org/officeDocument/2006/relationships/oleObject" Target="../embeddings/oleObject1334.bin"/><Relationship Id="rId511" Type="http://schemas.openxmlformats.org/officeDocument/2006/relationships/oleObject" Target="../embeddings/oleObject1457.bin"/><Relationship Id="rId609" Type="http://schemas.openxmlformats.org/officeDocument/2006/relationships/oleObject" Target="../embeddings/oleObject1555.bin"/><Relationship Id="rId85" Type="http://schemas.openxmlformats.org/officeDocument/2006/relationships/oleObject" Target="../embeddings/oleObject1031.bin"/><Relationship Id="rId150" Type="http://schemas.openxmlformats.org/officeDocument/2006/relationships/oleObject" Target="../embeddings/oleObject1096.bin"/><Relationship Id="rId595" Type="http://schemas.openxmlformats.org/officeDocument/2006/relationships/oleObject" Target="../embeddings/oleObject1541.bin"/><Relationship Id="rId816" Type="http://schemas.openxmlformats.org/officeDocument/2006/relationships/oleObject" Target="../embeddings/oleObject1762.bin"/><Relationship Id="rId248" Type="http://schemas.openxmlformats.org/officeDocument/2006/relationships/oleObject" Target="../embeddings/oleObject1194.bin"/><Relationship Id="rId455" Type="http://schemas.openxmlformats.org/officeDocument/2006/relationships/oleObject" Target="../embeddings/oleObject1401.bin"/><Relationship Id="rId662" Type="http://schemas.openxmlformats.org/officeDocument/2006/relationships/oleObject" Target="../embeddings/oleObject1608.bin"/><Relationship Id="rId12" Type="http://schemas.openxmlformats.org/officeDocument/2006/relationships/oleObject" Target="../embeddings/oleObject958.bin"/><Relationship Id="rId108" Type="http://schemas.openxmlformats.org/officeDocument/2006/relationships/oleObject" Target="../embeddings/oleObject1054.bin"/><Relationship Id="rId315" Type="http://schemas.openxmlformats.org/officeDocument/2006/relationships/oleObject" Target="../embeddings/oleObject1261.bin"/><Relationship Id="rId522" Type="http://schemas.openxmlformats.org/officeDocument/2006/relationships/oleObject" Target="../embeddings/oleObject1468.bin"/><Relationship Id="rId96" Type="http://schemas.openxmlformats.org/officeDocument/2006/relationships/oleObject" Target="../embeddings/oleObject1042.bin"/><Relationship Id="rId161" Type="http://schemas.openxmlformats.org/officeDocument/2006/relationships/oleObject" Target="../embeddings/oleObject1107.bin"/><Relationship Id="rId399" Type="http://schemas.openxmlformats.org/officeDocument/2006/relationships/oleObject" Target="../embeddings/oleObject1345.bin"/><Relationship Id="rId827" Type="http://schemas.openxmlformats.org/officeDocument/2006/relationships/oleObject" Target="../embeddings/oleObject1773.bin"/><Relationship Id="rId259" Type="http://schemas.openxmlformats.org/officeDocument/2006/relationships/oleObject" Target="../embeddings/oleObject1205.bin"/><Relationship Id="rId466" Type="http://schemas.openxmlformats.org/officeDocument/2006/relationships/oleObject" Target="../embeddings/oleObject1412.bin"/><Relationship Id="rId673" Type="http://schemas.openxmlformats.org/officeDocument/2006/relationships/oleObject" Target="../embeddings/oleObject1619.bin"/><Relationship Id="rId880" Type="http://schemas.openxmlformats.org/officeDocument/2006/relationships/oleObject" Target="../embeddings/oleObject1826.bin"/><Relationship Id="rId23" Type="http://schemas.openxmlformats.org/officeDocument/2006/relationships/oleObject" Target="../embeddings/oleObject969.bin"/><Relationship Id="rId119" Type="http://schemas.openxmlformats.org/officeDocument/2006/relationships/oleObject" Target="../embeddings/oleObject1065.bin"/><Relationship Id="rId326" Type="http://schemas.openxmlformats.org/officeDocument/2006/relationships/oleObject" Target="../embeddings/oleObject1272.bin"/><Relationship Id="rId533" Type="http://schemas.openxmlformats.org/officeDocument/2006/relationships/oleObject" Target="../embeddings/oleObject1479.bin"/><Relationship Id="rId740" Type="http://schemas.openxmlformats.org/officeDocument/2006/relationships/oleObject" Target="../embeddings/oleObject1686.bin"/><Relationship Id="rId838" Type="http://schemas.openxmlformats.org/officeDocument/2006/relationships/oleObject" Target="../embeddings/oleObject1784.bin"/><Relationship Id="rId172" Type="http://schemas.openxmlformats.org/officeDocument/2006/relationships/oleObject" Target="../embeddings/oleObject1118.bin"/><Relationship Id="rId477" Type="http://schemas.openxmlformats.org/officeDocument/2006/relationships/oleObject" Target="../embeddings/oleObject1423.bin"/><Relationship Id="rId600" Type="http://schemas.openxmlformats.org/officeDocument/2006/relationships/oleObject" Target="../embeddings/oleObject1546.bin"/><Relationship Id="rId684" Type="http://schemas.openxmlformats.org/officeDocument/2006/relationships/oleObject" Target="../embeddings/oleObject1630.bin"/><Relationship Id="rId337" Type="http://schemas.openxmlformats.org/officeDocument/2006/relationships/oleObject" Target="../embeddings/oleObject1283.bin"/><Relationship Id="rId891" Type="http://schemas.openxmlformats.org/officeDocument/2006/relationships/oleObject" Target="../embeddings/oleObject1837.bin"/><Relationship Id="rId905" Type="http://schemas.openxmlformats.org/officeDocument/2006/relationships/oleObject" Target="../embeddings/oleObject1851.bin"/><Relationship Id="rId34" Type="http://schemas.openxmlformats.org/officeDocument/2006/relationships/oleObject" Target="../embeddings/oleObject980.bin"/><Relationship Id="rId544" Type="http://schemas.openxmlformats.org/officeDocument/2006/relationships/oleObject" Target="../embeddings/oleObject1490.bin"/><Relationship Id="rId751" Type="http://schemas.openxmlformats.org/officeDocument/2006/relationships/oleObject" Target="../embeddings/oleObject1697.bin"/><Relationship Id="rId849" Type="http://schemas.openxmlformats.org/officeDocument/2006/relationships/oleObject" Target="../embeddings/oleObject1795.bin"/><Relationship Id="rId183" Type="http://schemas.openxmlformats.org/officeDocument/2006/relationships/oleObject" Target="../embeddings/oleObject1129.bin"/><Relationship Id="rId390" Type="http://schemas.openxmlformats.org/officeDocument/2006/relationships/oleObject" Target="../embeddings/oleObject1336.bin"/><Relationship Id="rId404" Type="http://schemas.openxmlformats.org/officeDocument/2006/relationships/oleObject" Target="../embeddings/oleObject1350.bin"/><Relationship Id="rId611" Type="http://schemas.openxmlformats.org/officeDocument/2006/relationships/oleObject" Target="../embeddings/oleObject1557.bin"/><Relationship Id="rId250" Type="http://schemas.openxmlformats.org/officeDocument/2006/relationships/oleObject" Target="../embeddings/oleObject1196.bin"/><Relationship Id="rId488" Type="http://schemas.openxmlformats.org/officeDocument/2006/relationships/oleObject" Target="../embeddings/oleObject1434.bin"/><Relationship Id="rId695" Type="http://schemas.openxmlformats.org/officeDocument/2006/relationships/oleObject" Target="../embeddings/oleObject1641.bin"/><Relationship Id="rId709" Type="http://schemas.openxmlformats.org/officeDocument/2006/relationships/oleObject" Target="../embeddings/oleObject1655.bin"/><Relationship Id="rId916" Type="http://schemas.openxmlformats.org/officeDocument/2006/relationships/oleObject" Target="../embeddings/oleObject1862.bin"/><Relationship Id="rId45" Type="http://schemas.openxmlformats.org/officeDocument/2006/relationships/oleObject" Target="../embeddings/oleObject991.bin"/><Relationship Id="rId110" Type="http://schemas.openxmlformats.org/officeDocument/2006/relationships/oleObject" Target="../embeddings/oleObject1056.bin"/><Relationship Id="rId348" Type="http://schemas.openxmlformats.org/officeDocument/2006/relationships/oleObject" Target="../embeddings/oleObject1294.bin"/><Relationship Id="rId555" Type="http://schemas.openxmlformats.org/officeDocument/2006/relationships/oleObject" Target="../embeddings/oleObject1501.bin"/><Relationship Id="rId762" Type="http://schemas.openxmlformats.org/officeDocument/2006/relationships/oleObject" Target="../embeddings/oleObject1708.bin"/><Relationship Id="rId194" Type="http://schemas.openxmlformats.org/officeDocument/2006/relationships/oleObject" Target="../embeddings/oleObject1140.bin"/><Relationship Id="rId208" Type="http://schemas.openxmlformats.org/officeDocument/2006/relationships/oleObject" Target="../embeddings/oleObject1154.bin"/><Relationship Id="rId415" Type="http://schemas.openxmlformats.org/officeDocument/2006/relationships/oleObject" Target="../embeddings/oleObject1361.bin"/><Relationship Id="rId622" Type="http://schemas.openxmlformats.org/officeDocument/2006/relationships/oleObject" Target="../embeddings/oleObject1568.bin"/><Relationship Id="rId261" Type="http://schemas.openxmlformats.org/officeDocument/2006/relationships/oleObject" Target="../embeddings/oleObject1207.bin"/><Relationship Id="rId499" Type="http://schemas.openxmlformats.org/officeDocument/2006/relationships/oleObject" Target="../embeddings/oleObject1445.bin"/><Relationship Id="rId927" Type="http://schemas.openxmlformats.org/officeDocument/2006/relationships/oleObject" Target="../embeddings/oleObject1873.bin"/><Relationship Id="rId56" Type="http://schemas.openxmlformats.org/officeDocument/2006/relationships/oleObject" Target="../embeddings/oleObject1002.bin"/><Relationship Id="rId359" Type="http://schemas.openxmlformats.org/officeDocument/2006/relationships/oleObject" Target="../embeddings/oleObject1305.bin"/><Relationship Id="rId566" Type="http://schemas.openxmlformats.org/officeDocument/2006/relationships/oleObject" Target="../embeddings/oleObject1512.bin"/><Relationship Id="rId773" Type="http://schemas.openxmlformats.org/officeDocument/2006/relationships/oleObject" Target="../embeddings/oleObject1719.bin"/><Relationship Id="rId121" Type="http://schemas.openxmlformats.org/officeDocument/2006/relationships/oleObject" Target="../embeddings/oleObject1067.bin"/><Relationship Id="rId219" Type="http://schemas.openxmlformats.org/officeDocument/2006/relationships/oleObject" Target="../embeddings/oleObject1165.bin"/><Relationship Id="rId426" Type="http://schemas.openxmlformats.org/officeDocument/2006/relationships/oleObject" Target="../embeddings/oleObject1372.bin"/><Relationship Id="rId633" Type="http://schemas.openxmlformats.org/officeDocument/2006/relationships/oleObject" Target="../embeddings/oleObject1579.bin"/><Relationship Id="rId840" Type="http://schemas.openxmlformats.org/officeDocument/2006/relationships/oleObject" Target="../embeddings/oleObject1786.bin"/><Relationship Id="rId938" Type="http://schemas.openxmlformats.org/officeDocument/2006/relationships/oleObject" Target="../embeddings/oleObject1884.bin"/><Relationship Id="rId67" Type="http://schemas.openxmlformats.org/officeDocument/2006/relationships/oleObject" Target="../embeddings/oleObject1013.bin"/><Relationship Id="rId272" Type="http://schemas.openxmlformats.org/officeDocument/2006/relationships/oleObject" Target="../embeddings/oleObject1218.bin"/><Relationship Id="rId577" Type="http://schemas.openxmlformats.org/officeDocument/2006/relationships/oleObject" Target="../embeddings/oleObject1523.bin"/><Relationship Id="rId700" Type="http://schemas.openxmlformats.org/officeDocument/2006/relationships/oleObject" Target="../embeddings/oleObject1646.bin"/><Relationship Id="rId132" Type="http://schemas.openxmlformats.org/officeDocument/2006/relationships/oleObject" Target="../embeddings/oleObject1078.bin"/><Relationship Id="rId784" Type="http://schemas.openxmlformats.org/officeDocument/2006/relationships/oleObject" Target="../embeddings/oleObject1730.bin"/><Relationship Id="rId437" Type="http://schemas.openxmlformats.org/officeDocument/2006/relationships/oleObject" Target="../embeddings/oleObject1383.bin"/><Relationship Id="rId644" Type="http://schemas.openxmlformats.org/officeDocument/2006/relationships/oleObject" Target="../embeddings/oleObject1590.bin"/><Relationship Id="rId851" Type="http://schemas.openxmlformats.org/officeDocument/2006/relationships/oleObject" Target="../embeddings/oleObject1797.bin"/><Relationship Id="rId283" Type="http://schemas.openxmlformats.org/officeDocument/2006/relationships/oleObject" Target="../embeddings/oleObject1229.bin"/><Relationship Id="rId490" Type="http://schemas.openxmlformats.org/officeDocument/2006/relationships/oleObject" Target="../embeddings/oleObject1436.bin"/><Relationship Id="rId504" Type="http://schemas.openxmlformats.org/officeDocument/2006/relationships/oleObject" Target="../embeddings/oleObject1450.bin"/><Relationship Id="rId711" Type="http://schemas.openxmlformats.org/officeDocument/2006/relationships/oleObject" Target="../embeddings/oleObject1657.bin"/><Relationship Id="rId949" Type="http://schemas.openxmlformats.org/officeDocument/2006/relationships/oleObject" Target="../embeddings/oleObject1895.bin"/><Relationship Id="rId78" Type="http://schemas.openxmlformats.org/officeDocument/2006/relationships/oleObject" Target="../embeddings/oleObject1024.bin"/><Relationship Id="rId143" Type="http://schemas.openxmlformats.org/officeDocument/2006/relationships/oleObject" Target="../embeddings/oleObject1089.bin"/><Relationship Id="rId350" Type="http://schemas.openxmlformats.org/officeDocument/2006/relationships/oleObject" Target="../embeddings/oleObject1296.bin"/><Relationship Id="rId588" Type="http://schemas.openxmlformats.org/officeDocument/2006/relationships/oleObject" Target="../embeddings/oleObject1534.bin"/><Relationship Id="rId795" Type="http://schemas.openxmlformats.org/officeDocument/2006/relationships/oleObject" Target="../embeddings/oleObject1741.bin"/><Relationship Id="rId809" Type="http://schemas.openxmlformats.org/officeDocument/2006/relationships/oleObject" Target="../embeddings/oleObject1755.bin"/><Relationship Id="rId9" Type="http://schemas.openxmlformats.org/officeDocument/2006/relationships/oleObject" Target="../embeddings/oleObject955.bin"/><Relationship Id="rId210" Type="http://schemas.openxmlformats.org/officeDocument/2006/relationships/oleObject" Target="../embeddings/oleObject1156.bin"/><Relationship Id="rId448" Type="http://schemas.openxmlformats.org/officeDocument/2006/relationships/oleObject" Target="../embeddings/oleObject1394.bin"/><Relationship Id="rId655" Type="http://schemas.openxmlformats.org/officeDocument/2006/relationships/oleObject" Target="../embeddings/oleObject1601.bin"/><Relationship Id="rId862" Type="http://schemas.openxmlformats.org/officeDocument/2006/relationships/oleObject" Target="../embeddings/oleObject1808.bin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2012.bin"/><Relationship Id="rId671" Type="http://schemas.openxmlformats.org/officeDocument/2006/relationships/oleObject" Target="../embeddings/oleObject2566.bin"/><Relationship Id="rId769" Type="http://schemas.openxmlformats.org/officeDocument/2006/relationships/oleObject" Target="../embeddings/oleObject2664.bin"/><Relationship Id="rId21" Type="http://schemas.openxmlformats.org/officeDocument/2006/relationships/oleObject" Target="../embeddings/oleObject1916.bin"/><Relationship Id="rId324" Type="http://schemas.openxmlformats.org/officeDocument/2006/relationships/oleObject" Target="../embeddings/oleObject2219.bin"/><Relationship Id="rId531" Type="http://schemas.openxmlformats.org/officeDocument/2006/relationships/oleObject" Target="../embeddings/oleObject2426.bin"/><Relationship Id="rId629" Type="http://schemas.openxmlformats.org/officeDocument/2006/relationships/oleObject" Target="../embeddings/oleObject2524.bin"/><Relationship Id="rId170" Type="http://schemas.openxmlformats.org/officeDocument/2006/relationships/oleObject" Target="../embeddings/oleObject2065.bin"/><Relationship Id="rId836" Type="http://schemas.openxmlformats.org/officeDocument/2006/relationships/oleObject" Target="../embeddings/oleObject2731.bin"/><Relationship Id="rId268" Type="http://schemas.openxmlformats.org/officeDocument/2006/relationships/oleObject" Target="../embeddings/oleObject2163.bin"/><Relationship Id="rId475" Type="http://schemas.openxmlformats.org/officeDocument/2006/relationships/oleObject" Target="../embeddings/oleObject2370.bin"/><Relationship Id="rId682" Type="http://schemas.openxmlformats.org/officeDocument/2006/relationships/oleObject" Target="../embeddings/oleObject2577.bin"/><Relationship Id="rId903" Type="http://schemas.openxmlformats.org/officeDocument/2006/relationships/oleObject" Target="../embeddings/oleObject2798.bin"/><Relationship Id="rId32" Type="http://schemas.openxmlformats.org/officeDocument/2006/relationships/oleObject" Target="../embeddings/oleObject1927.bin"/><Relationship Id="rId128" Type="http://schemas.openxmlformats.org/officeDocument/2006/relationships/oleObject" Target="../embeddings/oleObject2023.bin"/><Relationship Id="rId335" Type="http://schemas.openxmlformats.org/officeDocument/2006/relationships/oleObject" Target="../embeddings/oleObject2230.bin"/><Relationship Id="rId542" Type="http://schemas.openxmlformats.org/officeDocument/2006/relationships/oleObject" Target="../embeddings/oleObject2437.bin"/><Relationship Id="rId181" Type="http://schemas.openxmlformats.org/officeDocument/2006/relationships/oleObject" Target="../embeddings/oleObject2076.bin"/><Relationship Id="rId402" Type="http://schemas.openxmlformats.org/officeDocument/2006/relationships/oleObject" Target="../embeddings/oleObject2297.bin"/><Relationship Id="rId847" Type="http://schemas.openxmlformats.org/officeDocument/2006/relationships/oleObject" Target="../embeddings/oleObject2742.bin"/><Relationship Id="rId279" Type="http://schemas.openxmlformats.org/officeDocument/2006/relationships/oleObject" Target="../embeddings/oleObject2174.bin"/><Relationship Id="rId486" Type="http://schemas.openxmlformats.org/officeDocument/2006/relationships/oleObject" Target="../embeddings/oleObject2381.bin"/><Relationship Id="rId693" Type="http://schemas.openxmlformats.org/officeDocument/2006/relationships/oleObject" Target="../embeddings/oleObject2588.bin"/><Relationship Id="rId707" Type="http://schemas.openxmlformats.org/officeDocument/2006/relationships/oleObject" Target="../embeddings/oleObject2602.bin"/><Relationship Id="rId914" Type="http://schemas.openxmlformats.org/officeDocument/2006/relationships/oleObject" Target="../embeddings/oleObject2809.bin"/><Relationship Id="rId43" Type="http://schemas.openxmlformats.org/officeDocument/2006/relationships/oleObject" Target="../embeddings/oleObject1938.bin"/><Relationship Id="rId139" Type="http://schemas.openxmlformats.org/officeDocument/2006/relationships/oleObject" Target="../embeddings/oleObject2034.bin"/><Relationship Id="rId346" Type="http://schemas.openxmlformats.org/officeDocument/2006/relationships/oleObject" Target="../embeddings/oleObject2241.bin"/><Relationship Id="rId553" Type="http://schemas.openxmlformats.org/officeDocument/2006/relationships/oleObject" Target="../embeddings/oleObject2448.bin"/><Relationship Id="rId760" Type="http://schemas.openxmlformats.org/officeDocument/2006/relationships/oleObject" Target="../embeddings/oleObject2655.bin"/><Relationship Id="rId192" Type="http://schemas.openxmlformats.org/officeDocument/2006/relationships/oleObject" Target="../embeddings/oleObject2087.bin"/><Relationship Id="rId206" Type="http://schemas.openxmlformats.org/officeDocument/2006/relationships/oleObject" Target="../embeddings/oleObject2101.bin"/><Relationship Id="rId413" Type="http://schemas.openxmlformats.org/officeDocument/2006/relationships/oleObject" Target="../embeddings/oleObject2308.bin"/><Relationship Id="rId858" Type="http://schemas.openxmlformats.org/officeDocument/2006/relationships/oleObject" Target="../embeddings/oleObject2753.bin"/><Relationship Id="rId497" Type="http://schemas.openxmlformats.org/officeDocument/2006/relationships/oleObject" Target="../embeddings/oleObject2392.bin"/><Relationship Id="rId620" Type="http://schemas.openxmlformats.org/officeDocument/2006/relationships/oleObject" Target="../embeddings/oleObject2515.bin"/><Relationship Id="rId718" Type="http://schemas.openxmlformats.org/officeDocument/2006/relationships/oleObject" Target="../embeddings/oleObject2613.bin"/><Relationship Id="rId925" Type="http://schemas.openxmlformats.org/officeDocument/2006/relationships/oleObject" Target="../embeddings/oleObject2820.bin"/><Relationship Id="rId357" Type="http://schemas.openxmlformats.org/officeDocument/2006/relationships/oleObject" Target="../embeddings/oleObject2252.bin"/><Relationship Id="rId54" Type="http://schemas.openxmlformats.org/officeDocument/2006/relationships/oleObject" Target="../embeddings/oleObject1949.bin"/><Relationship Id="rId217" Type="http://schemas.openxmlformats.org/officeDocument/2006/relationships/oleObject" Target="../embeddings/oleObject2112.bin"/><Relationship Id="rId564" Type="http://schemas.openxmlformats.org/officeDocument/2006/relationships/oleObject" Target="../embeddings/oleObject2459.bin"/><Relationship Id="rId771" Type="http://schemas.openxmlformats.org/officeDocument/2006/relationships/oleObject" Target="../embeddings/oleObject2666.bin"/><Relationship Id="rId869" Type="http://schemas.openxmlformats.org/officeDocument/2006/relationships/oleObject" Target="../embeddings/oleObject2764.bin"/><Relationship Id="rId424" Type="http://schemas.openxmlformats.org/officeDocument/2006/relationships/oleObject" Target="../embeddings/oleObject2319.bin"/><Relationship Id="rId631" Type="http://schemas.openxmlformats.org/officeDocument/2006/relationships/oleObject" Target="../embeddings/oleObject2526.bin"/><Relationship Id="rId729" Type="http://schemas.openxmlformats.org/officeDocument/2006/relationships/oleObject" Target="../embeddings/oleObject2624.bin"/><Relationship Id="rId270" Type="http://schemas.openxmlformats.org/officeDocument/2006/relationships/oleObject" Target="../embeddings/oleObject2165.bin"/><Relationship Id="rId936" Type="http://schemas.openxmlformats.org/officeDocument/2006/relationships/oleObject" Target="../embeddings/oleObject2831.bin"/><Relationship Id="rId65" Type="http://schemas.openxmlformats.org/officeDocument/2006/relationships/oleObject" Target="../embeddings/oleObject1960.bin"/><Relationship Id="rId130" Type="http://schemas.openxmlformats.org/officeDocument/2006/relationships/oleObject" Target="../embeddings/oleObject2025.bin"/><Relationship Id="rId368" Type="http://schemas.openxmlformats.org/officeDocument/2006/relationships/oleObject" Target="../embeddings/oleObject2263.bin"/><Relationship Id="rId575" Type="http://schemas.openxmlformats.org/officeDocument/2006/relationships/oleObject" Target="../embeddings/oleObject2470.bin"/><Relationship Id="rId782" Type="http://schemas.openxmlformats.org/officeDocument/2006/relationships/oleObject" Target="../embeddings/oleObject2677.bin"/><Relationship Id="rId228" Type="http://schemas.openxmlformats.org/officeDocument/2006/relationships/oleObject" Target="../embeddings/oleObject2123.bin"/><Relationship Id="rId435" Type="http://schemas.openxmlformats.org/officeDocument/2006/relationships/oleObject" Target="../embeddings/oleObject2330.bin"/><Relationship Id="rId642" Type="http://schemas.openxmlformats.org/officeDocument/2006/relationships/oleObject" Target="../embeddings/oleObject2537.bin"/><Relationship Id="rId281" Type="http://schemas.openxmlformats.org/officeDocument/2006/relationships/oleObject" Target="../embeddings/oleObject2176.bin"/><Relationship Id="rId502" Type="http://schemas.openxmlformats.org/officeDocument/2006/relationships/oleObject" Target="../embeddings/oleObject2397.bin"/><Relationship Id="rId947" Type="http://schemas.openxmlformats.org/officeDocument/2006/relationships/oleObject" Target="../embeddings/oleObject2842.bin"/><Relationship Id="rId76" Type="http://schemas.openxmlformats.org/officeDocument/2006/relationships/oleObject" Target="../embeddings/oleObject1971.bin"/><Relationship Id="rId141" Type="http://schemas.openxmlformats.org/officeDocument/2006/relationships/oleObject" Target="../embeddings/oleObject2036.bin"/><Relationship Id="rId379" Type="http://schemas.openxmlformats.org/officeDocument/2006/relationships/oleObject" Target="../embeddings/oleObject2274.bin"/><Relationship Id="rId586" Type="http://schemas.openxmlformats.org/officeDocument/2006/relationships/oleObject" Target="../embeddings/oleObject2481.bin"/><Relationship Id="rId793" Type="http://schemas.openxmlformats.org/officeDocument/2006/relationships/oleObject" Target="../embeddings/oleObject2688.bin"/><Relationship Id="rId807" Type="http://schemas.openxmlformats.org/officeDocument/2006/relationships/oleObject" Target="../embeddings/oleObject2702.bin"/><Relationship Id="rId7" Type="http://schemas.openxmlformats.org/officeDocument/2006/relationships/oleObject" Target="../embeddings/oleObject1903.bin"/><Relationship Id="rId239" Type="http://schemas.openxmlformats.org/officeDocument/2006/relationships/oleObject" Target="../embeddings/oleObject2134.bin"/><Relationship Id="rId446" Type="http://schemas.openxmlformats.org/officeDocument/2006/relationships/oleObject" Target="../embeddings/oleObject2341.bin"/><Relationship Id="rId653" Type="http://schemas.openxmlformats.org/officeDocument/2006/relationships/oleObject" Target="../embeddings/oleObject2548.bin"/><Relationship Id="rId292" Type="http://schemas.openxmlformats.org/officeDocument/2006/relationships/oleObject" Target="../embeddings/oleObject2187.bin"/><Relationship Id="rId306" Type="http://schemas.openxmlformats.org/officeDocument/2006/relationships/oleObject" Target="../embeddings/oleObject2201.bin"/><Relationship Id="rId860" Type="http://schemas.openxmlformats.org/officeDocument/2006/relationships/oleObject" Target="../embeddings/oleObject2755.bin"/><Relationship Id="rId87" Type="http://schemas.openxmlformats.org/officeDocument/2006/relationships/oleObject" Target="../embeddings/oleObject1982.bin"/><Relationship Id="rId513" Type="http://schemas.openxmlformats.org/officeDocument/2006/relationships/oleObject" Target="../embeddings/oleObject2408.bin"/><Relationship Id="rId597" Type="http://schemas.openxmlformats.org/officeDocument/2006/relationships/oleObject" Target="../embeddings/oleObject2492.bin"/><Relationship Id="rId720" Type="http://schemas.openxmlformats.org/officeDocument/2006/relationships/oleObject" Target="../embeddings/oleObject2615.bin"/><Relationship Id="rId818" Type="http://schemas.openxmlformats.org/officeDocument/2006/relationships/oleObject" Target="../embeddings/oleObject2713.bin"/><Relationship Id="rId152" Type="http://schemas.openxmlformats.org/officeDocument/2006/relationships/oleObject" Target="../embeddings/oleObject2047.bin"/><Relationship Id="rId457" Type="http://schemas.openxmlformats.org/officeDocument/2006/relationships/oleObject" Target="../embeddings/oleObject2352.bin"/><Relationship Id="rId664" Type="http://schemas.openxmlformats.org/officeDocument/2006/relationships/oleObject" Target="../embeddings/oleObject2559.bin"/><Relationship Id="rId871" Type="http://schemas.openxmlformats.org/officeDocument/2006/relationships/oleObject" Target="../embeddings/oleObject2766.bin"/><Relationship Id="rId14" Type="http://schemas.openxmlformats.org/officeDocument/2006/relationships/oleObject" Target="../embeddings/oleObject1909.bin"/><Relationship Id="rId317" Type="http://schemas.openxmlformats.org/officeDocument/2006/relationships/oleObject" Target="../embeddings/oleObject2212.bin"/><Relationship Id="rId524" Type="http://schemas.openxmlformats.org/officeDocument/2006/relationships/oleObject" Target="../embeddings/oleObject2419.bin"/><Relationship Id="rId731" Type="http://schemas.openxmlformats.org/officeDocument/2006/relationships/oleObject" Target="../embeddings/oleObject2626.bin"/><Relationship Id="rId98" Type="http://schemas.openxmlformats.org/officeDocument/2006/relationships/oleObject" Target="../embeddings/oleObject1993.bin"/><Relationship Id="rId163" Type="http://schemas.openxmlformats.org/officeDocument/2006/relationships/oleObject" Target="../embeddings/oleObject2058.bin"/><Relationship Id="rId370" Type="http://schemas.openxmlformats.org/officeDocument/2006/relationships/oleObject" Target="../embeddings/oleObject2265.bin"/><Relationship Id="rId829" Type="http://schemas.openxmlformats.org/officeDocument/2006/relationships/oleObject" Target="../embeddings/oleObject2724.bin"/><Relationship Id="rId230" Type="http://schemas.openxmlformats.org/officeDocument/2006/relationships/oleObject" Target="../embeddings/oleObject2125.bin"/><Relationship Id="rId468" Type="http://schemas.openxmlformats.org/officeDocument/2006/relationships/oleObject" Target="../embeddings/oleObject2363.bin"/><Relationship Id="rId675" Type="http://schemas.openxmlformats.org/officeDocument/2006/relationships/oleObject" Target="../embeddings/oleObject2570.bin"/><Relationship Id="rId882" Type="http://schemas.openxmlformats.org/officeDocument/2006/relationships/oleObject" Target="../embeddings/oleObject2777.bin"/><Relationship Id="rId25" Type="http://schemas.openxmlformats.org/officeDocument/2006/relationships/oleObject" Target="../embeddings/oleObject1920.bin"/><Relationship Id="rId328" Type="http://schemas.openxmlformats.org/officeDocument/2006/relationships/oleObject" Target="../embeddings/oleObject2223.bin"/><Relationship Id="rId535" Type="http://schemas.openxmlformats.org/officeDocument/2006/relationships/oleObject" Target="../embeddings/oleObject2430.bin"/><Relationship Id="rId742" Type="http://schemas.openxmlformats.org/officeDocument/2006/relationships/oleObject" Target="../embeddings/oleObject2637.bin"/><Relationship Id="rId174" Type="http://schemas.openxmlformats.org/officeDocument/2006/relationships/oleObject" Target="../embeddings/oleObject2069.bin"/><Relationship Id="rId381" Type="http://schemas.openxmlformats.org/officeDocument/2006/relationships/oleObject" Target="../embeddings/oleObject2276.bin"/><Relationship Id="rId602" Type="http://schemas.openxmlformats.org/officeDocument/2006/relationships/oleObject" Target="../embeddings/oleObject2497.bin"/><Relationship Id="rId241" Type="http://schemas.openxmlformats.org/officeDocument/2006/relationships/oleObject" Target="../embeddings/oleObject2136.bin"/><Relationship Id="rId479" Type="http://schemas.openxmlformats.org/officeDocument/2006/relationships/oleObject" Target="../embeddings/oleObject2374.bin"/><Relationship Id="rId686" Type="http://schemas.openxmlformats.org/officeDocument/2006/relationships/oleObject" Target="../embeddings/oleObject2581.bin"/><Relationship Id="rId893" Type="http://schemas.openxmlformats.org/officeDocument/2006/relationships/oleObject" Target="../embeddings/oleObject2788.bin"/><Relationship Id="rId907" Type="http://schemas.openxmlformats.org/officeDocument/2006/relationships/oleObject" Target="../embeddings/oleObject2802.bin"/><Relationship Id="rId36" Type="http://schemas.openxmlformats.org/officeDocument/2006/relationships/oleObject" Target="../embeddings/oleObject1931.bin"/><Relationship Id="rId339" Type="http://schemas.openxmlformats.org/officeDocument/2006/relationships/oleObject" Target="../embeddings/oleObject2234.bin"/><Relationship Id="rId546" Type="http://schemas.openxmlformats.org/officeDocument/2006/relationships/oleObject" Target="../embeddings/oleObject2441.bin"/><Relationship Id="rId753" Type="http://schemas.openxmlformats.org/officeDocument/2006/relationships/oleObject" Target="../embeddings/oleObject2648.bin"/><Relationship Id="rId101" Type="http://schemas.openxmlformats.org/officeDocument/2006/relationships/oleObject" Target="../embeddings/oleObject1996.bin"/><Relationship Id="rId185" Type="http://schemas.openxmlformats.org/officeDocument/2006/relationships/oleObject" Target="../embeddings/oleObject2080.bin"/><Relationship Id="rId406" Type="http://schemas.openxmlformats.org/officeDocument/2006/relationships/oleObject" Target="../embeddings/oleObject2301.bin"/><Relationship Id="rId392" Type="http://schemas.openxmlformats.org/officeDocument/2006/relationships/oleObject" Target="../embeddings/oleObject2287.bin"/><Relationship Id="rId613" Type="http://schemas.openxmlformats.org/officeDocument/2006/relationships/oleObject" Target="../embeddings/oleObject2508.bin"/><Relationship Id="rId697" Type="http://schemas.openxmlformats.org/officeDocument/2006/relationships/oleObject" Target="../embeddings/oleObject2592.bin"/><Relationship Id="rId820" Type="http://schemas.openxmlformats.org/officeDocument/2006/relationships/oleObject" Target="../embeddings/oleObject2715.bin"/><Relationship Id="rId918" Type="http://schemas.openxmlformats.org/officeDocument/2006/relationships/oleObject" Target="../embeddings/oleObject2813.bin"/><Relationship Id="rId252" Type="http://schemas.openxmlformats.org/officeDocument/2006/relationships/oleObject" Target="../embeddings/oleObject2147.bin"/><Relationship Id="rId294" Type="http://schemas.openxmlformats.org/officeDocument/2006/relationships/oleObject" Target="../embeddings/oleObject2189.bin"/><Relationship Id="rId308" Type="http://schemas.openxmlformats.org/officeDocument/2006/relationships/oleObject" Target="../embeddings/oleObject2203.bin"/><Relationship Id="rId515" Type="http://schemas.openxmlformats.org/officeDocument/2006/relationships/oleObject" Target="../embeddings/oleObject2410.bin"/><Relationship Id="rId722" Type="http://schemas.openxmlformats.org/officeDocument/2006/relationships/oleObject" Target="../embeddings/oleObject2617.bin"/><Relationship Id="rId47" Type="http://schemas.openxmlformats.org/officeDocument/2006/relationships/oleObject" Target="../embeddings/oleObject1942.bin"/><Relationship Id="rId89" Type="http://schemas.openxmlformats.org/officeDocument/2006/relationships/oleObject" Target="../embeddings/oleObject1984.bin"/><Relationship Id="rId112" Type="http://schemas.openxmlformats.org/officeDocument/2006/relationships/oleObject" Target="../embeddings/oleObject2007.bin"/><Relationship Id="rId154" Type="http://schemas.openxmlformats.org/officeDocument/2006/relationships/oleObject" Target="../embeddings/oleObject2049.bin"/><Relationship Id="rId361" Type="http://schemas.openxmlformats.org/officeDocument/2006/relationships/oleObject" Target="../embeddings/oleObject2256.bin"/><Relationship Id="rId557" Type="http://schemas.openxmlformats.org/officeDocument/2006/relationships/oleObject" Target="../embeddings/oleObject2452.bin"/><Relationship Id="rId599" Type="http://schemas.openxmlformats.org/officeDocument/2006/relationships/oleObject" Target="../embeddings/oleObject2494.bin"/><Relationship Id="rId764" Type="http://schemas.openxmlformats.org/officeDocument/2006/relationships/oleObject" Target="../embeddings/oleObject2659.bin"/><Relationship Id="rId196" Type="http://schemas.openxmlformats.org/officeDocument/2006/relationships/oleObject" Target="../embeddings/oleObject2091.bin"/><Relationship Id="rId417" Type="http://schemas.openxmlformats.org/officeDocument/2006/relationships/oleObject" Target="../embeddings/oleObject2312.bin"/><Relationship Id="rId459" Type="http://schemas.openxmlformats.org/officeDocument/2006/relationships/oleObject" Target="../embeddings/oleObject2354.bin"/><Relationship Id="rId624" Type="http://schemas.openxmlformats.org/officeDocument/2006/relationships/oleObject" Target="../embeddings/oleObject2519.bin"/><Relationship Id="rId666" Type="http://schemas.openxmlformats.org/officeDocument/2006/relationships/oleObject" Target="../embeddings/oleObject2561.bin"/><Relationship Id="rId831" Type="http://schemas.openxmlformats.org/officeDocument/2006/relationships/oleObject" Target="../embeddings/oleObject2726.bin"/><Relationship Id="rId873" Type="http://schemas.openxmlformats.org/officeDocument/2006/relationships/oleObject" Target="../embeddings/oleObject2768.bin"/><Relationship Id="rId16" Type="http://schemas.openxmlformats.org/officeDocument/2006/relationships/oleObject" Target="../embeddings/oleObject1911.bin"/><Relationship Id="rId221" Type="http://schemas.openxmlformats.org/officeDocument/2006/relationships/oleObject" Target="../embeddings/oleObject2116.bin"/><Relationship Id="rId263" Type="http://schemas.openxmlformats.org/officeDocument/2006/relationships/oleObject" Target="../embeddings/oleObject2158.bin"/><Relationship Id="rId319" Type="http://schemas.openxmlformats.org/officeDocument/2006/relationships/oleObject" Target="../embeddings/oleObject2214.bin"/><Relationship Id="rId470" Type="http://schemas.openxmlformats.org/officeDocument/2006/relationships/oleObject" Target="../embeddings/oleObject2365.bin"/><Relationship Id="rId526" Type="http://schemas.openxmlformats.org/officeDocument/2006/relationships/oleObject" Target="../embeddings/oleObject2421.bin"/><Relationship Id="rId929" Type="http://schemas.openxmlformats.org/officeDocument/2006/relationships/oleObject" Target="../embeddings/oleObject2824.bin"/><Relationship Id="rId58" Type="http://schemas.openxmlformats.org/officeDocument/2006/relationships/oleObject" Target="../embeddings/oleObject1953.bin"/><Relationship Id="rId123" Type="http://schemas.openxmlformats.org/officeDocument/2006/relationships/oleObject" Target="../embeddings/oleObject2018.bin"/><Relationship Id="rId330" Type="http://schemas.openxmlformats.org/officeDocument/2006/relationships/oleObject" Target="../embeddings/oleObject2225.bin"/><Relationship Id="rId568" Type="http://schemas.openxmlformats.org/officeDocument/2006/relationships/oleObject" Target="../embeddings/oleObject2463.bin"/><Relationship Id="rId733" Type="http://schemas.openxmlformats.org/officeDocument/2006/relationships/oleObject" Target="../embeddings/oleObject2628.bin"/><Relationship Id="rId775" Type="http://schemas.openxmlformats.org/officeDocument/2006/relationships/oleObject" Target="../embeddings/oleObject2670.bin"/><Relationship Id="rId940" Type="http://schemas.openxmlformats.org/officeDocument/2006/relationships/oleObject" Target="../embeddings/oleObject2835.bin"/><Relationship Id="rId165" Type="http://schemas.openxmlformats.org/officeDocument/2006/relationships/oleObject" Target="../embeddings/oleObject2060.bin"/><Relationship Id="rId372" Type="http://schemas.openxmlformats.org/officeDocument/2006/relationships/oleObject" Target="../embeddings/oleObject2267.bin"/><Relationship Id="rId428" Type="http://schemas.openxmlformats.org/officeDocument/2006/relationships/oleObject" Target="../embeddings/oleObject2323.bin"/><Relationship Id="rId635" Type="http://schemas.openxmlformats.org/officeDocument/2006/relationships/oleObject" Target="../embeddings/oleObject2530.bin"/><Relationship Id="rId677" Type="http://schemas.openxmlformats.org/officeDocument/2006/relationships/oleObject" Target="../embeddings/oleObject2572.bin"/><Relationship Id="rId800" Type="http://schemas.openxmlformats.org/officeDocument/2006/relationships/oleObject" Target="../embeddings/oleObject2695.bin"/><Relationship Id="rId842" Type="http://schemas.openxmlformats.org/officeDocument/2006/relationships/oleObject" Target="../embeddings/oleObject2737.bin"/><Relationship Id="rId232" Type="http://schemas.openxmlformats.org/officeDocument/2006/relationships/oleObject" Target="../embeddings/oleObject2127.bin"/><Relationship Id="rId274" Type="http://schemas.openxmlformats.org/officeDocument/2006/relationships/oleObject" Target="../embeddings/oleObject2169.bin"/><Relationship Id="rId481" Type="http://schemas.openxmlformats.org/officeDocument/2006/relationships/oleObject" Target="../embeddings/oleObject2376.bin"/><Relationship Id="rId702" Type="http://schemas.openxmlformats.org/officeDocument/2006/relationships/oleObject" Target="../embeddings/oleObject2597.bin"/><Relationship Id="rId884" Type="http://schemas.openxmlformats.org/officeDocument/2006/relationships/oleObject" Target="../embeddings/oleObject2779.bin"/><Relationship Id="rId27" Type="http://schemas.openxmlformats.org/officeDocument/2006/relationships/oleObject" Target="../embeddings/oleObject1922.bin"/><Relationship Id="rId69" Type="http://schemas.openxmlformats.org/officeDocument/2006/relationships/oleObject" Target="../embeddings/oleObject1964.bin"/><Relationship Id="rId134" Type="http://schemas.openxmlformats.org/officeDocument/2006/relationships/oleObject" Target="../embeddings/oleObject2029.bin"/><Relationship Id="rId537" Type="http://schemas.openxmlformats.org/officeDocument/2006/relationships/oleObject" Target="../embeddings/oleObject2432.bin"/><Relationship Id="rId579" Type="http://schemas.openxmlformats.org/officeDocument/2006/relationships/oleObject" Target="../embeddings/oleObject2474.bin"/><Relationship Id="rId744" Type="http://schemas.openxmlformats.org/officeDocument/2006/relationships/oleObject" Target="../embeddings/oleObject2639.bin"/><Relationship Id="rId786" Type="http://schemas.openxmlformats.org/officeDocument/2006/relationships/oleObject" Target="../embeddings/oleObject2681.bin"/><Relationship Id="rId951" Type="http://schemas.openxmlformats.org/officeDocument/2006/relationships/oleObject" Target="../embeddings/oleObject2846.bin"/><Relationship Id="rId80" Type="http://schemas.openxmlformats.org/officeDocument/2006/relationships/oleObject" Target="../embeddings/oleObject1975.bin"/><Relationship Id="rId176" Type="http://schemas.openxmlformats.org/officeDocument/2006/relationships/oleObject" Target="../embeddings/oleObject2071.bin"/><Relationship Id="rId341" Type="http://schemas.openxmlformats.org/officeDocument/2006/relationships/oleObject" Target="../embeddings/oleObject2236.bin"/><Relationship Id="rId383" Type="http://schemas.openxmlformats.org/officeDocument/2006/relationships/oleObject" Target="../embeddings/oleObject2278.bin"/><Relationship Id="rId439" Type="http://schemas.openxmlformats.org/officeDocument/2006/relationships/oleObject" Target="../embeddings/oleObject2334.bin"/><Relationship Id="rId590" Type="http://schemas.openxmlformats.org/officeDocument/2006/relationships/oleObject" Target="../embeddings/oleObject2485.bin"/><Relationship Id="rId604" Type="http://schemas.openxmlformats.org/officeDocument/2006/relationships/oleObject" Target="../embeddings/oleObject2499.bin"/><Relationship Id="rId646" Type="http://schemas.openxmlformats.org/officeDocument/2006/relationships/oleObject" Target="../embeddings/oleObject2541.bin"/><Relationship Id="rId811" Type="http://schemas.openxmlformats.org/officeDocument/2006/relationships/oleObject" Target="../embeddings/oleObject2706.bin"/><Relationship Id="rId201" Type="http://schemas.openxmlformats.org/officeDocument/2006/relationships/oleObject" Target="../embeddings/oleObject2096.bin"/><Relationship Id="rId243" Type="http://schemas.openxmlformats.org/officeDocument/2006/relationships/oleObject" Target="../embeddings/oleObject2138.bin"/><Relationship Id="rId285" Type="http://schemas.openxmlformats.org/officeDocument/2006/relationships/oleObject" Target="../embeddings/oleObject2180.bin"/><Relationship Id="rId450" Type="http://schemas.openxmlformats.org/officeDocument/2006/relationships/oleObject" Target="../embeddings/oleObject2345.bin"/><Relationship Id="rId506" Type="http://schemas.openxmlformats.org/officeDocument/2006/relationships/oleObject" Target="../embeddings/oleObject2401.bin"/><Relationship Id="rId688" Type="http://schemas.openxmlformats.org/officeDocument/2006/relationships/oleObject" Target="../embeddings/oleObject2583.bin"/><Relationship Id="rId853" Type="http://schemas.openxmlformats.org/officeDocument/2006/relationships/oleObject" Target="../embeddings/oleObject2748.bin"/><Relationship Id="rId895" Type="http://schemas.openxmlformats.org/officeDocument/2006/relationships/oleObject" Target="../embeddings/oleObject2790.bin"/><Relationship Id="rId909" Type="http://schemas.openxmlformats.org/officeDocument/2006/relationships/oleObject" Target="../embeddings/oleObject2804.bin"/><Relationship Id="rId38" Type="http://schemas.openxmlformats.org/officeDocument/2006/relationships/oleObject" Target="../embeddings/oleObject1933.bin"/><Relationship Id="rId103" Type="http://schemas.openxmlformats.org/officeDocument/2006/relationships/oleObject" Target="../embeddings/oleObject1998.bin"/><Relationship Id="rId310" Type="http://schemas.openxmlformats.org/officeDocument/2006/relationships/oleObject" Target="../embeddings/oleObject2205.bin"/><Relationship Id="rId492" Type="http://schemas.openxmlformats.org/officeDocument/2006/relationships/oleObject" Target="../embeddings/oleObject2387.bin"/><Relationship Id="rId548" Type="http://schemas.openxmlformats.org/officeDocument/2006/relationships/oleObject" Target="../embeddings/oleObject2443.bin"/><Relationship Id="rId713" Type="http://schemas.openxmlformats.org/officeDocument/2006/relationships/oleObject" Target="../embeddings/oleObject2608.bin"/><Relationship Id="rId755" Type="http://schemas.openxmlformats.org/officeDocument/2006/relationships/oleObject" Target="../embeddings/oleObject2650.bin"/><Relationship Id="rId797" Type="http://schemas.openxmlformats.org/officeDocument/2006/relationships/oleObject" Target="../embeddings/oleObject2692.bin"/><Relationship Id="rId920" Type="http://schemas.openxmlformats.org/officeDocument/2006/relationships/oleObject" Target="../embeddings/oleObject2815.bin"/><Relationship Id="rId91" Type="http://schemas.openxmlformats.org/officeDocument/2006/relationships/oleObject" Target="../embeddings/oleObject1986.bin"/><Relationship Id="rId145" Type="http://schemas.openxmlformats.org/officeDocument/2006/relationships/oleObject" Target="../embeddings/oleObject2040.bin"/><Relationship Id="rId187" Type="http://schemas.openxmlformats.org/officeDocument/2006/relationships/oleObject" Target="../embeddings/oleObject2082.bin"/><Relationship Id="rId352" Type="http://schemas.openxmlformats.org/officeDocument/2006/relationships/oleObject" Target="../embeddings/oleObject2247.bin"/><Relationship Id="rId394" Type="http://schemas.openxmlformats.org/officeDocument/2006/relationships/oleObject" Target="../embeddings/oleObject2289.bin"/><Relationship Id="rId408" Type="http://schemas.openxmlformats.org/officeDocument/2006/relationships/oleObject" Target="../embeddings/oleObject2303.bin"/><Relationship Id="rId615" Type="http://schemas.openxmlformats.org/officeDocument/2006/relationships/oleObject" Target="../embeddings/oleObject2510.bin"/><Relationship Id="rId822" Type="http://schemas.openxmlformats.org/officeDocument/2006/relationships/oleObject" Target="../embeddings/oleObject2717.bin"/><Relationship Id="rId212" Type="http://schemas.openxmlformats.org/officeDocument/2006/relationships/oleObject" Target="../embeddings/oleObject2107.bin"/><Relationship Id="rId254" Type="http://schemas.openxmlformats.org/officeDocument/2006/relationships/oleObject" Target="../embeddings/oleObject2149.bin"/><Relationship Id="rId657" Type="http://schemas.openxmlformats.org/officeDocument/2006/relationships/oleObject" Target="../embeddings/oleObject2552.bin"/><Relationship Id="rId699" Type="http://schemas.openxmlformats.org/officeDocument/2006/relationships/oleObject" Target="../embeddings/oleObject2594.bin"/><Relationship Id="rId864" Type="http://schemas.openxmlformats.org/officeDocument/2006/relationships/oleObject" Target="../embeddings/oleObject2759.bin"/><Relationship Id="rId49" Type="http://schemas.openxmlformats.org/officeDocument/2006/relationships/oleObject" Target="../embeddings/oleObject1944.bin"/><Relationship Id="rId114" Type="http://schemas.openxmlformats.org/officeDocument/2006/relationships/oleObject" Target="../embeddings/oleObject2009.bin"/><Relationship Id="rId296" Type="http://schemas.openxmlformats.org/officeDocument/2006/relationships/oleObject" Target="../embeddings/oleObject2191.bin"/><Relationship Id="rId461" Type="http://schemas.openxmlformats.org/officeDocument/2006/relationships/oleObject" Target="../embeddings/oleObject2356.bin"/><Relationship Id="rId517" Type="http://schemas.openxmlformats.org/officeDocument/2006/relationships/oleObject" Target="../embeddings/oleObject2412.bin"/><Relationship Id="rId559" Type="http://schemas.openxmlformats.org/officeDocument/2006/relationships/oleObject" Target="../embeddings/oleObject2454.bin"/><Relationship Id="rId724" Type="http://schemas.openxmlformats.org/officeDocument/2006/relationships/oleObject" Target="../embeddings/oleObject2619.bin"/><Relationship Id="rId766" Type="http://schemas.openxmlformats.org/officeDocument/2006/relationships/oleObject" Target="../embeddings/oleObject2661.bin"/><Relationship Id="rId931" Type="http://schemas.openxmlformats.org/officeDocument/2006/relationships/oleObject" Target="../embeddings/oleObject2826.bin"/><Relationship Id="rId60" Type="http://schemas.openxmlformats.org/officeDocument/2006/relationships/oleObject" Target="../embeddings/oleObject1955.bin"/><Relationship Id="rId156" Type="http://schemas.openxmlformats.org/officeDocument/2006/relationships/oleObject" Target="../embeddings/oleObject2051.bin"/><Relationship Id="rId198" Type="http://schemas.openxmlformats.org/officeDocument/2006/relationships/oleObject" Target="../embeddings/oleObject2093.bin"/><Relationship Id="rId321" Type="http://schemas.openxmlformats.org/officeDocument/2006/relationships/oleObject" Target="../embeddings/oleObject2216.bin"/><Relationship Id="rId363" Type="http://schemas.openxmlformats.org/officeDocument/2006/relationships/oleObject" Target="../embeddings/oleObject2258.bin"/><Relationship Id="rId419" Type="http://schemas.openxmlformats.org/officeDocument/2006/relationships/oleObject" Target="../embeddings/oleObject2314.bin"/><Relationship Id="rId570" Type="http://schemas.openxmlformats.org/officeDocument/2006/relationships/oleObject" Target="../embeddings/oleObject2465.bin"/><Relationship Id="rId626" Type="http://schemas.openxmlformats.org/officeDocument/2006/relationships/oleObject" Target="../embeddings/oleObject2521.bin"/><Relationship Id="rId223" Type="http://schemas.openxmlformats.org/officeDocument/2006/relationships/oleObject" Target="../embeddings/oleObject2118.bin"/><Relationship Id="rId430" Type="http://schemas.openxmlformats.org/officeDocument/2006/relationships/oleObject" Target="../embeddings/oleObject2325.bin"/><Relationship Id="rId668" Type="http://schemas.openxmlformats.org/officeDocument/2006/relationships/oleObject" Target="../embeddings/oleObject2563.bin"/><Relationship Id="rId833" Type="http://schemas.openxmlformats.org/officeDocument/2006/relationships/oleObject" Target="../embeddings/oleObject2728.bin"/><Relationship Id="rId875" Type="http://schemas.openxmlformats.org/officeDocument/2006/relationships/oleObject" Target="../embeddings/oleObject2770.bin"/><Relationship Id="rId18" Type="http://schemas.openxmlformats.org/officeDocument/2006/relationships/oleObject" Target="../embeddings/oleObject1913.bin"/><Relationship Id="rId265" Type="http://schemas.openxmlformats.org/officeDocument/2006/relationships/oleObject" Target="../embeddings/oleObject2160.bin"/><Relationship Id="rId472" Type="http://schemas.openxmlformats.org/officeDocument/2006/relationships/oleObject" Target="../embeddings/oleObject2367.bin"/><Relationship Id="rId528" Type="http://schemas.openxmlformats.org/officeDocument/2006/relationships/oleObject" Target="../embeddings/oleObject2423.bin"/><Relationship Id="rId735" Type="http://schemas.openxmlformats.org/officeDocument/2006/relationships/oleObject" Target="../embeddings/oleObject2630.bin"/><Relationship Id="rId900" Type="http://schemas.openxmlformats.org/officeDocument/2006/relationships/oleObject" Target="../embeddings/oleObject2795.bin"/><Relationship Id="rId942" Type="http://schemas.openxmlformats.org/officeDocument/2006/relationships/oleObject" Target="../embeddings/oleObject2837.bin"/><Relationship Id="rId125" Type="http://schemas.openxmlformats.org/officeDocument/2006/relationships/oleObject" Target="../embeddings/oleObject2020.bin"/><Relationship Id="rId167" Type="http://schemas.openxmlformats.org/officeDocument/2006/relationships/oleObject" Target="../embeddings/oleObject2062.bin"/><Relationship Id="rId332" Type="http://schemas.openxmlformats.org/officeDocument/2006/relationships/oleObject" Target="../embeddings/oleObject2227.bin"/><Relationship Id="rId374" Type="http://schemas.openxmlformats.org/officeDocument/2006/relationships/oleObject" Target="../embeddings/oleObject2269.bin"/><Relationship Id="rId581" Type="http://schemas.openxmlformats.org/officeDocument/2006/relationships/oleObject" Target="../embeddings/oleObject2476.bin"/><Relationship Id="rId777" Type="http://schemas.openxmlformats.org/officeDocument/2006/relationships/oleObject" Target="../embeddings/oleObject2672.bin"/><Relationship Id="rId71" Type="http://schemas.openxmlformats.org/officeDocument/2006/relationships/oleObject" Target="../embeddings/oleObject1966.bin"/><Relationship Id="rId234" Type="http://schemas.openxmlformats.org/officeDocument/2006/relationships/oleObject" Target="../embeddings/oleObject2129.bin"/><Relationship Id="rId637" Type="http://schemas.openxmlformats.org/officeDocument/2006/relationships/oleObject" Target="../embeddings/oleObject2532.bin"/><Relationship Id="rId679" Type="http://schemas.openxmlformats.org/officeDocument/2006/relationships/oleObject" Target="../embeddings/oleObject2574.bin"/><Relationship Id="rId802" Type="http://schemas.openxmlformats.org/officeDocument/2006/relationships/oleObject" Target="../embeddings/oleObject2697.bin"/><Relationship Id="rId844" Type="http://schemas.openxmlformats.org/officeDocument/2006/relationships/oleObject" Target="../embeddings/oleObject2739.bin"/><Relationship Id="rId886" Type="http://schemas.openxmlformats.org/officeDocument/2006/relationships/oleObject" Target="../embeddings/oleObject2781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1924.bin"/><Relationship Id="rId276" Type="http://schemas.openxmlformats.org/officeDocument/2006/relationships/oleObject" Target="../embeddings/oleObject2171.bin"/><Relationship Id="rId441" Type="http://schemas.openxmlformats.org/officeDocument/2006/relationships/oleObject" Target="../embeddings/oleObject2336.bin"/><Relationship Id="rId483" Type="http://schemas.openxmlformats.org/officeDocument/2006/relationships/oleObject" Target="../embeddings/oleObject2378.bin"/><Relationship Id="rId539" Type="http://schemas.openxmlformats.org/officeDocument/2006/relationships/oleObject" Target="../embeddings/oleObject2434.bin"/><Relationship Id="rId690" Type="http://schemas.openxmlformats.org/officeDocument/2006/relationships/oleObject" Target="../embeddings/oleObject2585.bin"/><Relationship Id="rId704" Type="http://schemas.openxmlformats.org/officeDocument/2006/relationships/oleObject" Target="../embeddings/oleObject2599.bin"/><Relationship Id="rId746" Type="http://schemas.openxmlformats.org/officeDocument/2006/relationships/oleObject" Target="../embeddings/oleObject2641.bin"/><Relationship Id="rId911" Type="http://schemas.openxmlformats.org/officeDocument/2006/relationships/oleObject" Target="../embeddings/oleObject2806.bin"/><Relationship Id="rId40" Type="http://schemas.openxmlformats.org/officeDocument/2006/relationships/oleObject" Target="../embeddings/oleObject1935.bin"/><Relationship Id="rId136" Type="http://schemas.openxmlformats.org/officeDocument/2006/relationships/oleObject" Target="../embeddings/oleObject2031.bin"/><Relationship Id="rId178" Type="http://schemas.openxmlformats.org/officeDocument/2006/relationships/oleObject" Target="../embeddings/oleObject2073.bin"/><Relationship Id="rId301" Type="http://schemas.openxmlformats.org/officeDocument/2006/relationships/oleObject" Target="../embeddings/oleObject2196.bin"/><Relationship Id="rId343" Type="http://schemas.openxmlformats.org/officeDocument/2006/relationships/oleObject" Target="../embeddings/oleObject2238.bin"/><Relationship Id="rId550" Type="http://schemas.openxmlformats.org/officeDocument/2006/relationships/oleObject" Target="../embeddings/oleObject2445.bin"/><Relationship Id="rId788" Type="http://schemas.openxmlformats.org/officeDocument/2006/relationships/oleObject" Target="../embeddings/oleObject2683.bin"/><Relationship Id="rId953" Type="http://schemas.openxmlformats.org/officeDocument/2006/relationships/oleObject" Target="../embeddings/oleObject2848.bin"/><Relationship Id="rId82" Type="http://schemas.openxmlformats.org/officeDocument/2006/relationships/oleObject" Target="../embeddings/oleObject1977.bin"/><Relationship Id="rId203" Type="http://schemas.openxmlformats.org/officeDocument/2006/relationships/oleObject" Target="../embeddings/oleObject2098.bin"/><Relationship Id="rId385" Type="http://schemas.openxmlformats.org/officeDocument/2006/relationships/oleObject" Target="../embeddings/oleObject2280.bin"/><Relationship Id="rId592" Type="http://schemas.openxmlformats.org/officeDocument/2006/relationships/oleObject" Target="../embeddings/oleObject2487.bin"/><Relationship Id="rId606" Type="http://schemas.openxmlformats.org/officeDocument/2006/relationships/oleObject" Target="../embeddings/oleObject2501.bin"/><Relationship Id="rId648" Type="http://schemas.openxmlformats.org/officeDocument/2006/relationships/oleObject" Target="../embeddings/oleObject2543.bin"/><Relationship Id="rId813" Type="http://schemas.openxmlformats.org/officeDocument/2006/relationships/oleObject" Target="../embeddings/oleObject2708.bin"/><Relationship Id="rId855" Type="http://schemas.openxmlformats.org/officeDocument/2006/relationships/oleObject" Target="../embeddings/oleObject2750.bin"/><Relationship Id="rId245" Type="http://schemas.openxmlformats.org/officeDocument/2006/relationships/oleObject" Target="../embeddings/oleObject2140.bin"/><Relationship Id="rId287" Type="http://schemas.openxmlformats.org/officeDocument/2006/relationships/oleObject" Target="../embeddings/oleObject2182.bin"/><Relationship Id="rId410" Type="http://schemas.openxmlformats.org/officeDocument/2006/relationships/oleObject" Target="../embeddings/oleObject2305.bin"/><Relationship Id="rId452" Type="http://schemas.openxmlformats.org/officeDocument/2006/relationships/oleObject" Target="../embeddings/oleObject2347.bin"/><Relationship Id="rId494" Type="http://schemas.openxmlformats.org/officeDocument/2006/relationships/oleObject" Target="../embeddings/oleObject2389.bin"/><Relationship Id="rId508" Type="http://schemas.openxmlformats.org/officeDocument/2006/relationships/oleObject" Target="../embeddings/oleObject2403.bin"/><Relationship Id="rId715" Type="http://schemas.openxmlformats.org/officeDocument/2006/relationships/oleObject" Target="../embeddings/oleObject2610.bin"/><Relationship Id="rId897" Type="http://schemas.openxmlformats.org/officeDocument/2006/relationships/oleObject" Target="../embeddings/oleObject2792.bin"/><Relationship Id="rId922" Type="http://schemas.openxmlformats.org/officeDocument/2006/relationships/oleObject" Target="../embeddings/oleObject2817.bin"/><Relationship Id="rId105" Type="http://schemas.openxmlformats.org/officeDocument/2006/relationships/oleObject" Target="../embeddings/oleObject2000.bin"/><Relationship Id="rId147" Type="http://schemas.openxmlformats.org/officeDocument/2006/relationships/oleObject" Target="../embeddings/oleObject2042.bin"/><Relationship Id="rId312" Type="http://schemas.openxmlformats.org/officeDocument/2006/relationships/oleObject" Target="../embeddings/oleObject2207.bin"/><Relationship Id="rId354" Type="http://schemas.openxmlformats.org/officeDocument/2006/relationships/oleObject" Target="../embeddings/oleObject2249.bin"/><Relationship Id="rId757" Type="http://schemas.openxmlformats.org/officeDocument/2006/relationships/oleObject" Target="../embeddings/oleObject2652.bin"/><Relationship Id="rId799" Type="http://schemas.openxmlformats.org/officeDocument/2006/relationships/oleObject" Target="../embeddings/oleObject2694.bin"/><Relationship Id="rId51" Type="http://schemas.openxmlformats.org/officeDocument/2006/relationships/oleObject" Target="../embeddings/oleObject1946.bin"/><Relationship Id="rId93" Type="http://schemas.openxmlformats.org/officeDocument/2006/relationships/oleObject" Target="../embeddings/oleObject1988.bin"/><Relationship Id="rId189" Type="http://schemas.openxmlformats.org/officeDocument/2006/relationships/oleObject" Target="../embeddings/oleObject2084.bin"/><Relationship Id="rId396" Type="http://schemas.openxmlformats.org/officeDocument/2006/relationships/oleObject" Target="../embeddings/oleObject2291.bin"/><Relationship Id="rId561" Type="http://schemas.openxmlformats.org/officeDocument/2006/relationships/oleObject" Target="../embeddings/oleObject2456.bin"/><Relationship Id="rId617" Type="http://schemas.openxmlformats.org/officeDocument/2006/relationships/oleObject" Target="../embeddings/oleObject2512.bin"/><Relationship Id="rId659" Type="http://schemas.openxmlformats.org/officeDocument/2006/relationships/oleObject" Target="../embeddings/oleObject2554.bin"/><Relationship Id="rId824" Type="http://schemas.openxmlformats.org/officeDocument/2006/relationships/oleObject" Target="../embeddings/oleObject2719.bin"/><Relationship Id="rId866" Type="http://schemas.openxmlformats.org/officeDocument/2006/relationships/oleObject" Target="../embeddings/oleObject2761.bin"/><Relationship Id="rId214" Type="http://schemas.openxmlformats.org/officeDocument/2006/relationships/oleObject" Target="../embeddings/oleObject2109.bin"/><Relationship Id="rId256" Type="http://schemas.openxmlformats.org/officeDocument/2006/relationships/oleObject" Target="../embeddings/oleObject2151.bin"/><Relationship Id="rId298" Type="http://schemas.openxmlformats.org/officeDocument/2006/relationships/oleObject" Target="../embeddings/oleObject2193.bin"/><Relationship Id="rId421" Type="http://schemas.openxmlformats.org/officeDocument/2006/relationships/oleObject" Target="../embeddings/oleObject2316.bin"/><Relationship Id="rId463" Type="http://schemas.openxmlformats.org/officeDocument/2006/relationships/oleObject" Target="../embeddings/oleObject2358.bin"/><Relationship Id="rId519" Type="http://schemas.openxmlformats.org/officeDocument/2006/relationships/oleObject" Target="../embeddings/oleObject2414.bin"/><Relationship Id="rId670" Type="http://schemas.openxmlformats.org/officeDocument/2006/relationships/oleObject" Target="../embeddings/oleObject2565.bin"/><Relationship Id="rId116" Type="http://schemas.openxmlformats.org/officeDocument/2006/relationships/oleObject" Target="../embeddings/oleObject2011.bin"/><Relationship Id="rId158" Type="http://schemas.openxmlformats.org/officeDocument/2006/relationships/oleObject" Target="../embeddings/oleObject2053.bin"/><Relationship Id="rId323" Type="http://schemas.openxmlformats.org/officeDocument/2006/relationships/oleObject" Target="../embeddings/oleObject2218.bin"/><Relationship Id="rId530" Type="http://schemas.openxmlformats.org/officeDocument/2006/relationships/oleObject" Target="../embeddings/oleObject2425.bin"/><Relationship Id="rId726" Type="http://schemas.openxmlformats.org/officeDocument/2006/relationships/oleObject" Target="../embeddings/oleObject2621.bin"/><Relationship Id="rId768" Type="http://schemas.openxmlformats.org/officeDocument/2006/relationships/oleObject" Target="../embeddings/oleObject2663.bin"/><Relationship Id="rId933" Type="http://schemas.openxmlformats.org/officeDocument/2006/relationships/oleObject" Target="../embeddings/oleObject2828.bin"/><Relationship Id="rId20" Type="http://schemas.openxmlformats.org/officeDocument/2006/relationships/oleObject" Target="../embeddings/oleObject1915.bin"/><Relationship Id="rId62" Type="http://schemas.openxmlformats.org/officeDocument/2006/relationships/oleObject" Target="../embeddings/oleObject1957.bin"/><Relationship Id="rId365" Type="http://schemas.openxmlformats.org/officeDocument/2006/relationships/oleObject" Target="../embeddings/oleObject2260.bin"/><Relationship Id="rId572" Type="http://schemas.openxmlformats.org/officeDocument/2006/relationships/oleObject" Target="../embeddings/oleObject2467.bin"/><Relationship Id="rId628" Type="http://schemas.openxmlformats.org/officeDocument/2006/relationships/oleObject" Target="../embeddings/oleObject2523.bin"/><Relationship Id="rId835" Type="http://schemas.openxmlformats.org/officeDocument/2006/relationships/oleObject" Target="../embeddings/oleObject2730.bin"/><Relationship Id="rId225" Type="http://schemas.openxmlformats.org/officeDocument/2006/relationships/oleObject" Target="../embeddings/oleObject2120.bin"/><Relationship Id="rId267" Type="http://schemas.openxmlformats.org/officeDocument/2006/relationships/oleObject" Target="../embeddings/oleObject2162.bin"/><Relationship Id="rId432" Type="http://schemas.openxmlformats.org/officeDocument/2006/relationships/oleObject" Target="../embeddings/oleObject2327.bin"/><Relationship Id="rId474" Type="http://schemas.openxmlformats.org/officeDocument/2006/relationships/oleObject" Target="../embeddings/oleObject2369.bin"/><Relationship Id="rId877" Type="http://schemas.openxmlformats.org/officeDocument/2006/relationships/oleObject" Target="../embeddings/oleObject2772.bin"/><Relationship Id="rId127" Type="http://schemas.openxmlformats.org/officeDocument/2006/relationships/oleObject" Target="../embeddings/oleObject2022.bin"/><Relationship Id="rId681" Type="http://schemas.openxmlformats.org/officeDocument/2006/relationships/oleObject" Target="../embeddings/oleObject2576.bin"/><Relationship Id="rId737" Type="http://schemas.openxmlformats.org/officeDocument/2006/relationships/oleObject" Target="../embeddings/oleObject2632.bin"/><Relationship Id="rId779" Type="http://schemas.openxmlformats.org/officeDocument/2006/relationships/oleObject" Target="../embeddings/oleObject2674.bin"/><Relationship Id="rId902" Type="http://schemas.openxmlformats.org/officeDocument/2006/relationships/oleObject" Target="../embeddings/oleObject2797.bin"/><Relationship Id="rId944" Type="http://schemas.openxmlformats.org/officeDocument/2006/relationships/oleObject" Target="../embeddings/oleObject2839.bin"/><Relationship Id="rId31" Type="http://schemas.openxmlformats.org/officeDocument/2006/relationships/oleObject" Target="../embeddings/oleObject1926.bin"/><Relationship Id="rId73" Type="http://schemas.openxmlformats.org/officeDocument/2006/relationships/oleObject" Target="../embeddings/oleObject1968.bin"/><Relationship Id="rId169" Type="http://schemas.openxmlformats.org/officeDocument/2006/relationships/oleObject" Target="../embeddings/oleObject2064.bin"/><Relationship Id="rId334" Type="http://schemas.openxmlformats.org/officeDocument/2006/relationships/oleObject" Target="../embeddings/oleObject2229.bin"/><Relationship Id="rId376" Type="http://schemas.openxmlformats.org/officeDocument/2006/relationships/oleObject" Target="../embeddings/oleObject2271.bin"/><Relationship Id="rId541" Type="http://schemas.openxmlformats.org/officeDocument/2006/relationships/oleObject" Target="../embeddings/oleObject2436.bin"/><Relationship Id="rId583" Type="http://schemas.openxmlformats.org/officeDocument/2006/relationships/oleObject" Target="../embeddings/oleObject2478.bin"/><Relationship Id="rId639" Type="http://schemas.openxmlformats.org/officeDocument/2006/relationships/oleObject" Target="../embeddings/oleObject2534.bin"/><Relationship Id="rId790" Type="http://schemas.openxmlformats.org/officeDocument/2006/relationships/oleObject" Target="../embeddings/oleObject2685.bin"/><Relationship Id="rId804" Type="http://schemas.openxmlformats.org/officeDocument/2006/relationships/oleObject" Target="../embeddings/oleObject2699.bin"/><Relationship Id="rId4" Type="http://schemas.openxmlformats.org/officeDocument/2006/relationships/image" Target="../media/image49.png"/><Relationship Id="rId180" Type="http://schemas.openxmlformats.org/officeDocument/2006/relationships/oleObject" Target="../embeddings/oleObject2075.bin"/><Relationship Id="rId236" Type="http://schemas.openxmlformats.org/officeDocument/2006/relationships/oleObject" Target="../embeddings/oleObject2131.bin"/><Relationship Id="rId278" Type="http://schemas.openxmlformats.org/officeDocument/2006/relationships/oleObject" Target="../embeddings/oleObject2173.bin"/><Relationship Id="rId401" Type="http://schemas.openxmlformats.org/officeDocument/2006/relationships/oleObject" Target="../embeddings/oleObject2296.bin"/><Relationship Id="rId443" Type="http://schemas.openxmlformats.org/officeDocument/2006/relationships/oleObject" Target="../embeddings/oleObject2338.bin"/><Relationship Id="rId650" Type="http://schemas.openxmlformats.org/officeDocument/2006/relationships/oleObject" Target="../embeddings/oleObject2545.bin"/><Relationship Id="rId846" Type="http://schemas.openxmlformats.org/officeDocument/2006/relationships/oleObject" Target="../embeddings/oleObject2741.bin"/><Relationship Id="rId888" Type="http://schemas.openxmlformats.org/officeDocument/2006/relationships/oleObject" Target="../embeddings/oleObject2783.bin"/><Relationship Id="rId303" Type="http://schemas.openxmlformats.org/officeDocument/2006/relationships/oleObject" Target="../embeddings/oleObject2198.bin"/><Relationship Id="rId485" Type="http://schemas.openxmlformats.org/officeDocument/2006/relationships/oleObject" Target="../embeddings/oleObject2380.bin"/><Relationship Id="rId692" Type="http://schemas.openxmlformats.org/officeDocument/2006/relationships/oleObject" Target="../embeddings/oleObject2587.bin"/><Relationship Id="rId706" Type="http://schemas.openxmlformats.org/officeDocument/2006/relationships/oleObject" Target="../embeddings/oleObject2601.bin"/><Relationship Id="rId748" Type="http://schemas.openxmlformats.org/officeDocument/2006/relationships/oleObject" Target="../embeddings/oleObject2643.bin"/><Relationship Id="rId913" Type="http://schemas.openxmlformats.org/officeDocument/2006/relationships/oleObject" Target="../embeddings/oleObject2808.bin"/><Relationship Id="rId955" Type="http://schemas.openxmlformats.org/officeDocument/2006/relationships/image" Target="../media/image86.png"/><Relationship Id="rId42" Type="http://schemas.openxmlformats.org/officeDocument/2006/relationships/oleObject" Target="../embeddings/oleObject1937.bin"/><Relationship Id="rId84" Type="http://schemas.openxmlformats.org/officeDocument/2006/relationships/oleObject" Target="../embeddings/oleObject1979.bin"/><Relationship Id="rId138" Type="http://schemas.openxmlformats.org/officeDocument/2006/relationships/oleObject" Target="../embeddings/oleObject2033.bin"/><Relationship Id="rId345" Type="http://schemas.openxmlformats.org/officeDocument/2006/relationships/oleObject" Target="../embeddings/oleObject2240.bin"/><Relationship Id="rId387" Type="http://schemas.openxmlformats.org/officeDocument/2006/relationships/oleObject" Target="../embeddings/oleObject2282.bin"/><Relationship Id="rId510" Type="http://schemas.openxmlformats.org/officeDocument/2006/relationships/oleObject" Target="../embeddings/oleObject2405.bin"/><Relationship Id="rId552" Type="http://schemas.openxmlformats.org/officeDocument/2006/relationships/oleObject" Target="../embeddings/oleObject2447.bin"/><Relationship Id="rId594" Type="http://schemas.openxmlformats.org/officeDocument/2006/relationships/oleObject" Target="../embeddings/oleObject2489.bin"/><Relationship Id="rId608" Type="http://schemas.openxmlformats.org/officeDocument/2006/relationships/oleObject" Target="../embeddings/oleObject2503.bin"/><Relationship Id="rId815" Type="http://schemas.openxmlformats.org/officeDocument/2006/relationships/oleObject" Target="../embeddings/oleObject2710.bin"/><Relationship Id="rId191" Type="http://schemas.openxmlformats.org/officeDocument/2006/relationships/oleObject" Target="../embeddings/oleObject2086.bin"/><Relationship Id="rId205" Type="http://schemas.openxmlformats.org/officeDocument/2006/relationships/oleObject" Target="../embeddings/oleObject2100.bin"/><Relationship Id="rId247" Type="http://schemas.openxmlformats.org/officeDocument/2006/relationships/oleObject" Target="../embeddings/oleObject2142.bin"/><Relationship Id="rId412" Type="http://schemas.openxmlformats.org/officeDocument/2006/relationships/oleObject" Target="../embeddings/oleObject2307.bin"/><Relationship Id="rId857" Type="http://schemas.openxmlformats.org/officeDocument/2006/relationships/oleObject" Target="../embeddings/oleObject2752.bin"/><Relationship Id="rId899" Type="http://schemas.openxmlformats.org/officeDocument/2006/relationships/oleObject" Target="../embeddings/oleObject2794.bin"/><Relationship Id="rId107" Type="http://schemas.openxmlformats.org/officeDocument/2006/relationships/oleObject" Target="../embeddings/oleObject2002.bin"/><Relationship Id="rId289" Type="http://schemas.openxmlformats.org/officeDocument/2006/relationships/oleObject" Target="../embeddings/oleObject2184.bin"/><Relationship Id="rId454" Type="http://schemas.openxmlformats.org/officeDocument/2006/relationships/oleObject" Target="../embeddings/oleObject2349.bin"/><Relationship Id="rId496" Type="http://schemas.openxmlformats.org/officeDocument/2006/relationships/oleObject" Target="../embeddings/oleObject2391.bin"/><Relationship Id="rId661" Type="http://schemas.openxmlformats.org/officeDocument/2006/relationships/oleObject" Target="../embeddings/oleObject2556.bin"/><Relationship Id="rId717" Type="http://schemas.openxmlformats.org/officeDocument/2006/relationships/oleObject" Target="../embeddings/oleObject2612.bin"/><Relationship Id="rId759" Type="http://schemas.openxmlformats.org/officeDocument/2006/relationships/oleObject" Target="../embeddings/oleObject2654.bin"/><Relationship Id="rId924" Type="http://schemas.openxmlformats.org/officeDocument/2006/relationships/oleObject" Target="../embeddings/oleObject2819.bin"/><Relationship Id="rId11" Type="http://schemas.openxmlformats.org/officeDocument/2006/relationships/oleObject" Target="../embeddings/oleObject1906.bin"/><Relationship Id="rId53" Type="http://schemas.openxmlformats.org/officeDocument/2006/relationships/oleObject" Target="../embeddings/oleObject1948.bin"/><Relationship Id="rId149" Type="http://schemas.openxmlformats.org/officeDocument/2006/relationships/oleObject" Target="../embeddings/oleObject2044.bin"/><Relationship Id="rId314" Type="http://schemas.openxmlformats.org/officeDocument/2006/relationships/oleObject" Target="../embeddings/oleObject2209.bin"/><Relationship Id="rId356" Type="http://schemas.openxmlformats.org/officeDocument/2006/relationships/oleObject" Target="../embeddings/oleObject2251.bin"/><Relationship Id="rId398" Type="http://schemas.openxmlformats.org/officeDocument/2006/relationships/oleObject" Target="../embeddings/oleObject2293.bin"/><Relationship Id="rId521" Type="http://schemas.openxmlformats.org/officeDocument/2006/relationships/oleObject" Target="../embeddings/oleObject2416.bin"/><Relationship Id="rId563" Type="http://schemas.openxmlformats.org/officeDocument/2006/relationships/oleObject" Target="../embeddings/oleObject2458.bin"/><Relationship Id="rId619" Type="http://schemas.openxmlformats.org/officeDocument/2006/relationships/oleObject" Target="../embeddings/oleObject2514.bin"/><Relationship Id="rId770" Type="http://schemas.openxmlformats.org/officeDocument/2006/relationships/oleObject" Target="../embeddings/oleObject2665.bin"/><Relationship Id="rId95" Type="http://schemas.openxmlformats.org/officeDocument/2006/relationships/oleObject" Target="../embeddings/oleObject1990.bin"/><Relationship Id="rId160" Type="http://schemas.openxmlformats.org/officeDocument/2006/relationships/oleObject" Target="../embeddings/oleObject2055.bin"/><Relationship Id="rId216" Type="http://schemas.openxmlformats.org/officeDocument/2006/relationships/oleObject" Target="../embeddings/oleObject2111.bin"/><Relationship Id="rId423" Type="http://schemas.openxmlformats.org/officeDocument/2006/relationships/oleObject" Target="../embeddings/oleObject2318.bin"/><Relationship Id="rId826" Type="http://schemas.openxmlformats.org/officeDocument/2006/relationships/oleObject" Target="../embeddings/oleObject2721.bin"/><Relationship Id="rId868" Type="http://schemas.openxmlformats.org/officeDocument/2006/relationships/oleObject" Target="../embeddings/oleObject2763.bin"/><Relationship Id="rId258" Type="http://schemas.openxmlformats.org/officeDocument/2006/relationships/oleObject" Target="../embeddings/oleObject2153.bin"/><Relationship Id="rId465" Type="http://schemas.openxmlformats.org/officeDocument/2006/relationships/oleObject" Target="../embeddings/oleObject2360.bin"/><Relationship Id="rId630" Type="http://schemas.openxmlformats.org/officeDocument/2006/relationships/oleObject" Target="../embeddings/oleObject2525.bin"/><Relationship Id="rId672" Type="http://schemas.openxmlformats.org/officeDocument/2006/relationships/oleObject" Target="../embeddings/oleObject2567.bin"/><Relationship Id="rId728" Type="http://schemas.openxmlformats.org/officeDocument/2006/relationships/oleObject" Target="../embeddings/oleObject2623.bin"/><Relationship Id="rId935" Type="http://schemas.openxmlformats.org/officeDocument/2006/relationships/oleObject" Target="../embeddings/oleObject2830.bin"/><Relationship Id="rId22" Type="http://schemas.openxmlformats.org/officeDocument/2006/relationships/oleObject" Target="../embeddings/oleObject1917.bin"/><Relationship Id="rId64" Type="http://schemas.openxmlformats.org/officeDocument/2006/relationships/oleObject" Target="../embeddings/oleObject1959.bin"/><Relationship Id="rId118" Type="http://schemas.openxmlformats.org/officeDocument/2006/relationships/oleObject" Target="../embeddings/oleObject2013.bin"/><Relationship Id="rId325" Type="http://schemas.openxmlformats.org/officeDocument/2006/relationships/oleObject" Target="../embeddings/oleObject2220.bin"/><Relationship Id="rId367" Type="http://schemas.openxmlformats.org/officeDocument/2006/relationships/oleObject" Target="../embeddings/oleObject2262.bin"/><Relationship Id="rId532" Type="http://schemas.openxmlformats.org/officeDocument/2006/relationships/oleObject" Target="../embeddings/oleObject2427.bin"/><Relationship Id="rId574" Type="http://schemas.openxmlformats.org/officeDocument/2006/relationships/oleObject" Target="../embeddings/oleObject2469.bin"/><Relationship Id="rId171" Type="http://schemas.openxmlformats.org/officeDocument/2006/relationships/oleObject" Target="../embeddings/oleObject2066.bin"/><Relationship Id="rId227" Type="http://schemas.openxmlformats.org/officeDocument/2006/relationships/oleObject" Target="../embeddings/oleObject2122.bin"/><Relationship Id="rId781" Type="http://schemas.openxmlformats.org/officeDocument/2006/relationships/oleObject" Target="../embeddings/oleObject2676.bin"/><Relationship Id="rId837" Type="http://schemas.openxmlformats.org/officeDocument/2006/relationships/oleObject" Target="../embeddings/oleObject2732.bin"/><Relationship Id="rId879" Type="http://schemas.openxmlformats.org/officeDocument/2006/relationships/oleObject" Target="../embeddings/oleObject2774.bin"/><Relationship Id="rId269" Type="http://schemas.openxmlformats.org/officeDocument/2006/relationships/oleObject" Target="../embeddings/oleObject2164.bin"/><Relationship Id="rId434" Type="http://schemas.openxmlformats.org/officeDocument/2006/relationships/oleObject" Target="../embeddings/oleObject2329.bin"/><Relationship Id="rId476" Type="http://schemas.openxmlformats.org/officeDocument/2006/relationships/oleObject" Target="../embeddings/oleObject2371.bin"/><Relationship Id="rId641" Type="http://schemas.openxmlformats.org/officeDocument/2006/relationships/oleObject" Target="../embeddings/oleObject2536.bin"/><Relationship Id="rId683" Type="http://schemas.openxmlformats.org/officeDocument/2006/relationships/oleObject" Target="../embeddings/oleObject2578.bin"/><Relationship Id="rId739" Type="http://schemas.openxmlformats.org/officeDocument/2006/relationships/oleObject" Target="../embeddings/oleObject2634.bin"/><Relationship Id="rId890" Type="http://schemas.openxmlformats.org/officeDocument/2006/relationships/oleObject" Target="../embeddings/oleObject2785.bin"/><Relationship Id="rId904" Type="http://schemas.openxmlformats.org/officeDocument/2006/relationships/oleObject" Target="../embeddings/oleObject2799.bin"/><Relationship Id="rId33" Type="http://schemas.openxmlformats.org/officeDocument/2006/relationships/oleObject" Target="../embeddings/oleObject1928.bin"/><Relationship Id="rId129" Type="http://schemas.openxmlformats.org/officeDocument/2006/relationships/oleObject" Target="../embeddings/oleObject2024.bin"/><Relationship Id="rId280" Type="http://schemas.openxmlformats.org/officeDocument/2006/relationships/oleObject" Target="../embeddings/oleObject2175.bin"/><Relationship Id="rId336" Type="http://schemas.openxmlformats.org/officeDocument/2006/relationships/oleObject" Target="../embeddings/oleObject2231.bin"/><Relationship Id="rId501" Type="http://schemas.openxmlformats.org/officeDocument/2006/relationships/oleObject" Target="../embeddings/oleObject2396.bin"/><Relationship Id="rId543" Type="http://schemas.openxmlformats.org/officeDocument/2006/relationships/oleObject" Target="../embeddings/oleObject2438.bin"/><Relationship Id="rId946" Type="http://schemas.openxmlformats.org/officeDocument/2006/relationships/oleObject" Target="../embeddings/oleObject2841.bin"/><Relationship Id="rId75" Type="http://schemas.openxmlformats.org/officeDocument/2006/relationships/oleObject" Target="../embeddings/oleObject1970.bin"/><Relationship Id="rId140" Type="http://schemas.openxmlformats.org/officeDocument/2006/relationships/oleObject" Target="../embeddings/oleObject2035.bin"/><Relationship Id="rId182" Type="http://schemas.openxmlformats.org/officeDocument/2006/relationships/oleObject" Target="../embeddings/oleObject2077.bin"/><Relationship Id="rId378" Type="http://schemas.openxmlformats.org/officeDocument/2006/relationships/oleObject" Target="../embeddings/oleObject2273.bin"/><Relationship Id="rId403" Type="http://schemas.openxmlformats.org/officeDocument/2006/relationships/oleObject" Target="../embeddings/oleObject2298.bin"/><Relationship Id="rId585" Type="http://schemas.openxmlformats.org/officeDocument/2006/relationships/oleObject" Target="../embeddings/oleObject2480.bin"/><Relationship Id="rId750" Type="http://schemas.openxmlformats.org/officeDocument/2006/relationships/oleObject" Target="../embeddings/oleObject2645.bin"/><Relationship Id="rId792" Type="http://schemas.openxmlformats.org/officeDocument/2006/relationships/oleObject" Target="../embeddings/oleObject2687.bin"/><Relationship Id="rId806" Type="http://schemas.openxmlformats.org/officeDocument/2006/relationships/oleObject" Target="../embeddings/oleObject2701.bin"/><Relationship Id="rId848" Type="http://schemas.openxmlformats.org/officeDocument/2006/relationships/oleObject" Target="../embeddings/oleObject2743.bin"/><Relationship Id="rId6" Type="http://schemas.openxmlformats.org/officeDocument/2006/relationships/oleObject" Target="../embeddings/oleObject1902.bin"/><Relationship Id="rId238" Type="http://schemas.openxmlformats.org/officeDocument/2006/relationships/oleObject" Target="../embeddings/oleObject2133.bin"/><Relationship Id="rId445" Type="http://schemas.openxmlformats.org/officeDocument/2006/relationships/oleObject" Target="../embeddings/oleObject2340.bin"/><Relationship Id="rId487" Type="http://schemas.openxmlformats.org/officeDocument/2006/relationships/oleObject" Target="../embeddings/oleObject2382.bin"/><Relationship Id="rId610" Type="http://schemas.openxmlformats.org/officeDocument/2006/relationships/oleObject" Target="../embeddings/oleObject2505.bin"/><Relationship Id="rId652" Type="http://schemas.openxmlformats.org/officeDocument/2006/relationships/oleObject" Target="../embeddings/oleObject2547.bin"/><Relationship Id="rId694" Type="http://schemas.openxmlformats.org/officeDocument/2006/relationships/oleObject" Target="../embeddings/oleObject2589.bin"/><Relationship Id="rId708" Type="http://schemas.openxmlformats.org/officeDocument/2006/relationships/oleObject" Target="../embeddings/oleObject2603.bin"/><Relationship Id="rId915" Type="http://schemas.openxmlformats.org/officeDocument/2006/relationships/oleObject" Target="../embeddings/oleObject2810.bin"/><Relationship Id="rId291" Type="http://schemas.openxmlformats.org/officeDocument/2006/relationships/oleObject" Target="../embeddings/oleObject2186.bin"/><Relationship Id="rId305" Type="http://schemas.openxmlformats.org/officeDocument/2006/relationships/oleObject" Target="../embeddings/oleObject2200.bin"/><Relationship Id="rId347" Type="http://schemas.openxmlformats.org/officeDocument/2006/relationships/oleObject" Target="../embeddings/oleObject2242.bin"/><Relationship Id="rId512" Type="http://schemas.openxmlformats.org/officeDocument/2006/relationships/oleObject" Target="../embeddings/oleObject2407.bin"/><Relationship Id="rId957" Type="http://schemas.openxmlformats.org/officeDocument/2006/relationships/image" Target="../media/image60.jpeg"/><Relationship Id="rId44" Type="http://schemas.openxmlformats.org/officeDocument/2006/relationships/oleObject" Target="../embeddings/oleObject1939.bin"/><Relationship Id="rId86" Type="http://schemas.openxmlformats.org/officeDocument/2006/relationships/oleObject" Target="../embeddings/oleObject1981.bin"/><Relationship Id="rId151" Type="http://schemas.openxmlformats.org/officeDocument/2006/relationships/oleObject" Target="../embeddings/oleObject2046.bin"/><Relationship Id="rId389" Type="http://schemas.openxmlformats.org/officeDocument/2006/relationships/oleObject" Target="../embeddings/oleObject2284.bin"/><Relationship Id="rId554" Type="http://schemas.openxmlformats.org/officeDocument/2006/relationships/oleObject" Target="../embeddings/oleObject2449.bin"/><Relationship Id="rId596" Type="http://schemas.openxmlformats.org/officeDocument/2006/relationships/oleObject" Target="../embeddings/oleObject2491.bin"/><Relationship Id="rId761" Type="http://schemas.openxmlformats.org/officeDocument/2006/relationships/oleObject" Target="../embeddings/oleObject2656.bin"/><Relationship Id="rId817" Type="http://schemas.openxmlformats.org/officeDocument/2006/relationships/oleObject" Target="../embeddings/oleObject2712.bin"/><Relationship Id="rId859" Type="http://schemas.openxmlformats.org/officeDocument/2006/relationships/oleObject" Target="../embeddings/oleObject2754.bin"/><Relationship Id="rId193" Type="http://schemas.openxmlformats.org/officeDocument/2006/relationships/oleObject" Target="../embeddings/oleObject2088.bin"/><Relationship Id="rId207" Type="http://schemas.openxmlformats.org/officeDocument/2006/relationships/oleObject" Target="../embeddings/oleObject2102.bin"/><Relationship Id="rId249" Type="http://schemas.openxmlformats.org/officeDocument/2006/relationships/oleObject" Target="../embeddings/oleObject2144.bin"/><Relationship Id="rId414" Type="http://schemas.openxmlformats.org/officeDocument/2006/relationships/oleObject" Target="../embeddings/oleObject2309.bin"/><Relationship Id="rId456" Type="http://schemas.openxmlformats.org/officeDocument/2006/relationships/oleObject" Target="../embeddings/oleObject2351.bin"/><Relationship Id="rId498" Type="http://schemas.openxmlformats.org/officeDocument/2006/relationships/oleObject" Target="../embeddings/oleObject2393.bin"/><Relationship Id="rId621" Type="http://schemas.openxmlformats.org/officeDocument/2006/relationships/oleObject" Target="../embeddings/oleObject2516.bin"/><Relationship Id="rId663" Type="http://schemas.openxmlformats.org/officeDocument/2006/relationships/oleObject" Target="../embeddings/oleObject2558.bin"/><Relationship Id="rId870" Type="http://schemas.openxmlformats.org/officeDocument/2006/relationships/oleObject" Target="../embeddings/oleObject2765.bin"/><Relationship Id="rId13" Type="http://schemas.openxmlformats.org/officeDocument/2006/relationships/oleObject" Target="../embeddings/oleObject1908.bin"/><Relationship Id="rId109" Type="http://schemas.openxmlformats.org/officeDocument/2006/relationships/oleObject" Target="../embeddings/oleObject2004.bin"/><Relationship Id="rId260" Type="http://schemas.openxmlformats.org/officeDocument/2006/relationships/oleObject" Target="../embeddings/oleObject2155.bin"/><Relationship Id="rId316" Type="http://schemas.openxmlformats.org/officeDocument/2006/relationships/oleObject" Target="../embeddings/oleObject2211.bin"/><Relationship Id="rId523" Type="http://schemas.openxmlformats.org/officeDocument/2006/relationships/oleObject" Target="../embeddings/oleObject2418.bin"/><Relationship Id="rId719" Type="http://schemas.openxmlformats.org/officeDocument/2006/relationships/oleObject" Target="../embeddings/oleObject2614.bin"/><Relationship Id="rId926" Type="http://schemas.openxmlformats.org/officeDocument/2006/relationships/oleObject" Target="../embeddings/oleObject2821.bin"/><Relationship Id="rId55" Type="http://schemas.openxmlformats.org/officeDocument/2006/relationships/oleObject" Target="../embeddings/oleObject1950.bin"/><Relationship Id="rId97" Type="http://schemas.openxmlformats.org/officeDocument/2006/relationships/oleObject" Target="../embeddings/oleObject1992.bin"/><Relationship Id="rId120" Type="http://schemas.openxmlformats.org/officeDocument/2006/relationships/oleObject" Target="../embeddings/oleObject2015.bin"/><Relationship Id="rId358" Type="http://schemas.openxmlformats.org/officeDocument/2006/relationships/oleObject" Target="../embeddings/oleObject2253.bin"/><Relationship Id="rId565" Type="http://schemas.openxmlformats.org/officeDocument/2006/relationships/oleObject" Target="../embeddings/oleObject2460.bin"/><Relationship Id="rId730" Type="http://schemas.openxmlformats.org/officeDocument/2006/relationships/oleObject" Target="../embeddings/oleObject2625.bin"/><Relationship Id="rId772" Type="http://schemas.openxmlformats.org/officeDocument/2006/relationships/oleObject" Target="../embeddings/oleObject2667.bin"/><Relationship Id="rId828" Type="http://schemas.openxmlformats.org/officeDocument/2006/relationships/oleObject" Target="../embeddings/oleObject2723.bin"/><Relationship Id="rId162" Type="http://schemas.openxmlformats.org/officeDocument/2006/relationships/oleObject" Target="../embeddings/oleObject2057.bin"/><Relationship Id="rId218" Type="http://schemas.openxmlformats.org/officeDocument/2006/relationships/oleObject" Target="../embeddings/oleObject2113.bin"/><Relationship Id="rId425" Type="http://schemas.openxmlformats.org/officeDocument/2006/relationships/oleObject" Target="../embeddings/oleObject2320.bin"/><Relationship Id="rId467" Type="http://schemas.openxmlformats.org/officeDocument/2006/relationships/oleObject" Target="../embeddings/oleObject2362.bin"/><Relationship Id="rId632" Type="http://schemas.openxmlformats.org/officeDocument/2006/relationships/oleObject" Target="../embeddings/oleObject2527.bin"/><Relationship Id="rId271" Type="http://schemas.openxmlformats.org/officeDocument/2006/relationships/oleObject" Target="../embeddings/oleObject2166.bin"/><Relationship Id="rId674" Type="http://schemas.openxmlformats.org/officeDocument/2006/relationships/oleObject" Target="../embeddings/oleObject2569.bin"/><Relationship Id="rId881" Type="http://schemas.openxmlformats.org/officeDocument/2006/relationships/oleObject" Target="../embeddings/oleObject2776.bin"/><Relationship Id="rId937" Type="http://schemas.openxmlformats.org/officeDocument/2006/relationships/oleObject" Target="../embeddings/oleObject2832.bin"/><Relationship Id="rId24" Type="http://schemas.openxmlformats.org/officeDocument/2006/relationships/oleObject" Target="../embeddings/oleObject1919.bin"/><Relationship Id="rId66" Type="http://schemas.openxmlformats.org/officeDocument/2006/relationships/oleObject" Target="../embeddings/oleObject1961.bin"/><Relationship Id="rId131" Type="http://schemas.openxmlformats.org/officeDocument/2006/relationships/oleObject" Target="../embeddings/oleObject2026.bin"/><Relationship Id="rId327" Type="http://schemas.openxmlformats.org/officeDocument/2006/relationships/oleObject" Target="../embeddings/oleObject2222.bin"/><Relationship Id="rId369" Type="http://schemas.openxmlformats.org/officeDocument/2006/relationships/oleObject" Target="../embeddings/oleObject2264.bin"/><Relationship Id="rId534" Type="http://schemas.openxmlformats.org/officeDocument/2006/relationships/oleObject" Target="../embeddings/oleObject2429.bin"/><Relationship Id="rId576" Type="http://schemas.openxmlformats.org/officeDocument/2006/relationships/oleObject" Target="../embeddings/oleObject2471.bin"/><Relationship Id="rId741" Type="http://schemas.openxmlformats.org/officeDocument/2006/relationships/oleObject" Target="../embeddings/oleObject2636.bin"/><Relationship Id="rId783" Type="http://schemas.openxmlformats.org/officeDocument/2006/relationships/oleObject" Target="../embeddings/oleObject2678.bin"/><Relationship Id="rId839" Type="http://schemas.openxmlformats.org/officeDocument/2006/relationships/oleObject" Target="../embeddings/oleObject2734.bin"/><Relationship Id="rId173" Type="http://schemas.openxmlformats.org/officeDocument/2006/relationships/oleObject" Target="../embeddings/oleObject2068.bin"/><Relationship Id="rId229" Type="http://schemas.openxmlformats.org/officeDocument/2006/relationships/oleObject" Target="../embeddings/oleObject2124.bin"/><Relationship Id="rId380" Type="http://schemas.openxmlformats.org/officeDocument/2006/relationships/oleObject" Target="../embeddings/oleObject2275.bin"/><Relationship Id="rId436" Type="http://schemas.openxmlformats.org/officeDocument/2006/relationships/oleObject" Target="../embeddings/oleObject2331.bin"/><Relationship Id="rId601" Type="http://schemas.openxmlformats.org/officeDocument/2006/relationships/oleObject" Target="../embeddings/oleObject2496.bin"/><Relationship Id="rId643" Type="http://schemas.openxmlformats.org/officeDocument/2006/relationships/oleObject" Target="../embeddings/oleObject2538.bin"/><Relationship Id="rId240" Type="http://schemas.openxmlformats.org/officeDocument/2006/relationships/oleObject" Target="../embeddings/oleObject2135.bin"/><Relationship Id="rId478" Type="http://schemas.openxmlformats.org/officeDocument/2006/relationships/oleObject" Target="../embeddings/oleObject2373.bin"/><Relationship Id="rId685" Type="http://schemas.openxmlformats.org/officeDocument/2006/relationships/oleObject" Target="../embeddings/oleObject2580.bin"/><Relationship Id="rId850" Type="http://schemas.openxmlformats.org/officeDocument/2006/relationships/oleObject" Target="../embeddings/oleObject2745.bin"/><Relationship Id="rId892" Type="http://schemas.openxmlformats.org/officeDocument/2006/relationships/oleObject" Target="../embeddings/oleObject2787.bin"/><Relationship Id="rId906" Type="http://schemas.openxmlformats.org/officeDocument/2006/relationships/oleObject" Target="../embeddings/oleObject2801.bin"/><Relationship Id="rId948" Type="http://schemas.openxmlformats.org/officeDocument/2006/relationships/oleObject" Target="../embeddings/oleObject2843.bin"/><Relationship Id="rId35" Type="http://schemas.openxmlformats.org/officeDocument/2006/relationships/oleObject" Target="../embeddings/oleObject1930.bin"/><Relationship Id="rId77" Type="http://schemas.openxmlformats.org/officeDocument/2006/relationships/oleObject" Target="../embeddings/oleObject1972.bin"/><Relationship Id="rId100" Type="http://schemas.openxmlformats.org/officeDocument/2006/relationships/oleObject" Target="../embeddings/oleObject1995.bin"/><Relationship Id="rId282" Type="http://schemas.openxmlformats.org/officeDocument/2006/relationships/oleObject" Target="../embeddings/oleObject2177.bin"/><Relationship Id="rId338" Type="http://schemas.openxmlformats.org/officeDocument/2006/relationships/oleObject" Target="../embeddings/oleObject2233.bin"/><Relationship Id="rId503" Type="http://schemas.openxmlformats.org/officeDocument/2006/relationships/oleObject" Target="../embeddings/oleObject2398.bin"/><Relationship Id="rId545" Type="http://schemas.openxmlformats.org/officeDocument/2006/relationships/oleObject" Target="../embeddings/oleObject2440.bin"/><Relationship Id="rId587" Type="http://schemas.openxmlformats.org/officeDocument/2006/relationships/oleObject" Target="../embeddings/oleObject2482.bin"/><Relationship Id="rId710" Type="http://schemas.openxmlformats.org/officeDocument/2006/relationships/oleObject" Target="../embeddings/oleObject2605.bin"/><Relationship Id="rId752" Type="http://schemas.openxmlformats.org/officeDocument/2006/relationships/oleObject" Target="../embeddings/oleObject2647.bin"/><Relationship Id="rId808" Type="http://schemas.openxmlformats.org/officeDocument/2006/relationships/oleObject" Target="../embeddings/oleObject2703.bin"/><Relationship Id="rId8" Type="http://schemas.openxmlformats.org/officeDocument/2006/relationships/image" Target="../media/image50.png"/><Relationship Id="rId142" Type="http://schemas.openxmlformats.org/officeDocument/2006/relationships/oleObject" Target="../embeddings/oleObject2037.bin"/><Relationship Id="rId184" Type="http://schemas.openxmlformats.org/officeDocument/2006/relationships/oleObject" Target="../embeddings/oleObject2079.bin"/><Relationship Id="rId391" Type="http://schemas.openxmlformats.org/officeDocument/2006/relationships/oleObject" Target="../embeddings/oleObject2286.bin"/><Relationship Id="rId405" Type="http://schemas.openxmlformats.org/officeDocument/2006/relationships/oleObject" Target="../embeddings/oleObject2300.bin"/><Relationship Id="rId447" Type="http://schemas.openxmlformats.org/officeDocument/2006/relationships/oleObject" Target="../embeddings/oleObject2342.bin"/><Relationship Id="rId612" Type="http://schemas.openxmlformats.org/officeDocument/2006/relationships/oleObject" Target="../embeddings/oleObject2507.bin"/><Relationship Id="rId794" Type="http://schemas.openxmlformats.org/officeDocument/2006/relationships/oleObject" Target="../embeddings/oleObject2689.bin"/><Relationship Id="rId251" Type="http://schemas.openxmlformats.org/officeDocument/2006/relationships/oleObject" Target="../embeddings/oleObject2146.bin"/><Relationship Id="rId489" Type="http://schemas.openxmlformats.org/officeDocument/2006/relationships/oleObject" Target="../embeddings/oleObject2384.bin"/><Relationship Id="rId654" Type="http://schemas.openxmlformats.org/officeDocument/2006/relationships/oleObject" Target="../embeddings/oleObject2549.bin"/><Relationship Id="rId696" Type="http://schemas.openxmlformats.org/officeDocument/2006/relationships/oleObject" Target="../embeddings/oleObject2591.bin"/><Relationship Id="rId861" Type="http://schemas.openxmlformats.org/officeDocument/2006/relationships/oleObject" Target="../embeddings/oleObject2756.bin"/><Relationship Id="rId917" Type="http://schemas.openxmlformats.org/officeDocument/2006/relationships/oleObject" Target="../embeddings/oleObject2812.bin"/><Relationship Id="rId46" Type="http://schemas.openxmlformats.org/officeDocument/2006/relationships/oleObject" Target="../embeddings/oleObject1941.bin"/><Relationship Id="rId293" Type="http://schemas.openxmlformats.org/officeDocument/2006/relationships/oleObject" Target="../embeddings/oleObject2188.bin"/><Relationship Id="rId307" Type="http://schemas.openxmlformats.org/officeDocument/2006/relationships/oleObject" Target="../embeddings/oleObject2202.bin"/><Relationship Id="rId349" Type="http://schemas.openxmlformats.org/officeDocument/2006/relationships/oleObject" Target="../embeddings/oleObject2244.bin"/><Relationship Id="rId514" Type="http://schemas.openxmlformats.org/officeDocument/2006/relationships/oleObject" Target="../embeddings/oleObject2409.bin"/><Relationship Id="rId556" Type="http://schemas.openxmlformats.org/officeDocument/2006/relationships/oleObject" Target="../embeddings/oleObject2451.bin"/><Relationship Id="rId721" Type="http://schemas.openxmlformats.org/officeDocument/2006/relationships/oleObject" Target="../embeddings/oleObject2616.bin"/><Relationship Id="rId763" Type="http://schemas.openxmlformats.org/officeDocument/2006/relationships/oleObject" Target="../embeddings/oleObject2658.bin"/><Relationship Id="rId88" Type="http://schemas.openxmlformats.org/officeDocument/2006/relationships/oleObject" Target="../embeddings/oleObject1983.bin"/><Relationship Id="rId111" Type="http://schemas.openxmlformats.org/officeDocument/2006/relationships/oleObject" Target="../embeddings/oleObject2006.bin"/><Relationship Id="rId153" Type="http://schemas.openxmlformats.org/officeDocument/2006/relationships/oleObject" Target="../embeddings/oleObject2048.bin"/><Relationship Id="rId195" Type="http://schemas.openxmlformats.org/officeDocument/2006/relationships/oleObject" Target="../embeddings/oleObject2090.bin"/><Relationship Id="rId209" Type="http://schemas.openxmlformats.org/officeDocument/2006/relationships/oleObject" Target="../embeddings/oleObject2104.bin"/><Relationship Id="rId360" Type="http://schemas.openxmlformats.org/officeDocument/2006/relationships/oleObject" Target="../embeddings/oleObject2255.bin"/><Relationship Id="rId416" Type="http://schemas.openxmlformats.org/officeDocument/2006/relationships/oleObject" Target="../embeddings/oleObject2311.bin"/><Relationship Id="rId598" Type="http://schemas.openxmlformats.org/officeDocument/2006/relationships/oleObject" Target="../embeddings/oleObject2493.bin"/><Relationship Id="rId819" Type="http://schemas.openxmlformats.org/officeDocument/2006/relationships/oleObject" Target="../embeddings/oleObject2714.bin"/><Relationship Id="rId220" Type="http://schemas.openxmlformats.org/officeDocument/2006/relationships/oleObject" Target="../embeddings/oleObject2115.bin"/><Relationship Id="rId458" Type="http://schemas.openxmlformats.org/officeDocument/2006/relationships/oleObject" Target="../embeddings/oleObject2353.bin"/><Relationship Id="rId623" Type="http://schemas.openxmlformats.org/officeDocument/2006/relationships/oleObject" Target="../embeddings/oleObject2518.bin"/><Relationship Id="rId665" Type="http://schemas.openxmlformats.org/officeDocument/2006/relationships/oleObject" Target="../embeddings/oleObject2560.bin"/><Relationship Id="rId830" Type="http://schemas.openxmlformats.org/officeDocument/2006/relationships/oleObject" Target="../embeddings/oleObject2725.bin"/><Relationship Id="rId872" Type="http://schemas.openxmlformats.org/officeDocument/2006/relationships/oleObject" Target="../embeddings/oleObject2767.bin"/><Relationship Id="rId928" Type="http://schemas.openxmlformats.org/officeDocument/2006/relationships/oleObject" Target="../embeddings/oleObject2823.bin"/><Relationship Id="rId15" Type="http://schemas.openxmlformats.org/officeDocument/2006/relationships/oleObject" Target="../embeddings/oleObject1910.bin"/><Relationship Id="rId57" Type="http://schemas.openxmlformats.org/officeDocument/2006/relationships/oleObject" Target="../embeddings/oleObject1952.bin"/><Relationship Id="rId262" Type="http://schemas.openxmlformats.org/officeDocument/2006/relationships/oleObject" Target="../embeddings/oleObject2157.bin"/><Relationship Id="rId318" Type="http://schemas.openxmlformats.org/officeDocument/2006/relationships/oleObject" Target="../embeddings/oleObject2213.bin"/><Relationship Id="rId525" Type="http://schemas.openxmlformats.org/officeDocument/2006/relationships/oleObject" Target="../embeddings/oleObject2420.bin"/><Relationship Id="rId567" Type="http://schemas.openxmlformats.org/officeDocument/2006/relationships/oleObject" Target="../embeddings/oleObject2462.bin"/><Relationship Id="rId732" Type="http://schemas.openxmlformats.org/officeDocument/2006/relationships/oleObject" Target="../embeddings/oleObject2627.bin"/><Relationship Id="rId99" Type="http://schemas.openxmlformats.org/officeDocument/2006/relationships/oleObject" Target="../embeddings/oleObject1994.bin"/><Relationship Id="rId122" Type="http://schemas.openxmlformats.org/officeDocument/2006/relationships/oleObject" Target="../embeddings/oleObject2017.bin"/><Relationship Id="rId164" Type="http://schemas.openxmlformats.org/officeDocument/2006/relationships/oleObject" Target="../embeddings/oleObject2059.bin"/><Relationship Id="rId371" Type="http://schemas.openxmlformats.org/officeDocument/2006/relationships/oleObject" Target="../embeddings/oleObject2266.bin"/><Relationship Id="rId774" Type="http://schemas.openxmlformats.org/officeDocument/2006/relationships/oleObject" Target="../embeddings/oleObject2669.bin"/><Relationship Id="rId427" Type="http://schemas.openxmlformats.org/officeDocument/2006/relationships/oleObject" Target="../embeddings/oleObject2322.bin"/><Relationship Id="rId469" Type="http://schemas.openxmlformats.org/officeDocument/2006/relationships/oleObject" Target="../embeddings/oleObject2364.bin"/><Relationship Id="rId634" Type="http://schemas.openxmlformats.org/officeDocument/2006/relationships/oleObject" Target="../embeddings/oleObject2529.bin"/><Relationship Id="rId676" Type="http://schemas.openxmlformats.org/officeDocument/2006/relationships/oleObject" Target="../embeddings/oleObject2571.bin"/><Relationship Id="rId841" Type="http://schemas.openxmlformats.org/officeDocument/2006/relationships/oleObject" Target="../embeddings/oleObject2736.bin"/><Relationship Id="rId883" Type="http://schemas.openxmlformats.org/officeDocument/2006/relationships/oleObject" Target="../embeddings/oleObject2778.bin"/><Relationship Id="rId26" Type="http://schemas.openxmlformats.org/officeDocument/2006/relationships/oleObject" Target="../embeddings/oleObject1921.bin"/><Relationship Id="rId231" Type="http://schemas.openxmlformats.org/officeDocument/2006/relationships/oleObject" Target="../embeddings/oleObject2126.bin"/><Relationship Id="rId273" Type="http://schemas.openxmlformats.org/officeDocument/2006/relationships/oleObject" Target="../embeddings/oleObject2168.bin"/><Relationship Id="rId329" Type="http://schemas.openxmlformats.org/officeDocument/2006/relationships/oleObject" Target="../embeddings/oleObject2224.bin"/><Relationship Id="rId480" Type="http://schemas.openxmlformats.org/officeDocument/2006/relationships/oleObject" Target="../embeddings/oleObject2375.bin"/><Relationship Id="rId536" Type="http://schemas.openxmlformats.org/officeDocument/2006/relationships/oleObject" Target="../embeddings/oleObject2431.bin"/><Relationship Id="rId701" Type="http://schemas.openxmlformats.org/officeDocument/2006/relationships/oleObject" Target="../embeddings/oleObject2596.bin"/><Relationship Id="rId939" Type="http://schemas.openxmlformats.org/officeDocument/2006/relationships/oleObject" Target="../embeddings/oleObject2834.bin"/><Relationship Id="rId68" Type="http://schemas.openxmlformats.org/officeDocument/2006/relationships/oleObject" Target="../embeddings/oleObject1963.bin"/><Relationship Id="rId133" Type="http://schemas.openxmlformats.org/officeDocument/2006/relationships/oleObject" Target="../embeddings/oleObject2028.bin"/><Relationship Id="rId175" Type="http://schemas.openxmlformats.org/officeDocument/2006/relationships/oleObject" Target="../embeddings/oleObject2070.bin"/><Relationship Id="rId340" Type="http://schemas.openxmlformats.org/officeDocument/2006/relationships/oleObject" Target="../embeddings/oleObject2235.bin"/><Relationship Id="rId578" Type="http://schemas.openxmlformats.org/officeDocument/2006/relationships/oleObject" Target="../embeddings/oleObject2473.bin"/><Relationship Id="rId743" Type="http://schemas.openxmlformats.org/officeDocument/2006/relationships/oleObject" Target="../embeddings/oleObject2638.bin"/><Relationship Id="rId785" Type="http://schemas.openxmlformats.org/officeDocument/2006/relationships/oleObject" Target="../embeddings/oleObject2680.bin"/><Relationship Id="rId950" Type="http://schemas.openxmlformats.org/officeDocument/2006/relationships/oleObject" Target="../embeddings/oleObject2845.bin"/><Relationship Id="rId200" Type="http://schemas.openxmlformats.org/officeDocument/2006/relationships/oleObject" Target="../embeddings/oleObject2095.bin"/><Relationship Id="rId382" Type="http://schemas.openxmlformats.org/officeDocument/2006/relationships/oleObject" Target="../embeddings/oleObject2277.bin"/><Relationship Id="rId438" Type="http://schemas.openxmlformats.org/officeDocument/2006/relationships/oleObject" Target="../embeddings/oleObject2333.bin"/><Relationship Id="rId603" Type="http://schemas.openxmlformats.org/officeDocument/2006/relationships/oleObject" Target="../embeddings/oleObject2498.bin"/><Relationship Id="rId645" Type="http://schemas.openxmlformats.org/officeDocument/2006/relationships/oleObject" Target="../embeddings/oleObject2540.bin"/><Relationship Id="rId687" Type="http://schemas.openxmlformats.org/officeDocument/2006/relationships/oleObject" Target="../embeddings/oleObject2582.bin"/><Relationship Id="rId810" Type="http://schemas.openxmlformats.org/officeDocument/2006/relationships/oleObject" Target="../embeddings/oleObject2705.bin"/><Relationship Id="rId852" Type="http://schemas.openxmlformats.org/officeDocument/2006/relationships/oleObject" Target="../embeddings/oleObject2747.bin"/><Relationship Id="rId908" Type="http://schemas.openxmlformats.org/officeDocument/2006/relationships/oleObject" Target="../embeddings/oleObject2803.bin"/><Relationship Id="rId242" Type="http://schemas.openxmlformats.org/officeDocument/2006/relationships/oleObject" Target="../embeddings/oleObject2137.bin"/><Relationship Id="rId284" Type="http://schemas.openxmlformats.org/officeDocument/2006/relationships/oleObject" Target="../embeddings/oleObject2179.bin"/><Relationship Id="rId491" Type="http://schemas.openxmlformats.org/officeDocument/2006/relationships/oleObject" Target="../embeddings/oleObject2386.bin"/><Relationship Id="rId505" Type="http://schemas.openxmlformats.org/officeDocument/2006/relationships/oleObject" Target="../embeddings/oleObject2400.bin"/><Relationship Id="rId712" Type="http://schemas.openxmlformats.org/officeDocument/2006/relationships/oleObject" Target="../embeddings/oleObject2607.bin"/><Relationship Id="rId894" Type="http://schemas.openxmlformats.org/officeDocument/2006/relationships/oleObject" Target="../embeddings/oleObject2789.bin"/><Relationship Id="rId37" Type="http://schemas.openxmlformats.org/officeDocument/2006/relationships/oleObject" Target="../embeddings/oleObject1932.bin"/><Relationship Id="rId79" Type="http://schemas.openxmlformats.org/officeDocument/2006/relationships/oleObject" Target="../embeddings/oleObject1974.bin"/><Relationship Id="rId102" Type="http://schemas.openxmlformats.org/officeDocument/2006/relationships/oleObject" Target="../embeddings/oleObject1997.bin"/><Relationship Id="rId144" Type="http://schemas.openxmlformats.org/officeDocument/2006/relationships/oleObject" Target="../embeddings/oleObject2039.bin"/><Relationship Id="rId547" Type="http://schemas.openxmlformats.org/officeDocument/2006/relationships/oleObject" Target="../embeddings/oleObject2442.bin"/><Relationship Id="rId589" Type="http://schemas.openxmlformats.org/officeDocument/2006/relationships/oleObject" Target="../embeddings/oleObject2484.bin"/><Relationship Id="rId754" Type="http://schemas.openxmlformats.org/officeDocument/2006/relationships/oleObject" Target="../embeddings/oleObject2649.bin"/><Relationship Id="rId796" Type="http://schemas.openxmlformats.org/officeDocument/2006/relationships/oleObject" Target="../embeddings/oleObject2691.bin"/><Relationship Id="rId90" Type="http://schemas.openxmlformats.org/officeDocument/2006/relationships/oleObject" Target="../embeddings/oleObject1985.bin"/><Relationship Id="rId186" Type="http://schemas.openxmlformats.org/officeDocument/2006/relationships/oleObject" Target="../embeddings/oleObject2081.bin"/><Relationship Id="rId351" Type="http://schemas.openxmlformats.org/officeDocument/2006/relationships/oleObject" Target="../embeddings/oleObject2246.bin"/><Relationship Id="rId393" Type="http://schemas.openxmlformats.org/officeDocument/2006/relationships/oleObject" Target="../embeddings/oleObject2288.bin"/><Relationship Id="rId407" Type="http://schemas.openxmlformats.org/officeDocument/2006/relationships/oleObject" Target="../embeddings/oleObject2302.bin"/><Relationship Id="rId449" Type="http://schemas.openxmlformats.org/officeDocument/2006/relationships/oleObject" Target="../embeddings/oleObject2344.bin"/><Relationship Id="rId614" Type="http://schemas.openxmlformats.org/officeDocument/2006/relationships/oleObject" Target="../embeddings/oleObject2509.bin"/><Relationship Id="rId656" Type="http://schemas.openxmlformats.org/officeDocument/2006/relationships/oleObject" Target="../embeddings/oleObject2551.bin"/><Relationship Id="rId821" Type="http://schemas.openxmlformats.org/officeDocument/2006/relationships/oleObject" Target="../embeddings/oleObject2716.bin"/><Relationship Id="rId863" Type="http://schemas.openxmlformats.org/officeDocument/2006/relationships/oleObject" Target="../embeddings/oleObject2758.bin"/><Relationship Id="rId211" Type="http://schemas.openxmlformats.org/officeDocument/2006/relationships/oleObject" Target="../embeddings/oleObject2106.bin"/><Relationship Id="rId253" Type="http://schemas.openxmlformats.org/officeDocument/2006/relationships/oleObject" Target="../embeddings/oleObject2148.bin"/><Relationship Id="rId295" Type="http://schemas.openxmlformats.org/officeDocument/2006/relationships/oleObject" Target="../embeddings/oleObject2190.bin"/><Relationship Id="rId309" Type="http://schemas.openxmlformats.org/officeDocument/2006/relationships/oleObject" Target="../embeddings/oleObject2204.bin"/><Relationship Id="rId460" Type="http://schemas.openxmlformats.org/officeDocument/2006/relationships/oleObject" Target="../embeddings/oleObject2355.bin"/><Relationship Id="rId516" Type="http://schemas.openxmlformats.org/officeDocument/2006/relationships/oleObject" Target="../embeddings/oleObject2411.bin"/><Relationship Id="rId698" Type="http://schemas.openxmlformats.org/officeDocument/2006/relationships/oleObject" Target="../embeddings/oleObject2593.bin"/><Relationship Id="rId919" Type="http://schemas.openxmlformats.org/officeDocument/2006/relationships/oleObject" Target="../embeddings/oleObject2814.bin"/><Relationship Id="rId48" Type="http://schemas.openxmlformats.org/officeDocument/2006/relationships/oleObject" Target="../embeddings/oleObject1943.bin"/><Relationship Id="rId113" Type="http://schemas.openxmlformats.org/officeDocument/2006/relationships/oleObject" Target="../embeddings/oleObject2008.bin"/><Relationship Id="rId320" Type="http://schemas.openxmlformats.org/officeDocument/2006/relationships/oleObject" Target="../embeddings/oleObject2215.bin"/><Relationship Id="rId558" Type="http://schemas.openxmlformats.org/officeDocument/2006/relationships/oleObject" Target="../embeddings/oleObject2453.bin"/><Relationship Id="rId723" Type="http://schemas.openxmlformats.org/officeDocument/2006/relationships/oleObject" Target="../embeddings/oleObject2618.bin"/><Relationship Id="rId765" Type="http://schemas.openxmlformats.org/officeDocument/2006/relationships/oleObject" Target="../embeddings/oleObject2660.bin"/><Relationship Id="rId930" Type="http://schemas.openxmlformats.org/officeDocument/2006/relationships/oleObject" Target="../embeddings/oleObject2825.bin"/><Relationship Id="rId155" Type="http://schemas.openxmlformats.org/officeDocument/2006/relationships/oleObject" Target="../embeddings/oleObject2050.bin"/><Relationship Id="rId197" Type="http://schemas.openxmlformats.org/officeDocument/2006/relationships/oleObject" Target="../embeddings/oleObject2092.bin"/><Relationship Id="rId362" Type="http://schemas.openxmlformats.org/officeDocument/2006/relationships/oleObject" Target="../embeddings/oleObject2257.bin"/><Relationship Id="rId418" Type="http://schemas.openxmlformats.org/officeDocument/2006/relationships/oleObject" Target="../embeddings/oleObject2313.bin"/><Relationship Id="rId625" Type="http://schemas.openxmlformats.org/officeDocument/2006/relationships/oleObject" Target="../embeddings/oleObject2520.bin"/><Relationship Id="rId832" Type="http://schemas.openxmlformats.org/officeDocument/2006/relationships/oleObject" Target="../embeddings/oleObject2727.bin"/><Relationship Id="rId222" Type="http://schemas.openxmlformats.org/officeDocument/2006/relationships/oleObject" Target="../embeddings/oleObject2117.bin"/><Relationship Id="rId264" Type="http://schemas.openxmlformats.org/officeDocument/2006/relationships/oleObject" Target="../embeddings/oleObject2159.bin"/><Relationship Id="rId471" Type="http://schemas.openxmlformats.org/officeDocument/2006/relationships/oleObject" Target="../embeddings/oleObject2366.bin"/><Relationship Id="rId667" Type="http://schemas.openxmlformats.org/officeDocument/2006/relationships/oleObject" Target="../embeddings/oleObject2562.bin"/><Relationship Id="rId874" Type="http://schemas.openxmlformats.org/officeDocument/2006/relationships/oleObject" Target="../embeddings/oleObject2769.bin"/><Relationship Id="rId17" Type="http://schemas.openxmlformats.org/officeDocument/2006/relationships/oleObject" Target="../embeddings/oleObject1912.bin"/><Relationship Id="rId59" Type="http://schemas.openxmlformats.org/officeDocument/2006/relationships/oleObject" Target="../embeddings/oleObject1954.bin"/><Relationship Id="rId124" Type="http://schemas.openxmlformats.org/officeDocument/2006/relationships/oleObject" Target="../embeddings/oleObject2019.bin"/><Relationship Id="rId527" Type="http://schemas.openxmlformats.org/officeDocument/2006/relationships/oleObject" Target="../embeddings/oleObject2422.bin"/><Relationship Id="rId569" Type="http://schemas.openxmlformats.org/officeDocument/2006/relationships/oleObject" Target="../embeddings/oleObject2464.bin"/><Relationship Id="rId734" Type="http://schemas.openxmlformats.org/officeDocument/2006/relationships/oleObject" Target="../embeddings/oleObject2629.bin"/><Relationship Id="rId776" Type="http://schemas.openxmlformats.org/officeDocument/2006/relationships/oleObject" Target="../embeddings/oleObject2671.bin"/><Relationship Id="rId941" Type="http://schemas.openxmlformats.org/officeDocument/2006/relationships/oleObject" Target="../embeddings/oleObject2836.bin"/><Relationship Id="rId70" Type="http://schemas.openxmlformats.org/officeDocument/2006/relationships/oleObject" Target="../embeddings/oleObject1965.bin"/><Relationship Id="rId166" Type="http://schemas.openxmlformats.org/officeDocument/2006/relationships/oleObject" Target="../embeddings/oleObject2061.bin"/><Relationship Id="rId331" Type="http://schemas.openxmlformats.org/officeDocument/2006/relationships/oleObject" Target="../embeddings/oleObject2226.bin"/><Relationship Id="rId373" Type="http://schemas.openxmlformats.org/officeDocument/2006/relationships/oleObject" Target="../embeddings/oleObject2268.bin"/><Relationship Id="rId429" Type="http://schemas.openxmlformats.org/officeDocument/2006/relationships/oleObject" Target="../embeddings/oleObject2324.bin"/><Relationship Id="rId580" Type="http://schemas.openxmlformats.org/officeDocument/2006/relationships/oleObject" Target="../embeddings/oleObject2475.bin"/><Relationship Id="rId636" Type="http://schemas.openxmlformats.org/officeDocument/2006/relationships/oleObject" Target="../embeddings/oleObject2531.bin"/><Relationship Id="rId801" Type="http://schemas.openxmlformats.org/officeDocument/2006/relationships/oleObject" Target="../embeddings/oleObject2696.bin"/><Relationship Id="rId1" Type="http://schemas.openxmlformats.org/officeDocument/2006/relationships/vmlDrawing" Target="../drawings/vmlDrawing5.vml"/><Relationship Id="rId233" Type="http://schemas.openxmlformats.org/officeDocument/2006/relationships/oleObject" Target="../embeddings/oleObject2128.bin"/><Relationship Id="rId440" Type="http://schemas.openxmlformats.org/officeDocument/2006/relationships/oleObject" Target="../embeddings/oleObject2335.bin"/><Relationship Id="rId678" Type="http://schemas.openxmlformats.org/officeDocument/2006/relationships/oleObject" Target="../embeddings/oleObject2573.bin"/><Relationship Id="rId843" Type="http://schemas.openxmlformats.org/officeDocument/2006/relationships/oleObject" Target="../embeddings/oleObject2738.bin"/><Relationship Id="rId885" Type="http://schemas.openxmlformats.org/officeDocument/2006/relationships/oleObject" Target="../embeddings/oleObject2780.bin"/><Relationship Id="rId28" Type="http://schemas.openxmlformats.org/officeDocument/2006/relationships/oleObject" Target="../embeddings/oleObject1923.bin"/><Relationship Id="rId275" Type="http://schemas.openxmlformats.org/officeDocument/2006/relationships/oleObject" Target="../embeddings/oleObject2170.bin"/><Relationship Id="rId300" Type="http://schemas.openxmlformats.org/officeDocument/2006/relationships/oleObject" Target="../embeddings/oleObject2195.bin"/><Relationship Id="rId482" Type="http://schemas.openxmlformats.org/officeDocument/2006/relationships/oleObject" Target="../embeddings/oleObject2377.bin"/><Relationship Id="rId538" Type="http://schemas.openxmlformats.org/officeDocument/2006/relationships/oleObject" Target="../embeddings/oleObject2433.bin"/><Relationship Id="rId703" Type="http://schemas.openxmlformats.org/officeDocument/2006/relationships/oleObject" Target="../embeddings/oleObject2598.bin"/><Relationship Id="rId745" Type="http://schemas.openxmlformats.org/officeDocument/2006/relationships/oleObject" Target="../embeddings/oleObject2640.bin"/><Relationship Id="rId910" Type="http://schemas.openxmlformats.org/officeDocument/2006/relationships/oleObject" Target="../embeddings/oleObject2805.bin"/><Relationship Id="rId952" Type="http://schemas.openxmlformats.org/officeDocument/2006/relationships/oleObject" Target="../embeddings/oleObject2847.bin"/><Relationship Id="rId81" Type="http://schemas.openxmlformats.org/officeDocument/2006/relationships/oleObject" Target="../embeddings/oleObject1976.bin"/><Relationship Id="rId135" Type="http://schemas.openxmlformats.org/officeDocument/2006/relationships/oleObject" Target="../embeddings/oleObject2030.bin"/><Relationship Id="rId177" Type="http://schemas.openxmlformats.org/officeDocument/2006/relationships/oleObject" Target="../embeddings/oleObject2072.bin"/><Relationship Id="rId342" Type="http://schemas.openxmlformats.org/officeDocument/2006/relationships/oleObject" Target="../embeddings/oleObject2237.bin"/><Relationship Id="rId384" Type="http://schemas.openxmlformats.org/officeDocument/2006/relationships/oleObject" Target="../embeddings/oleObject2279.bin"/><Relationship Id="rId591" Type="http://schemas.openxmlformats.org/officeDocument/2006/relationships/oleObject" Target="../embeddings/oleObject2486.bin"/><Relationship Id="rId605" Type="http://schemas.openxmlformats.org/officeDocument/2006/relationships/oleObject" Target="../embeddings/oleObject2500.bin"/><Relationship Id="rId787" Type="http://schemas.openxmlformats.org/officeDocument/2006/relationships/oleObject" Target="../embeddings/oleObject2682.bin"/><Relationship Id="rId812" Type="http://schemas.openxmlformats.org/officeDocument/2006/relationships/oleObject" Target="../embeddings/oleObject2707.bin"/><Relationship Id="rId202" Type="http://schemas.openxmlformats.org/officeDocument/2006/relationships/oleObject" Target="../embeddings/oleObject2097.bin"/><Relationship Id="rId244" Type="http://schemas.openxmlformats.org/officeDocument/2006/relationships/oleObject" Target="../embeddings/oleObject2139.bin"/><Relationship Id="rId647" Type="http://schemas.openxmlformats.org/officeDocument/2006/relationships/oleObject" Target="../embeddings/oleObject2542.bin"/><Relationship Id="rId689" Type="http://schemas.openxmlformats.org/officeDocument/2006/relationships/oleObject" Target="../embeddings/oleObject2584.bin"/><Relationship Id="rId854" Type="http://schemas.openxmlformats.org/officeDocument/2006/relationships/oleObject" Target="../embeddings/oleObject2749.bin"/><Relationship Id="rId896" Type="http://schemas.openxmlformats.org/officeDocument/2006/relationships/oleObject" Target="../embeddings/oleObject2791.bin"/><Relationship Id="rId39" Type="http://schemas.openxmlformats.org/officeDocument/2006/relationships/oleObject" Target="../embeddings/oleObject1934.bin"/><Relationship Id="rId286" Type="http://schemas.openxmlformats.org/officeDocument/2006/relationships/oleObject" Target="../embeddings/oleObject2181.bin"/><Relationship Id="rId451" Type="http://schemas.openxmlformats.org/officeDocument/2006/relationships/oleObject" Target="../embeddings/oleObject2346.bin"/><Relationship Id="rId493" Type="http://schemas.openxmlformats.org/officeDocument/2006/relationships/oleObject" Target="../embeddings/oleObject2388.bin"/><Relationship Id="rId507" Type="http://schemas.openxmlformats.org/officeDocument/2006/relationships/oleObject" Target="../embeddings/oleObject2402.bin"/><Relationship Id="rId549" Type="http://schemas.openxmlformats.org/officeDocument/2006/relationships/oleObject" Target="../embeddings/oleObject2444.bin"/><Relationship Id="rId714" Type="http://schemas.openxmlformats.org/officeDocument/2006/relationships/oleObject" Target="../embeddings/oleObject2609.bin"/><Relationship Id="rId756" Type="http://schemas.openxmlformats.org/officeDocument/2006/relationships/oleObject" Target="../embeddings/oleObject2651.bin"/><Relationship Id="rId921" Type="http://schemas.openxmlformats.org/officeDocument/2006/relationships/oleObject" Target="../embeddings/oleObject2816.bin"/><Relationship Id="rId50" Type="http://schemas.openxmlformats.org/officeDocument/2006/relationships/oleObject" Target="../embeddings/oleObject1945.bin"/><Relationship Id="rId104" Type="http://schemas.openxmlformats.org/officeDocument/2006/relationships/oleObject" Target="../embeddings/oleObject1999.bin"/><Relationship Id="rId146" Type="http://schemas.openxmlformats.org/officeDocument/2006/relationships/oleObject" Target="../embeddings/oleObject2041.bin"/><Relationship Id="rId188" Type="http://schemas.openxmlformats.org/officeDocument/2006/relationships/oleObject" Target="../embeddings/oleObject2083.bin"/><Relationship Id="rId311" Type="http://schemas.openxmlformats.org/officeDocument/2006/relationships/oleObject" Target="../embeddings/oleObject2206.bin"/><Relationship Id="rId353" Type="http://schemas.openxmlformats.org/officeDocument/2006/relationships/oleObject" Target="../embeddings/oleObject2248.bin"/><Relationship Id="rId395" Type="http://schemas.openxmlformats.org/officeDocument/2006/relationships/oleObject" Target="../embeddings/oleObject2290.bin"/><Relationship Id="rId409" Type="http://schemas.openxmlformats.org/officeDocument/2006/relationships/oleObject" Target="../embeddings/oleObject2304.bin"/><Relationship Id="rId560" Type="http://schemas.openxmlformats.org/officeDocument/2006/relationships/oleObject" Target="../embeddings/oleObject2455.bin"/><Relationship Id="rId798" Type="http://schemas.openxmlformats.org/officeDocument/2006/relationships/oleObject" Target="../embeddings/oleObject2693.bin"/><Relationship Id="rId92" Type="http://schemas.openxmlformats.org/officeDocument/2006/relationships/oleObject" Target="../embeddings/oleObject1987.bin"/><Relationship Id="rId213" Type="http://schemas.openxmlformats.org/officeDocument/2006/relationships/oleObject" Target="../embeddings/oleObject2108.bin"/><Relationship Id="rId420" Type="http://schemas.openxmlformats.org/officeDocument/2006/relationships/oleObject" Target="../embeddings/oleObject2315.bin"/><Relationship Id="rId616" Type="http://schemas.openxmlformats.org/officeDocument/2006/relationships/oleObject" Target="../embeddings/oleObject2511.bin"/><Relationship Id="rId658" Type="http://schemas.openxmlformats.org/officeDocument/2006/relationships/oleObject" Target="../embeddings/oleObject2553.bin"/><Relationship Id="rId823" Type="http://schemas.openxmlformats.org/officeDocument/2006/relationships/oleObject" Target="../embeddings/oleObject2718.bin"/><Relationship Id="rId865" Type="http://schemas.openxmlformats.org/officeDocument/2006/relationships/oleObject" Target="../embeddings/oleObject2760.bin"/><Relationship Id="rId255" Type="http://schemas.openxmlformats.org/officeDocument/2006/relationships/oleObject" Target="../embeddings/oleObject2150.bin"/><Relationship Id="rId297" Type="http://schemas.openxmlformats.org/officeDocument/2006/relationships/oleObject" Target="../embeddings/oleObject2192.bin"/><Relationship Id="rId462" Type="http://schemas.openxmlformats.org/officeDocument/2006/relationships/oleObject" Target="../embeddings/oleObject2357.bin"/><Relationship Id="rId518" Type="http://schemas.openxmlformats.org/officeDocument/2006/relationships/oleObject" Target="../embeddings/oleObject2413.bin"/><Relationship Id="rId725" Type="http://schemas.openxmlformats.org/officeDocument/2006/relationships/oleObject" Target="../embeddings/oleObject2620.bin"/><Relationship Id="rId932" Type="http://schemas.openxmlformats.org/officeDocument/2006/relationships/oleObject" Target="../embeddings/oleObject2827.bin"/><Relationship Id="rId115" Type="http://schemas.openxmlformats.org/officeDocument/2006/relationships/oleObject" Target="../embeddings/oleObject2010.bin"/><Relationship Id="rId157" Type="http://schemas.openxmlformats.org/officeDocument/2006/relationships/oleObject" Target="../embeddings/oleObject2052.bin"/><Relationship Id="rId322" Type="http://schemas.openxmlformats.org/officeDocument/2006/relationships/oleObject" Target="../embeddings/oleObject2217.bin"/><Relationship Id="rId364" Type="http://schemas.openxmlformats.org/officeDocument/2006/relationships/oleObject" Target="../embeddings/oleObject2259.bin"/><Relationship Id="rId767" Type="http://schemas.openxmlformats.org/officeDocument/2006/relationships/oleObject" Target="../embeddings/oleObject2662.bin"/><Relationship Id="rId61" Type="http://schemas.openxmlformats.org/officeDocument/2006/relationships/oleObject" Target="../embeddings/oleObject1956.bin"/><Relationship Id="rId199" Type="http://schemas.openxmlformats.org/officeDocument/2006/relationships/oleObject" Target="../embeddings/oleObject2094.bin"/><Relationship Id="rId571" Type="http://schemas.openxmlformats.org/officeDocument/2006/relationships/oleObject" Target="../embeddings/oleObject2466.bin"/><Relationship Id="rId627" Type="http://schemas.openxmlformats.org/officeDocument/2006/relationships/oleObject" Target="../embeddings/oleObject2522.bin"/><Relationship Id="rId669" Type="http://schemas.openxmlformats.org/officeDocument/2006/relationships/oleObject" Target="../embeddings/oleObject2564.bin"/><Relationship Id="rId834" Type="http://schemas.openxmlformats.org/officeDocument/2006/relationships/oleObject" Target="../embeddings/oleObject2729.bin"/><Relationship Id="rId876" Type="http://schemas.openxmlformats.org/officeDocument/2006/relationships/oleObject" Target="../embeddings/oleObject2771.bin"/><Relationship Id="rId19" Type="http://schemas.openxmlformats.org/officeDocument/2006/relationships/oleObject" Target="../embeddings/oleObject1914.bin"/><Relationship Id="rId224" Type="http://schemas.openxmlformats.org/officeDocument/2006/relationships/oleObject" Target="../embeddings/oleObject2119.bin"/><Relationship Id="rId266" Type="http://schemas.openxmlformats.org/officeDocument/2006/relationships/oleObject" Target="../embeddings/oleObject2161.bin"/><Relationship Id="rId431" Type="http://schemas.openxmlformats.org/officeDocument/2006/relationships/oleObject" Target="../embeddings/oleObject2326.bin"/><Relationship Id="rId473" Type="http://schemas.openxmlformats.org/officeDocument/2006/relationships/oleObject" Target="../embeddings/oleObject2368.bin"/><Relationship Id="rId529" Type="http://schemas.openxmlformats.org/officeDocument/2006/relationships/oleObject" Target="../embeddings/oleObject2424.bin"/><Relationship Id="rId680" Type="http://schemas.openxmlformats.org/officeDocument/2006/relationships/oleObject" Target="../embeddings/oleObject2575.bin"/><Relationship Id="rId736" Type="http://schemas.openxmlformats.org/officeDocument/2006/relationships/oleObject" Target="../embeddings/oleObject2631.bin"/><Relationship Id="rId901" Type="http://schemas.openxmlformats.org/officeDocument/2006/relationships/oleObject" Target="../embeddings/oleObject2796.bin"/><Relationship Id="rId30" Type="http://schemas.openxmlformats.org/officeDocument/2006/relationships/oleObject" Target="../embeddings/oleObject1925.bin"/><Relationship Id="rId126" Type="http://schemas.openxmlformats.org/officeDocument/2006/relationships/oleObject" Target="../embeddings/oleObject2021.bin"/><Relationship Id="rId168" Type="http://schemas.openxmlformats.org/officeDocument/2006/relationships/oleObject" Target="../embeddings/oleObject2063.bin"/><Relationship Id="rId333" Type="http://schemas.openxmlformats.org/officeDocument/2006/relationships/oleObject" Target="../embeddings/oleObject2228.bin"/><Relationship Id="rId540" Type="http://schemas.openxmlformats.org/officeDocument/2006/relationships/oleObject" Target="../embeddings/oleObject2435.bin"/><Relationship Id="rId778" Type="http://schemas.openxmlformats.org/officeDocument/2006/relationships/oleObject" Target="../embeddings/oleObject2673.bin"/><Relationship Id="rId943" Type="http://schemas.openxmlformats.org/officeDocument/2006/relationships/oleObject" Target="../embeddings/oleObject2838.bin"/><Relationship Id="rId72" Type="http://schemas.openxmlformats.org/officeDocument/2006/relationships/oleObject" Target="../embeddings/oleObject1967.bin"/><Relationship Id="rId375" Type="http://schemas.openxmlformats.org/officeDocument/2006/relationships/oleObject" Target="../embeddings/oleObject2270.bin"/><Relationship Id="rId582" Type="http://schemas.openxmlformats.org/officeDocument/2006/relationships/oleObject" Target="../embeddings/oleObject2477.bin"/><Relationship Id="rId638" Type="http://schemas.openxmlformats.org/officeDocument/2006/relationships/oleObject" Target="../embeddings/oleObject2533.bin"/><Relationship Id="rId803" Type="http://schemas.openxmlformats.org/officeDocument/2006/relationships/oleObject" Target="../embeddings/oleObject2698.bin"/><Relationship Id="rId845" Type="http://schemas.openxmlformats.org/officeDocument/2006/relationships/oleObject" Target="../embeddings/oleObject2740.bin"/><Relationship Id="rId3" Type="http://schemas.openxmlformats.org/officeDocument/2006/relationships/oleObject" Target="../embeddings/oleObject1900.bin"/><Relationship Id="rId235" Type="http://schemas.openxmlformats.org/officeDocument/2006/relationships/oleObject" Target="../embeddings/oleObject2130.bin"/><Relationship Id="rId277" Type="http://schemas.openxmlformats.org/officeDocument/2006/relationships/oleObject" Target="../embeddings/oleObject2172.bin"/><Relationship Id="rId400" Type="http://schemas.openxmlformats.org/officeDocument/2006/relationships/oleObject" Target="../embeddings/oleObject2295.bin"/><Relationship Id="rId442" Type="http://schemas.openxmlformats.org/officeDocument/2006/relationships/oleObject" Target="../embeddings/oleObject2337.bin"/><Relationship Id="rId484" Type="http://schemas.openxmlformats.org/officeDocument/2006/relationships/oleObject" Target="../embeddings/oleObject2379.bin"/><Relationship Id="rId705" Type="http://schemas.openxmlformats.org/officeDocument/2006/relationships/oleObject" Target="../embeddings/oleObject2600.bin"/><Relationship Id="rId887" Type="http://schemas.openxmlformats.org/officeDocument/2006/relationships/oleObject" Target="../embeddings/oleObject2782.bin"/><Relationship Id="rId137" Type="http://schemas.openxmlformats.org/officeDocument/2006/relationships/oleObject" Target="../embeddings/oleObject2032.bin"/><Relationship Id="rId302" Type="http://schemas.openxmlformats.org/officeDocument/2006/relationships/oleObject" Target="../embeddings/oleObject2197.bin"/><Relationship Id="rId344" Type="http://schemas.openxmlformats.org/officeDocument/2006/relationships/oleObject" Target="../embeddings/oleObject2239.bin"/><Relationship Id="rId691" Type="http://schemas.openxmlformats.org/officeDocument/2006/relationships/oleObject" Target="../embeddings/oleObject2586.bin"/><Relationship Id="rId747" Type="http://schemas.openxmlformats.org/officeDocument/2006/relationships/oleObject" Target="../embeddings/oleObject2642.bin"/><Relationship Id="rId789" Type="http://schemas.openxmlformats.org/officeDocument/2006/relationships/oleObject" Target="../embeddings/oleObject2684.bin"/><Relationship Id="rId912" Type="http://schemas.openxmlformats.org/officeDocument/2006/relationships/oleObject" Target="../embeddings/oleObject2807.bin"/><Relationship Id="rId954" Type="http://schemas.openxmlformats.org/officeDocument/2006/relationships/image" Target="../media/image58.emf"/><Relationship Id="rId41" Type="http://schemas.openxmlformats.org/officeDocument/2006/relationships/oleObject" Target="../embeddings/oleObject1936.bin"/><Relationship Id="rId83" Type="http://schemas.openxmlformats.org/officeDocument/2006/relationships/oleObject" Target="../embeddings/oleObject1978.bin"/><Relationship Id="rId179" Type="http://schemas.openxmlformats.org/officeDocument/2006/relationships/oleObject" Target="../embeddings/oleObject2074.bin"/><Relationship Id="rId386" Type="http://schemas.openxmlformats.org/officeDocument/2006/relationships/oleObject" Target="../embeddings/oleObject2281.bin"/><Relationship Id="rId551" Type="http://schemas.openxmlformats.org/officeDocument/2006/relationships/oleObject" Target="../embeddings/oleObject2446.bin"/><Relationship Id="rId593" Type="http://schemas.openxmlformats.org/officeDocument/2006/relationships/oleObject" Target="../embeddings/oleObject2488.bin"/><Relationship Id="rId607" Type="http://schemas.openxmlformats.org/officeDocument/2006/relationships/oleObject" Target="../embeddings/oleObject2502.bin"/><Relationship Id="rId649" Type="http://schemas.openxmlformats.org/officeDocument/2006/relationships/oleObject" Target="../embeddings/oleObject2544.bin"/><Relationship Id="rId814" Type="http://schemas.openxmlformats.org/officeDocument/2006/relationships/oleObject" Target="../embeddings/oleObject2709.bin"/><Relationship Id="rId856" Type="http://schemas.openxmlformats.org/officeDocument/2006/relationships/oleObject" Target="../embeddings/oleObject2751.bin"/><Relationship Id="rId190" Type="http://schemas.openxmlformats.org/officeDocument/2006/relationships/oleObject" Target="../embeddings/oleObject2085.bin"/><Relationship Id="rId204" Type="http://schemas.openxmlformats.org/officeDocument/2006/relationships/oleObject" Target="../embeddings/oleObject2099.bin"/><Relationship Id="rId246" Type="http://schemas.openxmlformats.org/officeDocument/2006/relationships/oleObject" Target="../embeddings/oleObject2141.bin"/><Relationship Id="rId288" Type="http://schemas.openxmlformats.org/officeDocument/2006/relationships/oleObject" Target="../embeddings/oleObject2183.bin"/><Relationship Id="rId411" Type="http://schemas.openxmlformats.org/officeDocument/2006/relationships/oleObject" Target="../embeddings/oleObject2306.bin"/><Relationship Id="rId453" Type="http://schemas.openxmlformats.org/officeDocument/2006/relationships/oleObject" Target="../embeddings/oleObject2348.bin"/><Relationship Id="rId509" Type="http://schemas.openxmlformats.org/officeDocument/2006/relationships/oleObject" Target="../embeddings/oleObject2404.bin"/><Relationship Id="rId660" Type="http://schemas.openxmlformats.org/officeDocument/2006/relationships/oleObject" Target="../embeddings/oleObject2555.bin"/><Relationship Id="rId898" Type="http://schemas.openxmlformats.org/officeDocument/2006/relationships/oleObject" Target="../embeddings/oleObject2793.bin"/><Relationship Id="rId106" Type="http://schemas.openxmlformats.org/officeDocument/2006/relationships/oleObject" Target="../embeddings/oleObject2001.bin"/><Relationship Id="rId313" Type="http://schemas.openxmlformats.org/officeDocument/2006/relationships/oleObject" Target="../embeddings/oleObject2208.bin"/><Relationship Id="rId495" Type="http://schemas.openxmlformats.org/officeDocument/2006/relationships/oleObject" Target="../embeddings/oleObject2390.bin"/><Relationship Id="rId716" Type="http://schemas.openxmlformats.org/officeDocument/2006/relationships/oleObject" Target="../embeddings/oleObject2611.bin"/><Relationship Id="rId758" Type="http://schemas.openxmlformats.org/officeDocument/2006/relationships/oleObject" Target="../embeddings/oleObject2653.bin"/><Relationship Id="rId923" Type="http://schemas.openxmlformats.org/officeDocument/2006/relationships/oleObject" Target="../embeddings/oleObject2818.bin"/><Relationship Id="rId10" Type="http://schemas.openxmlformats.org/officeDocument/2006/relationships/oleObject" Target="../embeddings/oleObject1905.bin"/><Relationship Id="rId52" Type="http://schemas.openxmlformats.org/officeDocument/2006/relationships/oleObject" Target="../embeddings/oleObject1947.bin"/><Relationship Id="rId94" Type="http://schemas.openxmlformats.org/officeDocument/2006/relationships/oleObject" Target="../embeddings/oleObject1989.bin"/><Relationship Id="rId148" Type="http://schemas.openxmlformats.org/officeDocument/2006/relationships/oleObject" Target="../embeddings/oleObject2043.bin"/><Relationship Id="rId355" Type="http://schemas.openxmlformats.org/officeDocument/2006/relationships/oleObject" Target="../embeddings/oleObject2250.bin"/><Relationship Id="rId397" Type="http://schemas.openxmlformats.org/officeDocument/2006/relationships/oleObject" Target="../embeddings/oleObject2292.bin"/><Relationship Id="rId520" Type="http://schemas.openxmlformats.org/officeDocument/2006/relationships/oleObject" Target="../embeddings/oleObject2415.bin"/><Relationship Id="rId562" Type="http://schemas.openxmlformats.org/officeDocument/2006/relationships/oleObject" Target="../embeddings/oleObject2457.bin"/><Relationship Id="rId618" Type="http://schemas.openxmlformats.org/officeDocument/2006/relationships/oleObject" Target="../embeddings/oleObject2513.bin"/><Relationship Id="rId825" Type="http://schemas.openxmlformats.org/officeDocument/2006/relationships/oleObject" Target="../embeddings/oleObject2720.bin"/><Relationship Id="rId215" Type="http://schemas.openxmlformats.org/officeDocument/2006/relationships/oleObject" Target="../embeddings/oleObject2110.bin"/><Relationship Id="rId257" Type="http://schemas.openxmlformats.org/officeDocument/2006/relationships/oleObject" Target="../embeddings/oleObject2152.bin"/><Relationship Id="rId422" Type="http://schemas.openxmlformats.org/officeDocument/2006/relationships/oleObject" Target="../embeddings/oleObject2317.bin"/><Relationship Id="rId464" Type="http://schemas.openxmlformats.org/officeDocument/2006/relationships/oleObject" Target="../embeddings/oleObject2359.bin"/><Relationship Id="rId867" Type="http://schemas.openxmlformats.org/officeDocument/2006/relationships/oleObject" Target="../embeddings/oleObject2762.bin"/><Relationship Id="rId299" Type="http://schemas.openxmlformats.org/officeDocument/2006/relationships/oleObject" Target="../embeddings/oleObject2194.bin"/><Relationship Id="rId727" Type="http://schemas.openxmlformats.org/officeDocument/2006/relationships/oleObject" Target="../embeddings/oleObject2622.bin"/><Relationship Id="rId934" Type="http://schemas.openxmlformats.org/officeDocument/2006/relationships/oleObject" Target="../embeddings/oleObject2829.bin"/><Relationship Id="rId63" Type="http://schemas.openxmlformats.org/officeDocument/2006/relationships/oleObject" Target="../embeddings/oleObject1958.bin"/><Relationship Id="rId159" Type="http://schemas.openxmlformats.org/officeDocument/2006/relationships/oleObject" Target="../embeddings/oleObject2054.bin"/><Relationship Id="rId366" Type="http://schemas.openxmlformats.org/officeDocument/2006/relationships/oleObject" Target="../embeddings/oleObject2261.bin"/><Relationship Id="rId573" Type="http://schemas.openxmlformats.org/officeDocument/2006/relationships/oleObject" Target="../embeddings/oleObject2468.bin"/><Relationship Id="rId780" Type="http://schemas.openxmlformats.org/officeDocument/2006/relationships/oleObject" Target="../embeddings/oleObject2675.bin"/><Relationship Id="rId226" Type="http://schemas.openxmlformats.org/officeDocument/2006/relationships/oleObject" Target="../embeddings/oleObject2121.bin"/><Relationship Id="rId433" Type="http://schemas.openxmlformats.org/officeDocument/2006/relationships/oleObject" Target="../embeddings/oleObject2328.bin"/><Relationship Id="rId878" Type="http://schemas.openxmlformats.org/officeDocument/2006/relationships/oleObject" Target="../embeddings/oleObject2773.bin"/><Relationship Id="rId640" Type="http://schemas.openxmlformats.org/officeDocument/2006/relationships/oleObject" Target="../embeddings/oleObject2535.bin"/><Relationship Id="rId738" Type="http://schemas.openxmlformats.org/officeDocument/2006/relationships/oleObject" Target="../embeddings/oleObject2633.bin"/><Relationship Id="rId945" Type="http://schemas.openxmlformats.org/officeDocument/2006/relationships/oleObject" Target="../embeddings/oleObject2840.bin"/><Relationship Id="rId74" Type="http://schemas.openxmlformats.org/officeDocument/2006/relationships/oleObject" Target="../embeddings/oleObject1969.bin"/><Relationship Id="rId377" Type="http://schemas.openxmlformats.org/officeDocument/2006/relationships/oleObject" Target="../embeddings/oleObject2272.bin"/><Relationship Id="rId500" Type="http://schemas.openxmlformats.org/officeDocument/2006/relationships/oleObject" Target="../embeddings/oleObject2395.bin"/><Relationship Id="rId584" Type="http://schemas.openxmlformats.org/officeDocument/2006/relationships/oleObject" Target="../embeddings/oleObject2479.bin"/><Relationship Id="rId805" Type="http://schemas.openxmlformats.org/officeDocument/2006/relationships/oleObject" Target="../embeddings/oleObject2700.bin"/><Relationship Id="rId5" Type="http://schemas.openxmlformats.org/officeDocument/2006/relationships/oleObject" Target="../embeddings/oleObject1901.bin"/><Relationship Id="rId237" Type="http://schemas.openxmlformats.org/officeDocument/2006/relationships/oleObject" Target="../embeddings/oleObject2132.bin"/><Relationship Id="rId791" Type="http://schemas.openxmlformats.org/officeDocument/2006/relationships/oleObject" Target="../embeddings/oleObject2686.bin"/><Relationship Id="rId889" Type="http://schemas.openxmlformats.org/officeDocument/2006/relationships/oleObject" Target="../embeddings/oleObject2784.bin"/><Relationship Id="rId444" Type="http://schemas.openxmlformats.org/officeDocument/2006/relationships/oleObject" Target="../embeddings/oleObject2339.bin"/><Relationship Id="rId651" Type="http://schemas.openxmlformats.org/officeDocument/2006/relationships/oleObject" Target="../embeddings/oleObject2546.bin"/><Relationship Id="rId749" Type="http://schemas.openxmlformats.org/officeDocument/2006/relationships/oleObject" Target="../embeddings/oleObject2644.bin"/><Relationship Id="rId290" Type="http://schemas.openxmlformats.org/officeDocument/2006/relationships/oleObject" Target="../embeddings/oleObject2185.bin"/><Relationship Id="rId304" Type="http://schemas.openxmlformats.org/officeDocument/2006/relationships/oleObject" Target="../embeddings/oleObject2199.bin"/><Relationship Id="rId388" Type="http://schemas.openxmlformats.org/officeDocument/2006/relationships/oleObject" Target="../embeddings/oleObject2283.bin"/><Relationship Id="rId511" Type="http://schemas.openxmlformats.org/officeDocument/2006/relationships/oleObject" Target="../embeddings/oleObject2406.bin"/><Relationship Id="rId609" Type="http://schemas.openxmlformats.org/officeDocument/2006/relationships/oleObject" Target="../embeddings/oleObject2504.bin"/><Relationship Id="rId956" Type="http://schemas.openxmlformats.org/officeDocument/2006/relationships/image" Target="../media/image59.jpeg"/><Relationship Id="rId85" Type="http://schemas.openxmlformats.org/officeDocument/2006/relationships/oleObject" Target="../embeddings/oleObject1980.bin"/><Relationship Id="rId150" Type="http://schemas.openxmlformats.org/officeDocument/2006/relationships/oleObject" Target="../embeddings/oleObject2045.bin"/><Relationship Id="rId595" Type="http://schemas.openxmlformats.org/officeDocument/2006/relationships/oleObject" Target="../embeddings/oleObject2490.bin"/><Relationship Id="rId816" Type="http://schemas.openxmlformats.org/officeDocument/2006/relationships/oleObject" Target="../embeddings/oleObject2711.bin"/><Relationship Id="rId248" Type="http://schemas.openxmlformats.org/officeDocument/2006/relationships/oleObject" Target="../embeddings/oleObject2143.bin"/><Relationship Id="rId455" Type="http://schemas.openxmlformats.org/officeDocument/2006/relationships/oleObject" Target="../embeddings/oleObject2350.bin"/><Relationship Id="rId662" Type="http://schemas.openxmlformats.org/officeDocument/2006/relationships/oleObject" Target="../embeddings/oleObject2557.bin"/><Relationship Id="rId12" Type="http://schemas.openxmlformats.org/officeDocument/2006/relationships/oleObject" Target="../embeddings/oleObject1907.bin"/><Relationship Id="rId108" Type="http://schemas.openxmlformats.org/officeDocument/2006/relationships/oleObject" Target="../embeddings/oleObject2003.bin"/><Relationship Id="rId315" Type="http://schemas.openxmlformats.org/officeDocument/2006/relationships/oleObject" Target="../embeddings/oleObject2210.bin"/><Relationship Id="rId522" Type="http://schemas.openxmlformats.org/officeDocument/2006/relationships/oleObject" Target="../embeddings/oleObject2417.bin"/><Relationship Id="rId96" Type="http://schemas.openxmlformats.org/officeDocument/2006/relationships/oleObject" Target="../embeddings/oleObject1991.bin"/><Relationship Id="rId161" Type="http://schemas.openxmlformats.org/officeDocument/2006/relationships/oleObject" Target="../embeddings/oleObject2056.bin"/><Relationship Id="rId399" Type="http://schemas.openxmlformats.org/officeDocument/2006/relationships/oleObject" Target="../embeddings/oleObject2294.bin"/><Relationship Id="rId827" Type="http://schemas.openxmlformats.org/officeDocument/2006/relationships/oleObject" Target="../embeddings/oleObject2722.bin"/><Relationship Id="rId259" Type="http://schemas.openxmlformats.org/officeDocument/2006/relationships/oleObject" Target="../embeddings/oleObject2154.bin"/><Relationship Id="rId466" Type="http://schemas.openxmlformats.org/officeDocument/2006/relationships/oleObject" Target="../embeddings/oleObject2361.bin"/><Relationship Id="rId673" Type="http://schemas.openxmlformats.org/officeDocument/2006/relationships/oleObject" Target="../embeddings/oleObject2568.bin"/><Relationship Id="rId880" Type="http://schemas.openxmlformats.org/officeDocument/2006/relationships/oleObject" Target="../embeddings/oleObject2775.bin"/><Relationship Id="rId23" Type="http://schemas.openxmlformats.org/officeDocument/2006/relationships/oleObject" Target="../embeddings/oleObject1918.bin"/><Relationship Id="rId119" Type="http://schemas.openxmlformats.org/officeDocument/2006/relationships/oleObject" Target="../embeddings/oleObject2014.bin"/><Relationship Id="rId326" Type="http://schemas.openxmlformats.org/officeDocument/2006/relationships/oleObject" Target="../embeddings/oleObject2221.bin"/><Relationship Id="rId533" Type="http://schemas.openxmlformats.org/officeDocument/2006/relationships/oleObject" Target="../embeddings/oleObject2428.bin"/><Relationship Id="rId740" Type="http://schemas.openxmlformats.org/officeDocument/2006/relationships/oleObject" Target="../embeddings/oleObject2635.bin"/><Relationship Id="rId838" Type="http://schemas.openxmlformats.org/officeDocument/2006/relationships/oleObject" Target="../embeddings/oleObject2733.bin"/><Relationship Id="rId172" Type="http://schemas.openxmlformats.org/officeDocument/2006/relationships/oleObject" Target="../embeddings/oleObject2067.bin"/><Relationship Id="rId477" Type="http://schemas.openxmlformats.org/officeDocument/2006/relationships/oleObject" Target="../embeddings/oleObject2372.bin"/><Relationship Id="rId600" Type="http://schemas.openxmlformats.org/officeDocument/2006/relationships/oleObject" Target="../embeddings/oleObject2495.bin"/><Relationship Id="rId684" Type="http://schemas.openxmlformats.org/officeDocument/2006/relationships/oleObject" Target="../embeddings/oleObject2579.bin"/><Relationship Id="rId337" Type="http://schemas.openxmlformats.org/officeDocument/2006/relationships/oleObject" Target="../embeddings/oleObject2232.bin"/><Relationship Id="rId891" Type="http://schemas.openxmlformats.org/officeDocument/2006/relationships/oleObject" Target="../embeddings/oleObject2786.bin"/><Relationship Id="rId905" Type="http://schemas.openxmlformats.org/officeDocument/2006/relationships/oleObject" Target="../embeddings/oleObject2800.bin"/><Relationship Id="rId34" Type="http://schemas.openxmlformats.org/officeDocument/2006/relationships/oleObject" Target="../embeddings/oleObject1929.bin"/><Relationship Id="rId544" Type="http://schemas.openxmlformats.org/officeDocument/2006/relationships/oleObject" Target="../embeddings/oleObject2439.bin"/><Relationship Id="rId751" Type="http://schemas.openxmlformats.org/officeDocument/2006/relationships/oleObject" Target="../embeddings/oleObject2646.bin"/><Relationship Id="rId849" Type="http://schemas.openxmlformats.org/officeDocument/2006/relationships/oleObject" Target="../embeddings/oleObject2744.bin"/><Relationship Id="rId183" Type="http://schemas.openxmlformats.org/officeDocument/2006/relationships/oleObject" Target="../embeddings/oleObject2078.bin"/><Relationship Id="rId390" Type="http://schemas.openxmlformats.org/officeDocument/2006/relationships/oleObject" Target="../embeddings/oleObject2285.bin"/><Relationship Id="rId404" Type="http://schemas.openxmlformats.org/officeDocument/2006/relationships/oleObject" Target="../embeddings/oleObject2299.bin"/><Relationship Id="rId611" Type="http://schemas.openxmlformats.org/officeDocument/2006/relationships/oleObject" Target="../embeddings/oleObject2506.bin"/><Relationship Id="rId250" Type="http://schemas.openxmlformats.org/officeDocument/2006/relationships/oleObject" Target="../embeddings/oleObject2145.bin"/><Relationship Id="rId488" Type="http://schemas.openxmlformats.org/officeDocument/2006/relationships/oleObject" Target="../embeddings/oleObject2383.bin"/><Relationship Id="rId695" Type="http://schemas.openxmlformats.org/officeDocument/2006/relationships/oleObject" Target="../embeddings/oleObject2590.bin"/><Relationship Id="rId709" Type="http://schemas.openxmlformats.org/officeDocument/2006/relationships/oleObject" Target="../embeddings/oleObject2604.bin"/><Relationship Id="rId916" Type="http://schemas.openxmlformats.org/officeDocument/2006/relationships/oleObject" Target="../embeddings/oleObject2811.bin"/><Relationship Id="rId45" Type="http://schemas.openxmlformats.org/officeDocument/2006/relationships/oleObject" Target="../embeddings/oleObject1940.bin"/><Relationship Id="rId110" Type="http://schemas.openxmlformats.org/officeDocument/2006/relationships/oleObject" Target="../embeddings/oleObject2005.bin"/><Relationship Id="rId348" Type="http://schemas.openxmlformats.org/officeDocument/2006/relationships/oleObject" Target="../embeddings/oleObject2243.bin"/><Relationship Id="rId555" Type="http://schemas.openxmlformats.org/officeDocument/2006/relationships/oleObject" Target="../embeddings/oleObject2450.bin"/><Relationship Id="rId762" Type="http://schemas.openxmlformats.org/officeDocument/2006/relationships/oleObject" Target="../embeddings/oleObject2657.bin"/><Relationship Id="rId194" Type="http://schemas.openxmlformats.org/officeDocument/2006/relationships/oleObject" Target="../embeddings/oleObject2089.bin"/><Relationship Id="rId208" Type="http://schemas.openxmlformats.org/officeDocument/2006/relationships/oleObject" Target="../embeddings/oleObject2103.bin"/><Relationship Id="rId415" Type="http://schemas.openxmlformats.org/officeDocument/2006/relationships/oleObject" Target="../embeddings/oleObject2310.bin"/><Relationship Id="rId622" Type="http://schemas.openxmlformats.org/officeDocument/2006/relationships/oleObject" Target="../embeddings/oleObject2517.bin"/><Relationship Id="rId261" Type="http://schemas.openxmlformats.org/officeDocument/2006/relationships/oleObject" Target="../embeddings/oleObject2156.bin"/><Relationship Id="rId499" Type="http://schemas.openxmlformats.org/officeDocument/2006/relationships/oleObject" Target="../embeddings/oleObject2394.bin"/><Relationship Id="rId927" Type="http://schemas.openxmlformats.org/officeDocument/2006/relationships/oleObject" Target="../embeddings/oleObject2822.bin"/><Relationship Id="rId56" Type="http://schemas.openxmlformats.org/officeDocument/2006/relationships/oleObject" Target="../embeddings/oleObject1951.bin"/><Relationship Id="rId359" Type="http://schemas.openxmlformats.org/officeDocument/2006/relationships/oleObject" Target="../embeddings/oleObject2254.bin"/><Relationship Id="rId566" Type="http://schemas.openxmlformats.org/officeDocument/2006/relationships/oleObject" Target="../embeddings/oleObject2461.bin"/><Relationship Id="rId773" Type="http://schemas.openxmlformats.org/officeDocument/2006/relationships/oleObject" Target="../embeddings/oleObject2668.bin"/><Relationship Id="rId121" Type="http://schemas.openxmlformats.org/officeDocument/2006/relationships/oleObject" Target="../embeddings/oleObject2016.bin"/><Relationship Id="rId219" Type="http://schemas.openxmlformats.org/officeDocument/2006/relationships/oleObject" Target="../embeddings/oleObject2114.bin"/><Relationship Id="rId426" Type="http://schemas.openxmlformats.org/officeDocument/2006/relationships/oleObject" Target="../embeddings/oleObject2321.bin"/><Relationship Id="rId633" Type="http://schemas.openxmlformats.org/officeDocument/2006/relationships/oleObject" Target="../embeddings/oleObject2528.bin"/><Relationship Id="rId840" Type="http://schemas.openxmlformats.org/officeDocument/2006/relationships/oleObject" Target="../embeddings/oleObject2735.bin"/><Relationship Id="rId938" Type="http://schemas.openxmlformats.org/officeDocument/2006/relationships/oleObject" Target="../embeddings/oleObject2833.bin"/><Relationship Id="rId67" Type="http://schemas.openxmlformats.org/officeDocument/2006/relationships/oleObject" Target="../embeddings/oleObject1962.bin"/><Relationship Id="rId272" Type="http://schemas.openxmlformats.org/officeDocument/2006/relationships/oleObject" Target="../embeddings/oleObject2167.bin"/><Relationship Id="rId577" Type="http://schemas.openxmlformats.org/officeDocument/2006/relationships/oleObject" Target="../embeddings/oleObject2472.bin"/><Relationship Id="rId700" Type="http://schemas.openxmlformats.org/officeDocument/2006/relationships/oleObject" Target="../embeddings/oleObject2595.bin"/><Relationship Id="rId132" Type="http://schemas.openxmlformats.org/officeDocument/2006/relationships/oleObject" Target="../embeddings/oleObject2027.bin"/><Relationship Id="rId784" Type="http://schemas.openxmlformats.org/officeDocument/2006/relationships/oleObject" Target="../embeddings/oleObject2679.bin"/><Relationship Id="rId437" Type="http://schemas.openxmlformats.org/officeDocument/2006/relationships/oleObject" Target="../embeddings/oleObject2332.bin"/><Relationship Id="rId644" Type="http://schemas.openxmlformats.org/officeDocument/2006/relationships/oleObject" Target="../embeddings/oleObject2539.bin"/><Relationship Id="rId851" Type="http://schemas.openxmlformats.org/officeDocument/2006/relationships/oleObject" Target="../embeddings/oleObject2746.bin"/><Relationship Id="rId283" Type="http://schemas.openxmlformats.org/officeDocument/2006/relationships/oleObject" Target="../embeddings/oleObject2178.bin"/><Relationship Id="rId490" Type="http://schemas.openxmlformats.org/officeDocument/2006/relationships/oleObject" Target="../embeddings/oleObject2385.bin"/><Relationship Id="rId504" Type="http://schemas.openxmlformats.org/officeDocument/2006/relationships/oleObject" Target="../embeddings/oleObject2399.bin"/><Relationship Id="rId711" Type="http://schemas.openxmlformats.org/officeDocument/2006/relationships/oleObject" Target="../embeddings/oleObject2606.bin"/><Relationship Id="rId949" Type="http://schemas.openxmlformats.org/officeDocument/2006/relationships/oleObject" Target="../embeddings/oleObject2844.bin"/><Relationship Id="rId78" Type="http://schemas.openxmlformats.org/officeDocument/2006/relationships/oleObject" Target="../embeddings/oleObject1973.bin"/><Relationship Id="rId143" Type="http://schemas.openxmlformats.org/officeDocument/2006/relationships/oleObject" Target="../embeddings/oleObject2038.bin"/><Relationship Id="rId350" Type="http://schemas.openxmlformats.org/officeDocument/2006/relationships/oleObject" Target="../embeddings/oleObject2245.bin"/><Relationship Id="rId588" Type="http://schemas.openxmlformats.org/officeDocument/2006/relationships/oleObject" Target="../embeddings/oleObject2483.bin"/><Relationship Id="rId795" Type="http://schemas.openxmlformats.org/officeDocument/2006/relationships/oleObject" Target="../embeddings/oleObject2690.bin"/><Relationship Id="rId809" Type="http://schemas.openxmlformats.org/officeDocument/2006/relationships/oleObject" Target="../embeddings/oleObject2704.bin"/><Relationship Id="rId9" Type="http://schemas.openxmlformats.org/officeDocument/2006/relationships/oleObject" Target="../embeddings/oleObject1904.bin"/><Relationship Id="rId210" Type="http://schemas.openxmlformats.org/officeDocument/2006/relationships/oleObject" Target="../embeddings/oleObject2105.bin"/><Relationship Id="rId448" Type="http://schemas.openxmlformats.org/officeDocument/2006/relationships/oleObject" Target="../embeddings/oleObject2343.bin"/><Relationship Id="rId655" Type="http://schemas.openxmlformats.org/officeDocument/2006/relationships/oleObject" Target="../embeddings/oleObject2550.bin"/><Relationship Id="rId862" Type="http://schemas.openxmlformats.org/officeDocument/2006/relationships/oleObject" Target="../embeddings/oleObject275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s://www.google.com/url?sa=i&amp;rct=j&amp;q=&amp;esrc=s&amp;source=images&amp;cd=&amp;cad=rja&amp;uact=8&amp;ved=2ahUKEwjz0pOihc7eAhXUZCsKHXjYAkMQjRx6BAgBEAU&amp;url=https://www.researchgate.net/figure/Top-view-of-the-Kaon-Spectrometer-KaoS-with-its-various-detector-components_fig5_235578137&amp;psig=AOvVaw3dz3aHQ1z-ZzdsyRMVZY8_&amp;ust=1542083958769974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hyperlink" Target="https://www.google.com/url?sa=i&amp;rct=j&amp;q=&amp;esrc=s&amp;source=images&amp;cd=&amp;cad=rja&amp;uact=8&amp;ved=2ahUKEwjz0pOihc7eAhXUZCsKHXjYAkMQjRx6BAgBEAU&amp;url=https://www.researchgate.net/figure/Top-view-of-the-Kaon-Spectrometer-KaoS-with-its-various-detector-components_fig5_235578137&amp;psig=AOvVaw3dz3aHQ1z-ZzdsyRMVZY8_&amp;ust=154208395876997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5" Type="http://schemas.openxmlformats.org/officeDocument/2006/relationships/image" Target="../media/image62.png"/><Relationship Id="rId4" Type="http://schemas.openxmlformats.org/officeDocument/2006/relationships/image" Target="../media/image10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IIT-Ropar\GIAN\Lectures\rproc_2b_decay_selfcontained.av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Spectrometer – particle identification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2915816" y="900000"/>
            <a:ext cx="3492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Hans-Jürgen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Wollersheim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h.j.wollersheim@gsi.de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39552" y="4140000"/>
            <a:ext cx="3653493" cy="2069409"/>
            <a:chOff x="179514" y="3420002"/>
            <a:chExt cx="3653493" cy="2069409"/>
          </a:xfrm>
        </p:grpSpPr>
        <p:pic>
          <p:nvPicPr>
            <p:cNvPr id="4" name="Bild 6" descr="fair-mesh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3" t="11489" r="5373" b="5511"/>
            <a:stretch/>
          </p:blipFill>
          <p:spPr>
            <a:xfrm>
              <a:off x="179514" y="3420002"/>
              <a:ext cx="3653493" cy="20694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" y="3924000"/>
              <a:ext cx="1217295" cy="878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5" descr="cold-fusi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4140000"/>
            <a:ext cx="403130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ing_stopped_campain-po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000" y="0"/>
            <a:ext cx="9831629" cy="68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C2879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520000"/>
            <a:ext cx="25447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504384" y="1711771"/>
            <a:ext cx="1458913" cy="77787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415484" y="1660971"/>
            <a:ext cx="1612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ionization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(MUSIC41,42)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4409231" y="2163018"/>
            <a:ext cx="1458913" cy="54610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505426" y="2132856"/>
            <a:ext cx="124906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scintillator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(SC41)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548958" y="4771281"/>
            <a:ext cx="1649413" cy="7778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504508" y="4734769"/>
            <a:ext cx="1739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multiwire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(MW41,MW42)</a:t>
            </a: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>
            <a:off x="4316338" y="4960194"/>
            <a:ext cx="1020763" cy="3127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290938" y="4932000"/>
            <a:ext cx="10731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FF0000"/>
                </a:solidFill>
                <a:latin typeface="Times New Roman" pitchFamily="18" charset="0"/>
              </a:rPr>
              <a:t>degrader</a:t>
            </a: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 flipH="1">
            <a:off x="6915547" y="2464246"/>
            <a:ext cx="219075" cy="820738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7269559" y="2462659"/>
            <a:ext cx="176213" cy="806450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H="1" flipV="1">
            <a:off x="6415484" y="3915619"/>
            <a:ext cx="670050" cy="91440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 flipV="1">
            <a:off x="7847533" y="3915619"/>
            <a:ext cx="257175" cy="885825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 flipV="1">
            <a:off x="4829100" y="4104000"/>
            <a:ext cx="11113" cy="8588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0" name="Line 39"/>
          <p:cNvSpPr>
            <a:spLocks noChangeShapeType="1"/>
          </p:cNvSpPr>
          <p:nvPr/>
        </p:nvSpPr>
        <p:spPr bwMode="auto">
          <a:xfrm>
            <a:off x="5152181" y="2669431"/>
            <a:ext cx="144463" cy="727075"/>
          </a:xfrm>
          <a:prstGeom prst="line">
            <a:avLst/>
          </a:prstGeom>
          <a:noFill/>
          <a:ln w="57150">
            <a:solidFill>
              <a:srgbClr val="EAEAE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Pfeil nach links 1"/>
          <p:cNvSpPr/>
          <p:nvPr/>
        </p:nvSpPr>
        <p:spPr bwMode="auto">
          <a:xfrm>
            <a:off x="7668344" y="3284984"/>
            <a:ext cx="1008112" cy="288000"/>
          </a:xfrm>
          <a:prstGeom prst="leftArrow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48000" y="295200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935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astrophysical r-process ´path´</a:t>
            </a:r>
            <a:endParaRPr lang="en-US" dirty="0"/>
          </a:p>
        </p:txBody>
      </p:sp>
      <p:pic>
        <p:nvPicPr>
          <p:cNvPr id="4" name="Picture 3" descr="nuk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0791" r="15631" b="25583"/>
          <a:stretch>
            <a:fillRect/>
          </a:stretch>
        </p:blipFill>
        <p:spPr bwMode="auto">
          <a:xfrm>
            <a:off x="2343150" y="1566862"/>
            <a:ext cx="618648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b="7991"/>
          <a:stretch>
            <a:fillRect/>
          </a:stretch>
        </p:blipFill>
        <p:spPr bwMode="auto">
          <a:xfrm>
            <a:off x="727075" y="1376362"/>
            <a:ext cx="31623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39738" y="5691187"/>
            <a:ext cx="8418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de-DE" sz="2000" b="1" dirty="0" smtClean="0">
                <a:latin typeface="Comic Sans MS" pitchFamily="66" charset="0"/>
              </a:rPr>
              <a:t>Assumption of a N=82 shell quenching leads to a considerable</a:t>
            </a:r>
          </a:p>
          <a:p>
            <a:pPr algn="l" eaLnBrk="1" hangingPunct="1"/>
            <a:r>
              <a:rPr lang="en-US" altLang="de-DE" sz="2000" b="1" dirty="0" smtClean="0">
                <a:latin typeface="Comic Sans MS" pitchFamily="66" charset="0"/>
              </a:rPr>
              <a:t>improvement in the global abundance fit in r-process calculations </a:t>
            </a:r>
            <a:r>
              <a:rPr lang="es-ES" altLang="de-DE" sz="2000" b="1" dirty="0" smtClean="0">
                <a:latin typeface="Comic Sans MS" pitchFamily="66" charset="0"/>
              </a:rPr>
              <a:t>!</a:t>
            </a:r>
            <a:endParaRPr lang="es-ES" altLang="de-DE" sz="2000" b="1" dirty="0">
              <a:latin typeface="Comic Sans MS" pitchFamily="66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-453231" y="2421731"/>
            <a:ext cx="2065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s-ES" altLang="de-DE" sz="1600" b="1">
                <a:latin typeface="Times New Roman" pitchFamily="18" charset="0"/>
              </a:rPr>
              <a:t>r-process abundances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38275" y="3730625"/>
            <a:ext cx="1550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s-ES" altLang="de-DE" sz="1600" b="1">
                <a:latin typeface="Times New Roman" pitchFamily="18" charset="0"/>
              </a:rPr>
              <a:t>mass number A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079500" y="3036887"/>
            <a:ext cx="1603375" cy="501650"/>
            <a:chOff x="1084" y="1090"/>
            <a:chExt cx="1010" cy="316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084" y="1112"/>
              <a:ext cx="984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138" y="1090"/>
              <a:ext cx="956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exp.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pronounced shell gap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shell structure quenched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102" y="114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102" y="1224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102" y="1308"/>
              <a:ext cx="56" cy="5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Arc 14"/>
          <p:cNvSpPr>
            <a:spLocks/>
          </p:cNvSpPr>
          <p:nvPr/>
        </p:nvSpPr>
        <p:spPr bwMode="auto">
          <a:xfrm>
            <a:off x="3384550" y="1776412"/>
            <a:ext cx="4449763" cy="1119188"/>
          </a:xfrm>
          <a:custGeom>
            <a:avLst/>
            <a:gdLst>
              <a:gd name="T0" fmla="*/ 0 w 21600"/>
              <a:gd name="T1" fmla="*/ 0 h 24263"/>
              <a:gd name="T2" fmla="*/ 4415772 w 21600"/>
              <a:gd name="T3" fmla="*/ 1119188 h 24263"/>
              <a:gd name="T4" fmla="*/ 0 w 21600"/>
              <a:gd name="T5" fmla="*/ 996351 h 242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26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</a:path>
              <a:path w="21600" h="2426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Arc 15"/>
          <p:cNvSpPr>
            <a:spLocks/>
          </p:cNvSpPr>
          <p:nvPr/>
        </p:nvSpPr>
        <p:spPr bwMode="auto">
          <a:xfrm>
            <a:off x="1692275" y="1625600"/>
            <a:ext cx="3740150" cy="2592387"/>
          </a:xfrm>
          <a:custGeom>
            <a:avLst/>
            <a:gdLst>
              <a:gd name="T0" fmla="*/ 0 w 21600"/>
              <a:gd name="T1" fmla="*/ 0 h 21600"/>
              <a:gd name="T2" fmla="*/ 3740150 w 21600"/>
              <a:gd name="T3" fmla="*/ 2592387 h 21600"/>
              <a:gd name="T4" fmla="*/ 0 w 21600"/>
              <a:gd name="T5" fmla="*/ 25923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724128" y="4932000"/>
            <a:ext cx="1944216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r-</a:t>
            </a:r>
            <a:r>
              <a:rPr kumimoji="0" lang="de-DE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process</a:t>
            </a:r>
            <a:r>
              <a:rPr kumimoji="0" lang="de-DE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de-DE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waiting</a:t>
            </a:r>
            <a:r>
              <a:rPr kumimoji="0" lang="de-DE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de-DE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point</a:t>
            </a:r>
            <a:endParaRPr kumimoji="0" lang="de-DE" altLang="de-DE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with Relativistic Radioactive Beams – R</a:t>
            </a:r>
            <a:r>
              <a:rPr lang="en-US" baseline="30000" dirty="0" smtClean="0"/>
              <a:t>3</a:t>
            </a:r>
            <a:r>
              <a:rPr lang="en-US" dirty="0" smtClean="0"/>
              <a:t>B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313612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8000" y="5451391"/>
                <a:ext cx="5647956" cy="7859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de-DE" sz="1400" b="0" i="1" smtClean="0"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𝜗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rad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𝑝𝑟𝑜𝑗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𝑠𝑢𝑚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5451391"/>
                <a:ext cx="5647956" cy="7859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60000" y="5075892"/>
            <a:ext cx="608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xcitation energy E</a:t>
            </a:r>
            <a:r>
              <a:rPr lang="en-US" sz="1600" u="sng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kinematically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complete measurement of all outgoing particles</a:t>
            </a:r>
          </a:p>
        </p:txBody>
      </p:sp>
    </p:spTree>
    <p:extLst>
      <p:ext uri="{BB962C8B-B14F-4D97-AF65-F5344CB8AC3E}">
        <p14:creationId xmlns:p14="http://schemas.microsoft.com/office/powerpoint/2010/main" val="21255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Area Neutron Detector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76010"/>
            <a:ext cx="4846667" cy="592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87" y="575987"/>
            <a:ext cx="4048220" cy="303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040000" y="4149080"/>
            <a:ext cx="39395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L</a:t>
            </a:r>
            <a:r>
              <a:rPr lang="en-US" dirty="0" smtClean="0"/>
              <a:t>arge </a:t>
            </a:r>
            <a:r>
              <a:rPr lang="en-US" b="1" i="1" dirty="0" smtClean="0">
                <a:solidFill>
                  <a:srgbClr val="0000CC"/>
                </a:solidFill>
              </a:rPr>
              <a:t>A</a:t>
            </a:r>
            <a:r>
              <a:rPr lang="en-US" dirty="0" smtClean="0"/>
              <a:t>rea </a:t>
            </a:r>
            <a:r>
              <a:rPr lang="en-US" b="1" i="1" dirty="0" smtClean="0">
                <a:solidFill>
                  <a:srgbClr val="0000CC"/>
                </a:solidFill>
              </a:rPr>
              <a:t>N</a:t>
            </a:r>
            <a:r>
              <a:rPr lang="en-US" dirty="0" smtClean="0"/>
              <a:t>eutron </a:t>
            </a:r>
            <a:r>
              <a:rPr lang="en-US" b="1" i="1" dirty="0" smtClean="0">
                <a:solidFill>
                  <a:srgbClr val="0000CC"/>
                </a:solidFill>
              </a:rPr>
              <a:t>D</a:t>
            </a:r>
            <a:r>
              <a:rPr lang="en-US" dirty="0" smtClean="0"/>
              <a:t>etector </a:t>
            </a:r>
            <a:r>
              <a:rPr lang="en-US" sz="1200" dirty="0" smtClean="0"/>
              <a:t>(2m x 2m x 1m)</a:t>
            </a:r>
          </a:p>
          <a:p>
            <a:endParaRPr lang="en-US" sz="8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neutron energy  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≤ 1 GeV</a:t>
            </a:r>
          </a:p>
          <a:p>
            <a:pPr marL="285750" indent="-285750">
              <a:buFontTx/>
              <a:buChar char="-"/>
            </a:pPr>
            <a:r>
              <a:rPr lang="en-US" sz="1400" dirty="0" err="1" smtClean="0"/>
              <a:t>ΔT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= 5.3%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efficiency ~1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passive Fe-converter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20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 mass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331512" y="4400688"/>
                <a:ext cx="1015534" cy="313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12" y="4400688"/>
                <a:ext cx="1015534" cy="313612"/>
              </a:xfrm>
              <a:prstGeom prst="rect">
                <a:avLst/>
              </a:prstGeom>
              <a:blipFill rotWithShape="1">
                <a:blip r:embed="rId2"/>
                <a:stretch>
                  <a:fillRect t="-7843" r="-8982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179512" y="4112688"/>
            <a:ext cx="25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</a:rPr>
              <a:t>Momentum reconstruction:    </a:t>
            </a:r>
            <a:r>
              <a:rPr lang="en-US" sz="1200" dirty="0" smtClean="0"/>
              <a:t>(</a:t>
            </a:r>
            <a:r>
              <a:rPr lang="en-US" sz="1200" dirty="0" smtClean="0">
                <a:latin typeface="Times New Roman"/>
                <a:cs typeface="Times New Roman"/>
              </a:rPr>
              <a:t>ħ=c=1)</a:t>
            </a:r>
            <a:endParaRPr lang="en-US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4400688"/>
            <a:ext cx="1108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four-momenta: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151512" y="4832688"/>
                <a:ext cx="1767471" cy="78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12" y="4832688"/>
                <a:ext cx="1767471" cy="7801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259512" y="5660688"/>
                <a:ext cx="1082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𝛽𝛾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2" y="5660688"/>
                <a:ext cx="1082283" cy="307777"/>
              </a:xfrm>
              <a:prstGeom prst="rect">
                <a:avLst/>
              </a:prstGeom>
              <a:blipFill rotWithShape="1"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960000" y="620688"/>
                <a:ext cx="1760931" cy="352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620688"/>
                <a:ext cx="1760931" cy="352532"/>
              </a:xfrm>
              <a:prstGeom prst="rect">
                <a:avLst/>
              </a:prstGeom>
              <a:blipFill rotWithShape="1"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960000" y="1020542"/>
                <a:ext cx="1779270" cy="1265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nary>
                                      </m:e>
                                    </m:m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groupChr>
                                              <m:groupChrPr>
                                                <m:chr m:val="→"/>
                                                <m:pos m:val="top"/>
                                                <m:ctrlP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groupChr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𝑝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groupChr>
                                          </m:e>
                                        </m:nary>
                                      </m:e>
                                    </m:mr>
                                  </m:m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1020542"/>
                <a:ext cx="1779270" cy="12650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672000" y="2276688"/>
                <a:ext cx="321671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2276688"/>
                <a:ext cx="3216713" cy="73199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672000" y="3032688"/>
                <a:ext cx="416306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groupChr>
                                    <m:groupChrPr>
                                      <m:chr m:val="→"/>
                                      <m:pos m:val="top"/>
                                      <m:ctrlPr>
                                        <a:rPr lang="en-US" sz="1400" i="1" smtClean="0">
                                          <a:latin typeface="Cambria Math"/>
                                        </a:rPr>
                                      </m:ctrlPr>
                                    </m:groupChrPr>
                                    <m:e>
                                      <m:sSub>
                                        <m:sSubPr>
                                          <m:ctrlPr>
                                            <a:rPr lang="en-US" sz="14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groupCh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3032688"/>
                <a:ext cx="4163063" cy="73199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960000" y="3788688"/>
                <a:ext cx="4480586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3788688"/>
                <a:ext cx="4480586" cy="72885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212000" y="4544688"/>
                <a:ext cx="4893070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544688"/>
                <a:ext cx="4893070" cy="72885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779912" y="5969073"/>
                <a:ext cx="12365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20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969073"/>
                <a:ext cx="1236556" cy="276999"/>
              </a:xfrm>
              <a:prstGeom prst="rect">
                <a:avLst/>
              </a:prstGeom>
              <a:blipFill rotWithShape="1">
                <a:blip r:embed="rId11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25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strength distribution of </a:t>
            </a:r>
            <a:r>
              <a:rPr lang="en-US" baseline="30000" dirty="0" smtClean="0"/>
              <a:t>68</a:t>
            </a:r>
            <a:r>
              <a:rPr lang="en-US" dirty="0" smtClean="0"/>
              <a:t>Ni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60000" y="6272720"/>
            <a:ext cx="2965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O. Wieland et al.; Phys. Rev. Lett 102, 092502 (2009)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9" y="908720"/>
            <a:ext cx="3053810" cy="20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3320720"/>
            <a:ext cx="3107143" cy="24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524328" y="3392720"/>
            <a:ext cx="1205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-decay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branching ratio: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/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7(2)%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0" y="6272720"/>
            <a:ext cx="2845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Rossi et al.; Phys. Rev. Lett 111,  242503 (2013)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268720"/>
            <a:ext cx="2457143" cy="26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57627" y="969743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field calculation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11" y="969758"/>
            <a:ext cx="1000125" cy="66675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86719" y="4040720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E.Litvinova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PRC 79, (2009) 054312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84000" y="5732720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ray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184000" y="2852720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neutron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pic>
        <p:nvPicPr>
          <p:cNvPr id="15" name="Picture 26" descr="rising-bird-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r="9747"/>
          <a:stretch>
            <a:fillRect/>
          </a:stretch>
        </p:blipFill>
        <p:spPr bwMode="auto">
          <a:xfrm>
            <a:off x="648000" y="4436720"/>
            <a:ext cx="1911296" cy="176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2863641" y="1709568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Pygmy resonance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of heavy elements</a:t>
            </a:r>
            <a:endParaRPr lang="en-US" sz="1600" dirty="0"/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52400" y="966675"/>
            <a:ext cx="3529013" cy="1192213"/>
            <a:chOff x="96" y="720"/>
            <a:chExt cx="2223" cy="751"/>
          </a:xfrm>
        </p:grpSpPr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16" name="Group 6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18" name="Object 7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17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" name="Object 8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18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" name="Object 9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19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" name="Object 10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0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" name="Object 11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1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" name="Object 12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2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" name="Object 13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3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" name="Object 1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4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" name="Object 15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5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7" name="Object 16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6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Object 17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7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9" name="Object 18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8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0" name="Object 19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29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20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0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21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1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22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2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23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3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2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4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25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5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26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6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27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7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28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8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29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39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30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0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31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1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32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2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33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3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34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4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35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5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36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6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37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7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38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8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39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49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40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0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4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1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42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2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43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3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44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4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45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5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46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6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47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7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48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8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49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59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50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0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51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1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52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2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53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3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54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4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55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5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56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6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57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7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58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8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59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69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60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0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61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1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62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2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63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3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64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4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65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5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66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6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67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7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68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8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69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79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70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0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71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1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72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2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73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3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74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4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75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5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76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6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77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7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78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8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79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89" name="Clip" r:id="rId81" imgW="142555" imgH="142555" progId="MS_ClipArt_Gallery.2">
                        <p:embed/>
                      </p:oleObj>
                    </mc:Choice>
                    <mc:Fallback>
                      <p:oleObj name="Clip" r:id="rId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80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90" name="Clip" r:id="rId82" imgW="142555" imgH="142555" progId="MS_ClipArt_Gallery.2">
                        <p:embed/>
                      </p:oleObj>
                    </mc:Choice>
                    <mc:Fallback>
                      <p:oleObj name="Clip" r:id="rId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81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191" name="Clip" r:id="rId83" imgW="142555" imgH="142555" progId="MS_ClipArt_Gallery.2">
                        <p:embed/>
                      </p:oleObj>
                    </mc:Choice>
                    <mc:Fallback>
                      <p:oleObj name="Clip" r:id="rId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7" name="Text Box 82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03" name="Group 83"/>
          <p:cNvGrpSpPr>
            <a:grpSpLocks/>
          </p:cNvGrpSpPr>
          <p:nvPr/>
        </p:nvGrpSpPr>
        <p:grpSpPr bwMode="auto">
          <a:xfrm>
            <a:off x="822325" y="1265125"/>
            <a:ext cx="620713" cy="868363"/>
            <a:chOff x="518" y="908"/>
            <a:chExt cx="391" cy="547"/>
          </a:xfrm>
        </p:grpSpPr>
        <p:grpSp>
          <p:nvGrpSpPr>
            <p:cNvPr id="104" name="Group 84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06" name="Object 85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696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7" name="Object 86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697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8" name="Object 87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698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9" name="Object 88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699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0" name="Object 89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0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1" name="Object 90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1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" name="Object 91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2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3" name="Object 92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3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4" name="Object 9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4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94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5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95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6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96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7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97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8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98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9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99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0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00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1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01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2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02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3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03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4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04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5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05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6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06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7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07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8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08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19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0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0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10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1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11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2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12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3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13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4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14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5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15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6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16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7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17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8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18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9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1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0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20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1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21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2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22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3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23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4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24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5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25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6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26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7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27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8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28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39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29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0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30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1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31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2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32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3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33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4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34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5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35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6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3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7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37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8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38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49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39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0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40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1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41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2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42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3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43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4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44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5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45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6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46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7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47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8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48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59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49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0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50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1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51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2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52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3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53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4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54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5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55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6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56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7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57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8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58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69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59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0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60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1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61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2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62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3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63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4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64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5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65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6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66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7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67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8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68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79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69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0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70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1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71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2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72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3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73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4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74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5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75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6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76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7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77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8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78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89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79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0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80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1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81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2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8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3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8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4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84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5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8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6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86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7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87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8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88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9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89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0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90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1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91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2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92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3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93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4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94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5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95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6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96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7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97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8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98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09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99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0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200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1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201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2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202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3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203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4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204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5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20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6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206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7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207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8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208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19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209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0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210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1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211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2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212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3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21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4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214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5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215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6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216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7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217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8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218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29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219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0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220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1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221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2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222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3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223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4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224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5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225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6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226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7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227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8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228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39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229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0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230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1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231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2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232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3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233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4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234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5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235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6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236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7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237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8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238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49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239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0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240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1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241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2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242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3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243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4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244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5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245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6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246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7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247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8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248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59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249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0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250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1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251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2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252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3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253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4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254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5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255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6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256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7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25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8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258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69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25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0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260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1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261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2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262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3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263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4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264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5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265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6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266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7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267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8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268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79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269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0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270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1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271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2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272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3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273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4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274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5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275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6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276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7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277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8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278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89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27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0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280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1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281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2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282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3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283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4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284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5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285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6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286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7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28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8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288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899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289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0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290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1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291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2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292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3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293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4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294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5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295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6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296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7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297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8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298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09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299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0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300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1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301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2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302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3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303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4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304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5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305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6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306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7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307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8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308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19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309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0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310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1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311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2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312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3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313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4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314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5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315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6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316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7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317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8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318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29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319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30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320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31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321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32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322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33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323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34" name="Clip" r:id="rId322" imgW="142555" imgH="142555" progId="MS_ClipArt_Gallery.2">
                      <p:embed/>
                    </p:oleObj>
                  </mc:Choice>
                  <mc:Fallback>
                    <p:oleObj name="Clip" r:id="rId3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324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35" name="Clip" r:id="rId323" imgW="142555" imgH="142555" progId="MS_ClipArt_Gallery.2">
                      <p:embed/>
                    </p:oleObj>
                  </mc:Choice>
                  <mc:Fallback>
                    <p:oleObj name="Clip" r:id="rId3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325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936" name="Clip" r:id="rId324" imgW="142555" imgH="142555" progId="MS_ClipArt_Gallery.2">
                      <p:embed/>
                    </p:oleObj>
                  </mc:Choice>
                  <mc:Fallback>
                    <p:oleObj name="Clip" r:id="rId3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5" name="Text Box 326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47" name="Group 327"/>
          <p:cNvGrpSpPr>
            <a:grpSpLocks/>
          </p:cNvGrpSpPr>
          <p:nvPr/>
        </p:nvGrpSpPr>
        <p:grpSpPr bwMode="auto">
          <a:xfrm>
            <a:off x="1379538" y="1271475"/>
            <a:ext cx="1143000" cy="439738"/>
            <a:chOff x="869" y="912"/>
            <a:chExt cx="720" cy="277"/>
          </a:xfrm>
        </p:grpSpPr>
        <p:grpSp>
          <p:nvGrpSpPr>
            <p:cNvPr id="348" name="Group 328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50" name="Group 329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593" name="Object 330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37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331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38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332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39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333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0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334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1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335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2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336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3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33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4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338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5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339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6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340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7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341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8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342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49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343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0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344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1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345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2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346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3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34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4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348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5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349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6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350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7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351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8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352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59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353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0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354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1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355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2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356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3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357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4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358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5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359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6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360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7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361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8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362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69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363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0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36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1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365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2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366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3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367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4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368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5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369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6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370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7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371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8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372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79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373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0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374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1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375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2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376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3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377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4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378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5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379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6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380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7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381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8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382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89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383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0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384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1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385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2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386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3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387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4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388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5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389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6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390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7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391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8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392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999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393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0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394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1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395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2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396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3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397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4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398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5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399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6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400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7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401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8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402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09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403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0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404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1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" name="Group 405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52" name="Object 406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2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3" name="Object 407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3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4" name="Object 408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4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5" name="Object 409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5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6" name="Object 410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6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7" name="Object 411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7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8" name="Object 412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8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9" name="Object 413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19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0" name="Object 41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0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415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1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416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2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417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3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418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4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419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5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420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6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421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7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422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8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423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29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424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0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425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1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426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2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427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3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428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4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429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5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43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6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431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7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432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8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433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39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434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0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435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1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436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2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437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3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438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4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439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5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44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6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441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7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442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8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443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49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444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0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445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1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446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2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447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3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448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4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449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5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450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6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451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7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452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8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453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59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454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0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455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1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456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2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45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3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458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4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459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5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460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6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461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7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462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8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463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69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464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0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465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1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466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2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467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3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468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4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469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5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470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6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471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7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472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8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473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79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474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0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475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1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476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2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477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3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478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4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479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5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480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6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481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7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482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8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483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89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484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0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485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1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486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2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487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3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488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4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489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5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490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6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491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7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492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8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493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099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494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0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495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1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496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2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497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3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498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4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499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5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500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6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501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7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502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8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50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09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50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0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505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1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50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2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507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3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508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4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509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5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510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6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511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7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512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8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513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19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514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0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515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1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516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2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517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3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518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4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519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5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520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6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521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7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522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8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523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29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524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0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525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1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52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2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527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3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528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4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529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5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530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6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531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7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532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8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533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39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53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0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535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1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536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2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537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3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538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4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539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5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540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6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541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7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542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8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543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49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544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0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545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1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546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2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547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3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548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4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549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5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550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6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551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7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552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8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553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59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554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0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555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1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556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2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557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3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558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4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559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5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560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6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561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7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562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8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563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69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564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0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565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1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566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2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567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3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568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4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569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5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570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6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571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7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572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8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573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79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574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0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575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1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576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2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577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3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57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4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579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5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58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6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581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7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582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8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583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89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584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0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585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1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586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2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587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3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588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4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589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5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590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6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591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7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592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8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593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199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594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0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595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1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596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2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597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3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598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4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599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5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60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6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601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7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602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8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603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09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604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0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605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1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606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2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607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3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60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4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609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5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610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6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611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7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612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8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613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19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614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0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615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1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616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2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617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3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618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4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619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5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620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6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621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7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622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8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623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29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624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0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625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1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626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2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627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3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628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4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629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5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630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6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631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7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632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8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633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39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634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0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635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1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636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2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637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3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638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4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639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5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640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6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641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7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642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8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643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49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644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0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645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1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646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2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49" name="Line 647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68" name="Group 648"/>
          <p:cNvGrpSpPr>
            <a:grpSpLocks/>
          </p:cNvGrpSpPr>
          <p:nvPr/>
        </p:nvGrpSpPr>
        <p:grpSpPr bwMode="auto">
          <a:xfrm>
            <a:off x="2646363" y="966675"/>
            <a:ext cx="1081087" cy="1173163"/>
            <a:chOff x="1667" y="720"/>
            <a:chExt cx="681" cy="739"/>
          </a:xfrm>
        </p:grpSpPr>
        <p:sp>
          <p:nvSpPr>
            <p:cNvPr id="669" name="Line 649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70" name="Group 650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71" name="Group 651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74" name="Object 652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3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653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4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654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5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655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6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656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7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657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8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658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59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659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0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66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1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661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2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662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3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663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4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664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5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665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6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666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7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667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8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668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69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669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0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670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1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671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2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672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3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673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4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674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5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675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6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67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7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677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8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678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79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679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0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680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1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681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2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682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3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683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4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684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5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685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6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68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7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687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8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688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89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689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0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690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1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691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2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692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3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693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4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694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5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695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6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696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7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697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8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698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299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699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0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700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1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701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2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702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3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70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4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704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5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705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6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706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7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707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8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708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09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709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0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710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1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711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2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712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3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713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4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714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5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715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6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716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7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717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8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718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19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719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0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720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1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721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2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722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3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723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4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724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5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725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6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726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7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727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8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728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29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729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0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730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1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731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2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732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3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733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4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734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5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735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6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736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7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737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8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738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39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739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0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740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1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741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2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742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3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743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4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744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5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745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6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746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7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747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8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748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49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74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0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75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1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751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2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75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3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753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4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754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5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755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6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756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7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757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8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758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59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759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0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760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1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761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2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762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3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763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4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764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5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765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6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766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7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767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8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768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69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769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0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770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1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771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2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77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3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773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4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774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5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775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6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776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7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777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8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778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79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779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0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78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1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781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2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782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3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783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4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784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5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785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6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786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7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787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8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788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89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789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0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790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1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791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2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792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3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793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4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794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5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795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6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796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7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797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8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798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399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799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0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800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1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801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2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802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3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803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4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804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5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805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6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806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7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807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8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808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09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809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0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810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1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811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2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812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3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813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4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814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5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815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6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816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7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817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8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818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19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819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0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820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1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821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2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822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3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823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4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82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5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825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6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82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7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827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8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828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29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829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0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830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1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831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2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832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3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833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4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834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5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835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6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836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7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837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8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838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39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839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0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840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1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841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2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842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3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843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4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844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5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845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6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84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7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847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8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848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49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849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0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850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1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851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2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852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3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853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4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85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5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855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6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856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7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857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8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858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59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859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0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860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1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861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2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862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3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863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4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864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5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865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6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866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7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867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8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868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69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869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0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870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1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871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2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872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3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873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4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874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5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875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6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876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7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877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8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878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79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879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0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880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1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881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2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882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3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883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4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884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5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885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6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886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7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887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8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888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89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889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0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890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1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891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2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892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3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893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4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894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5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895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6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896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7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897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8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898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499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899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0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90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1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901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2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902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3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903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4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904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5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905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6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906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7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907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8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908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09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909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0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91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1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911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2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912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3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913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4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914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5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915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6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916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7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917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8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918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19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919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0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920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1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921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2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922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3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923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4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924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5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925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6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926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7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92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8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928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29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929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0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930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1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931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2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932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3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933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4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934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5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935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6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936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7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937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8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938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39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939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0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940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1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941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2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942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3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943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4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944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5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945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6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946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7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947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8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948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49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949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0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950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1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951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2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952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3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953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4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954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5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955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6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956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7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957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8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958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59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959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60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960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61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961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62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962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63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963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64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964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65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965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66" name="Clip" r:id="rId954" imgW="142555" imgH="142555" progId="MS_ClipArt_Gallery.2">
                        <p:embed/>
                      </p:oleObj>
                    </mc:Choice>
                    <mc:Fallback>
                      <p:oleObj name="Clip" r:id="rId9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966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67" name="Clip" r:id="rId955" imgW="142555" imgH="142555" progId="MS_ClipArt_Gallery.2">
                        <p:embed/>
                      </p:oleObj>
                    </mc:Choice>
                    <mc:Fallback>
                      <p:oleObj name="Clip" r:id="rId9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967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568" name="Clip" r:id="rId956" imgW="142555" imgH="142555" progId="MS_ClipArt_Gallery.2">
                        <p:embed/>
                      </p:oleObj>
                    </mc:Choice>
                    <mc:Fallback>
                      <p:oleObj name="Clip" r:id="rId9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72" name="Text Box 968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73" name="Text Box 969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90" name="Text Box 971"/>
          <p:cNvSpPr txBox="1">
            <a:spLocks noChangeArrowheads="1"/>
          </p:cNvSpPr>
          <p:nvPr/>
        </p:nvSpPr>
        <p:spPr bwMode="auto">
          <a:xfrm>
            <a:off x="4067175" y="2819016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CC"/>
                </a:solidFill>
                <a:latin typeface="Times New Roman" pitchFamily="18" charset="0"/>
              </a:rPr>
              <a:t>Fusion</a:t>
            </a:r>
          </a:p>
        </p:txBody>
      </p:sp>
      <p:sp>
        <p:nvSpPr>
          <p:cNvPr id="991" name="Rectangle 973"/>
          <p:cNvSpPr>
            <a:spLocks noChangeArrowheads="1"/>
          </p:cNvSpPr>
          <p:nvPr/>
        </p:nvSpPr>
        <p:spPr bwMode="auto">
          <a:xfrm>
            <a:off x="4140200" y="3192450"/>
            <a:ext cx="72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_1_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10</a:t>
            </a:r>
            <a:r>
              <a:rPr lang="de-DE" altLang="de-DE" b="1" i="1" baseline="30000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12</a:t>
            </a:r>
          </a:p>
        </p:txBody>
      </p:sp>
      <p:pic>
        <p:nvPicPr>
          <p:cNvPr id="992" name="Fusio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57"/>
          <a:stretch>
            <a:fillRect/>
          </a:stretch>
        </p:blipFill>
        <p:spPr>
          <a:xfrm>
            <a:off x="5220000" y="908720"/>
            <a:ext cx="3365462" cy="2524096"/>
          </a:xfrm>
          <a:prstGeom prst="rect">
            <a:avLst/>
          </a:prstGeom>
        </p:spPr>
      </p:pic>
      <p:pic>
        <p:nvPicPr>
          <p:cNvPr id="993" name="Nicht-Fusion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58"/>
          <a:stretch>
            <a:fillRect/>
          </a:stretch>
        </p:blipFill>
        <p:spPr>
          <a:xfrm>
            <a:off x="5220000" y="3464720"/>
            <a:ext cx="3365462" cy="25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00" fill="hold"/>
                                        <p:tgtEl>
                                          <p:spTgt spid="9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00" fill="hold"/>
                                        <p:tgtEl>
                                          <p:spTgt spid="9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992"/>
                </p:tgtEl>
              </p:cMediaNode>
            </p:video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93"/>
                </p:tgtEl>
              </p:cMediaNode>
            </p:video>
          </p:childTnLst>
        </p:cTn>
      </p:par>
    </p:tnLst>
    <p:bldLst>
      <p:bldP spid="990" grpId="0"/>
      <p:bldP spid="9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sz="1600" dirty="0"/>
          </a:p>
        </p:txBody>
      </p:sp>
      <p:pic>
        <p:nvPicPr>
          <p:cNvPr id="994" name="Grafik 9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84386" cy="7034022"/>
          </a:xfrm>
          <a:prstGeom prst="rect">
            <a:avLst/>
          </a:prstGeom>
        </p:spPr>
      </p:pic>
      <p:pic>
        <p:nvPicPr>
          <p:cNvPr id="995" name="Picture 5" descr="shi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809745"/>
            <a:ext cx="3509963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3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sz="1600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5799" y="980728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 products are slower than scattered or transfer particles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E- and B-field</a:t>
            </a:r>
            <a:r>
              <a:rPr kumimoji="0" lang="en-US" altLang="de-DE" sz="1600" b="0" i="0" u="none" strike="noStrike" kern="0" cap="none" spc="0" normalizeH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 perpendicular to each other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186582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345582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576888" y="3583707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588125" y="2890304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080000" y="5770304"/>
            <a:ext cx="4252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electric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deflectors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±330 kV    dipole magnets: 0.7 T 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080000" y="1666304"/>
                <a:ext cx="2358081" cy="33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666304"/>
                <a:ext cx="2358081" cy="339773"/>
              </a:xfrm>
              <a:prstGeom prst="rect">
                <a:avLst/>
              </a:prstGeom>
              <a:blipFill rotWithShape="1">
                <a:blip r:embed="rId4"/>
                <a:stretch>
                  <a:fillRect t="-80357" b="-1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080000" y="2170304"/>
                <a:ext cx="2867323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𝑒</m:t>
                      </m:r>
                      <m:r>
                        <a:rPr lang="de-DE" sz="1400" b="0" i="1" smtClean="0">
                          <a:latin typeface="Cambria Math"/>
                        </a:rPr>
                        <m:t>.</m:t>
                      </m:r>
                      <m:r>
                        <a:rPr lang="de-DE" sz="1400" b="0" i="1" smtClean="0">
                          <a:latin typeface="Cambria Math"/>
                        </a:rPr>
                        <m:t>𝑞</m:t>
                      </m:r>
                      <m:r>
                        <a:rPr lang="de-DE" sz="1400" b="0" i="1" smtClean="0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≈10.3%   →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≈2.2%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170304"/>
                <a:ext cx="2867323" cy="3243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080000" y="3070304"/>
                <a:ext cx="1485215" cy="613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070304"/>
                <a:ext cx="1485215" cy="61382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080000" y="3790304"/>
                <a:ext cx="1651798" cy="71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790304"/>
                <a:ext cx="1651798" cy="7192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080000" y="4690304"/>
                <a:ext cx="2442400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𝑚𝑎𝑔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𝑒𝑙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690304"/>
                <a:ext cx="2442400" cy="391902"/>
              </a:xfrm>
              <a:prstGeom prst="rect">
                <a:avLst/>
              </a:prstGeom>
              <a:blipFill rotWithShape="1">
                <a:blip r:embed="rId8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25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sz="1600" dirty="0"/>
          </a:p>
        </p:txBody>
      </p:sp>
      <p:pic>
        <p:nvPicPr>
          <p:cNvPr id="6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186582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345582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576888" y="3583707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588125" y="2890304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85799" y="980728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choice of E and B determines the transmitted velocity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rejected beam will be stopped on a cooled Cu plate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440000" y="1738304"/>
                <a:ext cx="834011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1738304"/>
                <a:ext cx="834011" cy="6090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8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 abundances of elements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8" descr="solare-häufigke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23752"/>
            <a:ext cx="671512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855663" y="1908000"/>
            <a:ext cx="431800" cy="3960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287463" y="1908000"/>
            <a:ext cx="1295400" cy="3960000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2582863" y="1908000"/>
            <a:ext cx="3994150" cy="39600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679450" y="1577752"/>
            <a:ext cx="7810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FF0000"/>
                </a:solidFill>
                <a:latin typeface="Times New Roman" pitchFamily="18" charset="0"/>
              </a:rPr>
              <a:t>Big Bang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1935163" y="1196752"/>
            <a:ext cx="3529012" cy="5492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Solar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</a:rPr>
              <a:t>abundance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 (Si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28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 = 10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6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altLang="de-DE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317625" y="1577752"/>
            <a:ext cx="1212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err="1" smtClean="0">
                <a:solidFill>
                  <a:srgbClr val="008000"/>
                </a:solidFill>
                <a:latin typeface="Times New Roman" pitchFamily="18" charset="0"/>
              </a:rPr>
              <a:t>fusion</a:t>
            </a:r>
            <a:r>
              <a:rPr lang="de-DE" altLang="de-DE" sz="12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de-DE" altLang="de-DE" sz="1200" b="1" dirty="0" err="1" smtClean="0">
                <a:solidFill>
                  <a:srgbClr val="008000"/>
                </a:solidFill>
                <a:latin typeface="Times New Roman" pitchFamily="18" charset="0"/>
              </a:rPr>
              <a:t>reactions</a:t>
            </a:r>
            <a:endParaRPr lang="de-DE" altLang="de-DE" sz="1200" b="1" dirty="0" smtClean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3811588" y="1577752"/>
            <a:ext cx="1331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err="1" smtClean="0">
                <a:solidFill>
                  <a:srgbClr val="0000FF"/>
                </a:solidFill>
                <a:latin typeface="Times New Roman" pitchFamily="18" charset="0"/>
              </a:rPr>
              <a:t>neutron</a:t>
            </a:r>
            <a:r>
              <a:rPr lang="de-DE" altLang="de-DE" sz="1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de-DE" altLang="de-DE" sz="1200" b="1" dirty="0" err="1" smtClean="0">
                <a:solidFill>
                  <a:srgbClr val="0000FF"/>
                </a:solidFill>
                <a:latin typeface="Times New Roman" pitchFamily="18" charset="0"/>
              </a:rPr>
              <a:t>reactions</a:t>
            </a:r>
            <a:endParaRPr lang="de-DE" altLang="de-DE" sz="12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1892300" y="6165627"/>
            <a:ext cx="36703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Mass number</a:t>
            </a:r>
          </a:p>
        </p:txBody>
      </p:sp>
      <p:pic>
        <p:nvPicPr>
          <p:cNvPr id="15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988915"/>
            <a:ext cx="787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QUELL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8915"/>
            <a:ext cx="12525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6659563" y="1876202"/>
            <a:ext cx="2360612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Why is Fe more common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than Au 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Why do the heavy elements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exist and how are they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produced?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Can we explain the solar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abundances of the elements?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756400" y="1490440"/>
            <a:ext cx="1457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u="sng" smtClean="0">
                <a:solidFill>
                  <a:srgbClr val="0000CC"/>
                </a:solidFill>
                <a:latin typeface="Times New Roman" pitchFamily="18" charset="0"/>
              </a:rPr>
              <a:t>open questions:</a:t>
            </a:r>
          </a:p>
        </p:txBody>
      </p:sp>
    </p:spTree>
    <p:extLst>
      <p:ext uri="{BB962C8B-B14F-4D97-AF65-F5344CB8AC3E}">
        <p14:creationId xmlns:p14="http://schemas.microsoft.com/office/powerpoint/2010/main" val="1175588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SHIP</a:t>
            </a:r>
            <a:r>
              <a:rPr lang="en-US" dirty="0"/>
              <a:t> </a:t>
            </a:r>
            <a:r>
              <a:rPr lang="en-US" dirty="0" smtClean="0"/>
              <a:t>– stop detector</a:t>
            </a:r>
            <a:endParaRPr lang="en-US" sz="16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 rot="5400000">
            <a:off x="6153944" y="1294579"/>
            <a:ext cx="865187" cy="2232025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541963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56864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8308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5973763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61182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62626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6405563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65500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66944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6838950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69818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71262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7270750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>
            <a:off x="7702550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75580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>
            <a:off x="74136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5541963" y="205102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5541963" y="2193898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5541963" y="233836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>
            <a:off x="5541963" y="248282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>
            <a:off x="5541963" y="2627285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" name="Line 27"/>
          <p:cNvSpPr>
            <a:spLocks noChangeShapeType="1"/>
          </p:cNvSpPr>
          <p:nvPr/>
        </p:nvSpPr>
        <p:spPr bwMode="auto">
          <a:xfrm>
            <a:off x="5541963" y="277016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5397500" y="1977998"/>
            <a:ext cx="2519363" cy="865187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220000" y="3705090"/>
            <a:ext cx="3172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SHE will be measured in a pixel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760538" y="6343623"/>
            <a:ext cx="144462" cy="1428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220000" y="4425090"/>
            <a:ext cx="3962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Wait for the emission of an </a:t>
            </a:r>
            <a:r>
              <a:rPr lang="el-GR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endParaRPr lang="de-DE" altLang="de-DE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or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l-GR" altLang="de-DE" sz="1400" dirty="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correlation method: implantation and decay event in the same pixel</a:t>
            </a:r>
          </a:p>
        </p:txBody>
      </p:sp>
      <p:grpSp>
        <p:nvGrpSpPr>
          <p:cNvPr id="39" name="Group 32"/>
          <p:cNvGrpSpPr>
            <a:grpSpLocks noChangeAspect="1"/>
          </p:cNvGrpSpPr>
          <p:nvPr/>
        </p:nvGrpSpPr>
        <p:grpSpPr bwMode="auto">
          <a:xfrm>
            <a:off x="7005638" y="1654148"/>
            <a:ext cx="877887" cy="754062"/>
            <a:chOff x="4422" y="1842"/>
            <a:chExt cx="363" cy="499"/>
          </a:xfrm>
        </p:grpSpPr>
        <p:sp>
          <p:nvSpPr>
            <p:cNvPr id="40" name="Freeform 33"/>
            <p:cNvSpPr>
              <a:spLocks noChangeAspect="1"/>
            </p:cNvSpPr>
            <p:nvPr/>
          </p:nvSpPr>
          <p:spPr bwMode="auto">
            <a:xfrm>
              <a:off x="4422" y="2024"/>
              <a:ext cx="363" cy="317"/>
            </a:xfrm>
            <a:custGeom>
              <a:avLst/>
              <a:gdLst>
                <a:gd name="T0" fmla="*/ 0 w 363"/>
                <a:gd name="T1" fmla="*/ 317 h 317"/>
                <a:gd name="T2" fmla="*/ 182 w 363"/>
                <a:gd name="T3" fmla="*/ 227 h 317"/>
                <a:gd name="T4" fmla="*/ 182 w 363"/>
                <a:gd name="T5" fmla="*/ 91 h 317"/>
                <a:gd name="T6" fmla="*/ 363 w 363"/>
                <a:gd name="T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317">
                  <a:moveTo>
                    <a:pt x="0" y="317"/>
                  </a:moveTo>
                  <a:cubicBezTo>
                    <a:pt x="76" y="290"/>
                    <a:pt x="152" y="264"/>
                    <a:pt x="182" y="227"/>
                  </a:cubicBezTo>
                  <a:cubicBezTo>
                    <a:pt x="212" y="190"/>
                    <a:pt x="152" y="129"/>
                    <a:pt x="182" y="91"/>
                  </a:cubicBezTo>
                  <a:cubicBezTo>
                    <a:pt x="212" y="53"/>
                    <a:pt x="333" y="15"/>
                    <a:pt x="363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1" name="Line 34"/>
            <p:cNvSpPr>
              <a:spLocks noChangeAspect="1" noChangeShapeType="1"/>
            </p:cNvSpPr>
            <p:nvPr/>
          </p:nvSpPr>
          <p:spPr bwMode="auto">
            <a:xfrm flipV="1">
              <a:off x="4785" y="1842"/>
              <a:ext cx="0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42" name="Line 35"/>
          <p:cNvSpPr>
            <a:spLocks noChangeShapeType="1"/>
          </p:cNvSpPr>
          <p:nvPr/>
        </p:nvSpPr>
        <p:spPr bwMode="auto">
          <a:xfrm>
            <a:off x="6981825" y="2409798"/>
            <a:ext cx="287338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7902575" y="130966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7321550" y="2860648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(</a:t>
            </a: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 signal)</a:t>
            </a:r>
            <a:endParaRPr lang="el-GR" altLang="de-DE" b="1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5" name="Picture 38" descr="det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8" y="620688"/>
            <a:ext cx="2644140" cy="37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39"/>
          <p:cNvSpPr>
            <a:spLocks noChangeArrowheads="1"/>
          </p:cNvSpPr>
          <p:nvPr/>
        </p:nvSpPr>
        <p:spPr bwMode="auto">
          <a:xfrm>
            <a:off x="0" y="4542282"/>
            <a:ext cx="4894263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position sensitive Silicon detector determines the position an energy of SHE and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... </a:t>
            </a:r>
            <a:endParaRPr lang="el-GR" altLang="de-DE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area: 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27</a:t>
            </a:r>
            <a:r>
              <a:rPr lang="en-US" altLang="de-DE" sz="1000" baseline="-4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87mm</a:t>
            </a:r>
            <a:r>
              <a:rPr lang="en-US" altLang="de-DE" sz="1000" baseline="30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 thickness: 0.3mm, 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16 strips</a:t>
            </a: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          energy resolution 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E=18-20 </a:t>
            </a:r>
            <a:r>
              <a:rPr lang="de-DE" altLang="de-DE" sz="1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@ E</a:t>
            </a:r>
            <a:r>
              <a:rPr lang="el-GR" altLang="de-DE" sz="10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6MeV (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cooling 260K) 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position resolution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x=0.3mm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(FWHM)</a:t>
            </a:r>
          </a:p>
        </p:txBody>
      </p:sp>
    </p:spTree>
    <p:extLst>
      <p:ext uri="{BB962C8B-B14F-4D97-AF65-F5344CB8AC3E}">
        <p14:creationId xmlns:p14="http://schemas.microsoft.com/office/powerpoint/2010/main" val="12577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93642E-7 L 0.57083 -0.583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-29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sz="1600" dirty="0"/>
          </a:p>
        </p:txBody>
      </p:sp>
      <p:grpSp>
        <p:nvGrpSpPr>
          <p:cNvPr id="47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48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50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51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8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65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66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67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68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69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71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72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3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74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5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76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78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42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43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44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45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46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47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48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49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0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1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2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3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4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5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6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7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8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59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0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1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2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3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4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5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6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7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8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69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0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1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2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3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4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5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6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7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8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79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6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0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7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1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2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9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3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0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4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5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2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6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3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7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4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8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5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89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6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0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7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1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8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2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9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3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0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4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1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5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2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6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3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7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4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8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5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99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6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0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7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1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8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2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9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3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4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5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6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7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8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09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10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11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12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13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14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15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720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7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53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54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56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1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2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3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4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5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6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7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8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9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0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1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2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3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4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5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6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7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8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39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0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1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2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3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4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5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6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7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8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9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0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1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2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3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4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5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6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7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8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9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0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1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2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3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4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5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6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7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8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9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0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1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2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3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4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5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6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7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8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9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0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1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2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3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4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5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6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7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8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9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0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1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2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3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4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5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6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7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8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9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0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1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2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3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4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5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6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7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8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9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0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1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2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3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4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5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6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7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8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19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0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1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2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3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4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5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6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7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8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9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0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1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2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3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4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5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6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7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8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39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0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1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2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3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4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5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6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7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8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9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0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1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2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3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4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5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6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7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8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9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0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1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2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3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4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5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6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7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8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9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0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1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2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3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4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5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6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7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8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9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0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1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2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3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4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5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6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7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8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9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0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1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2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3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4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5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6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7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8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9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0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1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2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3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4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5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6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7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8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09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0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1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2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3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4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5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6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7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8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9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5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0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6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1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7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2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3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9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4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0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5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1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6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2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7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3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8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4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29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5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0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6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1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7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2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3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9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4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0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5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1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6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7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3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8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4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39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5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0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6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1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7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2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3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4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0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5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1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6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2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7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3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8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4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9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5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0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6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1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7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2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8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3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9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4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0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5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1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6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2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7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3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8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4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59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5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60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6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61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5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97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398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400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43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62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63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64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65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66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67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68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69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0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1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2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3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4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5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6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7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8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79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0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1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2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3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4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5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6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7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8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89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0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1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2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3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4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5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6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7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8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999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0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1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2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3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4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5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6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7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8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09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0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1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2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3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4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5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6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7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8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9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0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1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2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3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4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5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6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7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8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29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0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1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2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3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4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5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6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01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402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7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8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39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0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1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2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3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4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5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6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7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8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49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0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1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2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3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4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5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6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7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8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59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0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1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2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3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4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5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6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7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8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69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0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1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2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3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4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5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6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7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8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79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0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1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2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3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4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5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6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7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8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89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0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1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2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3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4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5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6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7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8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99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0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1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2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3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4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5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6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7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8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09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0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1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2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3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4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5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6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7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8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19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0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1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2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3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4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5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6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7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8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29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0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1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2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3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4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5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6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7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8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39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0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1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2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3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4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5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6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7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8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49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0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1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2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3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4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5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6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7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8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9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0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1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2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3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4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5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6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7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8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9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0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1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2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3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4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5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6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7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8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79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0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1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2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3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4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5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6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7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8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89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0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1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2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3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4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5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6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7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8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99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0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1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2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3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4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5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6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7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8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09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0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1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2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3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4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5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6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7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8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19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0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1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2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3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4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5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6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7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8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29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0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1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2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3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4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5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6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7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8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39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0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1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2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3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4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5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6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7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8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49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0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1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2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3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4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5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6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7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8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59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0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1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2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3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4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5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6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7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8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69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0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1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2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3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4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5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6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7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99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718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719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20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721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724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8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79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0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1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2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3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4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5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6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7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8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89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0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1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2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3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4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5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6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7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8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299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0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1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2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3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4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5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6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7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8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09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0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1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2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3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4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5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6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7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8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19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0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1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2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3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4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5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6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7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8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29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0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1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2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3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4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5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6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7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8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9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0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1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2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3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4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5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6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7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8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49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0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1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2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3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4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5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6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7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8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59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0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1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2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3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4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5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6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7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8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69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0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1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2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3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4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5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6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7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8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79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0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1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2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3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4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5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6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7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8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89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0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1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2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3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4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5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6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7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8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99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0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1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2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3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4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5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6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7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8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09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0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1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2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3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4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5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6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7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8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19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0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1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2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3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4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5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6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7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8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29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0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1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2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3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4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5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6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7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8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9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0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1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2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3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4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5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6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7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8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9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0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1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2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3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4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5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6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7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8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9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0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1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2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3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4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5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6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7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8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9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0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1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2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3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4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5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6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7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8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9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0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1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2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3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4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5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6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7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8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9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0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1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2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3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4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5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6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7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8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99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0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1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2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3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4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5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6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7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8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09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0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1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2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3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4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5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6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7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8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19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0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1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2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3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4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5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6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7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8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9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0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1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2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3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4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5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6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7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8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39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0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1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2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3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4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5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6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7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8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49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0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1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8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2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9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3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0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4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1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5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2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6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3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7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4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8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5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59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6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0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7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1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8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2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9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3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0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4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1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5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2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6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3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7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4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8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5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69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6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0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7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1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8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2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9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3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0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4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1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5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2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6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3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7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4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8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5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79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6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0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7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1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2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3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0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4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1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5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2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6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3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7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4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8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89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6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90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7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91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8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92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9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93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22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723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1040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1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1042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4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3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44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5" name="Textfeld 1044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5" name="Textfeld 10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5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2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 autoUpdateAnimBg="0"/>
      <p:bldP spid="1040" grpId="0" autoUpdateAnimBg="0"/>
      <p:bldP spid="10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sz="1600" dirty="0"/>
          </a:p>
        </p:txBody>
      </p:sp>
      <p:grpSp>
        <p:nvGrpSpPr>
          <p:cNvPr id="47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48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50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51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8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65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66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67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68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69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71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72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3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74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5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76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78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098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099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0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1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2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3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4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5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6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7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8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9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0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1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2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3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4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5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6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7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8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19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0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1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2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3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4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5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6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7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8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29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0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1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2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3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4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5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6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6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7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7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8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9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39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0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0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1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2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2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3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3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4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4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5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5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6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6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7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7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8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8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9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49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0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0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1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1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2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2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3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3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4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4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5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5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6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6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7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7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8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8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9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59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0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1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2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3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4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5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6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7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8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69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70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71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72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7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53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54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56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3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4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5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6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7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8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9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0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1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2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3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4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5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6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7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8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9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0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1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2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3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4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5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6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7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8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9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0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1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2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3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4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5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6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7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8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09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0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1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2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3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4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5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6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7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8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19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0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1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2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3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4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5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6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7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8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29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0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1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2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3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4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5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6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7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8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39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0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1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2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3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4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5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6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7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8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49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0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1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2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3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4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5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6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7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8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9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0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1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2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3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4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5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6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7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8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69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0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1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2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3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4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5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6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7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8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79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0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1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2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3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4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5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6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7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8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9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0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1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2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3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4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5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6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7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8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99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0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1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2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3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4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5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6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7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8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9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0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1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2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3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4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5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6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7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8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19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0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1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2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3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4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5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6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7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8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29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0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1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2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3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4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5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6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7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8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39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0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1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2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3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4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5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6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7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8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49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0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1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2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3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4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5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6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7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8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59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0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1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2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3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4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5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6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7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8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9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0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1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5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2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6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3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7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4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5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9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6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0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7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1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8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2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79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3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0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4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1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5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2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6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3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7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4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5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9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6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0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7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1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8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89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3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0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4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1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5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2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6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3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7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4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5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6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0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7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1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8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2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99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3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0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4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1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5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2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6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3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7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4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8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5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9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6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0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7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1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8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2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09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3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10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4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11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5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12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6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13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5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97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398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400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43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14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15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16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17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18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19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0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1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2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3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4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5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6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7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8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29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0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1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2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3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4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5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6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7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8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39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0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1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2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3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4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5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6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7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8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49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0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1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2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3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4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5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6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7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8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59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0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1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2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3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4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5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6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7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8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69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0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1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2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3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4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5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6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7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8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79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0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1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2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3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4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5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6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7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8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01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402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89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0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1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2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3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4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5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6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7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8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499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0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1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2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3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4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5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6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7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8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09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0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1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2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3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4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5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6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7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8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19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0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1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2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3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4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5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6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7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8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29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0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1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2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3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4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5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6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7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8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39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0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1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2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3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4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5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6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7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8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49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0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1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2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3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4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5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6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7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8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59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0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1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2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3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4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5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6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7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8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69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0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1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2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3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4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5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6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7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8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79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0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1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2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3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4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5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6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7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8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89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0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1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2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3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4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5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6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7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8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599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0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1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2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3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4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5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6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7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8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09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0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1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2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3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4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5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6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7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8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19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0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1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2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3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4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5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6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7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8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29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0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1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2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3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4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5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6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7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8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39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0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1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2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3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4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5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6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7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8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49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0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1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2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3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4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5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6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7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8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59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0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1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2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3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4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5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6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7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8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69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0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1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2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3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4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5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6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7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8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79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0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1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2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3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4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5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6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7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8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89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90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91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92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93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94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695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44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45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46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47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48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49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0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1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2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3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4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5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6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7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8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59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0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1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2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3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4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5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6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7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8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9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0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1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2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3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4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5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6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7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99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718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719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20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721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724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8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79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0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1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2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3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4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5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6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7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8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89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0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1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2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3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4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5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6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7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8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99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0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1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2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3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4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5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6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7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8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09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0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1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2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3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4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5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6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7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8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19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0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1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2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3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4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5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6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7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8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29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0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1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2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3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4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5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6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7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8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39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0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1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2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3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4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5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6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7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8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49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0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1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2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3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4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5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6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7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8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59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0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1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2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3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4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5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6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7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8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69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0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1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2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3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4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5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6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7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8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79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0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1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2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3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4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5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6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7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8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89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0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1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2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3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4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5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6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7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8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899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0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1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2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3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4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5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6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7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8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09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0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1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2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3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4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5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6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7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8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19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0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1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2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3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4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5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6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7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8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29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0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1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2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3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4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5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6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7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8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9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0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1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2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3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4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5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6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7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8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49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0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1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2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3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4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5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6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7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8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59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0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1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2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3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4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5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6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7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8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69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0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1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2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3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4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5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6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7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8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79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0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1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2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3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4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5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6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7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8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89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0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1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2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3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4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5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6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7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8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99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0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1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2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3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4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5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6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7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8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09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0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1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2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3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4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5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6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7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8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19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0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1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2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3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4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5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6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7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8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29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0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1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2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3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4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5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6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7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8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39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0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1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2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3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4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5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6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7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8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49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0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1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8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2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9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3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0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4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1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5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2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6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3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7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4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8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5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59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6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0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7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1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8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2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9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3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0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4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1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5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2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6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3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7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4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8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5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69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6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0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7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1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8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2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9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3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0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4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1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5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2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6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3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7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4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8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5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79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6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0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7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1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2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3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0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4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1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5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2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6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3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7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4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8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89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6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90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7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91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8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92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9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93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22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723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1040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1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1042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94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3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44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5" name="Textfeld 1044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5" name="Textfeld 10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5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6" name="Group 2017"/>
          <p:cNvGrpSpPr>
            <a:grpSpLocks/>
          </p:cNvGrpSpPr>
          <p:nvPr/>
        </p:nvGrpSpPr>
        <p:grpSpPr bwMode="auto">
          <a:xfrm>
            <a:off x="444500" y="2780928"/>
            <a:ext cx="1812925" cy="1808163"/>
            <a:chOff x="144" y="1824"/>
            <a:chExt cx="1142" cy="1139"/>
          </a:xfrm>
        </p:grpSpPr>
        <p:pic>
          <p:nvPicPr>
            <p:cNvPr id="1047" name="Picture 2018" descr="wheel2a"/>
            <p:cNvPicPr>
              <a:picLocks noChangeAspect="1" noChangeArrowheads="1"/>
            </p:cNvPicPr>
            <p:nvPr/>
          </p:nvPicPr>
          <p:blipFill>
            <a:blip r:embed="rId9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824"/>
              <a:ext cx="1142" cy="1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Line 2019"/>
            <p:cNvSpPr>
              <a:spLocks noChangeShapeType="1"/>
            </p:cNvSpPr>
            <p:nvPr/>
          </p:nvSpPr>
          <p:spPr bwMode="auto">
            <a:xfrm>
              <a:off x="240" y="2400"/>
              <a:ext cx="9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49" name="Text Box 2020"/>
            <p:cNvSpPr txBox="1">
              <a:spLocks noChangeArrowheads="1"/>
            </p:cNvSpPr>
            <p:nvPr/>
          </p:nvSpPr>
          <p:spPr bwMode="auto">
            <a:xfrm>
              <a:off x="480" y="2208"/>
              <a:ext cx="4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31 cm</a:t>
              </a:r>
            </a:p>
          </p:txBody>
        </p:sp>
      </p:grpSp>
      <p:grpSp>
        <p:nvGrpSpPr>
          <p:cNvPr id="1050" name="Group 2013"/>
          <p:cNvGrpSpPr>
            <a:grpSpLocks/>
          </p:cNvGrpSpPr>
          <p:nvPr/>
        </p:nvGrpSpPr>
        <p:grpSpPr bwMode="auto">
          <a:xfrm>
            <a:off x="6845300" y="620688"/>
            <a:ext cx="2127250" cy="2927350"/>
            <a:chOff x="4224" y="576"/>
            <a:chExt cx="1340" cy="1844"/>
          </a:xfrm>
        </p:grpSpPr>
        <p:pic>
          <p:nvPicPr>
            <p:cNvPr id="1051" name="Picture 2014" descr="det1"/>
            <p:cNvPicPr>
              <a:picLocks noChangeAspect="1" noChangeArrowheads="1"/>
            </p:cNvPicPr>
            <p:nvPr/>
          </p:nvPicPr>
          <p:blipFill>
            <a:blip r:embed="rId9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576"/>
              <a:ext cx="1340" cy="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2" name="Line 2015"/>
            <p:cNvSpPr>
              <a:spLocks noChangeShapeType="1"/>
            </p:cNvSpPr>
            <p:nvPr/>
          </p:nvSpPr>
          <p:spPr bwMode="auto">
            <a:xfrm>
              <a:off x="4608" y="1536"/>
              <a:ext cx="624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2016"/>
            <p:cNvSpPr txBox="1">
              <a:spLocks noChangeArrowheads="1"/>
            </p:cNvSpPr>
            <p:nvPr/>
          </p:nvSpPr>
          <p:spPr bwMode="auto">
            <a:xfrm>
              <a:off x="4752" y="1344"/>
              <a:ext cx="3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8 cm</a:t>
              </a:r>
            </a:p>
          </p:txBody>
        </p:sp>
      </p:grpSp>
      <p:sp>
        <p:nvSpPr>
          <p:cNvPr id="1054" name="Text Box 2007"/>
          <p:cNvSpPr txBox="1">
            <a:spLocks noChangeArrowheads="1"/>
          </p:cNvSpPr>
          <p:nvPr/>
        </p:nvSpPr>
        <p:spPr bwMode="auto">
          <a:xfrm>
            <a:off x="7111477" y="3573016"/>
            <a:ext cx="1636987" cy="113029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txBody>
          <a:bodyPr wrap="none" tIns="72000" bIns="72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 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correlations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down to </a:t>
            </a:r>
            <a:r>
              <a:rPr lang="en-US" altLang="de-DE" sz="16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known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isotopes</a:t>
            </a:r>
            <a:endParaRPr lang="en-US" altLang="de-DE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0560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Radiation </a:t>
            </a:r>
            <a:r>
              <a:rPr lang="en-US" smtClean="0"/>
              <a:t>Threshold Detection - The </a:t>
            </a:r>
            <a:r>
              <a:rPr lang="en-US" dirty="0" smtClean="0"/>
              <a:t>Kaon Spectrometer</a:t>
            </a:r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548687"/>
            <a:ext cx="3616211" cy="271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task is to identify the kaons in a large background of protons and </a:t>
                </a:r>
                <a:r>
                  <a:rPr lang="en-US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𝑟𝑎𝑡𝑒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:     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~10000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1000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blipFill rotWithShape="1">
                <a:blip r:embed="rId3"/>
                <a:stretch>
                  <a:fillRect l="-1042" t="-3226" b="-6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 descr="Bildergebnis für kaos spectrometer gsi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165225"/>
            <a:ext cx="3505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000"/>
            <a:ext cx="4614286" cy="321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140000" y="1800000"/>
            <a:ext cx="50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Time-of-flight 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measurement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2160000"/>
            <a:ext cx="39338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2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Radiation </a:t>
            </a:r>
            <a:r>
              <a:rPr lang="en-US" smtClean="0"/>
              <a:t>Threshold Detection - The </a:t>
            </a:r>
            <a:r>
              <a:rPr lang="en-US" dirty="0" smtClean="0"/>
              <a:t>Kaon Spectrometer</a:t>
            </a:r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548687"/>
            <a:ext cx="3616211" cy="271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task is to identify the kaons in a large background of protons and </a:t>
                </a:r>
                <a:r>
                  <a:rPr lang="en-US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𝑟𝑎𝑡𝑒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:     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~10000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1000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blipFill rotWithShape="1">
                <a:blip r:embed="rId3"/>
                <a:stretch>
                  <a:fillRect l="-1042" t="-3226" b="-6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 descr="Bildergebnis für kaos spectrometer gsi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165225"/>
            <a:ext cx="3505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000"/>
            <a:ext cx="4614286" cy="321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140000" y="1800000"/>
                <a:ext cx="50040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Time-of-flight (</a:t>
                </a:r>
                <a:r>
                  <a:rPr lang="en-US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  <a:p>
                <a:endPara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Cherenkov detectors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4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lucite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=1.49,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≥0.67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=1.34,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≥0.75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i.e. above the velocity of protons for 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&lt;0.8 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𝐺𝑒𝑉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&lt;1 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𝐺𝑒𝑉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respectively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silica aerogel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=1.05,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≥0.95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allows separation of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kaons</a:t>
                </a: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1800000"/>
                <a:ext cx="5004000" cy="1631216"/>
              </a:xfrm>
              <a:prstGeom prst="rect">
                <a:avLst/>
              </a:prstGeom>
              <a:blipFill rotWithShape="1">
                <a:blip r:embed="rId8"/>
                <a:stretch>
                  <a:fillRect l="-122" t="-373" b="-1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Radiation </a:t>
            </a:r>
            <a:r>
              <a:rPr lang="en-US" smtClean="0"/>
              <a:t>Threshold Detection - The </a:t>
            </a:r>
            <a:r>
              <a:rPr lang="en-US" dirty="0" smtClean="0"/>
              <a:t>Kaon Spectrometer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8" y="3779999"/>
            <a:ext cx="3450431" cy="259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548687"/>
            <a:ext cx="3614286" cy="27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140000" y="1800000"/>
                <a:ext cx="50040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Time-of-flight (</a:t>
                </a:r>
                <a:r>
                  <a:rPr lang="en-US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  <a:p>
                <a:endPara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Cherenkov detectors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4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lucite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=1.49,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≥0.67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=1.34,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≥0.75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i.e. above the velocity of protons for 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&lt;0.8 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𝐺𝑒𝑉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&lt;1 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𝐺𝑒𝑉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respectively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silica aerogel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=1.05,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≥0.95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allows separation of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kaons</a:t>
                </a: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1800000"/>
                <a:ext cx="5004000" cy="1631216"/>
              </a:xfrm>
              <a:prstGeom prst="rect">
                <a:avLst/>
              </a:prstGeom>
              <a:blipFill rotWithShape="1">
                <a:blip r:embed="rId4"/>
                <a:stretch>
                  <a:fillRect l="-122" t="-373" b="-1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task is to identify the kaons in a large background of protons and </a:t>
                </a:r>
                <a:r>
                  <a:rPr lang="en-US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𝑟𝑎𝑡𝑒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:     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~10000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1000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blipFill rotWithShape="1">
                <a:blip r:embed="rId5"/>
                <a:stretch>
                  <a:fillRect l="-1042" t="-3226" b="-6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140001" y="3600000"/>
                <a:ext cx="489649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signal from the plastic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wall in coincidence with the first Cherenkov row and in anti-coincidence with the second one can thus be used  as a kaon trigger for momenta above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500 </m:t>
                    </m:r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1" y="3600000"/>
                <a:ext cx="4896496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623" t="-1705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3600000" y="5400000"/>
            <a:ext cx="514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spectrum is measured with a trigger on charged particles without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one is measured with the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trigger.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spectrum is measured with the kaon trigger. </a:t>
            </a:r>
          </a:p>
        </p:txBody>
      </p:sp>
    </p:spTree>
    <p:extLst>
      <p:ext uri="{BB962C8B-B14F-4D97-AF65-F5344CB8AC3E}">
        <p14:creationId xmlns:p14="http://schemas.microsoft.com/office/powerpoint/2010/main" val="5894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chart</a:t>
            </a:r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</a:t>
            </a:r>
            <a:endParaRPr lang="de-DE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proc_2b_decay_selfcontained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3880"/>
            <a:ext cx="8229600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764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Radioactive Ion Beams at GSI</a:t>
            </a:r>
            <a:endParaRPr lang="en-US" dirty="0"/>
          </a:p>
        </p:txBody>
      </p:sp>
      <p:pic>
        <p:nvPicPr>
          <p:cNvPr id="4" name="Picture 3" descr="x-sect-all_U+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474812"/>
            <a:ext cx="6477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30213" y="1376685"/>
            <a:ext cx="1981200" cy="1692275"/>
            <a:chOff x="1968" y="2976"/>
            <a:chExt cx="1248" cy="1066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68" y="2986"/>
              <a:ext cx="1248" cy="10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055" y="2976"/>
              <a:ext cx="1113" cy="1018"/>
              <a:chOff x="2007" y="3014"/>
              <a:chExt cx="1113" cy="1018"/>
            </a:xfrm>
          </p:grpSpPr>
          <p:pic>
            <p:nvPicPr>
              <p:cNvPr id="8" name="Picture 7" descr="x-sect_U+H_Legend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3312"/>
                <a:ext cx="626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2007" y="3014"/>
                <a:ext cx="111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de-DE" altLang="de-DE" sz="2000" smtClean="0">
                    <a:solidFill>
                      <a:srgbClr val="000000"/>
                    </a:solidFill>
                    <a:latin typeface="Arial" charset="0"/>
                  </a:rPr>
                  <a:t>1GeV/u U + H</a:t>
                </a:r>
              </a:p>
            </p:txBody>
          </p:sp>
        </p:grpSp>
      </p:grpSp>
      <p:grpSp>
        <p:nvGrpSpPr>
          <p:cNvPr id="10" name="Gruppieren 9"/>
          <p:cNvGrpSpPr/>
          <p:nvPr/>
        </p:nvGrpSpPr>
        <p:grpSpPr>
          <a:xfrm>
            <a:off x="5508000" y="2529336"/>
            <a:ext cx="3581400" cy="3924000"/>
            <a:chOff x="5508000" y="2334344"/>
            <a:chExt cx="3581400" cy="39240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508000" y="2334344"/>
              <a:ext cx="3581400" cy="39240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12" name="Picture 11" descr="matrix_aqz_tot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563" y="2570882"/>
              <a:ext cx="3421063" cy="342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423025" y="2350219"/>
              <a:ext cx="19812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s-ES" altLang="de-DE" sz="1400" b="1" smtClean="0">
                  <a:solidFill>
                    <a:srgbClr val="FF3300"/>
                  </a:solidFill>
                  <a:latin typeface="Comic Sans MS" pitchFamily="66" charset="0"/>
                </a:rPr>
                <a:t>About 1000 nuclear residues identified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6042025" y="5915744"/>
              <a:ext cx="27273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s-ES" altLang="de-DE" sz="1600" b="1" dirty="0" smtClean="0">
                  <a:solidFill>
                    <a:srgbClr val="FF3300"/>
                  </a:solidFill>
                  <a:latin typeface="Comic Sans MS" pitchFamily="66" charset="0"/>
                </a:rPr>
                <a:t>A/Z-</a:t>
              </a:r>
              <a:r>
                <a:rPr lang="es-ES" altLang="de-DE" sz="1600" b="1" dirty="0" err="1" smtClean="0">
                  <a:solidFill>
                    <a:srgbClr val="FF3300"/>
                  </a:solidFill>
                  <a:latin typeface="Comic Sans MS" pitchFamily="66" charset="0"/>
                </a:rPr>
                <a:t>resolution</a:t>
              </a:r>
              <a:r>
                <a:rPr lang="es-ES" altLang="de-DE" sz="1600" b="1" dirty="0" smtClean="0">
                  <a:solidFill>
                    <a:srgbClr val="FF3300"/>
                  </a:solidFill>
                  <a:latin typeface="Comic Sans MS" pitchFamily="66" charset="0"/>
                </a:rPr>
                <a:t> ~10</a:t>
              </a:r>
              <a:r>
                <a:rPr lang="es-ES" altLang="de-DE" sz="1600" b="1" baseline="30000" dirty="0" smtClean="0">
                  <a:solidFill>
                    <a:srgbClr val="FF3300"/>
                  </a:solidFill>
                  <a:latin typeface="Comic Sans MS" pitchFamily="66" charset="0"/>
                </a:rPr>
                <a:t>-3</a:t>
              </a:r>
            </a:p>
          </p:txBody>
        </p:sp>
      </p:grpSp>
      <p:grpSp>
        <p:nvGrpSpPr>
          <p:cNvPr id="15" name="Group 42"/>
          <p:cNvGrpSpPr>
            <a:grpSpLocks/>
          </p:cNvGrpSpPr>
          <p:nvPr/>
        </p:nvGrpSpPr>
        <p:grpSpPr bwMode="auto">
          <a:xfrm>
            <a:off x="4693295" y="820713"/>
            <a:ext cx="958850" cy="963612"/>
            <a:chOff x="3152" y="1142"/>
            <a:chExt cx="604" cy="607"/>
          </a:xfrm>
        </p:grpSpPr>
        <p:sp>
          <p:nvSpPr>
            <p:cNvPr id="16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8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9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20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2756545" y="746100"/>
            <a:ext cx="1744662" cy="787400"/>
            <a:chOff x="1963" y="1095"/>
            <a:chExt cx="1099" cy="496"/>
          </a:xfrm>
        </p:grpSpPr>
        <p:grpSp>
          <p:nvGrpSpPr>
            <p:cNvPr id="22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25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4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28" name="Group 55"/>
          <p:cNvGrpSpPr>
            <a:grpSpLocks/>
          </p:cNvGrpSpPr>
          <p:nvPr/>
        </p:nvGrpSpPr>
        <p:grpSpPr bwMode="auto">
          <a:xfrm>
            <a:off x="5756920" y="693713"/>
            <a:ext cx="2703512" cy="1090612"/>
            <a:chOff x="3853" y="1062"/>
            <a:chExt cx="1703" cy="687"/>
          </a:xfrm>
        </p:grpSpPr>
        <p:sp>
          <p:nvSpPr>
            <p:cNvPr id="29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1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2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3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5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6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7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8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9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0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1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2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3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4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5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6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7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 dirty="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 dirty="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2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FR</a:t>
            </a:r>
            <a:r>
              <a:rPr lang="en-US" dirty="0" err="1" smtClean="0"/>
              <a:t>agment</a:t>
            </a:r>
            <a:r>
              <a:rPr lang="en-US" dirty="0" smtClean="0"/>
              <a:t> </a:t>
            </a:r>
            <a:r>
              <a:rPr lang="en-US" b="1" dirty="0" smtClean="0"/>
              <a:t>S</a:t>
            </a:r>
            <a:r>
              <a:rPr lang="en-US" dirty="0" smtClean="0"/>
              <a:t>eparator at GSI</a:t>
            </a:r>
            <a:endParaRPr lang="en-US" dirty="0"/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4648200" y="1960339"/>
            <a:ext cx="4038600" cy="218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endParaRPr kumimoji="0" lang="de-DE" altLang="de-DE" sz="16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12" descr="Rc27633600(klei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88000"/>
            <a:ext cx="9150350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 descr="thoennessen-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88000"/>
            <a:ext cx="6681788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635375" y="5583014"/>
            <a:ext cx="2447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</a:pP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</a:rPr>
              <a:t>in-flight A and Z selection  </a:t>
            </a:r>
            <a:r>
              <a:rPr lang="en-US" altLang="de-DE" sz="1600" b="1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0000"/>
                </a:solidFill>
                <a:latin typeface="Times New Roman" pitchFamily="18" charset="0"/>
              </a:rPr>
              <a:t>energy resolution: ~ 1 GeV</a:t>
            </a:r>
            <a:r>
              <a:rPr lang="en-US" altLang="de-DE" sz="1200" b="1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endParaRPr lang="de-DE" altLang="de-DE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2411413" y="5614764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131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3059113" y="5614764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132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4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Rare Isotope Selection at FRS: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𝐵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−∆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𝐵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𝑠𝑒𝑙𝑒𝑐𝑡𝑖𝑜𝑛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0" y="3816000"/>
            <a:ext cx="1325563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H="1">
            <a:off x="3203575" y="2980010"/>
            <a:ext cx="1368425" cy="1439862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5605463" y="1597297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605463" y="1633810"/>
            <a:ext cx="13684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6973888" y="1597297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6904038" y="1805260"/>
            <a:ext cx="88900" cy="95250"/>
          </a:xfrm>
          <a:custGeom>
            <a:avLst/>
            <a:gdLst>
              <a:gd name="T0" fmla="*/ 0 w 54"/>
              <a:gd name="T1" fmla="*/ 0 h 72"/>
              <a:gd name="T2" fmla="*/ 0 w 54"/>
              <a:gd name="T3" fmla="*/ 72 h 72"/>
              <a:gd name="T4" fmla="*/ 17 w 54"/>
              <a:gd name="T5" fmla="*/ 72 h 72"/>
              <a:gd name="T6" fmla="*/ 17 w 54"/>
              <a:gd name="T7" fmla="*/ 42 h 72"/>
              <a:gd name="T8" fmla="*/ 49 w 54"/>
              <a:gd name="T9" fmla="*/ 42 h 72"/>
              <a:gd name="T10" fmla="*/ 49 w 54"/>
              <a:gd name="T11" fmla="*/ 29 h 72"/>
              <a:gd name="T12" fmla="*/ 17 w 54"/>
              <a:gd name="T13" fmla="*/ 29 h 72"/>
              <a:gd name="T14" fmla="*/ 17 w 54"/>
              <a:gd name="T15" fmla="*/ 13 h 72"/>
              <a:gd name="T16" fmla="*/ 54 w 54"/>
              <a:gd name="T17" fmla="*/ 13 h 72"/>
              <a:gd name="T18" fmla="*/ 54 w 54"/>
              <a:gd name="T19" fmla="*/ 0 h 72"/>
              <a:gd name="T20" fmla="*/ 0 w 54"/>
              <a:gd name="T2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2">
                <a:moveTo>
                  <a:pt x="0" y="0"/>
                </a:moveTo>
                <a:lnTo>
                  <a:pt x="0" y="72"/>
                </a:lnTo>
                <a:lnTo>
                  <a:pt x="17" y="72"/>
                </a:lnTo>
                <a:lnTo>
                  <a:pt x="17" y="42"/>
                </a:lnTo>
                <a:lnTo>
                  <a:pt x="49" y="42"/>
                </a:lnTo>
                <a:lnTo>
                  <a:pt x="49" y="29"/>
                </a:lnTo>
                <a:lnTo>
                  <a:pt x="17" y="29"/>
                </a:lnTo>
                <a:lnTo>
                  <a:pt x="17" y="13"/>
                </a:lnTo>
                <a:lnTo>
                  <a:pt x="54" y="1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11"/>
          <p:cNvSpPr>
            <a:spLocks noEditPoints="1"/>
          </p:cNvSpPr>
          <p:nvPr/>
        </p:nvSpPr>
        <p:spPr bwMode="auto">
          <a:xfrm>
            <a:off x="6999288" y="1854472"/>
            <a:ext cx="53975" cy="60325"/>
          </a:xfrm>
          <a:custGeom>
            <a:avLst/>
            <a:gdLst>
              <a:gd name="T0" fmla="*/ 22 w 33"/>
              <a:gd name="T1" fmla="*/ 0 h 46"/>
              <a:gd name="T2" fmla="*/ 0 w 33"/>
              <a:gd name="T3" fmla="*/ 29 h 46"/>
              <a:gd name="T4" fmla="*/ 0 w 33"/>
              <a:gd name="T5" fmla="*/ 35 h 46"/>
              <a:gd name="T6" fmla="*/ 21 w 33"/>
              <a:gd name="T7" fmla="*/ 35 h 46"/>
              <a:gd name="T8" fmla="*/ 21 w 33"/>
              <a:gd name="T9" fmla="*/ 46 h 46"/>
              <a:gd name="T10" fmla="*/ 26 w 33"/>
              <a:gd name="T11" fmla="*/ 46 h 46"/>
              <a:gd name="T12" fmla="*/ 26 w 33"/>
              <a:gd name="T13" fmla="*/ 35 h 46"/>
              <a:gd name="T14" fmla="*/ 33 w 33"/>
              <a:gd name="T15" fmla="*/ 35 h 46"/>
              <a:gd name="T16" fmla="*/ 33 w 33"/>
              <a:gd name="T17" fmla="*/ 30 h 46"/>
              <a:gd name="T18" fmla="*/ 26 w 33"/>
              <a:gd name="T19" fmla="*/ 30 h 46"/>
              <a:gd name="T20" fmla="*/ 26 w 33"/>
              <a:gd name="T21" fmla="*/ 0 h 46"/>
              <a:gd name="T22" fmla="*/ 22 w 33"/>
              <a:gd name="T23" fmla="*/ 0 h 46"/>
              <a:gd name="T24" fmla="*/ 21 w 33"/>
              <a:gd name="T25" fmla="*/ 9 h 46"/>
              <a:gd name="T26" fmla="*/ 21 w 33"/>
              <a:gd name="T27" fmla="*/ 30 h 46"/>
              <a:gd name="T28" fmla="*/ 6 w 33"/>
              <a:gd name="T29" fmla="*/ 30 h 46"/>
              <a:gd name="T30" fmla="*/ 21 w 33"/>
              <a:gd name="T31" fmla="*/ 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46">
                <a:moveTo>
                  <a:pt x="22" y="0"/>
                </a:moveTo>
                <a:lnTo>
                  <a:pt x="0" y="29"/>
                </a:lnTo>
                <a:lnTo>
                  <a:pt x="0" y="35"/>
                </a:lnTo>
                <a:lnTo>
                  <a:pt x="21" y="35"/>
                </a:lnTo>
                <a:lnTo>
                  <a:pt x="21" y="46"/>
                </a:lnTo>
                <a:lnTo>
                  <a:pt x="26" y="46"/>
                </a:lnTo>
                <a:lnTo>
                  <a:pt x="26" y="35"/>
                </a:lnTo>
                <a:lnTo>
                  <a:pt x="33" y="35"/>
                </a:lnTo>
                <a:lnTo>
                  <a:pt x="33" y="30"/>
                </a:lnTo>
                <a:lnTo>
                  <a:pt x="26" y="30"/>
                </a:lnTo>
                <a:lnTo>
                  <a:pt x="26" y="0"/>
                </a:lnTo>
                <a:lnTo>
                  <a:pt x="22" y="0"/>
                </a:lnTo>
                <a:close/>
                <a:moveTo>
                  <a:pt x="21" y="9"/>
                </a:moveTo>
                <a:lnTo>
                  <a:pt x="21" y="30"/>
                </a:lnTo>
                <a:lnTo>
                  <a:pt x="6" y="30"/>
                </a:lnTo>
                <a:lnTo>
                  <a:pt x="21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7011988" y="2222772"/>
            <a:ext cx="495300" cy="166688"/>
          </a:xfrm>
          <a:custGeom>
            <a:avLst/>
            <a:gdLst>
              <a:gd name="T0" fmla="*/ 302 w 302"/>
              <a:gd name="T1" fmla="*/ 63 h 126"/>
              <a:gd name="T2" fmla="*/ 188 w 302"/>
              <a:gd name="T3" fmla="*/ 126 h 126"/>
              <a:gd name="T4" fmla="*/ 188 w 302"/>
              <a:gd name="T5" fmla="*/ 84 h 126"/>
              <a:gd name="T6" fmla="*/ 0 w 302"/>
              <a:gd name="T7" fmla="*/ 110 h 126"/>
              <a:gd name="T8" fmla="*/ 33 w 302"/>
              <a:gd name="T9" fmla="*/ 63 h 126"/>
              <a:gd name="T10" fmla="*/ 0 w 302"/>
              <a:gd name="T11" fmla="*/ 15 h 126"/>
              <a:gd name="T12" fmla="*/ 188 w 302"/>
              <a:gd name="T13" fmla="*/ 42 h 126"/>
              <a:gd name="T14" fmla="*/ 188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8" y="126"/>
                </a:lnTo>
                <a:lnTo>
                  <a:pt x="188" y="84"/>
                </a:lnTo>
                <a:lnTo>
                  <a:pt x="0" y="110"/>
                </a:lnTo>
                <a:lnTo>
                  <a:pt x="33" y="63"/>
                </a:lnTo>
                <a:lnTo>
                  <a:pt x="0" y="15"/>
                </a:lnTo>
                <a:lnTo>
                  <a:pt x="188" y="42"/>
                </a:lnTo>
                <a:lnTo>
                  <a:pt x="188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7308850" y="2298972"/>
            <a:ext cx="203200" cy="104775"/>
          </a:xfrm>
          <a:custGeom>
            <a:avLst/>
            <a:gdLst>
              <a:gd name="T0" fmla="*/ 0 w 124"/>
              <a:gd name="T1" fmla="*/ 69 h 79"/>
              <a:gd name="T2" fmla="*/ 10 w 124"/>
              <a:gd name="T3" fmla="*/ 74 h 79"/>
              <a:gd name="T4" fmla="*/ 124 w 124"/>
              <a:gd name="T5" fmla="*/ 11 h 79"/>
              <a:gd name="T6" fmla="*/ 119 w 124"/>
              <a:gd name="T7" fmla="*/ 0 h 79"/>
              <a:gd name="T8" fmla="*/ 3 w 124"/>
              <a:gd name="T9" fmla="*/ 63 h 79"/>
              <a:gd name="T10" fmla="*/ 12 w 124"/>
              <a:gd name="T11" fmla="*/ 69 h 79"/>
              <a:gd name="T12" fmla="*/ 0 w 124"/>
              <a:gd name="T13" fmla="*/ 69 h 79"/>
              <a:gd name="T14" fmla="*/ 0 w 124"/>
              <a:gd name="T15" fmla="*/ 79 h 79"/>
              <a:gd name="T16" fmla="*/ 10 w 124"/>
              <a:gd name="T17" fmla="*/ 74 h 79"/>
              <a:gd name="T18" fmla="*/ 0 w 124"/>
              <a:gd name="T19" fmla="*/ 6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79">
                <a:moveTo>
                  <a:pt x="0" y="69"/>
                </a:moveTo>
                <a:lnTo>
                  <a:pt x="10" y="74"/>
                </a:lnTo>
                <a:lnTo>
                  <a:pt x="124" y="11"/>
                </a:lnTo>
                <a:lnTo>
                  <a:pt x="119" y="0"/>
                </a:lnTo>
                <a:lnTo>
                  <a:pt x="3" y="63"/>
                </a:lnTo>
                <a:lnTo>
                  <a:pt x="12" y="69"/>
                </a:lnTo>
                <a:lnTo>
                  <a:pt x="0" y="69"/>
                </a:lnTo>
                <a:lnTo>
                  <a:pt x="0" y="79"/>
                </a:lnTo>
                <a:lnTo>
                  <a:pt x="10" y="74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7308850" y="2324372"/>
            <a:ext cx="19050" cy="65088"/>
          </a:xfrm>
          <a:custGeom>
            <a:avLst/>
            <a:gdLst>
              <a:gd name="T0" fmla="*/ 7 w 12"/>
              <a:gd name="T1" fmla="*/ 12 h 49"/>
              <a:gd name="T2" fmla="*/ 0 w 12"/>
              <a:gd name="T3" fmla="*/ 7 h 49"/>
              <a:gd name="T4" fmla="*/ 0 w 12"/>
              <a:gd name="T5" fmla="*/ 49 h 49"/>
              <a:gd name="T6" fmla="*/ 12 w 12"/>
              <a:gd name="T7" fmla="*/ 49 h 49"/>
              <a:gd name="T8" fmla="*/ 12 w 12"/>
              <a:gd name="T9" fmla="*/ 7 h 49"/>
              <a:gd name="T10" fmla="*/ 5 w 12"/>
              <a:gd name="T11" fmla="*/ 1 h 49"/>
              <a:gd name="T12" fmla="*/ 12 w 12"/>
              <a:gd name="T13" fmla="*/ 7 h 49"/>
              <a:gd name="T14" fmla="*/ 12 w 12"/>
              <a:gd name="T15" fmla="*/ 0 h 49"/>
              <a:gd name="T16" fmla="*/ 5 w 12"/>
              <a:gd name="T17" fmla="*/ 1 h 49"/>
              <a:gd name="T18" fmla="*/ 7 w 12"/>
              <a:gd name="T19" fmla="*/ 1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9">
                <a:moveTo>
                  <a:pt x="7" y="12"/>
                </a:moveTo>
                <a:lnTo>
                  <a:pt x="0" y="7"/>
                </a:lnTo>
                <a:lnTo>
                  <a:pt x="0" y="49"/>
                </a:lnTo>
                <a:lnTo>
                  <a:pt x="12" y="49"/>
                </a:lnTo>
                <a:lnTo>
                  <a:pt x="12" y="7"/>
                </a:lnTo>
                <a:lnTo>
                  <a:pt x="5" y="1"/>
                </a:lnTo>
                <a:lnTo>
                  <a:pt x="12" y="7"/>
                </a:lnTo>
                <a:lnTo>
                  <a:pt x="12" y="0"/>
                </a:lnTo>
                <a:lnTo>
                  <a:pt x="5" y="1"/>
                </a:lnTo>
                <a:lnTo>
                  <a:pt x="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991350" y="2325960"/>
            <a:ext cx="328613" cy="50800"/>
          </a:xfrm>
          <a:custGeom>
            <a:avLst/>
            <a:gdLst>
              <a:gd name="T0" fmla="*/ 7 w 200"/>
              <a:gd name="T1" fmla="*/ 28 h 38"/>
              <a:gd name="T2" fmla="*/ 12 w 200"/>
              <a:gd name="T3" fmla="*/ 37 h 38"/>
              <a:gd name="T4" fmla="*/ 200 w 200"/>
              <a:gd name="T5" fmla="*/ 11 h 38"/>
              <a:gd name="T6" fmla="*/ 198 w 200"/>
              <a:gd name="T7" fmla="*/ 0 h 38"/>
              <a:gd name="T8" fmla="*/ 11 w 200"/>
              <a:gd name="T9" fmla="*/ 25 h 38"/>
              <a:gd name="T10" fmla="*/ 16 w 200"/>
              <a:gd name="T11" fmla="*/ 34 h 38"/>
              <a:gd name="T12" fmla="*/ 7 w 200"/>
              <a:gd name="T13" fmla="*/ 28 h 38"/>
              <a:gd name="T14" fmla="*/ 0 w 200"/>
              <a:gd name="T15" fmla="*/ 38 h 38"/>
              <a:gd name="T16" fmla="*/ 12 w 200"/>
              <a:gd name="T17" fmla="*/ 37 h 38"/>
              <a:gd name="T18" fmla="*/ 7 w 200"/>
              <a:gd name="T19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38">
                <a:moveTo>
                  <a:pt x="7" y="28"/>
                </a:moveTo>
                <a:lnTo>
                  <a:pt x="12" y="37"/>
                </a:lnTo>
                <a:lnTo>
                  <a:pt x="200" y="11"/>
                </a:lnTo>
                <a:lnTo>
                  <a:pt x="198" y="0"/>
                </a:lnTo>
                <a:lnTo>
                  <a:pt x="11" y="25"/>
                </a:lnTo>
                <a:lnTo>
                  <a:pt x="16" y="34"/>
                </a:lnTo>
                <a:lnTo>
                  <a:pt x="7" y="28"/>
                </a:lnTo>
                <a:lnTo>
                  <a:pt x="0" y="38"/>
                </a:lnTo>
                <a:lnTo>
                  <a:pt x="12" y="37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7002463" y="2302147"/>
            <a:ext cx="74612" cy="69850"/>
          </a:xfrm>
          <a:custGeom>
            <a:avLst/>
            <a:gdLst>
              <a:gd name="T0" fmla="*/ 34 w 45"/>
              <a:gd name="T1" fmla="*/ 7 h 52"/>
              <a:gd name="T2" fmla="*/ 34 w 45"/>
              <a:gd name="T3" fmla="*/ 0 h 52"/>
              <a:gd name="T4" fmla="*/ 0 w 45"/>
              <a:gd name="T5" fmla="*/ 46 h 52"/>
              <a:gd name="T6" fmla="*/ 9 w 45"/>
              <a:gd name="T7" fmla="*/ 52 h 52"/>
              <a:gd name="T8" fmla="*/ 44 w 45"/>
              <a:gd name="T9" fmla="*/ 7 h 52"/>
              <a:gd name="T10" fmla="*/ 44 w 45"/>
              <a:gd name="T11" fmla="*/ 0 h 52"/>
              <a:gd name="T12" fmla="*/ 44 w 45"/>
              <a:gd name="T13" fmla="*/ 7 h 52"/>
              <a:gd name="T14" fmla="*/ 45 w 45"/>
              <a:gd name="T15" fmla="*/ 3 h 52"/>
              <a:gd name="T16" fmla="*/ 44 w 45"/>
              <a:gd name="T17" fmla="*/ 0 h 52"/>
              <a:gd name="T18" fmla="*/ 34 w 45"/>
              <a:gd name="T19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4" y="7"/>
                </a:moveTo>
                <a:lnTo>
                  <a:pt x="34" y="0"/>
                </a:lnTo>
                <a:lnTo>
                  <a:pt x="0" y="46"/>
                </a:lnTo>
                <a:lnTo>
                  <a:pt x="9" y="52"/>
                </a:lnTo>
                <a:lnTo>
                  <a:pt x="44" y="7"/>
                </a:lnTo>
                <a:lnTo>
                  <a:pt x="44" y="0"/>
                </a:lnTo>
                <a:lnTo>
                  <a:pt x="44" y="7"/>
                </a:lnTo>
                <a:lnTo>
                  <a:pt x="45" y="3"/>
                </a:lnTo>
                <a:lnTo>
                  <a:pt x="44" y="0"/>
                </a:lnTo>
                <a:lnTo>
                  <a:pt x="3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6991350" y="2232297"/>
            <a:ext cx="84138" cy="79375"/>
          </a:xfrm>
          <a:custGeom>
            <a:avLst/>
            <a:gdLst>
              <a:gd name="T0" fmla="*/ 12 w 51"/>
              <a:gd name="T1" fmla="*/ 1 h 59"/>
              <a:gd name="T2" fmla="*/ 7 w 51"/>
              <a:gd name="T3" fmla="*/ 10 h 59"/>
              <a:gd name="T4" fmla="*/ 41 w 51"/>
              <a:gd name="T5" fmla="*/ 59 h 59"/>
              <a:gd name="T6" fmla="*/ 51 w 51"/>
              <a:gd name="T7" fmla="*/ 52 h 59"/>
              <a:gd name="T8" fmla="*/ 16 w 51"/>
              <a:gd name="T9" fmla="*/ 3 h 59"/>
              <a:gd name="T10" fmla="*/ 11 w 51"/>
              <a:gd name="T11" fmla="*/ 13 h 59"/>
              <a:gd name="T12" fmla="*/ 12 w 51"/>
              <a:gd name="T13" fmla="*/ 1 h 59"/>
              <a:gd name="T14" fmla="*/ 0 w 51"/>
              <a:gd name="T15" fmla="*/ 0 h 59"/>
              <a:gd name="T16" fmla="*/ 7 w 51"/>
              <a:gd name="T17" fmla="*/ 10 h 59"/>
              <a:gd name="T18" fmla="*/ 12 w 51"/>
              <a:gd name="T19" fmla="*/ 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9">
                <a:moveTo>
                  <a:pt x="12" y="1"/>
                </a:moveTo>
                <a:lnTo>
                  <a:pt x="7" y="10"/>
                </a:lnTo>
                <a:lnTo>
                  <a:pt x="41" y="59"/>
                </a:lnTo>
                <a:lnTo>
                  <a:pt x="51" y="52"/>
                </a:lnTo>
                <a:lnTo>
                  <a:pt x="16" y="3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7008813" y="2233885"/>
            <a:ext cx="319087" cy="52387"/>
          </a:xfrm>
          <a:custGeom>
            <a:avLst/>
            <a:gdLst>
              <a:gd name="T0" fmla="*/ 182 w 194"/>
              <a:gd name="T1" fmla="*/ 33 h 39"/>
              <a:gd name="T2" fmla="*/ 189 w 194"/>
              <a:gd name="T3" fmla="*/ 26 h 39"/>
              <a:gd name="T4" fmla="*/ 1 w 194"/>
              <a:gd name="T5" fmla="*/ 0 h 39"/>
              <a:gd name="T6" fmla="*/ 0 w 194"/>
              <a:gd name="T7" fmla="*/ 12 h 39"/>
              <a:gd name="T8" fmla="*/ 187 w 194"/>
              <a:gd name="T9" fmla="*/ 38 h 39"/>
              <a:gd name="T10" fmla="*/ 194 w 194"/>
              <a:gd name="T11" fmla="*/ 33 h 39"/>
              <a:gd name="T12" fmla="*/ 187 w 194"/>
              <a:gd name="T13" fmla="*/ 38 h 39"/>
              <a:gd name="T14" fmla="*/ 194 w 194"/>
              <a:gd name="T15" fmla="*/ 39 h 39"/>
              <a:gd name="T16" fmla="*/ 194 w 194"/>
              <a:gd name="T17" fmla="*/ 33 h 39"/>
              <a:gd name="T18" fmla="*/ 182 w 194"/>
              <a:gd name="T19" fmla="*/ 3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" h="39">
                <a:moveTo>
                  <a:pt x="182" y="33"/>
                </a:moveTo>
                <a:lnTo>
                  <a:pt x="189" y="26"/>
                </a:lnTo>
                <a:lnTo>
                  <a:pt x="1" y="0"/>
                </a:lnTo>
                <a:lnTo>
                  <a:pt x="0" y="12"/>
                </a:lnTo>
                <a:lnTo>
                  <a:pt x="187" y="38"/>
                </a:lnTo>
                <a:lnTo>
                  <a:pt x="194" y="33"/>
                </a:lnTo>
                <a:lnTo>
                  <a:pt x="187" y="38"/>
                </a:lnTo>
                <a:lnTo>
                  <a:pt x="194" y="39"/>
                </a:lnTo>
                <a:lnTo>
                  <a:pt x="194" y="33"/>
                </a:lnTo>
                <a:lnTo>
                  <a:pt x="182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7308850" y="2208485"/>
            <a:ext cx="19050" cy="69850"/>
          </a:xfrm>
          <a:custGeom>
            <a:avLst/>
            <a:gdLst>
              <a:gd name="T0" fmla="*/ 10 w 12"/>
              <a:gd name="T1" fmla="*/ 4 h 52"/>
              <a:gd name="T2" fmla="*/ 0 w 12"/>
              <a:gd name="T3" fmla="*/ 10 h 52"/>
              <a:gd name="T4" fmla="*/ 0 w 12"/>
              <a:gd name="T5" fmla="*/ 52 h 52"/>
              <a:gd name="T6" fmla="*/ 12 w 12"/>
              <a:gd name="T7" fmla="*/ 52 h 52"/>
              <a:gd name="T8" fmla="*/ 12 w 12"/>
              <a:gd name="T9" fmla="*/ 10 h 52"/>
              <a:gd name="T10" fmla="*/ 3 w 12"/>
              <a:gd name="T11" fmla="*/ 15 h 52"/>
              <a:gd name="T12" fmla="*/ 10 w 12"/>
              <a:gd name="T13" fmla="*/ 4 h 52"/>
              <a:gd name="T14" fmla="*/ 0 w 12"/>
              <a:gd name="T15" fmla="*/ 0 h 52"/>
              <a:gd name="T16" fmla="*/ 0 w 12"/>
              <a:gd name="T17" fmla="*/ 10 h 52"/>
              <a:gd name="T18" fmla="*/ 10 w 12"/>
              <a:gd name="T19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52">
                <a:moveTo>
                  <a:pt x="10" y="4"/>
                </a:moveTo>
                <a:lnTo>
                  <a:pt x="0" y="10"/>
                </a:lnTo>
                <a:lnTo>
                  <a:pt x="0" y="52"/>
                </a:lnTo>
                <a:lnTo>
                  <a:pt x="12" y="52"/>
                </a:lnTo>
                <a:lnTo>
                  <a:pt x="12" y="10"/>
                </a:lnTo>
                <a:lnTo>
                  <a:pt x="3" y="15"/>
                </a:lnTo>
                <a:lnTo>
                  <a:pt x="10" y="4"/>
                </a:lnTo>
                <a:lnTo>
                  <a:pt x="0" y="0"/>
                </a:lnTo>
                <a:lnTo>
                  <a:pt x="0" y="10"/>
                </a:lnTo>
                <a:lnTo>
                  <a:pt x="1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7313613" y="2214835"/>
            <a:ext cx="211137" cy="98425"/>
          </a:xfrm>
          <a:custGeom>
            <a:avLst/>
            <a:gdLst>
              <a:gd name="T0" fmla="*/ 121 w 129"/>
              <a:gd name="T1" fmla="*/ 74 h 74"/>
              <a:gd name="T2" fmla="*/ 121 w 129"/>
              <a:gd name="T3" fmla="*/ 63 h 74"/>
              <a:gd name="T4" fmla="*/ 7 w 129"/>
              <a:gd name="T5" fmla="*/ 0 h 74"/>
              <a:gd name="T6" fmla="*/ 0 w 129"/>
              <a:gd name="T7" fmla="*/ 11 h 74"/>
              <a:gd name="T8" fmla="*/ 116 w 129"/>
              <a:gd name="T9" fmla="*/ 74 h 74"/>
              <a:gd name="T10" fmla="*/ 116 w 129"/>
              <a:gd name="T11" fmla="*/ 63 h 74"/>
              <a:gd name="T12" fmla="*/ 121 w 129"/>
              <a:gd name="T13" fmla="*/ 74 h 74"/>
              <a:gd name="T14" fmla="*/ 129 w 129"/>
              <a:gd name="T15" fmla="*/ 69 h 74"/>
              <a:gd name="T16" fmla="*/ 121 w 129"/>
              <a:gd name="T17" fmla="*/ 63 h 74"/>
              <a:gd name="T18" fmla="*/ 121 w 129"/>
              <a:gd name="T1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4">
                <a:moveTo>
                  <a:pt x="121" y="74"/>
                </a:moveTo>
                <a:lnTo>
                  <a:pt x="121" y="63"/>
                </a:lnTo>
                <a:lnTo>
                  <a:pt x="7" y="0"/>
                </a:lnTo>
                <a:lnTo>
                  <a:pt x="0" y="11"/>
                </a:lnTo>
                <a:lnTo>
                  <a:pt x="116" y="74"/>
                </a:lnTo>
                <a:lnTo>
                  <a:pt x="116" y="63"/>
                </a:lnTo>
                <a:lnTo>
                  <a:pt x="121" y="74"/>
                </a:lnTo>
                <a:lnTo>
                  <a:pt x="129" y="69"/>
                </a:lnTo>
                <a:lnTo>
                  <a:pt x="121" y="63"/>
                </a:lnTo>
                <a:lnTo>
                  <a:pt x="121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4576763" y="1994172"/>
            <a:ext cx="2366962" cy="1044575"/>
            <a:chOff x="2883" y="1358"/>
            <a:chExt cx="1491" cy="658"/>
          </a:xfrm>
        </p:grpSpPr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Rectangle 37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Rectangle 40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Rectangle 41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1 w 362"/>
                <a:gd name="T1" fmla="*/ 519 h 519"/>
                <a:gd name="T2" fmla="*/ 73 w 362"/>
                <a:gd name="T3" fmla="*/ 517 h 519"/>
                <a:gd name="T4" fmla="*/ 83 w 362"/>
                <a:gd name="T5" fmla="*/ 517 h 519"/>
                <a:gd name="T6" fmla="*/ 92 w 362"/>
                <a:gd name="T7" fmla="*/ 516 h 519"/>
                <a:gd name="T8" fmla="*/ 139 w 362"/>
                <a:gd name="T9" fmla="*/ 509 h 519"/>
                <a:gd name="T10" fmla="*/ 149 w 362"/>
                <a:gd name="T11" fmla="*/ 508 h 519"/>
                <a:gd name="T12" fmla="*/ 157 w 362"/>
                <a:gd name="T13" fmla="*/ 506 h 519"/>
                <a:gd name="T14" fmla="*/ 175 w 362"/>
                <a:gd name="T15" fmla="*/ 505 h 519"/>
                <a:gd name="T16" fmla="*/ 195 w 362"/>
                <a:gd name="T17" fmla="*/ 500 h 519"/>
                <a:gd name="T18" fmla="*/ 204 w 362"/>
                <a:gd name="T19" fmla="*/ 499 h 519"/>
                <a:gd name="T20" fmla="*/ 214 w 362"/>
                <a:gd name="T21" fmla="*/ 496 h 519"/>
                <a:gd name="T22" fmla="*/ 244 w 362"/>
                <a:gd name="T23" fmla="*/ 488 h 519"/>
                <a:gd name="T24" fmla="*/ 264 w 362"/>
                <a:gd name="T25" fmla="*/ 481 h 519"/>
                <a:gd name="T26" fmla="*/ 283 w 362"/>
                <a:gd name="T27" fmla="*/ 476 h 519"/>
                <a:gd name="T28" fmla="*/ 302 w 362"/>
                <a:gd name="T29" fmla="*/ 468 h 519"/>
                <a:gd name="T30" fmla="*/ 322 w 362"/>
                <a:gd name="T31" fmla="*/ 461 h 519"/>
                <a:gd name="T32" fmla="*/ 328 w 362"/>
                <a:gd name="T33" fmla="*/ 457 h 519"/>
                <a:gd name="T34" fmla="*/ 337 w 362"/>
                <a:gd name="T35" fmla="*/ 453 h 519"/>
                <a:gd name="T36" fmla="*/ 344 w 362"/>
                <a:gd name="T37" fmla="*/ 450 h 519"/>
                <a:gd name="T38" fmla="*/ 350 w 362"/>
                <a:gd name="T39" fmla="*/ 446 h 519"/>
                <a:gd name="T40" fmla="*/ 357 w 362"/>
                <a:gd name="T41" fmla="*/ 443 h 519"/>
                <a:gd name="T42" fmla="*/ 360 w 362"/>
                <a:gd name="T43" fmla="*/ 442 h 519"/>
                <a:gd name="T44" fmla="*/ 362 w 362"/>
                <a:gd name="T45" fmla="*/ 441 h 519"/>
                <a:gd name="T46" fmla="*/ 310 w 362"/>
                <a:gd name="T47" fmla="*/ 315 h 519"/>
                <a:gd name="T48" fmla="*/ 262 w 362"/>
                <a:gd name="T49" fmla="*/ 205 h 519"/>
                <a:gd name="T50" fmla="*/ 173 w 362"/>
                <a:gd name="T51" fmla="*/ 0 h 519"/>
                <a:gd name="T52" fmla="*/ 171 w 362"/>
                <a:gd name="T53" fmla="*/ 0 h 519"/>
                <a:gd name="T54" fmla="*/ 167 w 362"/>
                <a:gd name="T55" fmla="*/ 3 h 519"/>
                <a:gd name="T56" fmla="*/ 157 w 362"/>
                <a:gd name="T57" fmla="*/ 11 h 519"/>
                <a:gd name="T58" fmla="*/ 144 w 362"/>
                <a:gd name="T59" fmla="*/ 19 h 519"/>
                <a:gd name="T60" fmla="*/ 137 w 362"/>
                <a:gd name="T61" fmla="*/ 23 h 519"/>
                <a:gd name="T62" fmla="*/ 137 w 362"/>
                <a:gd name="T63" fmla="*/ 23 h 519"/>
                <a:gd name="T64" fmla="*/ 137 w 362"/>
                <a:gd name="T65" fmla="*/ 23 h 519"/>
                <a:gd name="T66" fmla="*/ 131 w 362"/>
                <a:gd name="T67" fmla="*/ 25 h 519"/>
                <a:gd name="T68" fmla="*/ 126 w 362"/>
                <a:gd name="T69" fmla="*/ 28 h 519"/>
                <a:gd name="T70" fmla="*/ 123 w 362"/>
                <a:gd name="T71" fmla="*/ 29 h 519"/>
                <a:gd name="T72" fmla="*/ 117 w 362"/>
                <a:gd name="T73" fmla="*/ 31 h 519"/>
                <a:gd name="T74" fmla="*/ 110 w 362"/>
                <a:gd name="T75" fmla="*/ 33 h 519"/>
                <a:gd name="T76" fmla="*/ 99 w 362"/>
                <a:gd name="T77" fmla="*/ 36 h 519"/>
                <a:gd name="T78" fmla="*/ 88 w 362"/>
                <a:gd name="T79" fmla="*/ 40 h 519"/>
                <a:gd name="T80" fmla="*/ 79 w 362"/>
                <a:gd name="T81" fmla="*/ 41 h 519"/>
                <a:gd name="T82" fmla="*/ 70 w 362"/>
                <a:gd name="T83" fmla="*/ 42 h 519"/>
                <a:gd name="T84" fmla="*/ 59 w 362"/>
                <a:gd name="T85" fmla="*/ 44 h 519"/>
                <a:gd name="T86" fmla="*/ 46 w 362"/>
                <a:gd name="T87" fmla="*/ 45 h 519"/>
                <a:gd name="T88" fmla="*/ 36 w 362"/>
                <a:gd name="T89" fmla="*/ 45 h 519"/>
                <a:gd name="T90" fmla="*/ 29 w 362"/>
                <a:gd name="T91" fmla="*/ 45 h 519"/>
                <a:gd name="T92" fmla="*/ 21 w 362"/>
                <a:gd name="T93" fmla="*/ 44 h 519"/>
                <a:gd name="T94" fmla="*/ 15 w 362"/>
                <a:gd name="T95" fmla="*/ 44 h 519"/>
                <a:gd name="T96" fmla="*/ 7 w 362"/>
                <a:gd name="T97" fmla="*/ 44 h 519"/>
                <a:gd name="T98" fmla="*/ 3 w 362"/>
                <a:gd name="T99" fmla="*/ 44 h 519"/>
                <a:gd name="T100" fmla="*/ 0 w 362"/>
                <a:gd name="T101" fmla="*/ 44 h 519"/>
                <a:gd name="T102" fmla="*/ 28 w 362"/>
                <a:gd name="T103" fmla="*/ 265 h 519"/>
                <a:gd name="T104" fmla="*/ 44 w 362"/>
                <a:gd name="T105" fmla="*/ 394 h 519"/>
                <a:gd name="T106" fmla="*/ 61 w 362"/>
                <a:gd name="T10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73" y="517"/>
                  </a:lnTo>
                  <a:lnTo>
                    <a:pt x="83" y="517"/>
                  </a:lnTo>
                  <a:lnTo>
                    <a:pt x="92" y="516"/>
                  </a:lnTo>
                  <a:lnTo>
                    <a:pt x="139" y="509"/>
                  </a:lnTo>
                  <a:lnTo>
                    <a:pt x="149" y="508"/>
                  </a:lnTo>
                  <a:lnTo>
                    <a:pt x="157" y="506"/>
                  </a:lnTo>
                  <a:lnTo>
                    <a:pt x="175" y="505"/>
                  </a:lnTo>
                  <a:lnTo>
                    <a:pt x="195" y="500"/>
                  </a:lnTo>
                  <a:lnTo>
                    <a:pt x="204" y="499"/>
                  </a:lnTo>
                  <a:lnTo>
                    <a:pt x="214" y="496"/>
                  </a:lnTo>
                  <a:lnTo>
                    <a:pt x="244" y="488"/>
                  </a:lnTo>
                  <a:lnTo>
                    <a:pt x="264" y="481"/>
                  </a:lnTo>
                  <a:lnTo>
                    <a:pt x="283" y="476"/>
                  </a:lnTo>
                  <a:lnTo>
                    <a:pt x="302" y="468"/>
                  </a:lnTo>
                  <a:lnTo>
                    <a:pt x="322" y="461"/>
                  </a:lnTo>
                  <a:lnTo>
                    <a:pt x="328" y="457"/>
                  </a:lnTo>
                  <a:lnTo>
                    <a:pt x="337" y="453"/>
                  </a:lnTo>
                  <a:lnTo>
                    <a:pt x="344" y="450"/>
                  </a:lnTo>
                  <a:lnTo>
                    <a:pt x="350" y="446"/>
                  </a:lnTo>
                  <a:lnTo>
                    <a:pt x="357" y="443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10" y="315"/>
                  </a:lnTo>
                  <a:lnTo>
                    <a:pt x="262" y="205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7" y="3"/>
                  </a:lnTo>
                  <a:lnTo>
                    <a:pt x="157" y="11"/>
                  </a:lnTo>
                  <a:lnTo>
                    <a:pt x="144" y="19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1" y="25"/>
                  </a:lnTo>
                  <a:lnTo>
                    <a:pt x="126" y="28"/>
                  </a:lnTo>
                  <a:lnTo>
                    <a:pt x="123" y="29"/>
                  </a:lnTo>
                  <a:lnTo>
                    <a:pt x="117" y="31"/>
                  </a:lnTo>
                  <a:lnTo>
                    <a:pt x="110" y="33"/>
                  </a:lnTo>
                  <a:lnTo>
                    <a:pt x="99" y="36"/>
                  </a:lnTo>
                  <a:lnTo>
                    <a:pt x="88" y="40"/>
                  </a:lnTo>
                  <a:lnTo>
                    <a:pt x="79" y="41"/>
                  </a:lnTo>
                  <a:lnTo>
                    <a:pt x="70" y="42"/>
                  </a:lnTo>
                  <a:lnTo>
                    <a:pt x="59" y="44"/>
                  </a:lnTo>
                  <a:lnTo>
                    <a:pt x="46" y="45"/>
                  </a:lnTo>
                  <a:lnTo>
                    <a:pt x="36" y="45"/>
                  </a:lnTo>
                  <a:lnTo>
                    <a:pt x="29" y="45"/>
                  </a:lnTo>
                  <a:lnTo>
                    <a:pt x="21" y="44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28" y="265"/>
                  </a:lnTo>
                  <a:lnTo>
                    <a:pt x="44" y="394"/>
                  </a:lnTo>
                  <a:lnTo>
                    <a:pt x="61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5 w 362"/>
                <a:gd name="T1" fmla="*/ 518 h 519"/>
                <a:gd name="T2" fmla="*/ 79 w 362"/>
                <a:gd name="T3" fmla="*/ 517 h 519"/>
                <a:gd name="T4" fmla="*/ 92 w 362"/>
                <a:gd name="T5" fmla="*/ 516 h 519"/>
                <a:gd name="T6" fmla="*/ 110 w 362"/>
                <a:gd name="T7" fmla="*/ 513 h 519"/>
                <a:gd name="T8" fmla="*/ 128 w 362"/>
                <a:gd name="T9" fmla="*/ 512 h 519"/>
                <a:gd name="T10" fmla="*/ 144 w 362"/>
                <a:gd name="T11" fmla="*/ 509 h 519"/>
                <a:gd name="T12" fmla="*/ 157 w 362"/>
                <a:gd name="T13" fmla="*/ 506 h 519"/>
                <a:gd name="T14" fmla="*/ 171 w 362"/>
                <a:gd name="T15" fmla="*/ 505 h 519"/>
                <a:gd name="T16" fmla="*/ 185 w 362"/>
                <a:gd name="T17" fmla="*/ 502 h 519"/>
                <a:gd name="T18" fmla="*/ 200 w 362"/>
                <a:gd name="T19" fmla="*/ 500 h 519"/>
                <a:gd name="T20" fmla="*/ 214 w 362"/>
                <a:gd name="T21" fmla="*/ 496 h 519"/>
                <a:gd name="T22" fmla="*/ 225 w 362"/>
                <a:gd name="T23" fmla="*/ 493 h 519"/>
                <a:gd name="T24" fmla="*/ 236 w 362"/>
                <a:gd name="T25" fmla="*/ 491 h 519"/>
                <a:gd name="T26" fmla="*/ 248 w 362"/>
                <a:gd name="T27" fmla="*/ 487 h 519"/>
                <a:gd name="T28" fmla="*/ 264 w 362"/>
                <a:gd name="T29" fmla="*/ 483 h 519"/>
                <a:gd name="T30" fmla="*/ 279 w 362"/>
                <a:gd name="T31" fmla="*/ 478 h 519"/>
                <a:gd name="T32" fmla="*/ 293 w 362"/>
                <a:gd name="T33" fmla="*/ 472 h 519"/>
                <a:gd name="T34" fmla="*/ 306 w 362"/>
                <a:gd name="T35" fmla="*/ 466 h 519"/>
                <a:gd name="T36" fmla="*/ 322 w 362"/>
                <a:gd name="T37" fmla="*/ 461 h 519"/>
                <a:gd name="T38" fmla="*/ 333 w 362"/>
                <a:gd name="T39" fmla="*/ 455 h 519"/>
                <a:gd name="T40" fmla="*/ 344 w 362"/>
                <a:gd name="T41" fmla="*/ 450 h 519"/>
                <a:gd name="T42" fmla="*/ 352 w 362"/>
                <a:gd name="T43" fmla="*/ 446 h 519"/>
                <a:gd name="T44" fmla="*/ 357 w 362"/>
                <a:gd name="T45" fmla="*/ 443 h 519"/>
                <a:gd name="T46" fmla="*/ 362 w 362"/>
                <a:gd name="T47" fmla="*/ 441 h 519"/>
                <a:gd name="T48" fmla="*/ 286 w 362"/>
                <a:gd name="T49" fmla="*/ 259 h 519"/>
                <a:gd name="T50" fmla="*/ 218 w 362"/>
                <a:gd name="T51" fmla="*/ 103 h 519"/>
                <a:gd name="T52" fmla="*/ 171 w 362"/>
                <a:gd name="T53" fmla="*/ 0 h 519"/>
                <a:gd name="T54" fmla="*/ 164 w 362"/>
                <a:gd name="T55" fmla="*/ 6 h 519"/>
                <a:gd name="T56" fmla="*/ 157 w 362"/>
                <a:gd name="T57" fmla="*/ 11 h 519"/>
                <a:gd name="T58" fmla="*/ 153 w 362"/>
                <a:gd name="T59" fmla="*/ 12 h 519"/>
                <a:gd name="T60" fmla="*/ 149 w 362"/>
                <a:gd name="T61" fmla="*/ 15 h 519"/>
                <a:gd name="T62" fmla="*/ 139 w 362"/>
                <a:gd name="T63" fmla="*/ 21 h 519"/>
                <a:gd name="T64" fmla="*/ 131 w 362"/>
                <a:gd name="T65" fmla="*/ 25 h 519"/>
                <a:gd name="T66" fmla="*/ 127 w 362"/>
                <a:gd name="T67" fmla="*/ 28 h 519"/>
                <a:gd name="T68" fmla="*/ 123 w 362"/>
                <a:gd name="T69" fmla="*/ 29 h 519"/>
                <a:gd name="T70" fmla="*/ 115 w 362"/>
                <a:gd name="T71" fmla="*/ 32 h 519"/>
                <a:gd name="T72" fmla="*/ 110 w 362"/>
                <a:gd name="T73" fmla="*/ 33 h 519"/>
                <a:gd name="T74" fmla="*/ 105 w 362"/>
                <a:gd name="T75" fmla="*/ 34 h 519"/>
                <a:gd name="T76" fmla="*/ 92 w 362"/>
                <a:gd name="T77" fmla="*/ 38 h 519"/>
                <a:gd name="T78" fmla="*/ 87 w 362"/>
                <a:gd name="T79" fmla="*/ 40 h 519"/>
                <a:gd name="T80" fmla="*/ 79 w 362"/>
                <a:gd name="T81" fmla="*/ 41 h 519"/>
                <a:gd name="T82" fmla="*/ 72 w 362"/>
                <a:gd name="T83" fmla="*/ 42 h 519"/>
                <a:gd name="T84" fmla="*/ 68 w 362"/>
                <a:gd name="T85" fmla="*/ 42 h 519"/>
                <a:gd name="T86" fmla="*/ 55 w 362"/>
                <a:gd name="T87" fmla="*/ 44 h 519"/>
                <a:gd name="T88" fmla="*/ 46 w 362"/>
                <a:gd name="T89" fmla="*/ 45 h 519"/>
                <a:gd name="T90" fmla="*/ 39 w 362"/>
                <a:gd name="T91" fmla="*/ 45 h 519"/>
                <a:gd name="T92" fmla="*/ 30 w 362"/>
                <a:gd name="T93" fmla="*/ 45 h 519"/>
                <a:gd name="T94" fmla="*/ 25 w 362"/>
                <a:gd name="T95" fmla="*/ 44 h 519"/>
                <a:gd name="T96" fmla="*/ 17 w 362"/>
                <a:gd name="T97" fmla="*/ 44 h 519"/>
                <a:gd name="T98" fmla="*/ 11 w 362"/>
                <a:gd name="T99" fmla="*/ 44 h 519"/>
                <a:gd name="T100" fmla="*/ 6 w 362"/>
                <a:gd name="T101" fmla="*/ 44 h 519"/>
                <a:gd name="T102" fmla="*/ 1 w 362"/>
                <a:gd name="T103" fmla="*/ 44 h 519"/>
                <a:gd name="T104" fmla="*/ 12 w 362"/>
                <a:gd name="T105" fmla="*/ 143 h 519"/>
                <a:gd name="T106" fmla="*/ 35 w 362"/>
                <a:gd name="T107" fmla="*/ 329 h 519"/>
                <a:gd name="T108" fmla="*/ 61 w 362"/>
                <a:gd name="T10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62" y="519"/>
                  </a:lnTo>
                  <a:lnTo>
                    <a:pt x="65" y="518"/>
                  </a:lnTo>
                  <a:lnTo>
                    <a:pt x="68" y="518"/>
                  </a:lnTo>
                  <a:lnTo>
                    <a:pt x="73" y="517"/>
                  </a:lnTo>
                  <a:lnTo>
                    <a:pt x="79" y="517"/>
                  </a:lnTo>
                  <a:lnTo>
                    <a:pt x="83" y="516"/>
                  </a:lnTo>
                  <a:lnTo>
                    <a:pt x="88" y="516"/>
                  </a:lnTo>
                  <a:lnTo>
                    <a:pt x="92" y="516"/>
                  </a:lnTo>
                  <a:lnTo>
                    <a:pt x="98" y="514"/>
                  </a:lnTo>
                  <a:lnTo>
                    <a:pt x="104" y="514"/>
                  </a:lnTo>
                  <a:lnTo>
                    <a:pt x="110" y="513"/>
                  </a:lnTo>
                  <a:lnTo>
                    <a:pt x="116" y="513"/>
                  </a:lnTo>
                  <a:lnTo>
                    <a:pt x="121" y="512"/>
                  </a:lnTo>
                  <a:lnTo>
                    <a:pt x="128" y="512"/>
                  </a:lnTo>
                  <a:lnTo>
                    <a:pt x="134" y="510"/>
                  </a:lnTo>
                  <a:lnTo>
                    <a:pt x="139" y="509"/>
                  </a:lnTo>
                  <a:lnTo>
                    <a:pt x="144" y="509"/>
                  </a:lnTo>
                  <a:lnTo>
                    <a:pt x="149" y="508"/>
                  </a:lnTo>
                  <a:lnTo>
                    <a:pt x="153" y="508"/>
                  </a:lnTo>
                  <a:lnTo>
                    <a:pt x="157" y="506"/>
                  </a:lnTo>
                  <a:lnTo>
                    <a:pt x="163" y="506"/>
                  </a:lnTo>
                  <a:lnTo>
                    <a:pt x="167" y="506"/>
                  </a:lnTo>
                  <a:lnTo>
                    <a:pt x="171" y="505"/>
                  </a:lnTo>
                  <a:lnTo>
                    <a:pt x="175" y="505"/>
                  </a:lnTo>
                  <a:lnTo>
                    <a:pt x="181" y="504"/>
                  </a:lnTo>
                  <a:lnTo>
                    <a:pt x="185" y="502"/>
                  </a:lnTo>
                  <a:lnTo>
                    <a:pt x="190" y="501"/>
                  </a:lnTo>
                  <a:lnTo>
                    <a:pt x="196" y="500"/>
                  </a:lnTo>
                  <a:lnTo>
                    <a:pt x="200" y="500"/>
                  </a:lnTo>
                  <a:lnTo>
                    <a:pt x="204" y="499"/>
                  </a:lnTo>
                  <a:lnTo>
                    <a:pt x="210" y="497"/>
                  </a:lnTo>
                  <a:lnTo>
                    <a:pt x="214" y="496"/>
                  </a:lnTo>
                  <a:lnTo>
                    <a:pt x="218" y="495"/>
                  </a:lnTo>
                  <a:lnTo>
                    <a:pt x="221" y="495"/>
                  </a:lnTo>
                  <a:lnTo>
                    <a:pt x="225" y="493"/>
                  </a:lnTo>
                  <a:lnTo>
                    <a:pt x="229" y="492"/>
                  </a:lnTo>
                  <a:lnTo>
                    <a:pt x="233" y="491"/>
                  </a:lnTo>
                  <a:lnTo>
                    <a:pt x="236" y="491"/>
                  </a:lnTo>
                  <a:lnTo>
                    <a:pt x="240" y="489"/>
                  </a:lnTo>
                  <a:lnTo>
                    <a:pt x="244" y="488"/>
                  </a:lnTo>
                  <a:lnTo>
                    <a:pt x="248" y="487"/>
                  </a:lnTo>
                  <a:lnTo>
                    <a:pt x="254" y="485"/>
                  </a:lnTo>
                  <a:lnTo>
                    <a:pt x="258" y="484"/>
                  </a:lnTo>
                  <a:lnTo>
                    <a:pt x="264" y="483"/>
                  </a:lnTo>
                  <a:lnTo>
                    <a:pt x="268" y="480"/>
                  </a:lnTo>
                  <a:lnTo>
                    <a:pt x="273" y="479"/>
                  </a:lnTo>
                  <a:lnTo>
                    <a:pt x="279" y="478"/>
                  </a:lnTo>
                  <a:lnTo>
                    <a:pt x="283" y="476"/>
                  </a:lnTo>
                  <a:lnTo>
                    <a:pt x="287" y="474"/>
                  </a:lnTo>
                  <a:lnTo>
                    <a:pt x="293" y="472"/>
                  </a:lnTo>
                  <a:lnTo>
                    <a:pt x="297" y="470"/>
                  </a:lnTo>
                  <a:lnTo>
                    <a:pt x="302" y="468"/>
                  </a:lnTo>
                  <a:lnTo>
                    <a:pt x="306" y="466"/>
                  </a:lnTo>
                  <a:lnTo>
                    <a:pt x="312" y="464"/>
                  </a:lnTo>
                  <a:lnTo>
                    <a:pt x="316" y="462"/>
                  </a:lnTo>
                  <a:lnTo>
                    <a:pt x="322" y="461"/>
                  </a:lnTo>
                  <a:lnTo>
                    <a:pt x="324" y="459"/>
                  </a:lnTo>
                  <a:lnTo>
                    <a:pt x="328" y="457"/>
                  </a:lnTo>
                  <a:lnTo>
                    <a:pt x="333" y="455"/>
                  </a:lnTo>
                  <a:lnTo>
                    <a:pt x="337" y="454"/>
                  </a:lnTo>
                  <a:lnTo>
                    <a:pt x="341" y="451"/>
                  </a:lnTo>
                  <a:lnTo>
                    <a:pt x="344" y="450"/>
                  </a:lnTo>
                  <a:lnTo>
                    <a:pt x="348" y="449"/>
                  </a:lnTo>
                  <a:lnTo>
                    <a:pt x="350" y="446"/>
                  </a:lnTo>
                  <a:lnTo>
                    <a:pt x="352" y="446"/>
                  </a:lnTo>
                  <a:lnTo>
                    <a:pt x="353" y="445"/>
                  </a:lnTo>
                  <a:lnTo>
                    <a:pt x="356" y="443"/>
                  </a:lnTo>
                  <a:lnTo>
                    <a:pt x="357" y="443"/>
                  </a:lnTo>
                  <a:lnTo>
                    <a:pt x="359" y="442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35" y="375"/>
                  </a:lnTo>
                  <a:lnTo>
                    <a:pt x="310" y="315"/>
                  </a:lnTo>
                  <a:lnTo>
                    <a:pt x="286" y="259"/>
                  </a:lnTo>
                  <a:lnTo>
                    <a:pt x="262" y="205"/>
                  </a:lnTo>
                  <a:lnTo>
                    <a:pt x="240" y="152"/>
                  </a:lnTo>
                  <a:lnTo>
                    <a:pt x="218" y="103"/>
                  </a:lnTo>
                  <a:lnTo>
                    <a:pt x="196" y="51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8" y="2"/>
                  </a:lnTo>
                  <a:lnTo>
                    <a:pt x="167" y="4"/>
                  </a:lnTo>
                  <a:lnTo>
                    <a:pt x="164" y="6"/>
                  </a:lnTo>
                  <a:lnTo>
                    <a:pt x="161" y="7"/>
                  </a:lnTo>
                  <a:lnTo>
                    <a:pt x="159" y="10"/>
                  </a:lnTo>
                  <a:lnTo>
                    <a:pt x="157" y="11"/>
                  </a:lnTo>
                  <a:lnTo>
                    <a:pt x="156" y="11"/>
                  </a:lnTo>
                  <a:lnTo>
                    <a:pt x="155" y="12"/>
                  </a:lnTo>
                  <a:lnTo>
                    <a:pt x="153" y="12"/>
                  </a:lnTo>
                  <a:lnTo>
                    <a:pt x="152" y="13"/>
                  </a:lnTo>
                  <a:lnTo>
                    <a:pt x="150" y="15"/>
                  </a:lnTo>
                  <a:lnTo>
                    <a:pt x="149" y="15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39" y="21"/>
                  </a:lnTo>
                  <a:lnTo>
                    <a:pt x="137" y="23"/>
                  </a:lnTo>
                  <a:lnTo>
                    <a:pt x="135" y="23"/>
                  </a:lnTo>
                  <a:lnTo>
                    <a:pt x="131" y="25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7" y="28"/>
                  </a:lnTo>
                  <a:lnTo>
                    <a:pt x="126" y="28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2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8" y="34"/>
                  </a:lnTo>
                  <a:lnTo>
                    <a:pt x="105" y="34"/>
                  </a:lnTo>
                  <a:lnTo>
                    <a:pt x="99" y="36"/>
                  </a:lnTo>
                  <a:lnTo>
                    <a:pt x="95" y="37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4" y="40"/>
                  </a:lnTo>
                  <a:lnTo>
                    <a:pt x="83" y="41"/>
                  </a:lnTo>
                  <a:lnTo>
                    <a:pt x="79" y="41"/>
                  </a:lnTo>
                  <a:lnTo>
                    <a:pt x="76" y="41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9" y="42"/>
                  </a:lnTo>
                  <a:lnTo>
                    <a:pt x="68" y="42"/>
                  </a:lnTo>
                  <a:lnTo>
                    <a:pt x="64" y="44"/>
                  </a:lnTo>
                  <a:lnTo>
                    <a:pt x="59" y="44"/>
                  </a:lnTo>
                  <a:lnTo>
                    <a:pt x="55" y="44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5" y="44"/>
                  </a:lnTo>
                  <a:lnTo>
                    <a:pt x="21" y="44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6" y="89"/>
                  </a:lnTo>
                  <a:lnTo>
                    <a:pt x="12" y="143"/>
                  </a:lnTo>
                  <a:lnTo>
                    <a:pt x="19" y="202"/>
                  </a:lnTo>
                  <a:lnTo>
                    <a:pt x="26" y="265"/>
                  </a:lnTo>
                  <a:lnTo>
                    <a:pt x="35" y="329"/>
                  </a:lnTo>
                  <a:lnTo>
                    <a:pt x="44" y="395"/>
                  </a:lnTo>
                  <a:lnTo>
                    <a:pt x="52" y="458"/>
                  </a:lnTo>
                  <a:lnTo>
                    <a:pt x="61" y="5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0 w 363"/>
                <a:gd name="T1" fmla="*/ 71 h 514"/>
                <a:gd name="T2" fmla="*/ 29 w 363"/>
                <a:gd name="T3" fmla="*/ 58 h 514"/>
                <a:gd name="T4" fmla="*/ 73 w 363"/>
                <a:gd name="T5" fmla="*/ 43 h 514"/>
                <a:gd name="T6" fmla="*/ 90 w 363"/>
                <a:gd name="T7" fmla="*/ 37 h 514"/>
                <a:gd name="T8" fmla="*/ 108 w 363"/>
                <a:gd name="T9" fmla="*/ 30 h 514"/>
                <a:gd name="T10" fmla="*/ 127 w 363"/>
                <a:gd name="T11" fmla="*/ 23 h 514"/>
                <a:gd name="T12" fmla="*/ 137 w 363"/>
                <a:gd name="T13" fmla="*/ 21 h 514"/>
                <a:gd name="T14" fmla="*/ 146 w 363"/>
                <a:gd name="T15" fmla="*/ 18 h 514"/>
                <a:gd name="T16" fmla="*/ 162 w 363"/>
                <a:gd name="T17" fmla="*/ 16 h 514"/>
                <a:gd name="T18" fmla="*/ 177 w 363"/>
                <a:gd name="T19" fmla="*/ 13 h 514"/>
                <a:gd name="T20" fmla="*/ 196 w 363"/>
                <a:gd name="T21" fmla="*/ 9 h 514"/>
                <a:gd name="T22" fmla="*/ 206 w 363"/>
                <a:gd name="T23" fmla="*/ 8 h 514"/>
                <a:gd name="T24" fmla="*/ 217 w 363"/>
                <a:gd name="T25" fmla="*/ 6 h 514"/>
                <a:gd name="T26" fmla="*/ 237 w 363"/>
                <a:gd name="T27" fmla="*/ 4 h 514"/>
                <a:gd name="T28" fmla="*/ 258 w 363"/>
                <a:gd name="T29" fmla="*/ 1 h 514"/>
                <a:gd name="T30" fmla="*/ 291 w 363"/>
                <a:gd name="T31" fmla="*/ 0 h 514"/>
                <a:gd name="T32" fmla="*/ 300 w 363"/>
                <a:gd name="T33" fmla="*/ 0 h 514"/>
                <a:gd name="T34" fmla="*/ 304 w 363"/>
                <a:gd name="T35" fmla="*/ 0 h 514"/>
                <a:gd name="T36" fmla="*/ 313 w 363"/>
                <a:gd name="T37" fmla="*/ 68 h 514"/>
                <a:gd name="T38" fmla="*/ 322 w 363"/>
                <a:gd name="T39" fmla="*/ 132 h 514"/>
                <a:gd name="T40" fmla="*/ 330 w 363"/>
                <a:gd name="T41" fmla="*/ 193 h 514"/>
                <a:gd name="T42" fmla="*/ 337 w 363"/>
                <a:gd name="T43" fmla="*/ 250 h 514"/>
                <a:gd name="T44" fmla="*/ 363 w 363"/>
                <a:gd name="T45" fmla="*/ 470 h 514"/>
                <a:gd name="T46" fmla="*/ 358 w 363"/>
                <a:gd name="T47" fmla="*/ 470 h 514"/>
                <a:gd name="T48" fmla="*/ 345 w 363"/>
                <a:gd name="T49" fmla="*/ 470 h 514"/>
                <a:gd name="T50" fmla="*/ 337 w 363"/>
                <a:gd name="T51" fmla="*/ 470 h 514"/>
                <a:gd name="T52" fmla="*/ 329 w 363"/>
                <a:gd name="T53" fmla="*/ 470 h 514"/>
                <a:gd name="T54" fmla="*/ 315 w 363"/>
                <a:gd name="T55" fmla="*/ 470 h 514"/>
                <a:gd name="T56" fmla="*/ 300 w 363"/>
                <a:gd name="T57" fmla="*/ 472 h 514"/>
                <a:gd name="T58" fmla="*/ 289 w 363"/>
                <a:gd name="T59" fmla="*/ 473 h 514"/>
                <a:gd name="T60" fmla="*/ 279 w 363"/>
                <a:gd name="T61" fmla="*/ 474 h 514"/>
                <a:gd name="T62" fmla="*/ 269 w 363"/>
                <a:gd name="T63" fmla="*/ 477 h 514"/>
                <a:gd name="T64" fmla="*/ 261 w 363"/>
                <a:gd name="T65" fmla="*/ 478 h 514"/>
                <a:gd name="T66" fmla="*/ 250 w 363"/>
                <a:gd name="T67" fmla="*/ 481 h 514"/>
                <a:gd name="T68" fmla="*/ 240 w 363"/>
                <a:gd name="T69" fmla="*/ 485 h 514"/>
                <a:gd name="T70" fmla="*/ 232 w 363"/>
                <a:gd name="T71" fmla="*/ 489 h 514"/>
                <a:gd name="T72" fmla="*/ 221 w 363"/>
                <a:gd name="T73" fmla="*/ 494 h 514"/>
                <a:gd name="T74" fmla="*/ 209 w 363"/>
                <a:gd name="T75" fmla="*/ 502 h 514"/>
                <a:gd name="T76" fmla="*/ 203 w 363"/>
                <a:gd name="T77" fmla="*/ 506 h 514"/>
                <a:gd name="T78" fmla="*/ 196 w 363"/>
                <a:gd name="T79" fmla="*/ 510 h 514"/>
                <a:gd name="T80" fmla="*/ 191 w 363"/>
                <a:gd name="T81" fmla="*/ 514 h 514"/>
                <a:gd name="T82" fmla="*/ 101 w 363"/>
                <a:gd name="T83" fmla="*/ 308 h 514"/>
                <a:gd name="T84" fmla="*/ 50 w 363"/>
                <a:gd name="T85" fmla="*/ 187 h 514"/>
                <a:gd name="T86" fmla="*/ 0 w 363"/>
                <a:gd name="T87" fmla="*/ 7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29" y="58"/>
                  </a:lnTo>
                  <a:lnTo>
                    <a:pt x="73" y="43"/>
                  </a:lnTo>
                  <a:lnTo>
                    <a:pt x="90" y="37"/>
                  </a:lnTo>
                  <a:lnTo>
                    <a:pt x="108" y="30"/>
                  </a:lnTo>
                  <a:lnTo>
                    <a:pt x="127" y="23"/>
                  </a:lnTo>
                  <a:lnTo>
                    <a:pt x="137" y="21"/>
                  </a:lnTo>
                  <a:lnTo>
                    <a:pt x="146" y="18"/>
                  </a:lnTo>
                  <a:lnTo>
                    <a:pt x="162" y="16"/>
                  </a:lnTo>
                  <a:lnTo>
                    <a:pt x="177" y="13"/>
                  </a:lnTo>
                  <a:lnTo>
                    <a:pt x="196" y="9"/>
                  </a:lnTo>
                  <a:lnTo>
                    <a:pt x="206" y="8"/>
                  </a:lnTo>
                  <a:lnTo>
                    <a:pt x="217" y="6"/>
                  </a:lnTo>
                  <a:lnTo>
                    <a:pt x="237" y="4"/>
                  </a:lnTo>
                  <a:lnTo>
                    <a:pt x="258" y="1"/>
                  </a:lnTo>
                  <a:lnTo>
                    <a:pt x="291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63" y="470"/>
                  </a:lnTo>
                  <a:lnTo>
                    <a:pt x="358" y="470"/>
                  </a:lnTo>
                  <a:lnTo>
                    <a:pt x="345" y="470"/>
                  </a:lnTo>
                  <a:lnTo>
                    <a:pt x="337" y="470"/>
                  </a:lnTo>
                  <a:lnTo>
                    <a:pt x="329" y="470"/>
                  </a:lnTo>
                  <a:lnTo>
                    <a:pt x="315" y="470"/>
                  </a:lnTo>
                  <a:lnTo>
                    <a:pt x="300" y="472"/>
                  </a:lnTo>
                  <a:lnTo>
                    <a:pt x="289" y="473"/>
                  </a:lnTo>
                  <a:lnTo>
                    <a:pt x="279" y="474"/>
                  </a:lnTo>
                  <a:lnTo>
                    <a:pt x="269" y="477"/>
                  </a:lnTo>
                  <a:lnTo>
                    <a:pt x="261" y="478"/>
                  </a:lnTo>
                  <a:lnTo>
                    <a:pt x="250" y="481"/>
                  </a:lnTo>
                  <a:lnTo>
                    <a:pt x="240" y="485"/>
                  </a:lnTo>
                  <a:lnTo>
                    <a:pt x="232" y="489"/>
                  </a:lnTo>
                  <a:lnTo>
                    <a:pt x="221" y="494"/>
                  </a:lnTo>
                  <a:lnTo>
                    <a:pt x="209" y="502"/>
                  </a:lnTo>
                  <a:lnTo>
                    <a:pt x="203" y="506"/>
                  </a:lnTo>
                  <a:lnTo>
                    <a:pt x="196" y="510"/>
                  </a:lnTo>
                  <a:lnTo>
                    <a:pt x="191" y="514"/>
                  </a:lnTo>
                  <a:lnTo>
                    <a:pt x="101" y="308"/>
                  </a:lnTo>
                  <a:lnTo>
                    <a:pt x="50" y="187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3 w 363"/>
                <a:gd name="T1" fmla="*/ 69 h 514"/>
                <a:gd name="T2" fmla="*/ 17 w 363"/>
                <a:gd name="T3" fmla="*/ 63 h 514"/>
                <a:gd name="T4" fmla="*/ 29 w 363"/>
                <a:gd name="T5" fmla="*/ 58 h 514"/>
                <a:gd name="T6" fmla="*/ 46 w 363"/>
                <a:gd name="T7" fmla="*/ 52 h 514"/>
                <a:gd name="T8" fmla="*/ 64 w 363"/>
                <a:gd name="T9" fmla="*/ 47 h 514"/>
                <a:gd name="T10" fmla="*/ 77 w 363"/>
                <a:gd name="T11" fmla="*/ 40 h 514"/>
                <a:gd name="T12" fmla="*/ 90 w 363"/>
                <a:gd name="T13" fmla="*/ 37 h 514"/>
                <a:gd name="T14" fmla="*/ 104 w 363"/>
                <a:gd name="T15" fmla="*/ 31 h 514"/>
                <a:gd name="T16" fmla="*/ 117 w 363"/>
                <a:gd name="T17" fmla="*/ 27 h 514"/>
                <a:gd name="T18" fmla="*/ 133 w 363"/>
                <a:gd name="T19" fmla="*/ 22 h 514"/>
                <a:gd name="T20" fmla="*/ 146 w 363"/>
                <a:gd name="T21" fmla="*/ 18 h 514"/>
                <a:gd name="T22" fmla="*/ 157 w 363"/>
                <a:gd name="T23" fmla="*/ 17 h 514"/>
                <a:gd name="T24" fmla="*/ 169 w 363"/>
                <a:gd name="T25" fmla="*/ 14 h 514"/>
                <a:gd name="T26" fmla="*/ 181 w 363"/>
                <a:gd name="T27" fmla="*/ 12 h 514"/>
                <a:gd name="T28" fmla="*/ 196 w 363"/>
                <a:gd name="T29" fmla="*/ 9 h 514"/>
                <a:gd name="T30" fmla="*/ 211 w 363"/>
                <a:gd name="T31" fmla="*/ 6 h 514"/>
                <a:gd name="T32" fmla="*/ 226 w 363"/>
                <a:gd name="T33" fmla="*/ 5 h 514"/>
                <a:gd name="T34" fmla="*/ 243 w 363"/>
                <a:gd name="T35" fmla="*/ 2 h 514"/>
                <a:gd name="T36" fmla="*/ 258 w 363"/>
                <a:gd name="T37" fmla="*/ 1 h 514"/>
                <a:gd name="T38" fmla="*/ 271 w 363"/>
                <a:gd name="T39" fmla="*/ 1 h 514"/>
                <a:gd name="T40" fmla="*/ 283 w 363"/>
                <a:gd name="T41" fmla="*/ 0 h 514"/>
                <a:gd name="T42" fmla="*/ 293 w 363"/>
                <a:gd name="T43" fmla="*/ 0 h 514"/>
                <a:gd name="T44" fmla="*/ 300 w 363"/>
                <a:gd name="T45" fmla="*/ 0 h 514"/>
                <a:gd name="T46" fmla="*/ 304 w 363"/>
                <a:gd name="T47" fmla="*/ 0 h 514"/>
                <a:gd name="T48" fmla="*/ 330 w 363"/>
                <a:gd name="T49" fmla="*/ 193 h 514"/>
                <a:gd name="T50" fmla="*/ 349 w 363"/>
                <a:gd name="T51" fmla="*/ 360 h 514"/>
                <a:gd name="T52" fmla="*/ 362 w 363"/>
                <a:gd name="T53" fmla="*/ 470 h 514"/>
                <a:gd name="T54" fmla="*/ 353 w 363"/>
                <a:gd name="T55" fmla="*/ 470 h 514"/>
                <a:gd name="T56" fmla="*/ 345 w 363"/>
                <a:gd name="T57" fmla="*/ 470 h 514"/>
                <a:gd name="T58" fmla="*/ 340 w 363"/>
                <a:gd name="T59" fmla="*/ 470 h 514"/>
                <a:gd name="T60" fmla="*/ 333 w 363"/>
                <a:gd name="T61" fmla="*/ 470 h 514"/>
                <a:gd name="T62" fmla="*/ 327 w 363"/>
                <a:gd name="T63" fmla="*/ 470 h 514"/>
                <a:gd name="T64" fmla="*/ 322 w 363"/>
                <a:gd name="T65" fmla="*/ 470 h 514"/>
                <a:gd name="T66" fmla="*/ 316 w 363"/>
                <a:gd name="T67" fmla="*/ 470 h 514"/>
                <a:gd name="T68" fmla="*/ 312 w 363"/>
                <a:gd name="T69" fmla="*/ 470 h 514"/>
                <a:gd name="T70" fmla="*/ 306 w 363"/>
                <a:gd name="T71" fmla="*/ 472 h 514"/>
                <a:gd name="T72" fmla="*/ 300 w 363"/>
                <a:gd name="T73" fmla="*/ 472 h 514"/>
                <a:gd name="T74" fmla="*/ 291 w 363"/>
                <a:gd name="T75" fmla="*/ 473 h 514"/>
                <a:gd name="T76" fmla="*/ 283 w 363"/>
                <a:gd name="T77" fmla="*/ 473 h 514"/>
                <a:gd name="T78" fmla="*/ 278 w 363"/>
                <a:gd name="T79" fmla="*/ 474 h 514"/>
                <a:gd name="T80" fmla="*/ 269 w 363"/>
                <a:gd name="T81" fmla="*/ 477 h 514"/>
                <a:gd name="T82" fmla="*/ 262 w 363"/>
                <a:gd name="T83" fmla="*/ 478 h 514"/>
                <a:gd name="T84" fmla="*/ 255 w 363"/>
                <a:gd name="T85" fmla="*/ 480 h 514"/>
                <a:gd name="T86" fmla="*/ 247 w 363"/>
                <a:gd name="T87" fmla="*/ 482 h 514"/>
                <a:gd name="T88" fmla="*/ 240 w 363"/>
                <a:gd name="T89" fmla="*/ 485 h 514"/>
                <a:gd name="T90" fmla="*/ 233 w 363"/>
                <a:gd name="T91" fmla="*/ 488 h 514"/>
                <a:gd name="T92" fmla="*/ 226 w 363"/>
                <a:gd name="T93" fmla="*/ 491 h 514"/>
                <a:gd name="T94" fmla="*/ 220 w 363"/>
                <a:gd name="T95" fmla="*/ 495 h 514"/>
                <a:gd name="T96" fmla="*/ 215 w 363"/>
                <a:gd name="T97" fmla="*/ 498 h 514"/>
                <a:gd name="T98" fmla="*/ 210 w 363"/>
                <a:gd name="T99" fmla="*/ 501 h 514"/>
                <a:gd name="T100" fmla="*/ 206 w 363"/>
                <a:gd name="T101" fmla="*/ 503 h 514"/>
                <a:gd name="T102" fmla="*/ 202 w 363"/>
                <a:gd name="T103" fmla="*/ 507 h 514"/>
                <a:gd name="T104" fmla="*/ 196 w 363"/>
                <a:gd name="T105" fmla="*/ 510 h 514"/>
                <a:gd name="T106" fmla="*/ 193 w 363"/>
                <a:gd name="T107" fmla="*/ 512 h 514"/>
                <a:gd name="T108" fmla="*/ 171 w 363"/>
                <a:gd name="T109" fmla="*/ 470 h 514"/>
                <a:gd name="T110" fmla="*/ 101 w 363"/>
                <a:gd name="T111" fmla="*/ 308 h 514"/>
                <a:gd name="T112" fmla="*/ 24 w 363"/>
                <a:gd name="T113" fmla="*/ 12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0" y="69"/>
                  </a:lnTo>
                  <a:lnTo>
                    <a:pt x="3" y="69"/>
                  </a:lnTo>
                  <a:lnTo>
                    <a:pt x="7" y="67"/>
                  </a:lnTo>
                  <a:lnTo>
                    <a:pt x="11" y="65"/>
                  </a:lnTo>
                  <a:lnTo>
                    <a:pt x="17" y="63"/>
                  </a:lnTo>
                  <a:lnTo>
                    <a:pt x="21" y="61"/>
                  </a:lnTo>
                  <a:lnTo>
                    <a:pt x="25" y="59"/>
                  </a:lnTo>
                  <a:lnTo>
                    <a:pt x="29" y="58"/>
                  </a:lnTo>
                  <a:lnTo>
                    <a:pt x="35" y="56"/>
                  </a:lnTo>
                  <a:lnTo>
                    <a:pt x="40" y="54"/>
                  </a:lnTo>
                  <a:lnTo>
                    <a:pt x="46" y="52"/>
                  </a:lnTo>
                  <a:lnTo>
                    <a:pt x="51" y="50"/>
                  </a:lnTo>
                  <a:lnTo>
                    <a:pt x="57" y="48"/>
                  </a:lnTo>
                  <a:lnTo>
                    <a:pt x="64" y="47"/>
                  </a:lnTo>
                  <a:lnTo>
                    <a:pt x="68" y="44"/>
                  </a:lnTo>
                  <a:lnTo>
                    <a:pt x="73" y="43"/>
                  </a:lnTo>
                  <a:lnTo>
                    <a:pt x="77" y="40"/>
                  </a:lnTo>
                  <a:lnTo>
                    <a:pt x="82" y="39"/>
                  </a:lnTo>
                  <a:lnTo>
                    <a:pt x="86" y="38"/>
                  </a:lnTo>
                  <a:lnTo>
                    <a:pt x="90" y="37"/>
                  </a:lnTo>
                  <a:lnTo>
                    <a:pt x="95" y="35"/>
                  </a:lnTo>
                  <a:lnTo>
                    <a:pt x="100" y="33"/>
                  </a:lnTo>
                  <a:lnTo>
                    <a:pt x="104" y="31"/>
                  </a:lnTo>
                  <a:lnTo>
                    <a:pt x="108" y="30"/>
                  </a:lnTo>
                  <a:lnTo>
                    <a:pt x="113" y="29"/>
                  </a:lnTo>
                  <a:lnTo>
                    <a:pt x="117" y="27"/>
                  </a:lnTo>
                  <a:lnTo>
                    <a:pt x="123" y="26"/>
                  </a:lnTo>
                  <a:lnTo>
                    <a:pt x="127" y="23"/>
                  </a:lnTo>
                  <a:lnTo>
                    <a:pt x="133" y="22"/>
                  </a:lnTo>
                  <a:lnTo>
                    <a:pt x="137" y="21"/>
                  </a:lnTo>
                  <a:lnTo>
                    <a:pt x="141" y="20"/>
                  </a:lnTo>
                  <a:lnTo>
                    <a:pt x="146" y="18"/>
                  </a:lnTo>
                  <a:lnTo>
                    <a:pt x="149" y="18"/>
                  </a:lnTo>
                  <a:lnTo>
                    <a:pt x="153" y="17"/>
                  </a:lnTo>
                  <a:lnTo>
                    <a:pt x="157" y="17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9" y="14"/>
                  </a:lnTo>
                  <a:lnTo>
                    <a:pt x="173" y="14"/>
                  </a:lnTo>
                  <a:lnTo>
                    <a:pt x="177" y="13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0"/>
                  </a:lnTo>
                  <a:lnTo>
                    <a:pt x="196" y="9"/>
                  </a:lnTo>
                  <a:lnTo>
                    <a:pt x="202" y="9"/>
                  </a:lnTo>
                  <a:lnTo>
                    <a:pt x="206" y="8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21" y="5"/>
                  </a:lnTo>
                  <a:lnTo>
                    <a:pt x="226" y="5"/>
                  </a:lnTo>
                  <a:lnTo>
                    <a:pt x="232" y="4"/>
                  </a:lnTo>
                  <a:lnTo>
                    <a:pt x="237" y="4"/>
                  </a:lnTo>
                  <a:lnTo>
                    <a:pt x="243" y="2"/>
                  </a:lnTo>
                  <a:lnTo>
                    <a:pt x="249" y="2"/>
                  </a:lnTo>
                  <a:lnTo>
                    <a:pt x="253" y="2"/>
                  </a:lnTo>
                  <a:lnTo>
                    <a:pt x="258" y="1"/>
                  </a:lnTo>
                  <a:lnTo>
                    <a:pt x="262" y="1"/>
                  </a:lnTo>
                  <a:lnTo>
                    <a:pt x="266" y="1"/>
                  </a:lnTo>
                  <a:lnTo>
                    <a:pt x="271" y="1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44" y="307"/>
                  </a:lnTo>
                  <a:lnTo>
                    <a:pt x="349" y="360"/>
                  </a:lnTo>
                  <a:lnTo>
                    <a:pt x="356" y="415"/>
                  </a:lnTo>
                  <a:lnTo>
                    <a:pt x="363" y="470"/>
                  </a:lnTo>
                  <a:lnTo>
                    <a:pt x="362" y="470"/>
                  </a:lnTo>
                  <a:lnTo>
                    <a:pt x="359" y="470"/>
                  </a:lnTo>
                  <a:lnTo>
                    <a:pt x="358" y="470"/>
                  </a:lnTo>
                  <a:lnTo>
                    <a:pt x="353" y="470"/>
                  </a:lnTo>
                  <a:lnTo>
                    <a:pt x="351" y="470"/>
                  </a:lnTo>
                  <a:lnTo>
                    <a:pt x="348" y="470"/>
                  </a:lnTo>
                  <a:lnTo>
                    <a:pt x="345" y="470"/>
                  </a:lnTo>
                  <a:lnTo>
                    <a:pt x="342" y="470"/>
                  </a:lnTo>
                  <a:lnTo>
                    <a:pt x="341" y="470"/>
                  </a:lnTo>
                  <a:lnTo>
                    <a:pt x="340" y="470"/>
                  </a:lnTo>
                  <a:lnTo>
                    <a:pt x="337" y="470"/>
                  </a:lnTo>
                  <a:lnTo>
                    <a:pt x="335" y="470"/>
                  </a:lnTo>
                  <a:lnTo>
                    <a:pt x="333" y="470"/>
                  </a:lnTo>
                  <a:lnTo>
                    <a:pt x="331" y="470"/>
                  </a:lnTo>
                  <a:lnTo>
                    <a:pt x="329" y="470"/>
                  </a:lnTo>
                  <a:lnTo>
                    <a:pt x="327" y="470"/>
                  </a:lnTo>
                  <a:lnTo>
                    <a:pt x="326" y="470"/>
                  </a:lnTo>
                  <a:lnTo>
                    <a:pt x="323" y="470"/>
                  </a:lnTo>
                  <a:lnTo>
                    <a:pt x="322" y="470"/>
                  </a:lnTo>
                  <a:lnTo>
                    <a:pt x="320" y="470"/>
                  </a:lnTo>
                  <a:lnTo>
                    <a:pt x="318" y="470"/>
                  </a:lnTo>
                  <a:lnTo>
                    <a:pt x="316" y="470"/>
                  </a:lnTo>
                  <a:lnTo>
                    <a:pt x="315" y="470"/>
                  </a:lnTo>
                  <a:lnTo>
                    <a:pt x="313" y="470"/>
                  </a:lnTo>
                  <a:lnTo>
                    <a:pt x="312" y="470"/>
                  </a:lnTo>
                  <a:lnTo>
                    <a:pt x="311" y="470"/>
                  </a:lnTo>
                  <a:lnTo>
                    <a:pt x="308" y="470"/>
                  </a:lnTo>
                  <a:lnTo>
                    <a:pt x="306" y="472"/>
                  </a:lnTo>
                  <a:lnTo>
                    <a:pt x="304" y="472"/>
                  </a:lnTo>
                  <a:lnTo>
                    <a:pt x="301" y="472"/>
                  </a:lnTo>
                  <a:lnTo>
                    <a:pt x="300" y="472"/>
                  </a:lnTo>
                  <a:lnTo>
                    <a:pt x="297" y="472"/>
                  </a:lnTo>
                  <a:lnTo>
                    <a:pt x="294" y="473"/>
                  </a:lnTo>
                  <a:lnTo>
                    <a:pt x="291" y="473"/>
                  </a:lnTo>
                  <a:lnTo>
                    <a:pt x="289" y="473"/>
                  </a:lnTo>
                  <a:lnTo>
                    <a:pt x="286" y="473"/>
                  </a:lnTo>
                  <a:lnTo>
                    <a:pt x="283" y="473"/>
                  </a:lnTo>
                  <a:lnTo>
                    <a:pt x="282" y="474"/>
                  </a:lnTo>
                  <a:lnTo>
                    <a:pt x="279" y="474"/>
                  </a:lnTo>
                  <a:lnTo>
                    <a:pt x="278" y="474"/>
                  </a:lnTo>
                  <a:lnTo>
                    <a:pt x="275" y="476"/>
                  </a:lnTo>
                  <a:lnTo>
                    <a:pt x="272" y="476"/>
                  </a:lnTo>
                  <a:lnTo>
                    <a:pt x="269" y="477"/>
                  </a:lnTo>
                  <a:lnTo>
                    <a:pt x="266" y="477"/>
                  </a:lnTo>
                  <a:lnTo>
                    <a:pt x="264" y="477"/>
                  </a:lnTo>
                  <a:lnTo>
                    <a:pt x="262" y="478"/>
                  </a:lnTo>
                  <a:lnTo>
                    <a:pt x="261" y="478"/>
                  </a:lnTo>
                  <a:lnTo>
                    <a:pt x="258" y="478"/>
                  </a:lnTo>
                  <a:lnTo>
                    <a:pt x="255" y="480"/>
                  </a:lnTo>
                  <a:lnTo>
                    <a:pt x="253" y="480"/>
                  </a:lnTo>
                  <a:lnTo>
                    <a:pt x="250" y="481"/>
                  </a:lnTo>
                  <a:lnTo>
                    <a:pt x="247" y="482"/>
                  </a:lnTo>
                  <a:lnTo>
                    <a:pt x="246" y="482"/>
                  </a:lnTo>
                  <a:lnTo>
                    <a:pt x="243" y="484"/>
                  </a:lnTo>
                  <a:lnTo>
                    <a:pt x="240" y="485"/>
                  </a:lnTo>
                  <a:lnTo>
                    <a:pt x="239" y="485"/>
                  </a:lnTo>
                  <a:lnTo>
                    <a:pt x="236" y="486"/>
                  </a:lnTo>
                  <a:lnTo>
                    <a:pt x="233" y="488"/>
                  </a:lnTo>
                  <a:lnTo>
                    <a:pt x="232" y="489"/>
                  </a:lnTo>
                  <a:lnTo>
                    <a:pt x="229" y="490"/>
                  </a:lnTo>
                  <a:lnTo>
                    <a:pt x="226" y="491"/>
                  </a:lnTo>
                  <a:lnTo>
                    <a:pt x="224" y="493"/>
                  </a:lnTo>
                  <a:lnTo>
                    <a:pt x="221" y="494"/>
                  </a:lnTo>
                  <a:lnTo>
                    <a:pt x="220" y="495"/>
                  </a:lnTo>
                  <a:lnTo>
                    <a:pt x="218" y="495"/>
                  </a:lnTo>
                  <a:lnTo>
                    <a:pt x="217" y="497"/>
                  </a:lnTo>
                  <a:lnTo>
                    <a:pt x="215" y="498"/>
                  </a:lnTo>
                  <a:lnTo>
                    <a:pt x="214" y="499"/>
                  </a:lnTo>
                  <a:lnTo>
                    <a:pt x="211" y="499"/>
                  </a:lnTo>
                  <a:lnTo>
                    <a:pt x="210" y="501"/>
                  </a:lnTo>
                  <a:lnTo>
                    <a:pt x="209" y="502"/>
                  </a:lnTo>
                  <a:lnTo>
                    <a:pt x="207" y="503"/>
                  </a:lnTo>
                  <a:lnTo>
                    <a:pt x="206" y="503"/>
                  </a:lnTo>
                  <a:lnTo>
                    <a:pt x="204" y="505"/>
                  </a:lnTo>
                  <a:lnTo>
                    <a:pt x="203" y="506"/>
                  </a:lnTo>
                  <a:lnTo>
                    <a:pt x="202" y="507"/>
                  </a:lnTo>
                  <a:lnTo>
                    <a:pt x="200" y="507"/>
                  </a:lnTo>
                  <a:lnTo>
                    <a:pt x="197" y="509"/>
                  </a:lnTo>
                  <a:lnTo>
                    <a:pt x="196" y="510"/>
                  </a:lnTo>
                  <a:lnTo>
                    <a:pt x="195" y="511"/>
                  </a:lnTo>
                  <a:lnTo>
                    <a:pt x="193" y="511"/>
                  </a:lnTo>
                  <a:lnTo>
                    <a:pt x="193" y="512"/>
                  </a:lnTo>
                  <a:lnTo>
                    <a:pt x="192" y="514"/>
                  </a:lnTo>
                  <a:lnTo>
                    <a:pt x="191" y="514"/>
                  </a:lnTo>
                  <a:lnTo>
                    <a:pt x="171" y="470"/>
                  </a:lnTo>
                  <a:lnTo>
                    <a:pt x="151" y="421"/>
                  </a:lnTo>
                  <a:lnTo>
                    <a:pt x="127" y="366"/>
                  </a:lnTo>
                  <a:lnTo>
                    <a:pt x="101" y="308"/>
                  </a:lnTo>
                  <a:lnTo>
                    <a:pt x="76" y="248"/>
                  </a:lnTo>
                  <a:lnTo>
                    <a:pt x="50" y="187"/>
                  </a:lnTo>
                  <a:lnTo>
                    <a:pt x="24" y="127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Rectangle 46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Rectangle 47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" name="Rectangle 48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Rectangle 49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" name="Rectangle 50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Rectangle 51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Rectangle 52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Rectangle 53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Rectangle 56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" name="Rectangle 76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" name="Rectangle 78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Rectangle 79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" name="Rectangle 80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0" name="Rectangle 81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" name="Rectangle 82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" name="Rectangle 83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" name="Rectangle 84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Rectangle 85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Rectangle 86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" name="Rectangle 87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Freeform 89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9" name="Freeform 90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" name="Freeform 91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" name="Rectangle 92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Rectangle 93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Freeform 94"/>
            <p:cNvSpPr>
              <a:spLocks/>
            </p:cNvSpPr>
            <p:nvPr/>
          </p:nvSpPr>
          <p:spPr bwMode="auto">
            <a:xfrm>
              <a:off x="2883" y="1452"/>
              <a:ext cx="1489" cy="468"/>
            </a:xfrm>
            <a:custGeom>
              <a:avLst/>
              <a:gdLst>
                <a:gd name="T0" fmla="*/ 92 w 1441"/>
                <a:gd name="T1" fmla="*/ 473 h 558"/>
                <a:gd name="T2" fmla="*/ 121 w 1441"/>
                <a:gd name="T3" fmla="*/ 482 h 558"/>
                <a:gd name="T4" fmla="*/ 154 w 1441"/>
                <a:gd name="T5" fmla="*/ 486 h 558"/>
                <a:gd name="T6" fmla="*/ 190 w 1441"/>
                <a:gd name="T7" fmla="*/ 499 h 558"/>
                <a:gd name="T8" fmla="*/ 226 w 1441"/>
                <a:gd name="T9" fmla="*/ 533 h 558"/>
                <a:gd name="T10" fmla="*/ 255 w 1441"/>
                <a:gd name="T11" fmla="*/ 554 h 558"/>
                <a:gd name="T12" fmla="*/ 273 w 1441"/>
                <a:gd name="T13" fmla="*/ 557 h 558"/>
                <a:gd name="T14" fmla="*/ 309 w 1441"/>
                <a:gd name="T15" fmla="*/ 558 h 558"/>
                <a:gd name="T16" fmla="*/ 349 w 1441"/>
                <a:gd name="T17" fmla="*/ 557 h 558"/>
                <a:gd name="T18" fmla="*/ 387 w 1441"/>
                <a:gd name="T19" fmla="*/ 552 h 558"/>
                <a:gd name="T20" fmla="*/ 427 w 1441"/>
                <a:gd name="T21" fmla="*/ 545 h 558"/>
                <a:gd name="T22" fmla="*/ 465 w 1441"/>
                <a:gd name="T23" fmla="*/ 535 h 558"/>
                <a:gd name="T24" fmla="*/ 502 w 1441"/>
                <a:gd name="T25" fmla="*/ 520 h 558"/>
                <a:gd name="T26" fmla="*/ 536 w 1441"/>
                <a:gd name="T27" fmla="*/ 503 h 558"/>
                <a:gd name="T28" fmla="*/ 568 w 1441"/>
                <a:gd name="T29" fmla="*/ 485 h 558"/>
                <a:gd name="T30" fmla="*/ 600 w 1441"/>
                <a:gd name="T31" fmla="*/ 461 h 558"/>
                <a:gd name="T32" fmla="*/ 627 w 1441"/>
                <a:gd name="T33" fmla="*/ 440 h 558"/>
                <a:gd name="T34" fmla="*/ 640 w 1441"/>
                <a:gd name="T35" fmla="*/ 427 h 558"/>
                <a:gd name="T36" fmla="*/ 654 w 1441"/>
                <a:gd name="T37" fmla="*/ 396 h 558"/>
                <a:gd name="T38" fmla="*/ 667 w 1441"/>
                <a:gd name="T39" fmla="*/ 352 h 558"/>
                <a:gd name="T40" fmla="*/ 680 w 1441"/>
                <a:gd name="T41" fmla="*/ 318 h 558"/>
                <a:gd name="T42" fmla="*/ 729 w 1441"/>
                <a:gd name="T43" fmla="*/ 199 h 558"/>
                <a:gd name="T44" fmla="*/ 740 w 1441"/>
                <a:gd name="T45" fmla="*/ 162 h 558"/>
                <a:gd name="T46" fmla="*/ 747 w 1441"/>
                <a:gd name="T47" fmla="*/ 108 h 558"/>
                <a:gd name="T48" fmla="*/ 760 w 1441"/>
                <a:gd name="T49" fmla="*/ 73 h 558"/>
                <a:gd name="T50" fmla="*/ 774 w 1441"/>
                <a:gd name="T51" fmla="*/ 64 h 558"/>
                <a:gd name="T52" fmla="*/ 807 w 1441"/>
                <a:gd name="T53" fmla="*/ 49 h 558"/>
                <a:gd name="T54" fmla="*/ 845 w 1441"/>
                <a:gd name="T55" fmla="*/ 32 h 558"/>
                <a:gd name="T56" fmla="*/ 885 w 1441"/>
                <a:gd name="T57" fmla="*/ 19 h 558"/>
                <a:gd name="T58" fmla="*/ 925 w 1441"/>
                <a:gd name="T59" fmla="*/ 9 h 558"/>
                <a:gd name="T60" fmla="*/ 967 w 1441"/>
                <a:gd name="T61" fmla="*/ 4 h 558"/>
                <a:gd name="T62" fmla="*/ 1008 w 1441"/>
                <a:gd name="T63" fmla="*/ 0 h 558"/>
                <a:gd name="T64" fmla="*/ 1050 w 1441"/>
                <a:gd name="T65" fmla="*/ 1 h 558"/>
                <a:gd name="T66" fmla="*/ 1090 w 1441"/>
                <a:gd name="T67" fmla="*/ 6 h 558"/>
                <a:gd name="T68" fmla="*/ 1130 w 1441"/>
                <a:gd name="T69" fmla="*/ 15 h 558"/>
                <a:gd name="T70" fmla="*/ 1167 w 1441"/>
                <a:gd name="T71" fmla="*/ 26 h 558"/>
                <a:gd name="T72" fmla="*/ 1183 w 1441"/>
                <a:gd name="T73" fmla="*/ 32 h 558"/>
                <a:gd name="T74" fmla="*/ 1214 w 1441"/>
                <a:gd name="T75" fmla="*/ 57 h 558"/>
                <a:gd name="T76" fmla="*/ 1250 w 1441"/>
                <a:gd name="T77" fmla="*/ 93 h 558"/>
                <a:gd name="T78" fmla="*/ 1284 w 1441"/>
                <a:gd name="T79" fmla="*/ 116 h 558"/>
                <a:gd name="T80" fmla="*/ 1317 w 1441"/>
                <a:gd name="T81" fmla="*/ 137 h 558"/>
                <a:gd name="T82" fmla="*/ 1346 w 1441"/>
                <a:gd name="T83" fmla="*/ 15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1"/>
                  </a:moveTo>
                  <a:lnTo>
                    <a:pt x="92" y="473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5"/>
                  </a:lnTo>
                  <a:lnTo>
                    <a:pt x="154" y="486"/>
                  </a:lnTo>
                  <a:lnTo>
                    <a:pt x="172" y="491"/>
                  </a:lnTo>
                  <a:lnTo>
                    <a:pt x="190" y="499"/>
                  </a:lnTo>
                  <a:lnTo>
                    <a:pt x="207" y="515"/>
                  </a:lnTo>
                  <a:lnTo>
                    <a:pt x="226" y="533"/>
                  </a:lnTo>
                  <a:lnTo>
                    <a:pt x="240" y="546"/>
                  </a:lnTo>
                  <a:lnTo>
                    <a:pt x="255" y="554"/>
                  </a:lnTo>
                  <a:lnTo>
                    <a:pt x="269" y="557"/>
                  </a:lnTo>
                  <a:lnTo>
                    <a:pt x="273" y="557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9" y="558"/>
                  </a:lnTo>
                  <a:lnTo>
                    <a:pt x="349" y="557"/>
                  </a:lnTo>
                  <a:lnTo>
                    <a:pt x="369" y="556"/>
                  </a:lnTo>
                  <a:lnTo>
                    <a:pt x="387" y="552"/>
                  </a:lnTo>
                  <a:lnTo>
                    <a:pt x="408" y="549"/>
                  </a:lnTo>
                  <a:lnTo>
                    <a:pt x="427" y="545"/>
                  </a:lnTo>
                  <a:lnTo>
                    <a:pt x="447" y="540"/>
                  </a:lnTo>
                  <a:lnTo>
                    <a:pt x="465" y="535"/>
                  </a:lnTo>
                  <a:lnTo>
                    <a:pt x="482" y="528"/>
                  </a:lnTo>
                  <a:lnTo>
                    <a:pt x="502" y="520"/>
                  </a:lnTo>
                  <a:lnTo>
                    <a:pt x="518" y="512"/>
                  </a:lnTo>
                  <a:lnTo>
                    <a:pt x="536" y="503"/>
                  </a:lnTo>
                  <a:lnTo>
                    <a:pt x="551" y="494"/>
                  </a:lnTo>
                  <a:lnTo>
                    <a:pt x="568" y="485"/>
                  </a:lnTo>
                  <a:lnTo>
                    <a:pt x="585" y="473"/>
                  </a:lnTo>
                  <a:lnTo>
                    <a:pt x="600" y="461"/>
                  </a:lnTo>
                  <a:lnTo>
                    <a:pt x="618" y="447"/>
                  </a:lnTo>
                  <a:lnTo>
                    <a:pt x="627" y="440"/>
                  </a:lnTo>
                  <a:lnTo>
                    <a:pt x="630" y="438"/>
                  </a:lnTo>
                  <a:lnTo>
                    <a:pt x="640" y="427"/>
                  </a:lnTo>
                  <a:lnTo>
                    <a:pt x="648" y="413"/>
                  </a:lnTo>
                  <a:lnTo>
                    <a:pt x="654" y="396"/>
                  </a:lnTo>
                  <a:lnTo>
                    <a:pt x="662" y="371"/>
                  </a:lnTo>
                  <a:lnTo>
                    <a:pt x="667" y="352"/>
                  </a:lnTo>
                  <a:lnTo>
                    <a:pt x="673" y="335"/>
                  </a:lnTo>
                  <a:lnTo>
                    <a:pt x="680" y="318"/>
                  </a:lnTo>
                  <a:lnTo>
                    <a:pt x="705" y="259"/>
                  </a:lnTo>
                  <a:lnTo>
                    <a:pt x="729" y="199"/>
                  </a:lnTo>
                  <a:lnTo>
                    <a:pt x="735" y="181"/>
                  </a:lnTo>
                  <a:lnTo>
                    <a:pt x="740" y="162"/>
                  </a:lnTo>
                  <a:lnTo>
                    <a:pt x="743" y="140"/>
                  </a:lnTo>
                  <a:lnTo>
                    <a:pt x="747" y="108"/>
                  </a:lnTo>
                  <a:lnTo>
                    <a:pt x="752" y="89"/>
                  </a:lnTo>
                  <a:lnTo>
                    <a:pt x="760" y="73"/>
                  </a:lnTo>
                  <a:lnTo>
                    <a:pt x="769" y="65"/>
                  </a:lnTo>
                  <a:lnTo>
                    <a:pt x="774" y="64"/>
                  </a:lnTo>
                  <a:lnTo>
                    <a:pt x="786" y="59"/>
                  </a:lnTo>
                  <a:lnTo>
                    <a:pt x="807" y="49"/>
                  </a:lnTo>
                  <a:lnTo>
                    <a:pt x="826" y="40"/>
                  </a:lnTo>
                  <a:lnTo>
                    <a:pt x="845" y="32"/>
                  </a:lnTo>
                  <a:lnTo>
                    <a:pt x="866" y="26"/>
                  </a:lnTo>
                  <a:lnTo>
                    <a:pt x="885" y="19"/>
                  </a:lnTo>
                  <a:lnTo>
                    <a:pt x="905" y="14"/>
                  </a:lnTo>
                  <a:lnTo>
                    <a:pt x="925" y="9"/>
                  </a:lnTo>
                  <a:lnTo>
                    <a:pt x="946" y="5"/>
                  </a:lnTo>
                  <a:lnTo>
                    <a:pt x="967" y="4"/>
                  </a:lnTo>
                  <a:lnTo>
                    <a:pt x="987" y="1"/>
                  </a:lnTo>
                  <a:lnTo>
                    <a:pt x="1008" y="0"/>
                  </a:lnTo>
                  <a:lnTo>
                    <a:pt x="1029" y="0"/>
                  </a:lnTo>
                  <a:lnTo>
                    <a:pt x="1050" y="1"/>
                  </a:lnTo>
                  <a:lnTo>
                    <a:pt x="1069" y="4"/>
                  </a:lnTo>
                  <a:lnTo>
                    <a:pt x="1090" y="6"/>
                  </a:lnTo>
                  <a:lnTo>
                    <a:pt x="1110" y="10"/>
                  </a:lnTo>
                  <a:lnTo>
                    <a:pt x="1130" y="15"/>
                  </a:lnTo>
                  <a:lnTo>
                    <a:pt x="1153" y="22"/>
                  </a:lnTo>
                  <a:lnTo>
                    <a:pt x="1167" y="26"/>
                  </a:lnTo>
                  <a:lnTo>
                    <a:pt x="1170" y="27"/>
                  </a:lnTo>
                  <a:lnTo>
                    <a:pt x="1183" y="32"/>
                  </a:lnTo>
                  <a:lnTo>
                    <a:pt x="1199" y="43"/>
                  </a:lnTo>
                  <a:lnTo>
                    <a:pt x="1214" y="57"/>
                  </a:lnTo>
                  <a:lnTo>
                    <a:pt x="1232" y="77"/>
                  </a:lnTo>
                  <a:lnTo>
                    <a:pt x="1250" y="93"/>
                  </a:lnTo>
                  <a:lnTo>
                    <a:pt x="1266" y="106"/>
                  </a:lnTo>
                  <a:lnTo>
                    <a:pt x="1284" y="116"/>
                  </a:lnTo>
                  <a:lnTo>
                    <a:pt x="1303" y="128"/>
                  </a:lnTo>
                  <a:lnTo>
                    <a:pt x="1317" y="137"/>
                  </a:lnTo>
                  <a:lnTo>
                    <a:pt x="1332" y="145"/>
                  </a:lnTo>
                  <a:lnTo>
                    <a:pt x="1346" y="152"/>
                  </a:lnTo>
                  <a:lnTo>
                    <a:pt x="1441" y="19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Freeform 95"/>
            <p:cNvSpPr>
              <a:spLocks/>
            </p:cNvSpPr>
            <p:nvPr/>
          </p:nvSpPr>
          <p:spPr bwMode="auto">
            <a:xfrm>
              <a:off x="2883" y="1505"/>
              <a:ext cx="1489" cy="365"/>
            </a:xfrm>
            <a:custGeom>
              <a:avLst/>
              <a:gdLst>
                <a:gd name="T0" fmla="*/ 92 w 1441"/>
                <a:gd name="T1" fmla="*/ 394 h 436"/>
                <a:gd name="T2" fmla="*/ 121 w 1441"/>
                <a:gd name="T3" fmla="*/ 398 h 436"/>
                <a:gd name="T4" fmla="*/ 154 w 1441"/>
                <a:gd name="T5" fmla="*/ 399 h 436"/>
                <a:gd name="T6" fmla="*/ 190 w 1441"/>
                <a:gd name="T7" fmla="*/ 406 h 436"/>
                <a:gd name="T8" fmla="*/ 226 w 1441"/>
                <a:gd name="T9" fmla="*/ 424 h 436"/>
                <a:gd name="T10" fmla="*/ 255 w 1441"/>
                <a:gd name="T11" fmla="*/ 435 h 436"/>
                <a:gd name="T12" fmla="*/ 285 w 1441"/>
                <a:gd name="T13" fmla="*/ 436 h 436"/>
                <a:gd name="T14" fmla="*/ 327 w 1441"/>
                <a:gd name="T15" fmla="*/ 435 h 436"/>
                <a:gd name="T16" fmla="*/ 362 w 1441"/>
                <a:gd name="T17" fmla="*/ 434 h 436"/>
                <a:gd name="T18" fmla="*/ 397 w 1441"/>
                <a:gd name="T19" fmla="*/ 428 h 436"/>
                <a:gd name="T20" fmla="*/ 431 w 1441"/>
                <a:gd name="T21" fmla="*/ 420 h 436"/>
                <a:gd name="T22" fmla="*/ 465 w 1441"/>
                <a:gd name="T23" fmla="*/ 409 h 436"/>
                <a:gd name="T24" fmla="*/ 498 w 1441"/>
                <a:gd name="T25" fmla="*/ 395 h 436"/>
                <a:gd name="T26" fmla="*/ 527 w 1441"/>
                <a:gd name="T27" fmla="*/ 378 h 436"/>
                <a:gd name="T28" fmla="*/ 556 w 1441"/>
                <a:gd name="T29" fmla="*/ 360 h 436"/>
                <a:gd name="T30" fmla="*/ 589 w 1441"/>
                <a:gd name="T31" fmla="*/ 338 h 436"/>
                <a:gd name="T32" fmla="*/ 601 w 1441"/>
                <a:gd name="T33" fmla="*/ 327 h 436"/>
                <a:gd name="T34" fmla="*/ 622 w 1441"/>
                <a:gd name="T35" fmla="*/ 306 h 436"/>
                <a:gd name="T36" fmla="*/ 643 w 1441"/>
                <a:gd name="T37" fmla="*/ 278 h 436"/>
                <a:gd name="T38" fmla="*/ 662 w 1441"/>
                <a:gd name="T39" fmla="*/ 254 h 436"/>
                <a:gd name="T40" fmla="*/ 706 w 1441"/>
                <a:gd name="T41" fmla="*/ 196 h 436"/>
                <a:gd name="T42" fmla="*/ 749 w 1441"/>
                <a:gd name="T43" fmla="*/ 140 h 436"/>
                <a:gd name="T44" fmla="*/ 764 w 1441"/>
                <a:gd name="T45" fmla="*/ 110 h 436"/>
                <a:gd name="T46" fmla="*/ 780 w 1441"/>
                <a:gd name="T47" fmla="*/ 73 h 436"/>
                <a:gd name="T48" fmla="*/ 803 w 1441"/>
                <a:gd name="T49" fmla="*/ 55 h 436"/>
                <a:gd name="T50" fmla="*/ 818 w 1441"/>
                <a:gd name="T51" fmla="*/ 48 h 436"/>
                <a:gd name="T52" fmla="*/ 858 w 1441"/>
                <a:gd name="T53" fmla="*/ 31 h 436"/>
                <a:gd name="T54" fmla="*/ 892 w 1441"/>
                <a:gd name="T55" fmla="*/ 19 h 436"/>
                <a:gd name="T56" fmla="*/ 929 w 1441"/>
                <a:gd name="T57" fmla="*/ 9 h 436"/>
                <a:gd name="T58" fmla="*/ 965 w 1441"/>
                <a:gd name="T59" fmla="*/ 4 h 436"/>
                <a:gd name="T60" fmla="*/ 1003 w 1441"/>
                <a:gd name="T61" fmla="*/ 0 h 436"/>
                <a:gd name="T62" fmla="*/ 1040 w 1441"/>
                <a:gd name="T63" fmla="*/ 0 h 436"/>
                <a:gd name="T64" fmla="*/ 1076 w 1441"/>
                <a:gd name="T65" fmla="*/ 4 h 436"/>
                <a:gd name="T66" fmla="*/ 1112 w 1441"/>
                <a:gd name="T67" fmla="*/ 9 h 436"/>
                <a:gd name="T68" fmla="*/ 1153 w 1441"/>
                <a:gd name="T69" fmla="*/ 21 h 436"/>
                <a:gd name="T70" fmla="*/ 1170 w 1441"/>
                <a:gd name="T71" fmla="*/ 26 h 436"/>
                <a:gd name="T72" fmla="*/ 1199 w 1441"/>
                <a:gd name="T73" fmla="*/ 36 h 436"/>
                <a:gd name="T74" fmla="*/ 1232 w 1441"/>
                <a:gd name="T75" fmla="*/ 53 h 436"/>
                <a:gd name="T76" fmla="*/ 1284 w 1441"/>
                <a:gd name="T77" fmla="*/ 82 h 436"/>
                <a:gd name="T78" fmla="*/ 1317 w 1441"/>
                <a:gd name="T79" fmla="*/ 101 h 436"/>
                <a:gd name="T80" fmla="*/ 1346 w 1441"/>
                <a:gd name="T81" fmla="*/ 11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6">
                  <a:moveTo>
                    <a:pt x="0" y="378"/>
                  </a:moveTo>
                  <a:lnTo>
                    <a:pt x="92" y="394"/>
                  </a:lnTo>
                  <a:lnTo>
                    <a:pt x="106" y="397"/>
                  </a:lnTo>
                  <a:lnTo>
                    <a:pt x="121" y="398"/>
                  </a:lnTo>
                  <a:lnTo>
                    <a:pt x="135" y="399"/>
                  </a:lnTo>
                  <a:lnTo>
                    <a:pt x="154" y="399"/>
                  </a:lnTo>
                  <a:lnTo>
                    <a:pt x="172" y="402"/>
                  </a:lnTo>
                  <a:lnTo>
                    <a:pt x="190" y="406"/>
                  </a:lnTo>
                  <a:lnTo>
                    <a:pt x="207" y="414"/>
                  </a:lnTo>
                  <a:lnTo>
                    <a:pt x="226" y="424"/>
                  </a:lnTo>
                  <a:lnTo>
                    <a:pt x="240" y="431"/>
                  </a:lnTo>
                  <a:lnTo>
                    <a:pt x="255" y="435"/>
                  </a:lnTo>
                  <a:lnTo>
                    <a:pt x="269" y="436"/>
                  </a:lnTo>
                  <a:lnTo>
                    <a:pt x="285" y="436"/>
                  </a:lnTo>
                  <a:lnTo>
                    <a:pt x="309" y="435"/>
                  </a:lnTo>
                  <a:lnTo>
                    <a:pt x="327" y="435"/>
                  </a:lnTo>
                  <a:lnTo>
                    <a:pt x="345" y="435"/>
                  </a:lnTo>
                  <a:lnTo>
                    <a:pt x="362" y="434"/>
                  </a:lnTo>
                  <a:lnTo>
                    <a:pt x="380" y="431"/>
                  </a:lnTo>
                  <a:lnTo>
                    <a:pt x="397" y="428"/>
                  </a:lnTo>
                  <a:lnTo>
                    <a:pt x="414" y="424"/>
                  </a:lnTo>
                  <a:lnTo>
                    <a:pt x="431" y="420"/>
                  </a:lnTo>
                  <a:lnTo>
                    <a:pt x="448" y="414"/>
                  </a:lnTo>
                  <a:lnTo>
                    <a:pt x="465" y="409"/>
                  </a:lnTo>
                  <a:lnTo>
                    <a:pt x="481" y="402"/>
                  </a:lnTo>
                  <a:lnTo>
                    <a:pt x="498" y="395"/>
                  </a:lnTo>
                  <a:lnTo>
                    <a:pt x="513" y="386"/>
                  </a:lnTo>
                  <a:lnTo>
                    <a:pt x="527" y="378"/>
                  </a:lnTo>
                  <a:lnTo>
                    <a:pt x="542" y="371"/>
                  </a:lnTo>
                  <a:lnTo>
                    <a:pt x="556" y="360"/>
                  </a:lnTo>
                  <a:lnTo>
                    <a:pt x="569" y="351"/>
                  </a:lnTo>
                  <a:lnTo>
                    <a:pt x="589" y="338"/>
                  </a:lnTo>
                  <a:lnTo>
                    <a:pt x="598" y="327"/>
                  </a:lnTo>
                  <a:lnTo>
                    <a:pt x="601" y="327"/>
                  </a:lnTo>
                  <a:lnTo>
                    <a:pt x="612" y="317"/>
                  </a:lnTo>
                  <a:lnTo>
                    <a:pt x="622" y="306"/>
                  </a:lnTo>
                  <a:lnTo>
                    <a:pt x="631" y="293"/>
                  </a:lnTo>
                  <a:lnTo>
                    <a:pt x="643" y="278"/>
                  </a:lnTo>
                  <a:lnTo>
                    <a:pt x="654" y="264"/>
                  </a:lnTo>
                  <a:lnTo>
                    <a:pt x="662" y="254"/>
                  </a:lnTo>
                  <a:lnTo>
                    <a:pt x="672" y="241"/>
                  </a:lnTo>
                  <a:lnTo>
                    <a:pt x="706" y="196"/>
                  </a:lnTo>
                  <a:lnTo>
                    <a:pt x="739" y="153"/>
                  </a:lnTo>
                  <a:lnTo>
                    <a:pt x="749" y="140"/>
                  </a:lnTo>
                  <a:lnTo>
                    <a:pt x="757" y="125"/>
                  </a:lnTo>
                  <a:lnTo>
                    <a:pt x="764" y="110"/>
                  </a:lnTo>
                  <a:lnTo>
                    <a:pt x="772" y="87"/>
                  </a:lnTo>
                  <a:lnTo>
                    <a:pt x="780" y="73"/>
                  </a:lnTo>
                  <a:lnTo>
                    <a:pt x="790" y="61"/>
                  </a:lnTo>
                  <a:lnTo>
                    <a:pt x="803" y="55"/>
                  </a:lnTo>
                  <a:lnTo>
                    <a:pt x="807" y="52"/>
                  </a:lnTo>
                  <a:lnTo>
                    <a:pt x="818" y="48"/>
                  </a:lnTo>
                  <a:lnTo>
                    <a:pt x="840" y="40"/>
                  </a:lnTo>
                  <a:lnTo>
                    <a:pt x="858" y="31"/>
                  </a:lnTo>
                  <a:lnTo>
                    <a:pt x="874" y="24"/>
                  </a:lnTo>
                  <a:lnTo>
                    <a:pt x="892" y="19"/>
                  </a:lnTo>
                  <a:lnTo>
                    <a:pt x="910" y="14"/>
                  </a:lnTo>
                  <a:lnTo>
                    <a:pt x="929" y="9"/>
                  </a:lnTo>
                  <a:lnTo>
                    <a:pt x="947" y="6"/>
                  </a:lnTo>
                  <a:lnTo>
                    <a:pt x="965" y="4"/>
                  </a:lnTo>
                  <a:lnTo>
                    <a:pt x="985" y="1"/>
                  </a:lnTo>
                  <a:lnTo>
                    <a:pt x="1003" y="0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8" y="1"/>
                  </a:lnTo>
                  <a:lnTo>
                    <a:pt x="1076" y="4"/>
                  </a:lnTo>
                  <a:lnTo>
                    <a:pt x="1094" y="6"/>
                  </a:lnTo>
                  <a:lnTo>
                    <a:pt x="1112" y="9"/>
                  </a:lnTo>
                  <a:lnTo>
                    <a:pt x="1130" y="14"/>
                  </a:lnTo>
                  <a:lnTo>
                    <a:pt x="1153" y="21"/>
                  </a:lnTo>
                  <a:lnTo>
                    <a:pt x="1167" y="24"/>
                  </a:lnTo>
                  <a:lnTo>
                    <a:pt x="1170" y="26"/>
                  </a:lnTo>
                  <a:lnTo>
                    <a:pt x="1183" y="30"/>
                  </a:lnTo>
                  <a:lnTo>
                    <a:pt x="1199" y="36"/>
                  </a:lnTo>
                  <a:lnTo>
                    <a:pt x="1214" y="43"/>
                  </a:lnTo>
                  <a:lnTo>
                    <a:pt x="1232" y="53"/>
                  </a:lnTo>
                  <a:lnTo>
                    <a:pt x="1266" y="72"/>
                  </a:lnTo>
                  <a:lnTo>
                    <a:pt x="1284" y="82"/>
                  </a:lnTo>
                  <a:lnTo>
                    <a:pt x="1303" y="93"/>
                  </a:lnTo>
                  <a:lnTo>
                    <a:pt x="1317" y="101"/>
                  </a:lnTo>
                  <a:lnTo>
                    <a:pt x="1332" y="107"/>
                  </a:lnTo>
                  <a:lnTo>
                    <a:pt x="1346" y="112"/>
                  </a:lnTo>
                  <a:lnTo>
                    <a:pt x="144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Freeform 96"/>
            <p:cNvSpPr>
              <a:spLocks/>
            </p:cNvSpPr>
            <p:nvPr/>
          </p:nvSpPr>
          <p:spPr bwMode="auto">
            <a:xfrm>
              <a:off x="2883" y="1556"/>
              <a:ext cx="1489" cy="266"/>
            </a:xfrm>
            <a:custGeom>
              <a:avLst/>
              <a:gdLst>
                <a:gd name="T0" fmla="*/ 106 w 1441"/>
                <a:gd name="T1" fmla="*/ 317 h 317"/>
                <a:gd name="T2" fmla="*/ 135 w 1441"/>
                <a:gd name="T3" fmla="*/ 317 h 317"/>
                <a:gd name="T4" fmla="*/ 172 w 1441"/>
                <a:gd name="T5" fmla="*/ 317 h 317"/>
                <a:gd name="T6" fmla="*/ 207 w 1441"/>
                <a:gd name="T7" fmla="*/ 317 h 317"/>
                <a:gd name="T8" fmla="*/ 240 w 1441"/>
                <a:gd name="T9" fmla="*/ 317 h 317"/>
                <a:gd name="T10" fmla="*/ 285 w 1441"/>
                <a:gd name="T11" fmla="*/ 317 h 317"/>
                <a:gd name="T12" fmla="*/ 325 w 1441"/>
                <a:gd name="T13" fmla="*/ 317 h 317"/>
                <a:gd name="T14" fmla="*/ 356 w 1441"/>
                <a:gd name="T15" fmla="*/ 315 h 317"/>
                <a:gd name="T16" fmla="*/ 387 w 1441"/>
                <a:gd name="T17" fmla="*/ 308 h 317"/>
                <a:gd name="T18" fmla="*/ 418 w 1441"/>
                <a:gd name="T19" fmla="*/ 302 h 317"/>
                <a:gd name="T20" fmla="*/ 447 w 1441"/>
                <a:gd name="T21" fmla="*/ 293 h 317"/>
                <a:gd name="T22" fmla="*/ 476 w 1441"/>
                <a:gd name="T23" fmla="*/ 279 h 317"/>
                <a:gd name="T24" fmla="*/ 502 w 1441"/>
                <a:gd name="T25" fmla="*/ 266 h 317"/>
                <a:gd name="T26" fmla="*/ 527 w 1441"/>
                <a:gd name="T27" fmla="*/ 249 h 317"/>
                <a:gd name="T28" fmla="*/ 558 w 1441"/>
                <a:gd name="T29" fmla="*/ 226 h 317"/>
                <a:gd name="T30" fmla="*/ 572 w 1441"/>
                <a:gd name="T31" fmla="*/ 217 h 317"/>
                <a:gd name="T32" fmla="*/ 596 w 1441"/>
                <a:gd name="T33" fmla="*/ 201 h 317"/>
                <a:gd name="T34" fmla="*/ 626 w 1441"/>
                <a:gd name="T35" fmla="*/ 185 h 317"/>
                <a:gd name="T36" fmla="*/ 651 w 1441"/>
                <a:gd name="T37" fmla="*/ 173 h 317"/>
                <a:gd name="T38" fmla="*/ 706 w 1441"/>
                <a:gd name="T39" fmla="*/ 137 h 317"/>
                <a:gd name="T40" fmla="*/ 763 w 1441"/>
                <a:gd name="T41" fmla="*/ 100 h 317"/>
                <a:gd name="T42" fmla="*/ 785 w 1441"/>
                <a:gd name="T43" fmla="*/ 81 h 317"/>
                <a:gd name="T44" fmla="*/ 809 w 1441"/>
                <a:gd name="T45" fmla="*/ 58 h 317"/>
                <a:gd name="T46" fmla="*/ 834 w 1441"/>
                <a:gd name="T47" fmla="*/ 45 h 317"/>
                <a:gd name="T48" fmla="*/ 849 w 1441"/>
                <a:gd name="T49" fmla="*/ 38 h 317"/>
                <a:gd name="T50" fmla="*/ 888 w 1441"/>
                <a:gd name="T51" fmla="*/ 24 h 317"/>
                <a:gd name="T52" fmla="*/ 918 w 1441"/>
                <a:gd name="T53" fmla="*/ 13 h 317"/>
                <a:gd name="T54" fmla="*/ 952 w 1441"/>
                <a:gd name="T55" fmla="*/ 7 h 317"/>
                <a:gd name="T56" fmla="*/ 985 w 1441"/>
                <a:gd name="T57" fmla="*/ 2 h 317"/>
                <a:gd name="T58" fmla="*/ 1018 w 1441"/>
                <a:gd name="T59" fmla="*/ 0 h 317"/>
                <a:gd name="T60" fmla="*/ 1051 w 1441"/>
                <a:gd name="T61" fmla="*/ 2 h 317"/>
                <a:gd name="T62" fmla="*/ 1083 w 1441"/>
                <a:gd name="T63" fmla="*/ 4 h 317"/>
                <a:gd name="T64" fmla="*/ 1114 w 1441"/>
                <a:gd name="T65" fmla="*/ 9 h 317"/>
                <a:gd name="T66" fmla="*/ 1153 w 1441"/>
                <a:gd name="T67" fmla="*/ 20 h 317"/>
                <a:gd name="T68" fmla="*/ 1170 w 1441"/>
                <a:gd name="T69" fmla="*/ 24 h 317"/>
                <a:gd name="T70" fmla="*/ 1199 w 1441"/>
                <a:gd name="T71" fmla="*/ 30 h 317"/>
                <a:gd name="T72" fmla="*/ 1232 w 1441"/>
                <a:gd name="T73" fmla="*/ 32 h 317"/>
                <a:gd name="T74" fmla="*/ 1266 w 1441"/>
                <a:gd name="T75" fmla="*/ 40 h 317"/>
                <a:gd name="T76" fmla="*/ 1303 w 1441"/>
                <a:gd name="T77" fmla="*/ 59 h 317"/>
                <a:gd name="T78" fmla="*/ 1332 w 1441"/>
                <a:gd name="T79" fmla="*/ 71 h 317"/>
                <a:gd name="T80" fmla="*/ 1441 w 1441"/>
                <a:gd name="T81" fmla="*/ 7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7">
                  <a:moveTo>
                    <a:pt x="0" y="317"/>
                  </a:moveTo>
                  <a:lnTo>
                    <a:pt x="106" y="317"/>
                  </a:lnTo>
                  <a:lnTo>
                    <a:pt x="121" y="317"/>
                  </a:lnTo>
                  <a:lnTo>
                    <a:pt x="135" y="317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7"/>
                  </a:lnTo>
                  <a:lnTo>
                    <a:pt x="226" y="317"/>
                  </a:lnTo>
                  <a:lnTo>
                    <a:pt x="240" y="317"/>
                  </a:lnTo>
                  <a:lnTo>
                    <a:pt x="273" y="317"/>
                  </a:lnTo>
                  <a:lnTo>
                    <a:pt x="285" y="317"/>
                  </a:lnTo>
                  <a:lnTo>
                    <a:pt x="309" y="317"/>
                  </a:lnTo>
                  <a:lnTo>
                    <a:pt x="325" y="317"/>
                  </a:lnTo>
                  <a:lnTo>
                    <a:pt x="340" y="316"/>
                  </a:lnTo>
                  <a:lnTo>
                    <a:pt x="356" y="315"/>
                  </a:lnTo>
                  <a:lnTo>
                    <a:pt x="372" y="314"/>
                  </a:lnTo>
                  <a:lnTo>
                    <a:pt x="387" y="308"/>
                  </a:lnTo>
                  <a:lnTo>
                    <a:pt x="402" y="306"/>
                  </a:lnTo>
                  <a:lnTo>
                    <a:pt x="418" y="302"/>
                  </a:lnTo>
                  <a:lnTo>
                    <a:pt x="431" y="298"/>
                  </a:lnTo>
                  <a:lnTo>
                    <a:pt x="447" y="293"/>
                  </a:lnTo>
                  <a:lnTo>
                    <a:pt x="460" y="286"/>
                  </a:lnTo>
                  <a:lnTo>
                    <a:pt x="476" y="279"/>
                  </a:lnTo>
                  <a:lnTo>
                    <a:pt x="488" y="273"/>
                  </a:lnTo>
                  <a:lnTo>
                    <a:pt x="502" y="266"/>
                  </a:lnTo>
                  <a:lnTo>
                    <a:pt x="514" y="258"/>
                  </a:lnTo>
                  <a:lnTo>
                    <a:pt x="527" y="249"/>
                  </a:lnTo>
                  <a:lnTo>
                    <a:pt x="539" y="241"/>
                  </a:lnTo>
                  <a:lnTo>
                    <a:pt x="558" y="226"/>
                  </a:lnTo>
                  <a:lnTo>
                    <a:pt x="568" y="219"/>
                  </a:lnTo>
                  <a:lnTo>
                    <a:pt x="572" y="217"/>
                  </a:lnTo>
                  <a:lnTo>
                    <a:pt x="583" y="209"/>
                  </a:lnTo>
                  <a:lnTo>
                    <a:pt x="596" y="201"/>
                  </a:lnTo>
                  <a:lnTo>
                    <a:pt x="608" y="194"/>
                  </a:lnTo>
                  <a:lnTo>
                    <a:pt x="626" y="185"/>
                  </a:lnTo>
                  <a:lnTo>
                    <a:pt x="638" y="180"/>
                  </a:lnTo>
                  <a:lnTo>
                    <a:pt x="651" y="173"/>
                  </a:lnTo>
                  <a:lnTo>
                    <a:pt x="663" y="165"/>
                  </a:lnTo>
                  <a:lnTo>
                    <a:pt x="706" y="137"/>
                  </a:lnTo>
                  <a:lnTo>
                    <a:pt x="750" y="108"/>
                  </a:lnTo>
                  <a:lnTo>
                    <a:pt x="763" y="100"/>
                  </a:lnTo>
                  <a:lnTo>
                    <a:pt x="774" y="91"/>
                  </a:lnTo>
                  <a:lnTo>
                    <a:pt x="785" y="81"/>
                  </a:lnTo>
                  <a:lnTo>
                    <a:pt x="798" y="67"/>
                  </a:lnTo>
                  <a:lnTo>
                    <a:pt x="809" y="58"/>
                  </a:lnTo>
                  <a:lnTo>
                    <a:pt x="821" y="51"/>
                  </a:lnTo>
                  <a:lnTo>
                    <a:pt x="834" y="45"/>
                  </a:lnTo>
                  <a:lnTo>
                    <a:pt x="837" y="43"/>
                  </a:lnTo>
                  <a:lnTo>
                    <a:pt x="849" y="38"/>
                  </a:lnTo>
                  <a:lnTo>
                    <a:pt x="872" y="30"/>
                  </a:lnTo>
                  <a:lnTo>
                    <a:pt x="888" y="24"/>
                  </a:lnTo>
                  <a:lnTo>
                    <a:pt x="903" y="17"/>
                  </a:lnTo>
                  <a:lnTo>
                    <a:pt x="918" y="13"/>
                  </a:lnTo>
                  <a:lnTo>
                    <a:pt x="935" y="9"/>
                  </a:lnTo>
                  <a:lnTo>
                    <a:pt x="952" y="7"/>
                  </a:lnTo>
                  <a:lnTo>
                    <a:pt x="968" y="4"/>
                  </a:lnTo>
                  <a:lnTo>
                    <a:pt x="985" y="2"/>
                  </a:lnTo>
                  <a:lnTo>
                    <a:pt x="1001" y="0"/>
                  </a:lnTo>
                  <a:lnTo>
                    <a:pt x="1018" y="0"/>
                  </a:lnTo>
                  <a:lnTo>
                    <a:pt x="1034" y="0"/>
                  </a:lnTo>
                  <a:lnTo>
                    <a:pt x="1051" y="2"/>
                  </a:lnTo>
                  <a:lnTo>
                    <a:pt x="1066" y="2"/>
                  </a:lnTo>
                  <a:lnTo>
                    <a:pt x="1083" y="4"/>
                  </a:lnTo>
                  <a:lnTo>
                    <a:pt x="1098" y="7"/>
                  </a:lnTo>
                  <a:lnTo>
                    <a:pt x="1114" y="9"/>
                  </a:lnTo>
                  <a:lnTo>
                    <a:pt x="1130" y="13"/>
                  </a:lnTo>
                  <a:lnTo>
                    <a:pt x="1153" y="20"/>
                  </a:lnTo>
                  <a:lnTo>
                    <a:pt x="1167" y="24"/>
                  </a:lnTo>
                  <a:lnTo>
                    <a:pt x="1170" y="24"/>
                  </a:lnTo>
                  <a:lnTo>
                    <a:pt x="1183" y="28"/>
                  </a:lnTo>
                  <a:lnTo>
                    <a:pt x="1199" y="30"/>
                  </a:lnTo>
                  <a:lnTo>
                    <a:pt x="1214" y="32"/>
                  </a:lnTo>
                  <a:lnTo>
                    <a:pt x="1232" y="32"/>
                  </a:lnTo>
                  <a:lnTo>
                    <a:pt x="1250" y="34"/>
                  </a:lnTo>
                  <a:lnTo>
                    <a:pt x="1266" y="40"/>
                  </a:lnTo>
                  <a:lnTo>
                    <a:pt x="1284" y="49"/>
                  </a:lnTo>
                  <a:lnTo>
                    <a:pt x="1303" y="59"/>
                  </a:lnTo>
                  <a:lnTo>
                    <a:pt x="1317" y="66"/>
                  </a:lnTo>
                  <a:lnTo>
                    <a:pt x="1332" y="71"/>
                  </a:lnTo>
                  <a:lnTo>
                    <a:pt x="1346" y="74"/>
                  </a:lnTo>
                  <a:lnTo>
                    <a:pt x="144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Freeform 97"/>
            <p:cNvSpPr>
              <a:spLocks/>
            </p:cNvSpPr>
            <p:nvPr/>
          </p:nvSpPr>
          <p:spPr bwMode="auto">
            <a:xfrm>
              <a:off x="2883" y="1606"/>
              <a:ext cx="1489" cy="216"/>
            </a:xfrm>
            <a:custGeom>
              <a:avLst/>
              <a:gdLst>
                <a:gd name="T0" fmla="*/ 92 w 1441"/>
                <a:gd name="T1" fmla="*/ 244 h 258"/>
                <a:gd name="T2" fmla="*/ 121 w 1441"/>
                <a:gd name="T3" fmla="*/ 240 h 258"/>
                <a:gd name="T4" fmla="*/ 154 w 1441"/>
                <a:gd name="T5" fmla="*/ 236 h 258"/>
                <a:gd name="T6" fmla="*/ 190 w 1441"/>
                <a:gd name="T7" fmla="*/ 230 h 258"/>
                <a:gd name="T8" fmla="*/ 226 w 1441"/>
                <a:gd name="T9" fmla="*/ 214 h 258"/>
                <a:gd name="T10" fmla="*/ 255 w 1441"/>
                <a:gd name="T11" fmla="*/ 205 h 258"/>
                <a:gd name="T12" fmla="*/ 273 w 1441"/>
                <a:gd name="T13" fmla="*/ 202 h 258"/>
                <a:gd name="T14" fmla="*/ 309 w 1441"/>
                <a:gd name="T15" fmla="*/ 201 h 258"/>
                <a:gd name="T16" fmla="*/ 336 w 1441"/>
                <a:gd name="T17" fmla="*/ 199 h 258"/>
                <a:gd name="T18" fmla="*/ 364 w 1441"/>
                <a:gd name="T19" fmla="*/ 196 h 258"/>
                <a:gd name="T20" fmla="*/ 390 w 1441"/>
                <a:gd name="T21" fmla="*/ 189 h 258"/>
                <a:gd name="T22" fmla="*/ 415 w 1441"/>
                <a:gd name="T23" fmla="*/ 181 h 258"/>
                <a:gd name="T24" fmla="*/ 440 w 1441"/>
                <a:gd name="T25" fmla="*/ 171 h 258"/>
                <a:gd name="T26" fmla="*/ 465 w 1441"/>
                <a:gd name="T27" fmla="*/ 160 h 258"/>
                <a:gd name="T28" fmla="*/ 487 w 1441"/>
                <a:gd name="T29" fmla="*/ 147 h 258"/>
                <a:gd name="T30" fmla="*/ 509 w 1441"/>
                <a:gd name="T31" fmla="*/ 133 h 258"/>
                <a:gd name="T32" fmla="*/ 538 w 1441"/>
                <a:gd name="T33" fmla="*/ 110 h 258"/>
                <a:gd name="T34" fmla="*/ 553 w 1441"/>
                <a:gd name="T35" fmla="*/ 101 h 258"/>
                <a:gd name="T36" fmla="*/ 583 w 1441"/>
                <a:gd name="T37" fmla="*/ 96 h 258"/>
                <a:gd name="T38" fmla="*/ 622 w 1441"/>
                <a:gd name="T39" fmla="*/ 96 h 258"/>
                <a:gd name="T40" fmla="*/ 654 w 1441"/>
                <a:gd name="T41" fmla="*/ 91 h 258"/>
                <a:gd name="T42" fmla="*/ 760 w 1441"/>
                <a:gd name="T43" fmla="*/ 66 h 258"/>
                <a:gd name="T44" fmla="*/ 789 w 1441"/>
                <a:gd name="T45" fmla="*/ 58 h 258"/>
                <a:gd name="T46" fmla="*/ 822 w 1441"/>
                <a:gd name="T47" fmla="*/ 50 h 258"/>
                <a:gd name="T48" fmla="*/ 851 w 1441"/>
                <a:gd name="T49" fmla="*/ 41 h 258"/>
                <a:gd name="T50" fmla="*/ 867 w 1441"/>
                <a:gd name="T51" fmla="*/ 36 h 258"/>
                <a:gd name="T52" fmla="*/ 902 w 1441"/>
                <a:gd name="T53" fmla="*/ 22 h 258"/>
                <a:gd name="T54" fmla="*/ 931 w 1441"/>
                <a:gd name="T55" fmla="*/ 13 h 258"/>
                <a:gd name="T56" fmla="*/ 960 w 1441"/>
                <a:gd name="T57" fmla="*/ 7 h 258"/>
                <a:gd name="T58" fmla="*/ 989 w 1441"/>
                <a:gd name="T59" fmla="*/ 3 h 258"/>
                <a:gd name="T60" fmla="*/ 1018 w 1441"/>
                <a:gd name="T61" fmla="*/ 0 h 258"/>
                <a:gd name="T62" fmla="*/ 1047 w 1441"/>
                <a:gd name="T63" fmla="*/ 2 h 258"/>
                <a:gd name="T64" fmla="*/ 1076 w 1441"/>
                <a:gd name="T65" fmla="*/ 3 h 258"/>
                <a:gd name="T66" fmla="*/ 1102 w 1441"/>
                <a:gd name="T67" fmla="*/ 7 h 258"/>
                <a:gd name="T68" fmla="*/ 1130 w 1441"/>
                <a:gd name="T69" fmla="*/ 15 h 258"/>
                <a:gd name="T70" fmla="*/ 1167 w 1441"/>
                <a:gd name="T71" fmla="*/ 22 h 258"/>
                <a:gd name="T72" fmla="*/ 1183 w 1441"/>
                <a:gd name="T73" fmla="*/ 26 h 258"/>
                <a:gd name="T74" fmla="*/ 1214 w 1441"/>
                <a:gd name="T75" fmla="*/ 20 h 258"/>
                <a:gd name="T76" fmla="*/ 1250 w 1441"/>
                <a:gd name="T77" fmla="*/ 7 h 258"/>
                <a:gd name="T78" fmla="*/ 1284 w 1441"/>
                <a:gd name="T79" fmla="*/ 16 h 258"/>
                <a:gd name="T80" fmla="*/ 1317 w 1441"/>
                <a:gd name="T81" fmla="*/ 34 h 258"/>
                <a:gd name="T82" fmla="*/ 1346 w 1441"/>
                <a:gd name="T83" fmla="*/ 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58">
                  <a:moveTo>
                    <a:pt x="0" y="258"/>
                  </a:moveTo>
                  <a:lnTo>
                    <a:pt x="92" y="244"/>
                  </a:lnTo>
                  <a:lnTo>
                    <a:pt x="106" y="241"/>
                  </a:lnTo>
                  <a:lnTo>
                    <a:pt x="121" y="240"/>
                  </a:lnTo>
                  <a:lnTo>
                    <a:pt x="135" y="239"/>
                  </a:lnTo>
                  <a:lnTo>
                    <a:pt x="154" y="236"/>
                  </a:lnTo>
                  <a:lnTo>
                    <a:pt x="172" y="235"/>
                  </a:lnTo>
                  <a:lnTo>
                    <a:pt x="190" y="230"/>
                  </a:lnTo>
                  <a:lnTo>
                    <a:pt x="207" y="223"/>
                  </a:lnTo>
                  <a:lnTo>
                    <a:pt x="226" y="214"/>
                  </a:lnTo>
                  <a:lnTo>
                    <a:pt x="240" y="207"/>
                  </a:lnTo>
                  <a:lnTo>
                    <a:pt x="255" y="205"/>
                  </a:lnTo>
                  <a:lnTo>
                    <a:pt x="269" y="202"/>
                  </a:lnTo>
                  <a:lnTo>
                    <a:pt x="273" y="202"/>
                  </a:lnTo>
                  <a:lnTo>
                    <a:pt x="285" y="202"/>
                  </a:lnTo>
                  <a:lnTo>
                    <a:pt x="309" y="201"/>
                  </a:lnTo>
                  <a:lnTo>
                    <a:pt x="324" y="199"/>
                  </a:lnTo>
                  <a:lnTo>
                    <a:pt x="336" y="199"/>
                  </a:lnTo>
                  <a:lnTo>
                    <a:pt x="350" y="198"/>
                  </a:lnTo>
                  <a:lnTo>
                    <a:pt x="364" y="196"/>
                  </a:lnTo>
                  <a:lnTo>
                    <a:pt x="376" y="192"/>
                  </a:lnTo>
                  <a:lnTo>
                    <a:pt x="390" y="189"/>
                  </a:lnTo>
                  <a:lnTo>
                    <a:pt x="402" y="185"/>
                  </a:lnTo>
                  <a:lnTo>
                    <a:pt x="415" y="181"/>
                  </a:lnTo>
                  <a:lnTo>
                    <a:pt x="429" y="176"/>
                  </a:lnTo>
                  <a:lnTo>
                    <a:pt x="440" y="171"/>
                  </a:lnTo>
                  <a:lnTo>
                    <a:pt x="452" y="165"/>
                  </a:lnTo>
                  <a:lnTo>
                    <a:pt x="465" y="160"/>
                  </a:lnTo>
                  <a:lnTo>
                    <a:pt x="476" y="152"/>
                  </a:lnTo>
                  <a:lnTo>
                    <a:pt x="487" y="147"/>
                  </a:lnTo>
                  <a:lnTo>
                    <a:pt x="498" y="140"/>
                  </a:lnTo>
                  <a:lnTo>
                    <a:pt x="509" y="133"/>
                  </a:lnTo>
                  <a:lnTo>
                    <a:pt x="527" y="118"/>
                  </a:lnTo>
                  <a:lnTo>
                    <a:pt x="538" y="110"/>
                  </a:lnTo>
                  <a:lnTo>
                    <a:pt x="542" y="109"/>
                  </a:lnTo>
                  <a:lnTo>
                    <a:pt x="553" y="101"/>
                  </a:lnTo>
                  <a:lnTo>
                    <a:pt x="567" y="97"/>
                  </a:lnTo>
                  <a:lnTo>
                    <a:pt x="583" y="96"/>
                  </a:lnTo>
                  <a:lnTo>
                    <a:pt x="605" y="96"/>
                  </a:lnTo>
                  <a:lnTo>
                    <a:pt x="622" y="96"/>
                  </a:lnTo>
                  <a:lnTo>
                    <a:pt x="638" y="95"/>
                  </a:lnTo>
                  <a:lnTo>
                    <a:pt x="654" y="91"/>
                  </a:lnTo>
                  <a:lnTo>
                    <a:pt x="706" y="79"/>
                  </a:lnTo>
                  <a:lnTo>
                    <a:pt x="760" y="66"/>
                  </a:lnTo>
                  <a:lnTo>
                    <a:pt x="774" y="62"/>
                  </a:lnTo>
                  <a:lnTo>
                    <a:pt x="789" y="58"/>
                  </a:lnTo>
                  <a:lnTo>
                    <a:pt x="803" y="54"/>
                  </a:lnTo>
                  <a:lnTo>
                    <a:pt x="822" y="50"/>
                  </a:lnTo>
                  <a:lnTo>
                    <a:pt x="836" y="45"/>
                  </a:lnTo>
                  <a:lnTo>
                    <a:pt x="851" y="41"/>
                  </a:lnTo>
                  <a:lnTo>
                    <a:pt x="865" y="37"/>
                  </a:lnTo>
                  <a:lnTo>
                    <a:pt x="867" y="36"/>
                  </a:lnTo>
                  <a:lnTo>
                    <a:pt x="880" y="30"/>
                  </a:lnTo>
                  <a:lnTo>
                    <a:pt x="902" y="22"/>
                  </a:lnTo>
                  <a:lnTo>
                    <a:pt x="917" y="17"/>
                  </a:lnTo>
                  <a:lnTo>
                    <a:pt x="931" y="13"/>
                  </a:lnTo>
                  <a:lnTo>
                    <a:pt x="945" y="9"/>
                  </a:lnTo>
                  <a:lnTo>
                    <a:pt x="960" y="7"/>
                  </a:lnTo>
                  <a:lnTo>
                    <a:pt x="974" y="4"/>
                  </a:lnTo>
                  <a:lnTo>
                    <a:pt x="989" y="3"/>
                  </a:lnTo>
                  <a:lnTo>
                    <a:pt x="1004" y="2"/>
                  </a:lnTo>
                  <a:lnTo>
                    <a:pt x="1018" y="0"/>
                  </a:lnTo>
                  <a:lnTo>
                    <a:pt x="1032" y="0"/>
                  </a:lnTo>
                  <a:lnTo>
                    <a:pt x="1047" y="2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5"/>
                  </a:lnTo>
                  <a:lnTo>
                    <a:pt x="1102" y="7"/>
                  </a:lnTo>
                  <a:lnTo>
                    <a:pt x="1116" y="11"/>
                  </a:lnTo>
                  <a:lnTo>
                    <a:pt x="1130" y="15"/>
                  </a:lnTo>
                  <a:lnTo>
                    <a:pt x="1153" y="20"/>
                  </a:lnTo>
                  <a:lnTo>
                    <a:pt x="1167" y="22"/>
                  </a:lnTo>
                  <a:lnTo>
                    <a:pt x="1170" y="24"/>
                  </a:lnTo>
                  <a:lnTo>
                    <a:pt x="1183" y="26"/>
                  </a:lnTo>
                  <a:lnTo>
                    <a:pt x="1199" y="25"/>
                  </a:lnTo>
                  <a:lnTo>
                    <a:pt x="1214" y="20"/>
                  </a:lnTo>
                  <a:lnTo>
                    <a:pt x="1232" y="12"/>
                  </a:lnTo>
                  <a:lnTo>
                    <a:pt x="1250" y="7"/>
                  </a:lnTo>
                  <a:lnTo>
                    <a:pt x="1266" y="8"/>
                  </a:lnTo>
                  <a:lnTo>
                    <a:pt x="1284" y="16"/>
                  </a:lnTo>
                  <a:lnTo>
                    <a:pt x="1303" y="28"/>
                  </a:lnTo>
                  <a:lnTo>
                    <a:pt x="1317" y="34"/>
                  </a:lnTo>
                  <a:lnTo>
                    <a:pt x="1332" y="37"/>
                  </a:lnTo>
                  <a:lnTo>
                    <a:pt x="1346" y="36"/>
                  </a:lnTo>
                  <a:lnTo>
                    <a:pt x="144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Freeform 98"/>
            <p:cNvSpPr>
              <a:spLocks/>
            </p:cNvSpPr>
            <p:nvPr/>
          </p:nvSpPr>
          <p:spPr bwMode="auto">
            <a:xfrm>
              <a:off x="2883" y="1618"/>
              <a:ext cx="1489" cy="204"/>
            </a:xfrm>
            <a:custGeom>
              <a:avLst/>
              <a:gdLst>
                <a:gd name="T0" fmla="*/ 92 w 1441"/>
                <a:gd name="T1" fmla="*/ 213 h 243"/>
                <a:gd name="T2" fmla="*/ 121 w 1441"/>
                <a:gd name="T3" fmla="*/ 205 h 243"/>
                <a:gd name="T4" fmla="*/ 154 w 1441"/>
                <a:gd name="T5" fmla="*/ 199 h 243"/>
                <a:gd name="T6" fmla="*/ 190 w 1441"/>
                <a:gd name="T7" fmla="*/ 184 h 243"/>
                <a:gd name="T8" fmla="*/ 226 w 1441"/>
                <a:gd name="T9" fmla="*/ 152 h 243"/>
                <a:gd name="T10" fmla="*/ 255 w 1441"/>
                <a:gd name="T11" fmla="*/ 133 h 243"/>
                <a:gd name="T12" fmla="*/ 273 w 1441"/>
                <a:gd name="T13" fmla="*/ 129 h 243"/>
                <a:gd name="T14" fmla="*/ 309 w 1441"/>
                <a:gd name="T15" fmla="*/ 128 h 243"/>
                <a:gd name="T16" fmla="*/ 332 w 1441"/>
                <a:gd name="T17" fmla="*/ 125 h 243"/>
                <a:gd name="T18" fmla="*/ 356 w 1441"/>
                <a:gd name="T19" fmla="*/ 120 h 243"/>
                <a:gd name="T20" fmla="*/ 378 w 1441"/>
                <a:gd name="T21" fmla="*/ 114 h 243"/>
                <a:gd name="T22" fmla="*/ 398 w 1441"/>
                <a:gd name="T23" fmla="*/ 106 h 243"/>
                <a:gd name="T24" fmla="*/ 430 w 1441"/>
                <a:gd name="T25" fmla="*/ 94 h 243"/>
                <a:gd name="T26" fmla="*/ 449 w 1441"/>
                <a:gd name="T27" fmla="*/ 82 h 243"/>
                <a:gd name="T28" fmla="*/ 467 w 1441"/>
                <a:gd name="T29" fmla="*/ 70 h 243"/>
                <a:gd name="T30" fmla="*/ 496 w 1441"/>
                <a:gd name="T31" fmla="*/ 52 h 243"/>
                <a:gd name="T32" fmla="*/ 510 w 1441"/>
                <a:gd name="T33" fmla="*/ 42 h 243"/>
                <a:gd name="T34" fmla="*/ 539 w 1441"/>
                <a:gd name="T35" fmla="*/ 35 h 243"/>
                <a:gd name="T36" fmla="*/ 586 w 1441"/>
                <a:gd name="T37" fmla="*/ 49 h 243"/>
                <a:gd name="T38" fmla="*/ 626 w 1441"/>
                <a:gd name="T39" fmla="*/ 57 h 243"/>
                <a:gd name="T40" fmla="*/ 706 w 1441"/>
                <a:gd name="T41" fmla="*/ 63 h 243"/>
                <a:gd name="T42" fmla="*/ 785 w 1441"/>
                <a:gd name="T43" fmla="*/ 65 h 243"/>
                <a:gd name="T44" fmla="*/ 822 w 1441"/>
                <a:gd name="T45" fmla="*/ 69 h 243"/>
                <a:gd name="T46" fmla="*/ 863 w 1441"/>
                <a:gd name="T47" fmla="*/ 73 h 243"/>
                <a:gd name="T48" fmla="*/ 892 w 1441"/>
                <a:gd name="T49" fmla="*/ 70 h 243"/>
                <a:gd name="T50" fmla="*/ 909 w 1441"/>
                <a:gd name="T51" fmla="*/ 64 h 243"/>
                <a:gd name="T52" fmla="*/ 945 w 1441"/>
                <a:gd name="T53" fmla="*/ 53 h 243"/>
                <a:gd name="T54" fmla="*/ 970 w 1441"/>
                <a:gd name="T55" fmla="*/ 47 h 243"/>
                <a:gd name="T56" fmla="*/ 996 w 1441"/>
                <a:gd name="T57" fmla="*/ 44 h 243"/>
                <a:gd name="T58" fmla="*/ 1022 w 1441"/>
                <a:gd name="T59" fmla="*/ 42 h 243"/>
                <a:gd name="T60" fmla="*/ 1047 w 1441"/>
                <a:gd name="T61" fmla="*/ 42 h 243"/>
                <a:gd name="T62" fmla="*/ 1070 w 1441"/>
                <a:gd name="T63" fmla="*/ 44 h 243"/>
                <a:gd name="T64" fmla="*/ 1095 w 1441"/>
                <a:gd name="T65" fmla="*/ 47 h 243"/>
                <a:gd name="T66" fmla="*/ 1130 w 1441"/>
                <a:gd name="T67" fmla="*/ 55 h 243"/>
                <a:gd name="T68" fmla="*/ 1170 w 1441"/>
                <a:gd name="T69" fmla="*/ 65 h 243"/>
                <a:gd name="T70" fmla="*/ 1199 w 1441"/>
                <a:gd name="T71" fmla="*/ 60 h 243"/>
                <a:gd name="T72" fmla="*/ 1232 w 1441"/>
                <a:gd name="T73" fmla="*/ 34 h 243"/>
                <a:gd name="T74" fmla="*/ 1266 w 1441"/>
                <a:gd name="T75" fmla="*/ 21 h 243"/>
                <a:gd name="T76" fmla="*/ 1303 w 1441"/>
                <a:gd name="T77" fmla="*/ 36 h 243"/>
                <a:gd name="T78" fmla="*/ 1332 w 1441"/>
                <a:gd name="T79" fmla="*/ 43 h 243"/>
                <a:gd name="T80" fmla="*/ 1441 w 1441"/>
                <a:gd name="T8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3">
                  <a:moveTo>
                    <a:pt x="0" y="243"/>
                  </a:moveTo>
                  <a:lnTo>
                    <a:pt x="92" y="213"/>
                  </a:lnTo>
                  <a:lnTo>
                    <a:pt x="106" y="209"/>
                  </a:lnTo>
                  <a:lnTo>
                    <a:pt x="121" y="205"/>
                  </a:lnTo>
                  <a:lnTo>
                    <a:pt x="135" y="202"/>
                  </a:lnTo>
                  <a:lnTo>
                    <a:pt x="154" y="199"/>
                  </a:lnTo>
                  <a:lnTo>
                    <a:pt x="172" y="192"/>
                  </a:lnTo>
                  <a:lnTo>
                    <a:pt x="190" y="184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41"/>
                  </a:lnTo>
                  <a:lnTo>
                    <a:pt x="255" y="133"/>
                  </a:lnTo>
                  <a:lnTo>
                    <a:pt x="269" y="131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7"/>
                  </a:lnTo>
                  <a:lnTo>
                    <a:pt x="332" y="125"/>
                  </a:lnTo>
                  <a:lnTo>
                    <a:pt x="343" y="123"/>
                  </a:lnTo>
                  <a:lnTo>
                    <a:pt x="356" y="120"/>
                  </a:lnTo>
                  <a:lnTo>
                    <a:pt x="367" y="118"/>
                  </a:lnTo>
                  <a:lnTo>
                    <a:pt x="378" y="114"/>
                  </a:lnTo>
                  <a:lnTo>
                    <a:pt x="389" y="110"/>
                  </a:lnTo>
                  <a:lnTo>
                    <a:pt x="398" y="106"/>
                  </a:lnTo>
                  <a:lnTo>
                    <a:pt x="409" y="102"/>
                  </a:lnTo>
                  <a:lnTo>
                    <a:pt x="430" y="94"/>
                  </a:lnTo>
                  <a:lnTo>
                    <a:pt x="438" y="89"/>
                  </a:lnTo>
                  <a:lnTo>
                    <a:pt x="449" y="82"/>
                  </a:lnTo>
                  <a:lnTo>
                    <a:pt x="459" y="77"/>
                  </a:lnTo>
                  <a:lnTo>
                    <a:pt x="467" y="70"/>
                  </a:lnTo>
                  <a:lnTo>
                    <a:pt x="477" y="65"/>
                  </a:lnTo>
                  <a:lnTo>
                    <a:pt x="496" y="52"/>
                  </a:lnTo>
                  <a:lnTo>
                    <a:pt x="507" y="44"/>
                  </a:lnTo>
                  <a:lnTo>
                    <a:pt x="510" y="42"/>
                  </a:lnTo>
                  <a:lnTo>
                    <a:pt x="522" y="35"/>
                  </a:lnTo>
                  <a:lnTo>
                    <a:pt x="539" y="35"/>
                  </a:lnTo>
                  <a:lnTo>
                    <a:pt x="558" y="40"/>
                  </a:lnTo>
                  <a:lnTo>
                    <a:pt x="586" y="49"/>
                  </a:lnTo>
                  <a:lnTo>
                    <a:pt x="607" y="55"/>
                  </a:lnTo>
                  <a:lnTo>
                    <a:pt x="626" y="57"/>
                  </a:lnTo>
                  <a:lnTo>
                    <a:pt x="643" y="60"/>
                  </a:lnTo>
                  <a:lnTo>
                    <a:pt x="706" y="63"/>
                  </a:lnTo>
                  <a:lnTo>
                    <a:pt x="768" y="65"/>
                  </a:lnTo>
                  <a:lnTo>
                    <a:pt x="785" y="65"/>
                  </a:lnTo>
                  <a:lnTo>
                    <a:pt x="804" y="68"/>
                  </a:lnTo>
                  <a:lnTo>
                    <a:pt x="822" y="69"/>
                  </a:lnTo>
                  <a:lnTo>
                    <a:pt x="845" y="72"/>
                  </a:lnTo>
                  <a:lnTo>
                    <a:pt x="863" y="73"/>
                  </a:lnTo>
                  <a:lnTo>
                    <a:pt x="878" y="73"/>
                  </a:lnTo>
                  <a:lnTo>
                    <a:pt x="892" y="70"/>
                  </a:lnTo>
                  <a:lnTo>
                    <a:pt x="896" y="69"/>
                  </a:lnTo>
                  <a:lnTo>
                    <a:pt x="909" y="64"/>
                  </a:lnTo>
                  <a:lnTo>
                    <a:pt x="932" y="56"/>
                  </a:lnTo>
                  <a:lnTo>
                    <a:pt x="945" y="53"/>
                  </a:lnTo>
                  <a:lnTo>
                    <a:pt x="957" y="51"/>
                  </a:lnTo>
                  <a:lnTo>
                    <a:pt x="970" y="47"/>
                  </a:lnTo>
                  <a:lnTo>
                    <a:pt x="983" y="45"/>
                  </a:lnTo>
                  <a:lnTo>
                    <a:pt x="996" y="44"/>
                  </a:lnTo>
                  <a:lnTo>
                    <a:pt x="1010" y="43"/>
                  </a:lnTo>
                  <a:lnTo>
                    <a:pt x="1022" y="42"/>
                  </a:lnTo>
                  <a:lnTo>
                    <a:pt x="1034" y="42"/>
                  </a:lnTo>
                  <a:lnTo>
                    <a:pt x="1047" y="42"/>
                  </a:lnTo>
                  <a:lnTo>
                    <a:pt x="1059" y="43"/>
                  </a:lnTo>
                  <a:lnTo>
                    <a:pt x="1070" y="44"/>
                  </a:lnTo>
                  <a:lnTo>
                    <a:pt x="1083" y="45"/>
                  </a:lnTo>
                  <a:lnTo>
                    <a:pt x="1095" y="47"/>
                  </a:lnTo>
                  <a:lnTo>
                    <a:pt x="1117" y="53"/>
                  </a:lnTo>
                  <a:lnTo>
                    <a:pt x="1130" y="55"/>
                  </a:lnTo>
                  <a:lnTo>
                    <a:pt x="1153" y="61"/>
                  </a:lnTo>
                  <a:lnTo>
                    <a:pt x="1170" y="65"/>
                  </a:lnTo>
                  <a:lnTo>
                    <a:pt x="1183" y="65"/>
                  </a:lnTo>
                  <a:lnTo>
                    <a:pt x="1199" y="60"/>
                  </a:lnTo>
                  <a:lnTo>
                    <a:pt x="1214" y="51"/>
                  </a:lnTo>
                  <a:lnTo>
                    <a:pt x="1232" y="34"/>
                  </a:lnTo>
                  <a:lnTo>
                    <a:pt x="1250" y="22"/>
                  </a:lnTo>
                  <a:lnTo>
                    <a:pt x="1266" y="21"/>
                  </a:lnTo>
                  <a:lnTo>
                    <a:pt x="1284" y="26"/>
                  </a:lnTo>
                  <a:lnTo>
                    <a:pt x="1303" y="36"/>
                  </a:lnTo>
                  <a:lnTo>
                    <a:pt x="1317" y="42"/>
                  </a:lnTo>
                  <a:lnTo>
                    <a:pt x="1332" y="43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Freeform 9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4 h 548"/>
                <a:gd name="T2" fmla="*/ 121 w 1441"/>
                <a:gd name="T3" fmla="*/ 472 h 548"/>
                <a:gd name="T4" fmla="*/ 154 w 1441"/>
                <a:gd name="T5" fmla="*/ 478 h 548"/>
                <a:gd name="T6" fmla="*/ 190 w 1441"/>
                <a:gd name="T7" fmla="*/ 493 h 548"/>
                <a:gd name="T8" fmla="*/ 226 w 1441"/>
                <a:gd name="T9" fmla="*/ 525 h 548"/>
                <a:gd name="T10" fmla="*/ 255 w 1441"/>
                <a:gd name="T11" fmla="*/ 544 h 548"/>
                <a:gd name="T12" fmla="*/ 273 w 1441"/>
                <a:gd name="T13" fmla="*/ 548 h 548"/>
                <a:gd name="T14" fmla="*/ 309 w 1441"/>
                <a:gd name="T15" fmla="*/ 548 h 548"/>
                <a:gd name="T16" fmla="*/ 349 w 1441"/>
                <a:gd name="T17" fmla="*/ 548 h 548"/>
                <a:gd name="T18" fmla="*/ 387 w 1441"/>
                <a:gd name="T19" fmla="*/ 544 h 548"/>
                <a:gd name="T20" fmla="*/ 426 w 1441"/>
                <a:gd name="T21" fmla="*/ 537 h 548"/>
                <a:gd name="T22" fmla="*/ 463 w 1441"/>
                <a:gd name="T23" fmla="*/ 528 h 548"/>
                <a:gd name="T24" fmla="*/ 500 w 1441"/>
                <a:gd name="T25" fmla="*/ 515 h 548"/>
                <a:gd name="T26" fmla="*/ 535 w 1441"/>
                <a:gd name="T27" fmla="*/ 498 h 548"/>
                <a:gd name="T28" fmla="*/ 568 w 1441"/>
                <a:gd name="T29" fmla="*/ 478 h 548"/>
                <a:gd name="T30" fmla="*/ 598 w 1441"/>
                <a:gd name="T31" fmla="*/ 457 h 548"/>
                <a:gd name="T32" fmla="*/ 627 w 1441"/>
                <a:gd name="T33" fmla="*/ 434 h 548"/>
                <a:gd name="T34" fmla="*/ 640 w 1441"/>
                <a:gd name="T35" fmla="*/ 422 h 548"/>
                <a:gd name="T36" fmla="*/ 655 w 1441"/>
                <a:gd name="T37" fmla="*/ 390 h 548"/>
                <a:gd name="T38" fmla="*/ 667 w 1441"/>
                <a:gd name="T39" fmla="*/ 348 h 548"/>
                <a:gd name="T40" fmla="*/ 681 w 1441"/>
                <a:gd name="T41" fmla="*/ 314 h 548"/>
                <a:gd name="T42" fmla="*/ 738 w 1441"/>
                <a:gd name="T43" fmla="*/ 181 h 548"/>
                <a:gd name="T44" fmla="*/ 747 w 1441"/>
                <a:gd name="T45" fmla="*/ 140 h 548"/>
                <a:gd name="T46" fmla="*/ 756 w 1441"/>
                <a:gd name="T47" fmla="*/ 90 h 548"/>
                <a:gd name="T48" fmla="*/ 775 w 1441"/>
                <a:gd name="T49" fmla="*/ 66 h 548"/>
                <a:gd name="T50" fmla="*/ 790 w 1441"/>
                <a:gd name="T51" fmla="*/ 60 h 548"/>
                <a:gd name="T52" fmla="*/ 830 w 1441"/>
                <a:gd name="T53" fmla="*/ 42 h 548"/>
                <a:gd name="T54" fmla="*/ 867 w 1441"/>
                <a:gd name="T55" fmla="*/ 26 h 548"/>
                <a:gd name="T56" fmla="*/ 907 w 1441"/>
                <a:gd name="T57" fmla="*/ 14 h 548"/>
                <a:gd name="T58" fmla="*/ 947 w 1441"/>
                <a:gd name="T59" fmla="*/ 6 h 548"/>
                <a:gd name="T60" fmla="*/ 989 w 1441"/>
                <a:gd name="T61" fmla="*/ 1 h 548"/>
                <a:gd name="T62" fmla="*/ 1030 w 1441"/>
                <a:gd name="T63" fmla="*/ 0 h 548"/>
                <a:gd name="T64" fmla="*/ 1070 w 1441"/>
                <a:gd name="T65" fmla="*/ 4 h 548"/>
                <a:gd name="T66" fmla="*/ 1110 w 1441"/>
                <a:gd name="T67" fmla="*/ 9 h 548"/>
                <a:gd name="T68" fmla="*/ 1153 w 1441"/>
                <a:gd name="T69" fmla="*/ 21 h 548"/>
                <a:gd name="T70" fmla="*/ 1170 w 1441"/>
                <a:gd name="T71" fmla="*/ 23 h 548"/>
                <a:gd name="T72" fmla="*/ 1199 w 1441"/>
                <a:gd name="T73" fmla="*/ 40 h 548"/>
                <a:gd name="T74" fmla="*/ 1232 w 1441"/>
                <a:gd name="T75" fmla="*/ 73 h 548"/>
                <a:gd name="T76" fmla="*/ 1266 w 1441"/>
                <a:gd name="T77" fmla="*/ 101 h 548"/>
                <a:gd name="T78" fmla="*/ 1303 w 1441"/>
                <a:gd name="T79" fmla="*/ 122 h 548"/>
                <a:gd name="T80" fmla="*/ 1332 w 1441"/>
                <a:gd name="T81" fmla="*/ 137 h 548"/>
                <a:gd name="T82" fmla="*/ 1441 w 1441"/>
                <a:gd name="T83" fmla="*/ 18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8">
                  <a:moveTo>
                    <a:pt x="0" y="432"/>
                  </a:moveTo>
                  <a:lnTo>
                    <a:pt x="92" y="464"/>
                  </a:lnTo>
                  <a:lnTo>
                    <a:pt x="106" y="469"/>
                  </a:lnTo>
                  <a:lnTo>
                    <a:pt x="121" y="472"/>
                  </a:lnTo>
                  <a:lnTo>
                    <a:pt x="135" y="475"/>
                  </a:lnTo>
                  <a:lnTo>
                    <a:pt x="154" y="478"/>
                  </a:lnTo>
                  <a:lnTo>
                    <a:pt x="172" y="483"/>
                  </a:lnTo>
                  <a:lnTo>
                    <a:pt x="190" y="493"/>
                  </a:lnTo>
                  <a:lnTo>
                    <a:pt x="207" y="506"/>
                  </a:lnTo>
                  <a:lnTo>
                    <a:pt x="226" y="525"/>
                  </a:lnTo>
                  <a:lnTo>
                    <a:pt x="240" y="537"/>
                  </a:lnTo>
                  <a:lnTo>
                    <a:pt x="255" y="544"/>
                  </a:lnTo>
                  <a:lnTo>
                    <a:pt x="269" y="546"/>
                  </a:lnTo>
                  <a:lnTo>
                    <a:pt x="273" y="548"/>
                  </a:lnTo>
                  <a:lnTo>
                    <a:pt x="285" y="548"/>
                  </a:lnTo>
                  <a:lnTo>
                    <a:pt x="309" y="548"/>
                  </a:lnTo>
                  <a:lnTo>
                    <a:pt x="329" y="548"/>
                  </a:lnTo>
                  <a:lnTo>
                    <a:pt x="349" y="548"/>
                  </a:lnTo>
                  <a:lnTo>
                    <a:pt x="368" y="546"/>
                  </a:lnTo>
                  <a:lnTo>
                    <a:pt x="387" y="544"/>
                  </a:lnTo>
                  <a:lnTo>
                    <a:pt x="407" y="542"/>
                  </a:lnTo>
                  <a:lnTo>
                    <a:pt x="426" y="537"/>
                  </a:lnTo>
                  <a:lnTo>
                    <a:pt x="445" y="533"/>
                  </a:lnTo>
                  <a:lnTo>
                    <a:pt x="463" y="528"/>
                  </a:lnTo>
                  <a:lnTo>
                    <a:pt x="482" y="521"/>
                  </a:lnTo>
                  <a:lnTo>
                    <a:pt x="500" y="515"/>
                  </a:lnTo>
                  <a:lnTo>
                    <a:pt x="517" y="507"/>
                  </a:lnTo>
                  <a:lnTo>
                    <a:pt x="535" y="498"/>
                  </a:lnTo>
                  <a:lnTo>
                    <a:pt x="551" y="489"/>
                  </a:lnTo>
                  <a:lnTo>
                    <a:pt x="568" y="478"/>
                  </a:lnTo>
                  <a:lnTo>
                    <a:pt x="583" y="468"/>
                  </a:lnTo>
                  <a:lnTo>
                    <a:pt x="598" y="457"/>
                  </a:lnTo>
                  <a:lnTo>
                    <a:pt x="616" y="443"/>
                  </a:lnTo>
                  <a:lnTo>
                    <a:pt x="627" y="434"/>
                  </a:lnTo>
                  <a:lnTo>
                    <a:pt x="630" y="432"/>
                  </a:lnTo>
                  <a:lnTo>
                    <a:pt x="640" y="422"/>
                  </a:lnTo>
                  <a:lnTo>
                    <a:pt x="648" y="407"/>
                  </a:lnTo>
                  <a:lnTo>
                    <a:pt x="655" y="390"/>
                  </a:lnTo>
                  <a:lnTo>
                    <a:pt x="662" y="367"/>
                  </a:lnTo>
                  <a:lnTo>
                    <a:pt x="667" y="348"/>
                  </a:lnTo>
                  <a:lnTo>
                    <a:pt x="674" y="331"/>
                  </a:lnTo>
                  <a:lnTo>
                    <a:pt x="681" y="314"/>
                  </a:lnTo>
                  <a:lnTo>
                    <a:pt x="731" y="198"/>
                  </a:lnTo>
                  <a:lnTo>
                    <a:pt x="738" y="181"/>
                  </a:lnTo>
                  <a:lnTo>
                    <a:pt x="743" y="161"/>
                  </a:lnTo>
                  <a:lnTo>
                    <a:pt x="747" y="140"/>
                  </a:lnTo>
                  <a:lnTo>
                    <a:pt x="750" y="110"/>
                  </a:lnTo>
                  <a:lnTo>
                    <a:pt x="756" y="90"/>
                  </a:lnTo>
                  <a:lnTo>
                    <a:pt x="763" y="76"/>
                  </a:lnTo>
                  <a:lnTo>
                    <a:pt x="775" y="66"/>
                  </a:lnTo>
                  <a:lnTo>
                    <a:pt x="778" y="65"/>
                  </a:lnTo>
                  <a:lnTo>
                    <a:pt x="790" y="60"/>
                  </a:lnTo>
                  <a:lnTo>
                    <a:pt x="812" y="51"/>
                  </a:lnTo>
                  <a:lnTo>
                    <a:pt x="830" y="42"/>
                  </a:lnTo>
                  <a:lnTo>
                    <a:pt x="849" y="34"/>
                  </a:lnTo>
                  <a:lnTo>
                    <a:pt x="867" y="26"/>
                  </a:lnTo>
                  <a:lnTo>
                    <a:pt x="888" y="19"/>
                  </a:lnTo>
                  <a:lnTo>
                    <a:pt x="907" y="14"/>
                  </a:lnTo>
                  <a:lnTo>
                    <a:pt x="927" y="9"/>
                  </a:lnTo>
                  <a:lnTo>
                    <a:pt x="947" y="6"/>
                  </a:lnTo>
                  <a:lnTo>
                    <a:pt x="968" y="4"/>
                  </a:lnTo>
                  <a:lnTo>
                    <a:pt x="989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0" y="1"/>
                  </a:lnTo>
                  <a:lnTo>
                    <a:pt x="1070" y="4"/>
                  </a:lnTo>
                  <a:lnTo>
                    <a:pt x="1090" y="6"/>
                  </a:lnTo>
                  <a:lnTo>
                    <a:pt x="1110" y="9"/>
                  </a:lnTo>
                  <a:lnTo>
                    <a:pt x="1130" y="13"/>
                  </a:lnTo>
                  <a:lnTo>
                    <a:pt x="1153" y="21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30"/>
                  </a:lnTo>
                  <a:lnTo>
                    <a:pt x="1199" y="40"/>
                  </a:lnTo>
                  <a:lnTo>
                    <a:pt x="1214" y="53"/>
                  </a:lnTo>
                  <a:lnTo>
                    <a:pt x="1232" y="73"/>
                  </a:lnTo>
                  <a:lnTo>
                    <a:pt x="1250" y="87"/>
                  </a:lnTo>
                  <a:lnTo>
                    <a:pt x="1266" y="101"/>
                  </a:lnTo>
                  <a:lnTo>
                    <a:pt x="1284" y="110"/>
                  </a:lnTo>
                  <a:lnTo>
                    <a:pt x="1303" y="122"/>
                  </a:lnTo>
                  <a:lnTo>
                    <a:pt x="1317" y="129"/>
                  </a:lnTo>
                  <a:lnTo>
                    <a:pt x="1332" y="137"/>
                  </a:lnTo>
                  <a:lnTo>
                    <a:pt x="1346" y="144"/>
                  </a:lnTo>
                  <a:lnTo>
                    <a:pt x="1441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Freeform 10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3 h 427"/>
                <a:gd name="T20" fmla="*/ 414 w 1441"/>
                <a:gd name="T21" fmla="*/ 416 h 427"/>
                <a:gd name="T22" fmla="*/ 447 w 1441"/>
                <a:gd name="T23" fmla="*/ 409 h 427"/>
                <a:gd name="T24" fmla="*/ 481 w 1441"/>
                <a:gd name="T25" fmla="*/ 395 h 427"/>
                <a:gd name="T26" fmla="*/ 511 w 1441"/>
                <a:gd name="T27" fmla="*/ 381 h 427"/>
                <a:gd name="T28" fmla="*/ 542 w 1441"/>
                <a:gd name="T29" fmla="*/ 365 h 427"/>
                <a:gd name="T30" fmla="*/ 568 w 1441"/>
                <a:gd name="T31" fmla="*/ 347 h 427"/>
                <a:gd name="T32" fmla="*/ 598 w 1441"/>
                <a:gd name="T33" fmla="*/ 323 h 427"/>
                <a:gd name="T34" fmla="*/ 612 w 1441"/>
                <a:gd name="T35" fmla="*/ 313 h 427"/>
                <a:gd name="T36" fmla="*/ 631 w 1441"/>
                <a:gd name="T37" fmla="*/ 291 h 427"/>
                <a:gd name="T38" fmla="*/ 663 w 1441"/>
                <a:gd name="T39" fmla="*/ 250 h 427"/>
                <a:gd name="T40" fmla="*/ 707 w 1441"/>
                <a:gd name="T41" fmla="*/ 195 h 427"/>
                <a:gd name="T42" fmla="*/ 752 w 1441"/>
                <a:gd name="T43" fmla="*/ 140 h 427"/>
                <a:gd name="T44" fmla="*/ 768 w 1441"/>
                <a:gd name="T45" fmla="*/ 111 h 427"/>
                <a:gd name="T46" fmla="*/ 785 w 1441"/>
                <a:gd name="T47" fmla="*/ 74 h 427"/>
                <a:gd name="T48" fmla="*/ 807 w 1441"/>
                <a:gd name="T49" fmla="*/ 57 h 427"/>
                <a:gd name="T50" fmla="*/ 822 w 1441"/>
                <a:gd name="T51" fmla="*/ 51 h 427"/>
                <a:gd name="T52" fmla="*/ 861 w 1441"/>
                <a:gd name="T53" fmla="*/ 35 h 427"/>
                <a:gd name="T54" fmla="*/ 896 w 1441"/>
                <a:gd name="T55" fmla="*/ 20 h 427"/>
                <a:gd name="T56" fmla="*/ 931 w 1441"/>
                <a:gd name="T57" fmla="*/ 11 h 427"/>
                <a:gd name="T58" fmla="*/ 968 w 1441"/>
                <a:gd name="T59" fmla="*/ 5 h 427"/>
                <a:gd name="T60" fmla="*/ 1004 w 1441"/>
                <a:gd name="T61" fmla="*/ 1 h 427"/>
                <a:gd name="T62" fmla="*/ 1040 w 1441"/>
                <a:gd name="T63" fmla="*/ 0 h 427"/>
                <a:gd name="T64" fmla="*/ 1076 w 1441"/>
                <a:gd name="T65" fmla="*/ 3 h 427"/>
                <a:gd name="T66" fmla="*/ 1112 w 1441"/>
                <a:gd name="T67" fmla="*/ 10 h 427"/>
                <a:gd name="T68" fmla="*/ 1153 w 1441"/>
                <a:gd name="T69" fmla="*/ 19 h 427"/>
                <a:gd name="T70" fmla="*/ 1170 w 1441"/>
                <a:gd name="T71" fmla="*/ 24 h 427"/>
                <a:gd name="T72" fmla="*/ 1199 w 1441"/>
                <a:gd name="T73" fmla="*/ 35 h 427"/>
                <a:gd name="T74" fmla="*/ 1232 w 1441"/>
                <a:gd name="T75" fmla="*/ 51 h 427"/>
                <a:gd name="T76" fmla="*/ 1266 w 1441"/>
                <a:gd name="T77" fmla="*/ 68 h 427"/>
                <a:gd name="T78" fmla="*/ 1303 w 1441"/>
                <a:gd name="T79" fmla="*/ 87 h 427"/>
                <a:gd name="T80" fmla="*/ 1332 w 1441"/>
                <a:gd name="T81" fmla="*/ 102 h 427"/>
                <a:gd name="T82" fmla="*/ 1441 w 1441"/>
                <a:gd name="T83" fmla="*/ 1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3"/>
                  </a:lnTo>
                  <a:lnTo>
                    <a:pt x="397" y="420"/>
                  </a:lnTo>
                  <a:lnTo>
                    <a:pt x="414" y="416"/>
                  </a:lnTo>
                  <a:lnTo>
                    <a:pt x="430" y="412"/>
                  </a:lnTo>
                  <a:lnTo>
                    <a:pt x="447" y="409"/>
                  </a:lnTo>
                  <a:lnTo>
                    <a:pt x="465" y="402"/>
                  </a:lnTo>
                  <a:lnTo>
                    <a:pt x="481" y="395"/>
                  </a:lnTo>
                  <a:lnTo>
                    <a:pt x="496" y="389"/>
                  </a:lnTo>
                  <a:lnTo>
                    <a:pt x="511" y="381"/>
                  </a:lnTo>
                  <a:lnTo>
                    <a:pt x="527" y="373"/>
                  </a:lnTo>
                  <a:lnTo>
                    <a:pt x="542" y="365"/>
                  </a:lnTo>
                  <a:lnTo>
                    <a:pt x="556" y="356"/>
                  </a:lnTo>
                  <a:lnTo>
                    <a:pt x="568" y="347"/>
                  </a:lnTo>
                  <a:lnTo>
                    <a:pt x="587" y="333"/>
                  </a:lnTo>
                  <a:lnTo>
                    <a:pt x="598" y="323"/>
                  </a:lnTo>
                  <a:lnTo>
                    <a:pt x="601" y="322"/>
                  </a:lnTo>
                  <a:lnTo>
                    <a:pt x="612" y="313"/>
                  </a:lnTo>
                  <a:lnTo>
                    <a:pt x="622" y="302"/>
                  </a:lnTo>
                  <a:lnTo>
                    <a:pt x="631" y="291"/>
                  </a:lnTo>
                  <a:lnTo>
                    <a:pt x="644" y="275"/>
                  </a:lnTo>
                  <a:lnTo>
                    <a:pt x="663" y="250"/>
                  </a:lnTo>
                  <a:lnTo>
                    <a:pt x="672" y="238"/>
                  </a:lnTo>
                  <a:lnTo>
                    <a:pt x="707" y="195"/>
                  </a:lnTo>
                  <a:lnTo>
                    <a:pt x="742" y="153"/>
                  </a:lnTo>
                  <a:lnTo>
                    <a:pt x="752" y="140"/>
                  </a:lnTo>
                  <a:lnTo>
                    <a:pt x="760" y="127"/>
                  </a:lnTo>
                  <a:lnTo>
                    <a:pt x="768" y="111"/>
                  </a:lnTo>
                  <a:lnTo>
                    <a:pt x="776" y="90"/>
                  </a:lnTo>
                  <a:lnTo>
                    <a:pt x="785" y="74"/>
                  </a:lnTo>
                  <a:lnTo>
                    <a:pt x="794" y="64"/>
                  </a:lnTo>
                  <a:lnTo>
                    <a:pt x="807" y="57"/>
                  </a:lnTo>
                  <a:lnTo>
                    <a:pt x="809" y="56"/>
                  </a:lnTo>
                  <a:lnTo>
                    <a:pt x="822" y="51"/>
                  </a:lnTo>
                  <a:lnTo>
                    <a:pt x="844" y="41"/>
                  </a:lnTo>
                  <a:lnTo>
                    <a:pt x="861" y="35"/>
                  </a:lnTo>
                  <a:lnTo>
                    <a:pt x="878" y="27"/>
                  </a:lnTo>
                  <a:lnTo>
                    <a:pt x="896" y="20"/>
                  </a:lnTo>
                  <a:lnTo>
                    <a:pt x="913" y="17"/>
                  </a:lnTo>
                  <a:lnTo>
                    <a:pt x="931" y="11"/>
                  </a:lnTo>
                  <a:lnTo>
                    <a:pt x="949" y="7"/>
                  </a:lnTo>
                  <a:lnTo>
                    <a:pt x="968" y="5"/>
                  </a:lnTo>
                  <a:lnTo>
                    <a:pt x="986" y="2"/>
                  </a:lnTo>
                  <a:lnTo>
                    <a:pt x="1004" y="1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9" y="2"/>
                  </a:lnTo>
                  <a:lnTo>
                    <a:pt x="1076" y="3"/>
                  </a:lnTo>
                  <a:lnTo>
                    <a:pt x="1095" y="6"/>
                  </a:lnTo>
                  <a:lnTo>
                    <a:pt x="1112" y="10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4"/>
                  </a:lnTo>
                  <a:lnTo>
                    <a:pt x="1183" y="30"/>
                  </a:lnTo>
                  <a:lnTo>
                    <a:pt x="1199" y="35"/>
                  </a:lnTo>
                  <a:lnTo>
                    <a:pt x="1214" y="41"/>
                  </a:lnTo>
                  <a:lnTo>
                    <a:pt x="1232" y="51"/>
                  </a:lnTo>
                  <a:lnTo>
                    <a:pt x="1250" y="60"/>
                  </a:lnTo>
                  <a:lnTo>
                    <a:pt x="1266" y="68"/>
                  </a:lnTo>
                  <a:lnTo>
                    <a:pt x="1284" y="77"/>
                  </a:lnTo>
                  <a:lnTo>
                    <a:pt x="1303" y="87"/>
                  </a:lnTo>
                  <a:lnTo>
                    <a:pt x="1317" y="95"/>
                  </a:lnTo>
                  <a:lnTo>
                    <a:pt x="1332" y="102"/>
                  </a:lnTo>
                  <a:lnTo>
                    <a:pt x="1346" y="106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" name="Freeform 101"/>
            <p:cNvSpPr>
              <a:spLocks/>
            </p:cNvSpPr>
            <p:nvPr/>
          </p:nvSpPr>
          <p:spPr bwMode="auto">
            <a:xfrm>
              <a:off x="2883" y="1560"/>
              <a:ext cx="1489" cy="257"/>
            </a:xfrm>
            <a:custGeom>
              <a:avLst/>
              <a:gdLst>
                <a:gd name="T0" fmla="*/ 309 w 1441"/>
                <a:gd name="T1" fmla="*/ 307 h 307"/>
                <a:gd name="T2" fmla="*/ 340 w 1441"/>
                <a:gd name="T3" fmla="*/ 307 h 307"/>
                <a:gd name="T4" fmla="*/ 371 w 1441"/>
                <a:gd name="T5" fmla="*/ 303 h 307"/>
                <a:gd name="T6" fmla="*/ 401 w 1441"/>
                <a:gd name="T7" fmla="*/ 298 h 307"/>
                <a:gd name="T8" fmla="*/ 430 w 1441"/>
                <a:gd name="T9" fmla="*/ 290 h 307"/>
                <a:gd name="T10" fmla="*/ 460 w 1441"/>
                <a:gd name="T11" fmla="*/ 280 h 307"/>
                <a:gd name="T12" fmla="*/ 488 w 1441"/>
                <a:gd name="T13" fmla="*/ 268 h 307"/>
                <a:gd name="T14" fmla="*/ 514 w 1441"/>
                <a:gd name="T15" fmla="*/ 253 h 307"/>
                <a:gd name="T16" fmla="*/ 539 w 1441"/>
                <a:gd name="T17" fmla="*/ 236 h 307"/>
                <a:gd name="T18" fmla="*/ 568 w 1441"/>
                <a:gd name="T19" fmla="*/ 214 h 307"/>
                <a:gd name="T20" fmla="*/ 583 w 1441"/>
                <a:gd name="T21" fmla="*/ 204 h 307"/>
                <a:gd name="T22" fmla="*/ 608 w 1441"/>
                <a:gd name="T23" fmla="*/ 191 h 307"/>
                <a:gd name="T24" fmla="*/ 638 w 1441"/>
                <a:gd name="T25" fmla="*/ 176 h 307"/>
                <a:gd name="T26" fmla="*/ 663 w 1441"/>
                <a:gd name="T27" fmla="*/ 163 h 307"/>
                <a:gd name="T28" fmla="*/ 753 w 1441"/>
                <a:gd name="T29" fmla="*/ 108 h 307"/>
                <a:gd name="T30" fmla="*/ 776 w 1441"/>
                <a:gd name="T31" fmla="*/ 91 h 307"/>
                <a:gd name="T32" fmla="*/ 801 w 1441"/>
                <a:gd name="T33" fmla="*/ 70 h 307"/>
                <a:gd name="T34" fmla="*/ 825 w 1441"/>
                <a:gd name="T35" fmla="*/ 54 h 307"/>
                <a:gd name="T36" fmla="*/ 841 w 1441"/>
                <a:gd name="T37" fmla="*/ 48 h 307"/>
                <a:gd name="T38" fmla="*/ 876 w 1441"/>
                <a:gd name="T39" fmla="*/ 32 h 307"/>
                <a:gd name="T40" fmla="*/ 906 w 1441"/>
                <a:gd name="T41" fmla="*/ 20 h 307"/>
                <a:gd name="T42" fmla="*/ 939 w 1441"/>
                <a:gd name="T43" fmla="*/ 11 h 307"/>
                <a:gd name="T44" fmla="*/ 971 w 1441"/>
                <a:gd name="T45" fmla="*/ 6 h 307"/>
                <a:gd name="T46" fmla="*/ 1003 w 1441"/>
                <a:gd name="T47" fmla="*/ 2 h 307"/>
                <a:gd name="T48" fmla="*/ 1036 w 1441"/>
                <a:gd name="T49" fmla="*/ 0 h 307"/>
                <a:gd name="T50" fmla="*/ 1067 w 1441"/>
                <a:gd name="T51" fmla="*/ 2 h 307"/>
                <a:gd name="T52" fmla="*/ 1099 w 1441"/>
                <a:gd name="T53" fmla="*/ 7 h 307"/>
                <a:gd name="T54" fmla="*/ 1130 w 1441"/>
                <a:gd name="T55" fmla="*/ 12 h 307"/>
                <a:gd name="T56" fmla="*/ 1167 w 1441"/>
                <a:gd name="T57" fmla="*/ 23 h 307"/>
                <a:gd name="T58" fmla="*/ 1183 w 1441"/>
                <a:gd name="T59" fmla="*/ 25 h 307"/>
                <a:gd name="T60" fmla="*/ 1214 w 1441"/>
                <a:gd name="T61" fmla="*/ 29 h 307"/>
                <a:gd name="T62" fmla="*/ 1250 w 1441"/>
                <a:gd name="T63" fmla="*/ 31 h 307"/>
                <a:gd name="T64" fmla="*/ 1284 w 1441"/>
                <a:gd name="T65" fmla="*/ 44 h 307"/>
                <a:gd name="T66" fmla="*/ 1317 w 1441"/>
                <a:gd name="T67" fmla="*/ 61 h 307"/>
                <a:gd name="T68" fmla="*/ 1346 w 1441"/>
                <a:gd name="T69" fmla="*/ 6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1" h="307">
                  <a:moveTo>
                    <a:pt x="0" y="307"/>
                  </a:moveTo>
                  <a:lnTo>
                    <a:pt x="309" y="307"/>
                  </a:lnTo>
                  <a:lnTo>
                    <a:pt x="325" y="307"/>
                  </a:lnTo>
                  <a:lnTo>
                    <a:pt x="340" y="307"/>
                  </a:lnTo>
                  <a:lnTo>
                    <a:pt x="356" y="307"/>
                  </a:lnTo>
                  <a:lnTo>
                    <a:pt x="371" y="303"/>
                  </a:lnTo>
                  <a:lnTo>
                    <a:pt x="386" y="302"/>
                  </a:lnTo>
                  <a:lnTo>
                    <a:pt x="401" y="298"/>
                  </a:lnTo>
                  <a:lnTo>
                    <a:pt x="416" y="294"/>
                  </a:lnTo>
                  <a:lnTo>
                    <a:pt x="430" y="290"/>
                  </a:lnTo>
                  <a:lnTo>
                    <a:pt x="447" y="285"/>
                  </a:lnTo>
                  <a:lnTo>
                    <a:pt x="460" y="280"/>
                  </a:lnTo>
                  <a:lnTo>
                    <a:pt x="474" y="273"/>
                  </a:lnTo>
                  <a:lnTo>
                    <a:pt x="488" y="268"/>
                  </a:lnTo>
                  <a:lnTo>
                    <a:pt x="502" y="260"/>
                  </a:lnTo>
                  <a:lnTo>
                    <a:pt x="514" y="253"/>
                  </a:lnTo>
                  <a:lnTo>
                    <a:pt x="527" y="244"/>
                  </a:lnTo>
                  <a:lnTo>
                    <a:pt x="539" y="236"/>
                  </a:lnTo>
                  <a:lnTo>
                    <a:pt x="558" y="222"/>
                  </a:lnTo>
                  <a:lnTo>
                    <a:pt x="568" y="214"/>
                  </a:lnTo>
                  <a:lnTo>
                    <a:pt x="571" y="213"/>
                  </a:lnTo>
                  <a:lnTo>
                    <a:pt x="583" y="204"/>
                  </a:lnTo>
                  <a:lnTo>
                    <a:pt x="596" y="197"/>
                  </a:lnTo>
                  <a:lnTo>
                    <a:pt x="608" y="191"/>
                  </a:lnTo>
                  <a:lnTo>
                    <a:pt x="626" y="183"/>
                  </a:lnTo>
                  <a:lnTo>
                    <a:pt x="638" y="176"/>
                  </a:lnTo>
                  <a:lnTo>
                    <a:pt x="651" y="170"/>
                  </a:lnTo>
                  <a:lnTo>
                    <a:pt x="663" y="163"/>
                  </a:lnTo>
                  <a:lnTo>
                    <a:pt x="709" y="134"/>
                  </a:lnTo>
                  <a:lnTo>
                    <a:pt x="753" y="108"/>
                  </a:lnTo>
                  <a:lnTo>
                    <a:pt x="764" y="99"/>
                  </a:lnTo>
                  <a:lnTo>
                    <a:pt x="776" y="91"/>
                  </a:lnTo>
                  <a:lnTo>
                    <a:pt x="787" y="83"/>
                  </a:lnTo>
                  <a:lnTo>
                    <a:pt x="801" y="70"/>
                  </a:lnTo>
                  <a:lnTo>
                    <a:pt x="814" y="61"/>
                  </a:lnTo>
                  <a:lnTo>
                    <a:pt x="825" y="54"/>
                  </a:lnTo>
                  <a:lnTo>
                    <a:pt x="838" y="48"/>
                  </a:lnTo>
                  <a:lnTo>
                    <a:pt x="841" y="48"/>
                  </a:lnTo>
                  <a:lnTo>
                    <a:pt x="854" y="41"/>
                  </a:lnTo>
                  <a:lnTo>
                    <a:pt x="876" y="32"/>
                  </a:lnTo>
                  <a:lnTo>
                    <a:pt x="891" y="25"/>
                  </a:lnTo>
                  <a:lnTo>
                    <a:pt x="906" y="20"/>
                  </a:lnTo>
                  <a:lnTo>
                    <a:pt x="921" y="16"/>
                  </a:lnTo>
                  <a:lnTo>
                    <a:pt x="939" y="11"/>
                  </a:lnTo>
                  <a:lnTo>
                    <a:pt x="954" y="8"/>
                  </a:lnTo>
                  <a:lnTo>
                    <a:pt x="971" y="6"/>
                  </a:lnTo>
                  <a:lnTo>
                    <a:pt x="987" y="3"/>
                  </a:lnTo>
                  <a:lnTo>
                    <a:pt x="1003" y="2"/>
                  </a:lnTo>
                  <a:lnTo>
                    <a:pt x="1019" y="0"/>
                  </a:lnTo>
                  <a:lnTo>
                    <a:pt x="1036" y="0"/>
                  </a:lnTo>
                  <a:lnTo>
                    <a:pt x="1051" y="0"/>
                  </a:lnTo>
                  <a:lnTo>
                    <a:pt x="1067" y="2"/>
                  </a:lnTo>
                  <a:lnTo>
                    <a:pt x="1084" y="4"/>
                  </a:lnTo>
                  <a:lnTo>
                    <a:pt x="1099" y="7"/>
                  </a:lnTo>
                  <a:lnTo>
                    <a:pt x="1114" y="10"/>
                  </a:lnTo>
                  <a:lnTo>
                    <a:pt x="1130" y="12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25"/>
                  </a:lnTo>
                  <a:lnTo>
                    <a:pt x="1199" y="28"/>
                  </a:lnTo>
                  <a:lnTo>
                    <a:pt x="1214" y="29"/>
                  </a:lnTo>
                  <a:lnTo>
                    <a:pt x="1232" y="29"/>
                  </a:lnTo>
                  <a:lnTo>
                    <a:pt x="1250" y="31"/>
                  </a:lnTo>
                  <a:lnTo>
                    <a:pt x="1266" y="35"/>
                  </a:lnTo>
                  <a:lnTo>
                    <a:pt x="1284" y="44"/>
                  </a:lnTo>
                  <a:lnTo>
                    <a:pt x="1303" y="54"/>
                  </a:lnTo>
                  <a:lnTo>
                    <a:pt x="1317" y="61"/>
                  </a:lnTo>
                  <a:lnTo>
                    <a:pt x="1332" y="65"/>
                  </a:lnTo>
                  <a:lnTo>
                    <a:pt x="1346" y="66"/>
                  </a:lnTo>
                  <a:lnTo>
                    <a:pt x="1441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Freeform 102"/>
            <p:cNvSpPr>
              <a:spLocks/>
            </p:cNvSpPr>
            <p:nvPr/>
          </p:nvSpPr>
          <p:spPr bwMode="auto">
            <a:xfrm>
              <a:off x="2883" y="1610"/>
              <a:ext cx="1489" cy="207"/>
            </a:xfrm>
            <a:custGeom>
              <a:avLst/>
              <a:gdLst>
                <a:gd name="T0" fmla="*/ 92 w 1441"/>
                <a:gd name="T1" fmla="*/ 235 h 248"/>
                <a:gd name="T2" fmla="*/ 121 w 1441"/>
                <a:gd name="T3" fmla="*/ 231 h 248"/>
                <a:gd name="T4" fmla="*/ 154 w 1441"/>
                <a:gd name="T5" fmla="*/ 229 h 248"/>
                <a:gd name="T6" fmla="*/ 190 w 1441"/>
                <a:gd name="T7" fmla="*/ 221 h 248"/>
                <a:gd name="T8" fmla="*/ 226 w 1441"/>
                <a:gd name="T9" fmla="*/ 204 h 248"/>
                <a:gd name="T10" fmla="*/ 255 w 1441"/>
                <a:gd name="T11" fmla="*/ 194 h 248"/>
                <a:gd name="T12" fmla="*/ 273 w 1441"/>
                <a:gd name="T13" fmla="*/ 194 h 248"/>
                <a:gd name="T14" fmla="*/ 309 w 1441"/>
                <a:gd name="T15" fmla="*/ 193 h 248"/>
                <a:gd name="T16" fmla="*/ 336 w 1441"/>
                <a:gd name="T17" fmla="*/ 191 h 248"/>
                <a:gd name="T18" fmla="*/ 362 w 1441"/>
                <a:gd name="T19" fmla="*/ 187 h 248"/>
                <a:gd name="T20" fmla="*/ 389 w 1441"/>
                <a:gd name="T21" fmla="*/ 181 h 248"/>
                <a:gd name="T22" fmla="*/ 415 w 1441"/>
                <a:gd name="T23" fmla="*/ 173 h 248"/>
                <a:gd name="T24" fmla="*/ 438 w 1441"/>
                <a:gd name="T25" fmla="*/ 163 h 248"/>
                <a:gd name="T26" fmla="*/ 463 w 1441"/>
                <a:gd name="T27" fmla="*/ 154 h 248"/>
                <a:gd name="T28" fmla="*/ 485 w 1441"/>
                <a:gd name="T29" fmla="*/ 141 h 248"/>
                <a:gd name="T30" fmla="*/ 507 w 1441"/>
                <a:gd name="T31" fmla="*/ 128 h 248"/>
                <a:gd name="T32" fmla="*/ 538 w 1441"/>
                <a:gd name="T33" fmla="*/ 105 h 248"/>
                <a:gd name="T34" fmla="*/ 553 w 1441"/>
                <a:gd name="T35" fmla="*/ 96 h 248"/>
                <a:gd name="T36" fmla="*/ 585 w 1441"/>
                <a:gd name="T37" fmla="*/ 92 h 248"/>
                <a:gd name="T38" fmla="*/ 623 w 1441"/>
                <a:gd name="T39" fmla="*/ 92 h 248"/>
                <a:gd name="T40" fmla="*/ 654 w 1441"/>
                <a:gd name="T41" fmla="*/ 88 h 248"/>
                <a:gd name="T42" fmla="*/ 761 w 1441"/>
                <a:gd name="T43" fmla="*/ 65 h 248"/>
                <a:gd name="T44" fmla="*/ 807 w 1441"/>
                <a:gd name="T45" fmla="*/ 55 h 248"/>
                <a:gd name="T46" fmla="*/ 840 w 1441"/>
                <a:gd name="T47" fmla="*/ 48 h 248"/>
                <a:gd name="T48" fmla="*/ 867 w 1441"/>
                <a:gd name="T49" fmla="*/ 38 h 248"/>
                <a:gd name="T50" fmla="*/ 884 w 1441"/>
                <a:gd name="T51" fmla="*/ 32 h 248"/>
                <a:gd name="T52" fmla="*/ 920 w 1441"/>
                <a:gd name="T53" fmla="*/ 20 h 248"/>
                <a:gd name="T54" fmla="*/ 947 w 1441"/>
                <a:gd name="T55" fmla="*/ 12 h 248"/>
                <a:gd name="T56" fmla="*/ 976 w 1441"/>
                <a:gd name="T57" fmla="*/ 6 h 248"/>
                <a:gd name="T58" fmla="*/ 1005 w 1441"/>
                <a:gd name="T59" fmla="*/ 2 h 248"/>
                <a:gd name="T60" fmla="*/ 1034 w 1441"/>
                <a:gd name="T61" fmla="*/ 0 h 248"/>
                <a:gd name="T62" fmla="*/ 1062 w 1441"/>
                <a:gd name="T63" fmla="*/ 2 h 248"/>
                <a:gd name="T64" fmla="*/ 1090 w 1441"/>
                <a:gd name="T65" fmla="*/ 4 h 248"/>
                <a:gd name="T66" fmla="*/ 1116 w 1441"/>
                <a:gd name="T67" fmla="*/ 10 h 248"/>
                <a:gd name="T68" fmla="*/ 1153 w 1441"/>
                <a:gd name="T69" fmla="*/ 17 h 248"/>
                <a:gd name="T70" fmla="*/ 1183 w 1441"/>
                <a:gd name="T71" fmla="*/ 24 h 248"/>
                <a:gd name="T72" fmla="*/ 1214 w 1441"/>
                <a:gd name="T73" fmla="*/ 16 h 248"/>
                <a:gd name="T74" fmla="*/ 1250 w 1441"/>
                <a:gd name="T75" fmla="*/ 3 h 248"/>
                <a:gd name="T76" fmla="*/ 1284 w 1441"/>
                <a:gd name="T77" fmla="*/ 11 h 248"/>
                <a:gd name="T78" fmla="*/ 1317 w 1441"/>
                <a:gd name="T79" fmla="*/ 27 h 248"/>
                <a:gd name="T80" fmla="*/ 1346 w 1441"/>
                <a:gd name="T81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8">
                  <a:moveTo>
                    <a:pt x="0" y="248"/>
                  </a:moveTo>
                  <a:lnTo>
                    <a:pt x="92" y="235"/>
                  </a:lnTo>
                  <a:lnTo>
                    <a:pt x="106" y="232"/>
                  </a:lnTo>
                  <a:lnTo>
                    <a:pt x="121" y="231"/>
                  </a:lnTo>
                  <a:lnTo>
                    <a:pt x="135" y="230"/>
                  </a:lnTo>
                  <a:lnTo>
                    <a:pt x="154" y="229"/>
                  </a:lnTo>
                  <a:lnTo>
                    <a:pt x="172" y="226"/>
                  </a:lnTo>
                  <a:lnTo>
                    <a:pt x="190" y="221"/>
                  </a:lnTo>
                  <a:lnTo>
                    <a:pt x="207" y="214"/>
                  </a:lnTo>
                  <a:lnTo>
                    <a:pt x="226" y="204"/>
                  </a:lnTo>
                  <a:lnTo>
                    <a:pt x="240" y="198"/>
                  </a:lnTo>
                  <a:lnTo>
                    <a:pt x="255" y="194"/>
                  </a:lnTo>
                  <a:lnTo>
                    <a:pt x="269" y="194"/>
                  </a:lnTo>
                  <a:lnTo>
                    <a:pt x="273" y="194"/>
                  </a:lnTo>
                  <a:lnTo>
                    <a:pt x="285" y="193"/>
                  </a:lnTo>
                  <a:lnTo>
                    <a:pt x="309" y="193"/>
                  </a:lnTo>
                  <a:lnTo>
                    <a:pt x="322" y="192"/>
                  </a:lnTo>
                  <a:lnTo>
                    <a:pt x="336" y="191"/>
                  </a:lnTo>
                  <a:lnTo>
                    <a:pt x="350" y="189"/>
                  </a:lnTo>
                  <a:lnTo>
                    <a:pt x="362" y="187"/>
                  </a:lnTo>
                  <a:lnTo>
                    <a:pt x="376" y="184"/>
                  </a:lnTo>
                  <a:lnTo>
                    <a:pt x="389" y="181"/>
                  </a:lnTo>
                  <a:lnTo>
                    <a:pt x="402" y="177"/>
                  </a:lnTo>
                  <a:lnTo>
                    <a:pt x="415" y="173"/>
                  </a:lnTo>
                  <a:lnTo>
                    <a:pt x="427" y="168"/>
                  </a:lnTo>
                  <a:lnTo>
                    <a:pt x="438" y="163"/>
                  </a:lnTo>
                  <a:lnTo>
                    <a:pt x="451" y="159"/>
                  </a:lnTo>
                  <a:lnTo>
                    <a:pt x="463" y="154"/>
                  </a:lnTo>
                  <a:lnTo>
                    <a:pt x="476" y="146"/>
                  </a:lnTo>
                  <a:lnTo>
                    <a:pt x="485" y="141"/>
                  </a:lnTo>
                  <a:lnTo>
                    <a:pt x="498" y="134"/>
                  </a:lnTo>
                  <a:lnTo>
                    <a:pt x="507" y="128"/>
                  </a:lnTo>
                  <a:lnTo>
                    <a:pt x="527" y="113"/>
                  </a:lnTo>
                  <a:lnTo>
                    <a:pt x="538" y="105"/>
                  </a:lnTo>
                  <a:lnTo>
                    <a:pt x="540" y="104"/>
                  </a:lnTo>
                  <a:lnTo>
                    <a:pt x="553" y="96"/>
                  </a:lnTo>
                  <a:lnTo>
                    <a:pt x="567" y="94"/>
                  </a:lnTo>
                  <a:lnTo>
                    <a:pt x="585" y="92"/>
                  </a:lnTo>
                  <a:lnTo>
                    <a:pt x="605" y="94"/>
                  </a:lnTo>
                  <a:lnTo>
                    <a:pt x="623" y="92"/>
                  </a:lnTo>
                  <a:lnTo>
                    <a:pt x="638" y="91"/>
                  </a:lnTo>
                  <a:lnTo>
                    <a:pt x="654" y="88"/>
                  </a:lnTo>
                  <a:lnTo>
                    <a:pt x="707" y="76"/>
                  </a:lnTo>
                  <a:lnTo>
                    <a:pt x="761" y="65"/>
                  </a:lnTo>
                  <a:lnTo>
                    <a:pt x="792" y="59"/>
                  </a:lnTo>
                  <a:lnTo>
                    <a:pt x="807" y="55"/>
                  </a:lnTo>
                  <a:lnTo>
                    <a:pt x="826" y="52"/>
                  </a:lnTo>
                  <a:lnTo>
                    <a:pt x="840" y="48"/>
                  </a:lnTo>
                  <a:lnTo>
                    <a:pt x="855" y="44"/>
                  </a:lnTo>
                  <a:lnTo>
                    <a:pt x="867" y="38"/>
                  </a:lnTo>
                  <a:lnTo>
                    <a:pt x="872" y="37"/>
                  </a:lnTo>
                  <a:lnTo>
                    <a:pt x="884" y="32"/>
                  </a:lnTo>
                  <a:lnTo>
                    <a:pt x="905" y="24"/>
                  </a:lnTo>
                  <a:lnTo>
                    <a:pt x="920" y="20"/>
                  </a:lnTo>
                  <a:lnTo>
                    <a:pt x="934" y="15"/>
                  </a:lnTo>
                  <a:lnTo>
                    <a:pt x="947" y="12"/>
                  </a:lnTo>
                  <a:lnTo>
                    <a:pt x="961" y="8"/>
                  </a:lnTo>
                  <a:lnTo>
                    <a:pt x="976" y="6"/>
                  </a:lnTo>
                  <a:lnTo>
                    <a:pt x="990" y="3"/>
                  </a:lnTo>
                  <a:lnTo>
                    <a:pt x="1005" y="2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7" y="0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4"/>
                  </a:lnTo>
                  <a:lnTo>
                    <a:pt x="1102" y="7"/>
                  </a:lnTo>
                  <a:lnTo>
                    <a:pt x="1116" y="10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70" y="21"/>
                  </a:lnTo>
                  <a:lnTo>
                    <a:pt x="1183" y="24"/>
                  </a:lnTo>
                  <a:lnTo>
                    <a:pt x="1199" y="21"/>
                  </a:lnTo>
                  <a:lnTo>
                    <a:pt x="1214" y="16"/>
                  </a:lnTo>
                  <a:lnTo>
                    <a:pt x="1232" y="8"/>
                  </a:lnTo>
                  <a:lnTo>
                    <a:pt x="1250" y="3"/>
                  </a:lnTo>
                  <a:lnTo>
                    <a:pt x="1266" y="3"/>
                  </a:lnTo>
                  <a:lnTo>
                    <a:pt x="1284" y="11"/>
                  </a:lnTo>
                  <a:lnTo>
                    <a:pt x="1303" y="21"/>
                  </a:lnTo>
                  <a:lnTo>
                    <a:pt x="1317" y="27"/>
                  </a:lnTo>
                  <a:lnTo>
                    <a:pt x="1332" y="29"/>
                  </a:lnTo>
                  <a:lnTo>
                    <a:pt x="1346" y="28"/>
                  </a:lnTo>
                  <a:lnTo>
                    <a:pt x="144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" name="Freeform 103"/>
            <p:cNvSpPr>
              <a:spLocks/>
            </p:cNvSpPr>
            <p:nvPr/>
          </p:nvSpPr>
          <p:spPr bwMode="auto">
            <a:xfrm>
              <a:off x="2883" y="1615"/>
              <a:ext cx="1489" cy="202"/>
            </a:xfrm>
            <a:custGeom>
              <a:avLst/>
              <a:gdLst>
                <a:gd name="T0" fmla="*/ 92 w 1441"/>
                <a:gd name="T1" fmla="*/ 212 h 242"/>
                <a:gd name="T2" fmla="*/ 121 w 1441"/>
                <a:gd name="T3" fmla="*/ 204 h 242"/>
                <a:gd name="T4" fmla="*/ 154 w 1441"/>
                <a:gd name="T5" fmla="*/ 198 h 242"/>
                <a:gd name="T6" fmla="*/ 190 w 1441"/>
                <a:gd name="T7" fmla="*/ 185 h 242"/>
                <a:gd name="T8" fmla="*/ 226 w 1441"/>
                <a:gd name="T9" fmla="*/ 152 h 242"/>
                <a:gd name="T10" fmla="*/ 255 w 1441"/>
                <a:gd name="T11" fmla="*/ 132 h 242"/>
                <a:gd name="T12" fmla="*/ 273 w 1441"/>
                <a:gd name="T13" fmla="*/ 129 h 242"/>
                <a:gd name="T14" fmla="*/ 309 w 1441"/>
                <a:gd name="T15" fmla="*/ 128 h 242"/>
                <a:gd name="T16" fmla="*/ 332 w 1441"/>
                <a:gd name="T17" fmla="*/ 124 h 242"/>
                <a:gd name="T18" fmla="*/ 354 w 1441"/>
                <a:gd name="T19" fmla="*/ 120 h 242"/>
                <a:gd name="T20" fmla="*/ 376 w 1441"/>
                <a:gd name="T21" fmla="*/ 114 h 242"/>
                <a:gd name="T22" fmla="*/ 398 w 1441"/>
                <a:gd name="T23" fmla="*/ 107 h 242"/>
                <a:gd name="T24" fmla="*/ 419 w 1441"/>
                <a:gd name="T25" fmla="*/ 99 h 242"/>
                <a:gd name="T26" fmla="*/ 438 w 1441"/>
                <a:gd name="T27" fmla="*/ 90 h 242"/>
                <a:gd name="T28" fmla="*/ 458 w 1441"/>
                <a:gd name="T29" fmla="*/ 80 h 242"/>
                <a:gd name="T30" fmla="*/ 476 w 1441"/>
                <a:gd name="T31" fmla="*/ 68 h 242"/>
                <a:gd name="T32" fmla="*/ 506 w 1441"/>
                <a:gd name="T33" fmla="*/ 47 h 242"/>
                <a:gd name="T34" fmla="*/ 522 w 1441"/>
                <a:gd name="T35" fmla="*/ 40 h 242"/>
                <a:gd name="T36" fmla="*/ 558 w 1441"/>
                <a:gd name="T37" fmla="*/ 44 h 242"/>
                <a:gd name="T38" fmla="*/ 607 w 1441"/>
                <a:gd name="T39" fmla="*/ 60 h 242"/>
                <a:gd name="T40" fmla="*/ 643 w 1441"/>
                <a:gd name="T41" fmla="*/ 65 h 242"/>
                <a:gd name="T42" fmla="*/ 771 w 1441"/>
                <a:gd name="T43" fmla="*/ 73 h 242"/>
                <a:gd name="T44" fmla="*/ 807 w 1441"/>
                <a:gd name="T45" fmla="*/ 76 h 242"/>
                <a:gd name="T46" fmla="*/ 849 w 1441"/>
                <a:gd name="T47" fmla="*/ 82 h 242"/>
                <a:gd name="T48" fmla="*/ 883 w 1441"/>
                <a:gd name="T49" fmla="*/ 84 h 242"/>
                <a:gd name="T50" fmla="*/ 901 w 1441"/>
                <a:gd name="T51" fmla="*/ 80 h 242"/>
                <a:gd name="T52" fmla="*/ 935 w 1441"/>
                <a:gd name="T53" fmla="*/ 67 h 242"/>
                <a:gd name="T54" fmla="*/ 961 w 1441"/>
                <a:gd name="T55" fmla="*/ 60 h 242"/>
                <a:gd name="T56" fmla="*/ 986 w 1441"/>
                <a:gd name="T57" fmla="*/ 56 h 242"/>
                <a:gd name="T58" fmla="*/ 1011 w 1441"/>
                <a:gd name="T59" fmla="*/ 53 h 242"/>
                <a:gd name="T60" fmla="*/ 1036 w 1441"/>
                <a:gd name="T61" fmla="*/ 51 h 242"/>
                <a:gd name="T62" fmla="*/ 1059 w 1441"/>
                <a:gd name="T63" fmla="*/ 52 h 242"/>
                <a:gd name="T64" fmla="*/ 1084 w 1441"/>
                <a:gd name="T65" fmla="*/ 53 h 242"/>
                <a:gd name="T66" fmla="*/ 1119 w 1441"/>
                <a:gd name="T67" fmla="*/ 60 h 242"/>
                <a:gd name="T68" fmla="*/ 1153 w 1441"/>
                <a:gd name="T69" fmla="*/ 68 h 242"/>
                <a:gd name="T70" fmla="*/ 1170 w 1441"/>
                <a:gd name="T71" fmla="*/ 70 h 242"/>
                <a:gd name="T72" fmla="*/ 1199 w 1441"/>
                <a:gd name="T73" fmla="*/ 67 h 242"/>
                <a:gd name="T74" fmla="*/ 1232 w 1441"/>
                <a:gd name="T75" fmla="*/ 38 h 242"/>
                <a:gd name="T76" fmla="*/ 1266 w 1441"/>
                <a:gd name="T77" fmla="*/ 23 h 242"/>
                <a:gd name="T78" fmla="*/ 1303 w 1441"/>
                <a:gd name="T79" fmla="*/ 39 h 242"/>
                <a:gd name="T80" fmla="*/ 1332 w 1441"/>
                <a:gd name="T81" fmla="*/ 46 h 242"/>
                <a:gd name="T82" fmla="*/ 1441 w 1441"/>
                <a:gd name="T8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42">
                  <a:moveTo>
                    <a:pt x="0" y="242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4"/>
                  </a:lnTo>
                  <a:lnTo>
                    <a:pt x="135" y="202"/>
                  </a:lnTo>
                  <a:lnTo>
                    <a:pt x="154" y="198"/>
                  </a:lnTo>
                  <a:lnTo>
                    <a:pt x="172" y="194"/>
                  </a:lnTo>
                  <a:lnTo>
                    <a:pt x="190" y="185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2"/>
                  </a:lnTo>
                  <a:lnTo>
                    <a:pt x="269" y="129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6"/>
                  </a:lnTo>
                  <a:lnTo>
                    <a:pt x="332" y="124"/>
                  </a:lnTo>
                  <a:lnTo>
                    <a:pt x="343" y="123"/>
                  </a:lnTo>
                  <a:lnTo>
                    <a:pt x="354" y="120"/>
                  </a:lnTo>
                  <a:lnTo>
                    <a:pt x="365" y="118"/>
                  </a:lnTo>
                  <a:lnTo>
                    <a:pt x="376" y="114"/>
                  </a:lnTo>
                  <a:lnTo>
                    <a:pt x="387" y="111"/>
                  </a:lnTo>
                  <a:lnTo>
                    <a:pt x="398" y="107"/>
                  </a:lnTo>
                  <a:lnTo>
                    <a:pt x="408" y="103"/>
                  </a:lnTo>
                  <a:lnTo>
                    <a:pt x="419" y="99"/>
                  </a:lnTo>
                  <a:lnTo>
                    <a:pt x="429" y="95"/>
                  </a:lnTo>
                  <a:lnTo>
                    <a:pt x="438" y="90"/>
                  </a:lnTo>
                  <a:lnTo>
                    <a:pt x="448" y="85"/>
                  </a:lnTo>
                  <a:lnTo>
                    <a:pt x="458" y="80"/>
                  </a:lnTo>
                  <a:lnTo>
                    <a:pt x="467" y="74"/>
                  </a:lnTo>
                  <a:lnTo>
                    <a:pt x="476" y="68"/>
                  </a:lnTo>
                  <a:lnTo>
                    <a:pt x="496" y="56"/>
                  </a:lnTo>
                  <a:lnTo>
                    <a:pt x="506" y="47"/>
                  </a:lnTo>
                  <a:lnTo>
                    <a:pt x="509" y="46"/>
                  </a:lnTo>
                  <a:lnTo>
                    <a:pt x="522" y="40"/>
                  </a:lnTo>
                  <a:lnTo>
                    <a:pt x="539" y="39"/>
                  </a:lnTo>
                  <a:lnTo>
                    <a:pt x="558" y="44"/>
                  </a:lnTo>
                  <a:lnTo>
                    <a:pt x="586" y="53"/>
                  </a:lnTo>
                  <a:lnTo>
                    <a:pt x="607" y="60"/>
                  </a:lnTo>
                  <a:lnTo>
                    <a:pt x="626" y="63"/>
                  </a:lnTo>
                  <a:lnTo>
                    <a:pt x="643" y="65"/>
                  </a:lnTo>
                  <a:lnTo>
                    <a:pt x="706" y="69"/>
                  </a:lnTo>
                  <a:lnTo>
                    <a:pt x="771" y="73"/>
                  </a:lnTo>
                  <a:lnTo>
                    <a:pt x="789" y="74"/>
                  </a:lnTo>
                  <a:lnTo>
                    <a:pt x="807" y="76"/>
                  </a:lnTo>
                  <a:lnTo>
                    <a:pt x="823" y="78"/>
                  </a:lnTo>
                  <a:lnTo>
                    <a:pt x="849" y="82"/>
                  </a:lnTo>
                  <a:lnTo>
                    <a:pt x="867" y="85"/>
                  </a:lnTo>
                  <a:lnTo>
                    <a:pt x="883" y="84"/>
                  </a:lnTo>
                  <a:lnTo>
                    <a:pt x="896" y="81"/>
                  </a:lnTo>
                  <a:lnTo>
                    <a:pt x="901" y="80"/>
                  </a:lnTo>
                  <a:lnTo>
                    <a:pt x="913" y="74"/>
                  </a:lnTo>
                  <a:lnTo>
                    <a:pt x="935" y="67"/>
                  </a:lnTo>
                  <a:lnTo>
                    <a:pt x="947" y="63"/>
                  </a:lnTo>
                  <a:lnTo>
                    <a:pt x="961" y="60"/>
                  </a:lnTo>
                  <a:lnTo>
                    <a:pt x="972" y="57"/>
                  </a:lnTo>
                  <a:lnTo>
                    <a:pt x="986" y="56"/>
                  </a:lnTo>
                  <a:lnTo>
                    <a:pt x="997" y="53"/>
                  </a:lnTo>
                  <a:lnTo>
                    <a:pt x="1011" y="53"/>
                  </a:lnTo>
                  <a:lnTo>
                    <a:pt x="1023" y="52"/>
                  </a:lnTo>
                  <a:lnTo>
                    <a:pt x="1036" y="51"/>
                  </a:lnTo>
                  <a:lnTo>
                    <a:pt x="1047" y="51"/>
                  </a:lnTo>
                  <a:lnTo>
                    <a:pt x="1059" y="52"/>
                  </a:lnTo>
                  <a:lnTo>
                    <a:pt x="1072" y="53"/>
                  </a:lnTo>
                  <a:lnTo>
                    <a:pt x="1084" y="53"/>
                  </a:lnTo>
                  <a:lnTo>
                    <a:pt x="1095" y="56"/>
                  </a:lnTo>
                  <a:lnTo>
                    <a:pt x="1119" y="60"/>
                  </a:lnTo>
                  <a:lnTo>
                    <a:pt x="1130" y="61"/>
                  </a:lnTo>
                  <a:lnTo>
                    <a:pt x="1153" y="68"/>
                  </a:lnTo>
                  <a:lnTo>
                    <a:pt x="1167" y="70"/>
                  </a:lnTo>
                  <a:lnTo>
                    <a:pt x="1170" y="70"/>
                  </a:lnTo>
                  <a:lnTo>
                    <a:pt x="1183" y="70"/>
                  </a:lnTo>
                  <a:lnTo>
                    <a:pt x="1199" y="67"/>
                  </a:lnTo>
                  <a:lnTo>
                    <a:pt x="1214" y="56"/>
                  </a:lnTo>
                  <a:lnTo>
                    <a:pt x="1232" y="38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9"/>
                  </a:lnTo>
                  <a:lnTo>
                    <a:pt x="1303" y="39"/>
                  </a:lnTo>
                  <a:lnTo>
                    <a:pt x="1317" y="44"/>
                  </a:lnTo>
                  <a:lnTo>
                    <a:pt x="1332" y="46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Freeform 104"/>
            <p:cNvSpPr>
              <a:spLocks/>
            </p:cNvSpPr>
            <p:nvPr/>
          </p:nvSpPr>
          <p:spPr bwMode="auto">
            <a:xfrm>
              <a:off x="2883" y="1461"/>
              <a:ext cx="1489" cy="450"/>
            </a:xfrm>
            <a:custGeom>
              <a:avLst/>
              <a:gdLst>
                <a:gd name="T0" fmla="*/ 92 w 1441"/>
                <a:gd name="T1" fmla="*/ 452 h 538"/>
                <a:gd name="T2" fmla="*/ 121 w 1441"/>
                <a:gd name="T3" fmla="*/ 460 h 538"/>
                <a:gd name="T4" fmla="*/ 154 w 1441"/>
                <a:gd name="T5" fmla="*/ 467 h 538"/>
                <a:gd name="T6" fmla="*/ 190 w 1441"/>
                <a:gd name="T7" fmla="*/ 481 h 538"/>
                <a:gd name="T8" fmla="*/ 226 w 1441"/>
                <a:gd name="T9" fmla="*/ 514 h 538"/>
                <a:gd name="T10" fmla="*/ 255 w 1441"/>
                <a:gd name="T11" fmla="*/ 532 h 538"/>
                <a:gd name="T12" fmla="*/ 273 w 1441"/>
                <a:gd name="T13" fmla="*/ 536 h 538"/>
                <a:gd name="T14" fmla="*/ 309 w 1441"/>
                <a:gd name="T15" fmla="*/ 536 h 538"/>
                <a:gd name="T16" fmla="*/ 349 w 1441"/>
                <a:gd name="T17" fmla="*/ 538 h 538"/>
                <a:gd name="T18" fmla="*/ 387 w 1441"/>
                <a:gd name="T19" fmla="*/ 535 h 538"/>
                <a:gd name="T20" fmla="*/ 425 w 1441"/>
                <a:gd name="T21" fmla="*/ 528 h 538"/>
                <a:gd name="T22" fmla="*/ 463 w 1441"/>
                <a:gd name="T23" fmla="*/ 519 h 538"/>
                <a:gd name="T24" fmla="*/ 499 w 1441"/>
                <a:gd name="T25" fmla="*/ 506 h 538"/>
                <a:gd name="T26" fmla="*/ 534 w 1441"/>
                <a:gd name="T27" fmla="*/ 490 h 538"/>
                <a:gd name="T28" fmla="*/ 567 w 1441"/>
                <a:gd name="T29" fmla="*/ 471 h 538"/>
                <a:gd name="T30" fmla="*/ 597 w 1441"/>
                <a:gd name="T31" fmla="*/ 450 h 538"/>
                <a:gd name="T32" fmla="*/ 627 w 1441"/>
                <a:gd name="T33" fmla="*/ 428 h 538"/>
                <a:gd name="T34" fmla="*/ 640 w 1441"/>
                <a:gd name="T35" fmla="*/ 416 h 538"/>
                <a:gd name="T36" fmla="*/ 655 w 1441"/>
                <a:gd name="T37" fmla="*/ 386 h 538"/>
                <a:gd name="T38" fmla="*/ 669 w 1441"/>
                <a:gd name="T39" fmla="*/ 344 h 538"/>
                <a:gd name="T40" fmla="*/ 681 w 1441"/>
                <a:gd name="T41" fmla="*/ 311 h 538"/>
                <a:gd name="T42" fmla="*/ 734 w 1441"/>
                <a:gd name="T43" fmla="*/ 195 h 538"/>
                <a:gd name="T44" fmla="*/ 746 w 1441"/>
                <a:gd name="T45" fmla="*/ 160 h 538"/>
                <a:gd name="T46" fmla="*/ 754 w 1441"/>
                <a:gd name="T47" fmla="*/ 110 h 538"/>
                <a:gd name="T48" fmla="*/ 767 w 1441"/>
                <a:gd name="T49" fmla="*/ 76 h 538"/>
                <a:gd name="T50" fmla="*/ 782 w 1441"/>
                <a:gd name="T51" fmla="*/ 67 h 538"/>
                <a:gd name="T52" fmla="*/ 815 w 1441"/>
                <a:gd name="T53" fmla="*/ 51 h 538"/>
                <a:gd name="T54" fmla="*/ 851 w 1441"/>
                <a:gd name="T55" fmla="*/ 34 h 538"/>
                <a:gd name="T56" fmla="*/ 891 w 1441"/>
                <a:gd name="T57" fmla="*/ 20 h 538"/>
                <a:gd name="T58" fmla="*/ 929 w 1441"/>
                <a:gd name="T59" fmla="*/ 9 h 538"/>
                <a:gd name="T60" fmla="*/ 970 w 1441"/>
                <a:gd name="T61" fmla="*/ 3 h 538"/>
                <a:gd name="T62" fmla="*/ 1010 w 1441"/>
                <a:gd name="T63" fmla="*/ 0 h 538"/>
                <a:gd name="T64" fmla="*/ 1051 w 1441"/>
                <a:gd name="T65" fmla="*/ 0 h 538"/>
                <a:gd name="T66" fmla="*/ 1091 w 1441"/>
                <a:gd name="T67" fmla="*/ 4 h 538"/>
                <a:gd name="T68" fmla="*/ 1130 w 1441"/>
                <a:gd name="T69" fmla="*/ 12 h 538"/>
                <a:gd name="T70" fmla="*/ 1167 w 1441"/>
                <a:gd name="T71" fmla="*/ 21 h 538"/>
                <a:gd name="T72" fmla="*/ 1183 w 1441"/>
                <a:gd name="T73" fmla="*/ 28 h 538"/>
                <a:gd name="T74" fmla="*/ 1214 w 1441"/>
                <a:gd name="T75" fmla="*/ 50 h 538"/>
                <a:gd name="T76" fmla="*/ 1250 w 1441"/>
                <a:gd name="T77" fmla="*/ 83 h 538"/>
                <a:gd name="T78" fmla="*/ 1284 w 1441"/>
                <a:gd name="T79" fmla="*/ 104 h 538"/>
                <a:gd name="T80" fmla="*/ 1317 w 1441"/>
                <a:gd name="T81" fmla="*/ 123 h 538"/>
                <a:gd name="T82" fmla="*/ 1346 w 1441"/>
                <a:gd name="T83" fmla="*/ 13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8">
                  <a:moveTo>
                    <a:pt x="0" y="420"/>
                  </a:moveTo>
                  <a:lnTo>
                    <a:pt x="92" y="452"/>
                  </a:lnTo>
                  <a:lnTo>
                    <a:pt x="106" y="456"/>
                  </a:lnTo>
                  <a:lnTo>
                    <a:pt x="121" y="460"/>
                  </a:lnTo>
                  <a:lnTo>
                    <a:pt x="135" y="464"/>
                  </a:lnTo>
                  <a:lnTo>
                    <a:pt x="154" y="467"/>
                  </a:lnTo>
                  <a:lnTo>
                    <a:pt x="172" y="472"/>
                  </a:lnTo>
                  <a:lnTo>
                    <a:pt x="190" y="481"/>
                  </a:lnTo>
                  <a:lnTo>
                    <a:pt x="207" y="494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5"/>
                  </a:lnTo>
                  <a:lnTo>
                    <a:pt x="273" y="536"/>
                  </a:lnTo>
                  <a:lnTo>
                    <a:pt x="285" y="536"/>
                  </a:lnTo>
                  <a:lnTo>
                    <a:pt x="309" y="536"/>
                  </a:lnTo>
                  <a:lnTo>
                    <a:pt x="328" y="538"/>
                  </a:lnTo>
                  <a:lnTo>
                    <a:pt x="349" y="538"/>
                  </a:lnTo>
                  <a:lnTo>
                    <a:pt x="368" y="536"/>
                  </a:lnTo>
                  <a:lnTo>
                    <a:pt x="387" y="535"/>
                  </a:lnTo>
                  <a:lnTo>
                    <a:pt x="407" y="531"/>
                  </a:lnTo>
                  <a:lnTo>
                    <a:pt x="425" y="528"/>
                  </a:lnTo>
                  <a:lnTo>
                    <a:pt x="444" y="525"/>
                  </a:lnTo>
                  <a:lnTo>
                    <a:pt x="463" y="519"/>
                  </a:lnTo>
                  <a:lnTo>
                    <a:pt x="481" y="513"/>
                  </a:lnTo>
                  <a:lnTo>
                    <a:pt x="499" y="506"/>
                  </a:lnTo>
                  <a:lnTo>
                    <a:pt x="517" y="498"/>
                  </a:lnTo>
                  <a:lnTo>
                    <a:pt x="534" y="490"/>
                  </a:lnTo>
                  <a:lnTo>
                    <a:pt x="551" y="481"/>
                  </a:lnTo>
                  <a:lnTo>
                    <a:pt x="567" y="471"/>
                  </a:lnTo>
                  <a:lnTo>
                    <a:pt x="583" y="460"/>
                  </a:lnTo>
                  <a:lnTo>
                    <a:pt x="597" y="450"/>
                  </a:lnTo>
                  <a:lnTo>
                    <a:pt x="616" y="435"/>
                  </a:lnTo>
                  <a:lnTo>
                    <a:pt x="627" y="428"/>
                  </a:lnTo>
                  <a:lnTo>
                    <a:pt x="630" y="426"/>
                  </a:lnTo>
                  <a:lnTo>
                    <a:pt x="640" y="416"/>
                  </a:lnTo>
                  <a:lnTo>
                    <a:pt x="648" y="403"/>
                  </a:lnTo>
                  <a:lnTo>
                    <a:pt x="655" y="386"/>
                  </a:lnTo>
                  <a:lnTo>
                    <a:pt x="662" y="362"/>
                  </a:lnTo>
                  <a:lnTo>
                    <a:pt x="669" y="344"/>
                  </a:lnTo>
                  <a:lnTo>
                    <a:pt x="676" y="327"/>
                  </a:lnTo>
                  <a:lnTo>
                    <a:pt x="681" y="311"/>
                  </a:lnTo>
                  <a:lnTo>
                    <a:pt x="707" y="253"/>
                  </a:lnTo>
                  <a:lnTo>
                    <a:pt x="734" y="195"/>
                  </a:lnTo>
                  <a:lnTo>
                    <a:pt x="740" y="178"/>
                  </a:lnTo>
                  <a:lnTo>
                    <a:pt x="746" y="160"/>
                  </a:lnTo>
                  <a:lnTo>
                    <a:pt x="750" y="139"/>
                  </a:lnTo>
                  <a:lnTo>
                    <a:pt x="754" y="110"/>
                  </a:lnTo>
                  <a:lnTo>
                    <a:pt x="760" y="91"/>
                  </a:lnTo>
                  <a:lnTo>
                    <a:pt x="767" y="76"/>
                  </a:lnTo>
                  <a:lnTo>
                    <a:pt x="779" y="68"/>
                  </a:lnTo>
                  <a:lnTo>
                    <a:pt x="782" y="67"/>
                  </a:lnTo>
                  <a:lnTo>
                    <a:pt x="794" y="60"/>
                  </a:lnTo>
                  <a:lnTo>
                    <a:pt x="815" y="51"/>
                  </a:lnTo>
                  <a:lnTo>
                    <a:pt x="833" y="42"/>
                  </a:lnTo>
                  <a:lnTo>
                    <a:pt x="851" y="34"/>
                  </a:lnTo>
                  <a:lnTo>
                    <a:pt x="872" y="26"/>
                  </a:lnTo>
                  <a:lnTo>
                    <a:pt x="891" y="20"/>
                  </a:lnTo>
                  <a:lnTo>
                    <a:pt x="910" y="15"/>
                  </a:lnTo>
                  <a:lnTo>
                    <a:pt x="929" y="9"/>
                  </a:lnTo>
                  <a:lnTo>
                    <a:pt x="950" y="5"/>
                  </a:lnTo>
                  <a:lnTo>
                    <a:pt x="970" y="3"/>
                  </a:lnTo>
                  <a:lnTo>
                    <a:pt x="990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1" y="0"/>
                  </a:lnTo>
                  <a:lnTo>
                    <a:pt x="1070" y="1"/>
                  </a:lnTo>
                  <a:lnTo>
                    <a:pt x="1091" y="4"/>
                  </a:lnTo>
                  <a:lnTo>
                    <a:pt x="1110" y="7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67" y="21"/>
                  </a:lnTo>
                  <a:lnTo>
                    <a:pt x="1170" y="21"/>
                  </a:lnTo>
                  <a:lnTo>
                    <a:pt x="1183" y="28"/>
                  </a:lnTo>
                  <a:lnTo>
                    <a:pt x="1199" y="38"/>
                  </a:lnTo>
                  <a:lnTo>
                    <a:pt x="1214" y="50"/>
                  </a:lnTo>
                  <a:lnTo>
                    <a:pt x="1232" y="68"/>
                  </a:lnTo>
                  <a:lnTo>
                    <a:pt x="1250" y="83"/>
                  </a:lnTo>
                  <a:lnTo>
                    <a:pt x="1266" y="96"/>
                  </a:lnTo>
                  <a:lnTo>
                    <a:pt x="1284" y="104"/>
                  </a:lnTo>
                  <a:lnTo>
                    <a:pt x="1303" y="116"/>
                  </a:lnTo>
                  <a:lnTo>
                    <a:pt x="1317" y="123"/>
                  </a:lnTo>
                  <a:lnTo>
                    <a:pt x="1332" y="130"/>
                  </a:lnTo>
                  <a:lnTo>
                    <a:pt x="1346" y="136"/>
                  </a:lnTo>
                  <a:lnTo>
                    <a:pt x="144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Freeform 105"/>
            <p:cNvSpPr>
              <a:spLocks/>
            </p:cNvSpPr>
            <p:nvPr/>
          </p:nvSpPr>
          <p:spPr bwMode="auto">
            <a:xfrm>
              <a:off x="2883" y="1513"/>
              <a:ext cx="1489" cy="350"/>
            </a:xfrm>
            <a:custGeom>
              <a:avLst/>
              <a:gdLst>
                <a:gd name="T0" fmla="*/ 92 w 1441"/>
                <a:gd name="T1" fmla="*/ 375 h 418"/>
                <a:gd name="T2" fmla="*/ 121 w 1441"/>
                <a:gd name="T3" fmla="*/ 379 h 418"/>
                <a:gd name="T4" fmla="*/ 154 w 1441"/>
                <a:gd name="T5" fmla="*/ 383 h 418"/>
                <a:gd name="T6" fmla="*/ 190 w 1441"/>
                <a:gd name="T7" fmla="*/ 389 h 418"/>
                <a:gd name="T8" fmla="*/ 226 w 1441"/>
                <a:gd name="T9" fmla="*/ 405 h 418"/>
                <a:gd name="T10" fmla="*/ 255 w 1441"/>
                <a:gd name="T11" fmla="*/ 414 h 418"/>
                <a:gd name="T12" fmla="*/ 273 w 1441"/>
                <a:gd name="T13" fmla="*/ 417 h 418"/>
                <a:gd name="T14" fmla="*/ 309 w 1441"/>
                <a:gd name="T15" fmla="*/ 417 h 418"/>
                <a:gd name="T16" fmla="*/ 345 w 1441"/>
                <a:gd name="T17" fmla="*/ 417 h 418"/>
                <a:gd name="T18" fmla="*/ 379 w 1441"/>
                <a:gd name="T19" fmla="*/ 414 h 418"/>
                <a:gd name="T20" fmla="*/ 414 w 1441"/>
                <a:gd name="T21" fmla="*/ 409 h 418"/>
                <a:gd name="T22" fmla="*/ 447 w 1441"/>
                <a:gd name="T23" fmla="*/ 400 h 418"/>
                <a:gd name="T24" fmla="*/ 480 w 1441"/>
                <a:gd name="T25" fmla="*/ 389 h 418"/>
                <a:gd name="T26" fmla="*/ 510 w 1441"/>
                <a:gd name="T27" fmla="*/ 375 h 418"/>
                <a:gd name="T28" fmla="*/ 540 w 1441"/>
                <a:gd name="T29" fmla="*/ 358 h 418"/>
                <a:gd name="T30" fmla="*/ 568 w 1441"/>
                <a:gd name="T31" fmla="*/ 341 h 418"/>
                <a:gd name="T32" fmla="*/ 597 w 1441"/>
                <a:gd name="T33" fmla="*/ 318 h 418"/>
                <a:gd name="T34" fmla="*/ 611 w 1441"/>
                <a:gd name="T35" fmla="*/ 308 h 418"/>
                <a:gd name="T36" fmla="*/ 631 w 1441"/>
                <a:gd name="T37" fmla="*/ 286 h 418"/>
                <a:gd name="T38" fmla="*/ 654 w 1441"/>
                <a:gd name="T39" fmla="*/ 258 h 418"/>
                <a:gd name="T40" fmla="*/ 673 w 1441"/>
                <a:gd name="T41" fmla="*/ 234 h 418"/>
                <a:gd name="T42" fmla="*/ 745 w 1441"/>
                <a:gd name="T43" fmla="*/ 151 h 418"/>
                <a:gd name="T44" fmla="*/ 763 w 1441"/>
                <a:gd name="T45" fmla="*/ 126 h 418"/>
                <a:gd name="T46" fmla="*/ 780 w 1441"/>
                <a:gd name="T47" fmla="*/ 90 h 418"/>
                <a:gd name="T48" fmla="*/ 798 w 1441"/>
                <a:gd name="T49" fmla="*/ 67 h 418"/>
                <a:gd name="T50" fmla="*/ 814 w 1441"/>
                <a:gd name="T51" fmla="*/ 57 h 418"/>
                <a:gd name="T52" fmla="*/ 848 w 1441"/>
                <a:gd name="T53" fmla="*/ 42 h 418"/>
                <a:gd name="T54" fmla="*/ 881 w 1441"/>
                <a:gd name="T55" fmla="*/ 29 h 418"/>
                <a:gd name="T56" fmla="*/ 916 w 1441"/>
                <a:gd name="T57" fmla="*/ 17 h 418"/>
                <a:gd name="T58" fmla="*/ 952 w 1441"/>
                <a:gd name="T59" fmla="*/ 9 h 418"/>
                <a:gd name="T60" fmla="*/ 987 w 1441"/>
                <a:gd name="T61" fmla="*/ 2 h 418"/>
                <a:gd name="T62" fmla="*/ 1023 w 1441"/>
                <a:gd name="T63" fmla="*/ 0 h 418"/>
                <a:gd name="T64" fmla="*/ 1059 w 1441"/>
                <a:gd name="T65" fmla="*/ 1 h 418"/>
                <a:gd name="T66" fmla="*/ 1095 w 1441"/>
                <a:gd name="T67" fmla="*/ 5 h 418"/>
                <a:gd name="T68" fmla="*/ 1130 w 1441"/>
                <a:gd name="T69" fmla="*/ 12 h 418"/>
                <a:gd name="T70" fmla="*/ 1167 w 1441"/>
                <a:gd name="T71" fmla="*/ 22 h 418"/>
                <a:gd name="T72" fmla="*/ 1183 w 1441"/>
                <a:gd name="T73" fmla="*/ 26 h 418"/>
                <a:gd name="T74" fmla="*/ 1214 w 1441"/>
                <a:gd name="T75" fmla="*/ 38 h 418"/>
                <a:gd name="T76" fmla="*/ 1250 w 1441"/>
                <a:gd name="T77" fmla="*/ 55 h 418"/>
                <a:gd name="T78" fmla="*/ 1284 w 1441"/>
                <a:gd name="T79" fmla="*/ 72 h 418"/>
                <a:gd name="T80" fmla="*/ 1317 w 1441"/>
                <a:gd name="T81" fmla="*/ 89 h 418"/>
                <a:gd name="T82" fmla="*/ 1346 w 1441"/>
                <a:gd name="T83" fmla="*/ 9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18">
                  <a:moveTo>
                    <a:pt x="0" y="358"/>
                  </a:moveTo>
                  <a:lnTo>
                    <a:pt x="92" y="375"/>
                  </a:lnTo>
                  <a:lnTo>
                    <a:pt x="106" y="376"/>
                  </a:lnTo>
                  <a:lnTo>
                    <a:pt x="121" y="379"/>
                  </a:lnTo>
                  <a:lnTo>
                    <a:pt x="135" y="380"/>
                  </a:lnTo>
                  <a:lnTo>
                    <a:pt x="154" y="383"/>
                  </a:lnTo>
                  <a:lnTo>
                    <a:pt x="172" y="385"/>
                  </a:lnTo>
                  <a:lnTo>
                    <a:pt x="190" y="389"/>
                  </a:lnTo>
                  <a:lnTo>
                    <a:pt x="207" y="396"/>
                  </a:lnTo>
                  <a:lnTo>
                    <a:pt x="226" y="405"/>
                  </a:lnTo>
                  <a:lnTo>
                    <a:pt x="240" y="410"/>
                  </a:lnTo>
                  <a:lnTo>
                    <a:pt x="255" y="414"/>
                  </a:lnTo>
                  <a:lnTo>
                    <a:pt x="269" y="417"/>
                  </a:lnTo>
                  <a:lnTo>
                    <a:pt x="273" y="417"/>
                  </a:lnTo>
                  <a:lnTo>
                    <a:pt x="285" y="417"/>
                  </a:lnTo>
                  <a:lnTo>
                    <a:pt x="309" y="417"/>
                  </a:lnTo>
                  <a:lnTo>
                    <a:pt x="327" y="418"/>
                  </a:lnTo>
                  <a:lnTo>
                    <a:pt x="345" y="417"/>
                  </a:lnTo>
                  <a:lnTo>
                    <a:pt x="361" y="417"/>
                  </a:lnTo>
                  <a:lnTo>
                    <a:pt x="379" y="414"/>
                  </a:lnTo>
                  <a:lnTo>
                    <a:pt x="396" y="411"/>
                  </a:lnTo>
                  <a:lnTo>
                    <a:pt x="414" y="409"/>
                  </a:lnTo>
                  <a:lnTo>
                    <a:pt x="430" y="404"/>
                  </a:lnTo>
                  <a:lnTo>
                    <a:pt x="447" y="400"/>
                  </a:lnTo>
                  <a:lnTo>
                    <a:pt x="463" y="394"/>
                  </a:lnTo>
                  <a:lnTo>
                    <a:pt x="480" y="389"/>
                  </a:lnTo>
                  <a:lnTo>
                    <a:pt x="495" y="381"/>
                  </a:lnTo>
                  <a:lnTo>
                    <a:pt x="510" y="375"/>
                  </a:lnTo>
                  <a:lnTo>
                    <a:pt x="525" y="366"/>
                  </a:lnTo>
                  <a:lnTo>
                    <a:pt x="540" y="358"/>
                  </a:lnTo>
                  <a:lnTo>
                    <a:pt x="554" y="350"/>
                  </a:lnTo>
                  <a:lnTo>
                    <a:pt x="568" y="341"/>
                  </a:lnTo>
                  <a:lnTo>
                    <a:pt x="586" y="328"/>
                  </a:lnTo>
                  <a:lnTo>
                    <a:pt x="597" y="318"/>
                  </a:lnTo>
                  <a:lnTo>
                    <a:pt x="601" y="317"/>
                  </a:lnTo>
                  <a:lnTo>
                    <a:pt x="611" y="308"/>
                  </a:lnTo>
                  <a:lnTo>
                    <a:pt x="622" y="297"/>
                  </a:lnTo>
                  <a:lnTo>
                    <a:pt x="631" y="286"/>
                  </a:lnTo>
                  <a:lnTo>
                    <a:pt x="644" y="270"/>
                  </a:lnTo>
                  <a:lnTo>
                    <a:pt x="654" y="258"/>
                  </a:lnTo>
                  <a:lnTo>
                    <a:pt x="663" y="246"/>
                  </a:lnTo>
                  <a:lnTo>
                    <a:pt x="673" y="234"/>
                  </a:lnTo>
                  <a:lnTo>
                    <a:pt x="709" y="192"/>
                  </a:lnTo>
                  <a:lnTo>
                    <a:pt x="745" y="151"/>
                  </a:lnTo>
                  <a:lnTo>
                    <a:pt x="754" y="139"/>
                  </a:lnTo>
                  <a:lnTo>
                    <a:pt x="763" y="126"/>
                  </a:lnTo>
                  <a:lnTo>
                    <a:pt x="771" y="111"/>
                  </a:lnTo>
                  <a:lnTo>
                    <a:pt x="780" y="90"/>
                  </a:lnTo>
                  <a:lnTo>
                    <a:pt x="789" y="76"/>
                  </a:lnTo>
                  <a:lnTo>
                    <a:pt x="798" y="67"/>
                  </a:lnTo>
                  <a:lnTo>
                    <a:pt x="811" y="59"/>
                  </a:lnTo>
                  <a:lnTo>
                    <a:pt x="814" y="57"/>
                  </a:lnTo>
                  <a:lnTo>
                    <a:pt x="826" y="52"/>
                  </a:lnTo>
                  <a:lnTo>
                    <a:pt x="848" y="42"/>
                  </a:lnTo>
                  <a:lnTo>
                    <a:pt x="865" y="34"/>
                  </a:lnTo>
                  <a:lnTo>
                    <a:pt x="881" y="29"/>
                  </a:lnTo>
                  <a:lnTo>
                    <a:pt x="898" y="22"/>
                  </a:lnTo>
                  <a:lnTo>
                    <a:pt x="916" y="17"/>
                  </a:lnTo>
                  <a:lnTo>
                    <a:pt x="934" y="12"/>
                  </a:lnTo>
                  <a:lnTo>
                    <a:pt x="952" y="9"/>
                  </a:lnTo>
                  <a:lnTo>
                    <a:pt x="970" y="5"/>
                  </a:lnTo>
                  <a:lnTo>
                    <a:pt x="987" y="2"/>
                  </a:lnTo>
                  <a:lnTo>
                    <a:pt x="1005" y="1"/>
                  </a:lnTo>
                  <a:lnTo>
                    <a:pt x="1023" y="0"/>
                  </a:lnTo>
                  <a:lnTo>
                    <a:pt x="1041" y="0"/>
                  </a:lnTo>
                  <a:lnTo>
                    <a:pt x="1059" y="1"/>
                  </a:lnTo>
                  <a:lnTo>
                    <a:pt x="1077" y="2"/>
                  </a:lnTo>
                  <a:lnTo>
                    <a:pt x="1095" y="5"/>
                  </a:lnTo>
                  <a:lnTo>
                    <a:pt x="1112" y="9"/>
                  </a:lnTo>
                  <a:lnTo>
                    <a:pt x="1130" y="12"/>
                  </a:lnTo>
                  <a:lnTo>
                    <a:pt x="1153" y="18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6"/>
                  </a:lnTo>
                  <a:lnTo>
                    <a:pt x="1199" y="33"/>
                  </a:lnTo>
                  <a:lnTo>
                    <a:pt x="1214" y="38"/>
                  </a:lnTo>
                  <a:lnTo>
                    <a:pt x="1232" y="47"/>
                  </a:lnTo>
                  <a:lnTo>
                    <a:pt x="1250" y="55"/>
                  </a:lnTo>
                  <a:lnTo>
                    <a:pt x="1266" y="63"/>
                  </a:lnTo>
                  <a:lnTo>
                    <a:pt x="1284" y="72"/>
                  </a:lnTo>
                  <a:lnTo>
                    <a:pt x="1303" y="81"/>
                  </a:lnTo>
                  <a:lnTo>
                    <a:pt x="1317" y="89"/>
                  </a:lnTo>
                  <a:lnTo>
                    <a:pt x="1332" y="94"/>
                  </a:lnTo>
                  <a:lnTo>
                    <a:pt x="1346" y="98"/>
                  </a:lnTo>
                  <a:lnTo>
                    <a:pt x="1441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Freeform 106"/>
            <p:cNvSpPr>
              <a:spLocks/>
            </p:cNvSpPr>
            <p:nvPr/>
          </p:nvSpPr>
          <p:spPr bwMode="auto">
            <a:xfrm>
              <a:off x="2883" y="1565"/>
              <a:ext cx="1489" cy="248"/>
            </a:xfrm>
            <a:custGeom>
              <a:avLst/>
              <a:gdLst>
                <a:gd name="T0" fmla="*/ 106 w 1441"/>
                <a:gd name="T1" fmla="*/ 295 h 296"/>
                <a:gd name="T2" fmla="*/ 135 w 1441"/>
                <a:gd name="T3" fmla="*/ 296 h 296"/>
                <a:gd name="T4" fmla="*/ 172 w 1441"/>
                <a:gd name="T5" fmla="*/ 296 h 296"/>
                <a:gd name="T6" fmla="*/ 207 w 1441"/>
                <a:gd name="T7" fmla="*/ 296 h 296"/>
                <a:gd name="T8" fmla="*/ 240 w 1441"/>
                <a:gd name="T9" fmla="*/ 295 h 296"/>
                <a:gd name="T10" fmla="*/ 285 w 1441"/>
                <a:gd name="T11" fmla="*/ 295 h 296"/>
                <a:gd name="T12" fmla="*/ 325 w 1441"/>
                <a:gd name="T13" fmla="*/ 295 h 296"/>
                <a:gd name="T14" fmla="*/ 356 w 1441"/>
                <a:gd name="T15" fmla="*/ 295 h 296"/>
                <a:gd name="T16" fmla="*/ 386 w 1441"/>
                <a:gd name="T17" fmla="*/ 292 h 296"/>
                <a:gd name="T18" fmla="*/ 415 w 1441"/>
                <a:gd name="T19" fmla="*/ 285 h 296"/>
                <a:gd name="T20" fmla="*/ 445 w 1441"/>
                <a:gd name="T21" fmla="*/ 276 h 296"/>
                <a:gd name="T22" fmla="*/ 473 w 1441"/>
                <a:gd name="T23" fmla="*/ 266 h 296"/>
                <a:gd name="T24" fmla="*/ 500 w 1441"/>
                <a:gd name="T25" fmla="*/ 253 h 296"/>
                <a:gd name="T26" fmla="*/ 527 w 1441"/>
                <a:gd name="T27" fmla="*/ 237 h 296"/>
                <a:gd name="T28" fmla="*/ 557 w 1441"/>
                <a:gd name="T29" fmla="*/ 216 h 296"/>
                <a:gd name="T30" fmla="*/ 571 w 1441"/>
                <a:gd name="T31" fmla="*/ 207 h 296"/>
                <a:gd name="T32" fmla="*/ 596 w 1441"/>
                <a:gd name="T33" fmla="*/ 191 h 296"/>
                <a:gd name="T34" fmla="*/ 626 w 1441"/>
                <a:gd name="T35" fmla="*/ 178 h 296"/>
                <a:gd name="T36" fmla="*/ 652 w 1441"/>
                <a:gd name="T37" fmla="*/ 165 h 296"/>
                <a:gd name="T38" fmla="*/ 710 w 1441"/>
                <a:gd name="T39" fmla="*/ 132 h 296"/>
                <a:gd name="T40" fmla="*/ 767 w 1441"/>
                <a:gd name="T41" fmla="*/ 98 h 296"/>
                <a:gd name="T42" fmla="*/ 790 w 1441"/>
                <a:gd name="T43" fmla="*/ 82 h 296"/>
                <a:gd name="T44" fmla="*/ 816 w 1441"/>
                <a:gd name="T45" fmla="*/ 61 h 296"/>
                <a:gd name="T46" fmla="*/ 841 w 1441"/>
                <a:gd name="T47" fmla="*/ 48 h 296"/>
                <a:gd name="T48" fmla="*/ 858 w 1441"/>
                <a:gd name="T49" fmla="*/ 42 h 296"/>
                <a:gd name="T50" fmla="*/ 894 w 1441"/>
                <a:gd name="T51" fmla="*/ 27 h 296"/>
                <a:gd name="T52" fmla="*/ 925 w 1441"/>
                <a:gd name="T53" fmla="*/ 15 h 296"/>
                <a:gd name="T54" fmla="*/ 957 w 1441"/>
                <a:gd name="T55" fmla="*/ 9 h 296"/>
                <a:gd name="T56" fmla="*/ 987 w 1441"/>
                <a:gd name="T57" fmla="*/ 4 h 296"/>
                <a:gd name="T58" fmla="*/ 1021 w 1441"/>
                <a:gd name="T59" fmla="*/ 1 h 296"/>
                <a:gd name="T60" fmla="*/ 1052 w 1441"/>
                <a:gd name="T61" fmla="*/ 0 h 296"/>
                <a:gd name="T62" fmla="*/ 1084 w 1441"/>
                <a:gd name="T63" fmla="*/ 2 h 296"/>
                <a:gd name="T64" fmla="*/ 1114 w 1441"/>
                <a:gd name="T65" fmla="*/ 6 h 296"/>
                <a:gd name="T66" fmla="*/ 1153 w 1441"/>
                <a:gd name="T67" fmla="*/ 15 h 296"/>
                <a:gd name="T68" fmla="*/ 1183 w 1441"/>
                <a:gd name="T69" fmla="*/ 23 h 296"/>
                <a:gd name="T70" fmla="*/ 1214 w 1441"/>
                <a:gd name="T71" fmla="*/ 25 h 296"/>
                <a:gd name="T72" fmla="*/ 1250 w 1441"/>
                <a:gd name="T73" fmla="*/ 26 h 296"/>
                <a:gd name="T74" fmla="*/ 1284 w 1441"/>
                <a:gd name="T75" fmla="*/ 36 h 296"/>
                <a:gd name="T76" fmla="*/ 1317 w 1441"/>
                <a:gd name="T77" fmla="*/ 52 h 296"/>
                <a:gd name="T78" fmla="*/ 1346 w 1441"/>
                <a:gd name="T79" fmla="*/ 59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296">
                  <a:moveTo>
                    <a:pt x="0" y="295"/>
                  </a:moveTo>
                  <a:lnTo>
                    <a:pt x="106" y="295"/>
                  </a:lnTo>
                  <a:lnTo>
                    <a:pt x="121" y="295"/>
                  </a:lnTo>
                  <a:lnTo>
                    <a:pt x="135" y="296"/>
                  </a:lnTo>
                  <a:lnTo>
                    <a:pt x="154" y="296"/>
                  </a:lnTo>
                  <a:lnTo>
                    <a:pt x="172" y="296"/>
                  </a:lnTo>
                  <a:lnTo>
                    <a:pt x="190" y="296"/>
                  </a:lnTo>
                  <a:lnTo>
                    <a:pt x="207" y="296"/>
                  </a:lnTo>
                  <a:lnTo>
                    <a:pt x="226" y="295"/>
                  </a:lnTo>
                  <a:lnTo>
                    <a:pt x="240" y="295"/>
                  </a:lnTo>
                  <a:lnTo>
                    <a:pt x="273" y="295"/>
                  </a:lnTo>
                  <a:lnTo>
                    <a:pt x="285" y="295"/>
                  </a:lnTo>
                  <a:lnTo>
                    <a:pt x="309" y="295"/>
                  </a:lnTo>
                  <a:lnTo>
                    <a:pt x="325" y="295"/>
                  </a:lnTo>
                  <a:lnTo>
                    <a:pt x="340" y="295"/>
                  </a:lnTo>
                  <a:lnTo>
                    <a:pt x="356" y="295"/>
                  </a:lnTo>
                  <a:lnTo>
                    <a:pt x="371" y="295"/>
                  </a:lnTo>
                  <a:lnTo>
                    <a:pt x="386" y="292"/>
                  </a:lnTo>
                  <a:lnTo>
                    <a:pt x="401" y="288"/>
                  </a:lnTo>
                  <a:lnTo>
                    <a:pt x="415" y="285"/>
                  </a:lnTo>
                  <a:lnTo>
                    <a:pt x="430" y="282"/>
                  </a:lnTo>
                  <a:lnTo>
                    <a:pt x="445" y="276"/>
                  </a:lnTo>
                  <a:lnTo>
                    <a:pt x="459" y="271"/>
                  </a:lnTo>
                  <a:lnTo>
                    <a:pt x="473" y="266"/>
                  </a:lnTo>
                  <a:lnTo>
                    <a:pt x="487" y="259"/>
                  </a:lnTo>
                  <a:lnTo>
                    <a:pt x="500" y="253"/>
                  </a:lnTo>
                  <a:lnTo>
                    <a:pt x="513" y="245"/>
                  </a:lnTo>
                  <a:lnTo>
                    <a:pt x="527" y="237"/>
                  </a:lnTo>
                  <a:lnTo>
                    <a:pt x="538" y="229"/>
                  </a:lnTo>
                  <a:lnTo>
                    <a:pt x="557" y="216"/>
                  </a:lnTo>
                  <a:lnTo>
                    <a:pt x="568" y="208"/>
                  </a:lnTo>
                  <a:lnTo>
                    <a:pt x="571" y="207"/>
                  </a:lnTo>
                  <a:lnTo>
                    <a:pt x="583" y="198"/>
                  </a:lnTo>
                  <a:lnTo>
                    <a:pt x="596" y="191"/>
                  </a:lnTo>
                  <a:lnTo>
                    <a:pt x="608" y="185"/>
                  </a:lnTo>
                  <a:lnTo>
                    <a:pt x="626" y="178"/>
                  </a:lnTo>
                  <a:lnTo>
                    <a:pt x="638" y="171"/>
                  </a:lnTo>
                  <a:lnTo>
                    <a:pt x="652" y="165"/>
                  </a:lnTo>
                  <a:lnTo>
                    <a:pt x="663" y="158"/>
                  </a:lnTo>
                  <a:lnTo>
                    <a:pt x="710" y="132"/>
                  </a:lnTo>
                  <a:lnTo>
                    <a:pt x="754" y="106"/>
                  </a:lnTo>
                  <a:lnTo>
                    <a:pt x="767" y="98"/>
                  </a:lnTo>
                  <a:lnTo>
                    <a:pt x="779" y="90"/>
                  </a:lnTo>
                  <a:lnTo>
                    <a:pt x="790" y="82"/>
                  </a:lnTo>
                  <a:lnTo>
                    <a:pt x="805" y="69"/>
                  </a:lnTo>
                  <a:lnTo>
                    <a:pt x="816" y="61"/>
                  </a:lnTo>
                  <a:lnTo>
                    <a:pt x="829" y="53"/>
                  </a:lnTo>
                  <a:lnTo>
                    <a:pt x="841" y="48"/>
                  </a:lnTo>
                  <a:lnTo>
                    <a:pt x="845" y="47"/>
                  </a:lnTo>
                  <a:lnTo>
                    <a:pt x="858" y="42"/>
                  </a:lnTo>
                  <a:lnTo>
                    <a:pt x="880" y="32"/>
                  </a:lnTo>
                  <a:lnTo>
                    <a:pt x="894" y="27"/>
                  </a:lnTo>
                  <a:lnTo>
                    <a:pt x="909" y="21"/>
                  </a:lnTo>
                  <a:lnTo>
                    <a:pt x="925" y="15"/>
                  </a:lnTo>
                  <a:lnTo>
                    <a:pt x="941" y="11"/>
                  </a:lnTo>
                  <a:lnTo>
                    <a:pt x="957" y="9"/>
                  </a:lnTo>
                  <a:lnTo>
                    <a:pt x="972" y="5"/>
                  </a:lnTo>
                  <a:lnTo>
                    <a:pt x="987" y="4"/>
                  </a:lnTo>
                  <a:lnTo>
                    <a:pt x="1004" y="2"/>
                  </a:lnTo>
                  <a:lnTo>
                    <a:pt x="1021" y="1"/>
                  </a:lnTo>
                  <a:lnTo>
                    <a:pt x="1037" y="0"/>
                  </a:lnTo>
                  <a:lnTo>
                    <a:pt x="1052" y="0"/>
                  </a:lnTo>
                  <a:lnTo>
                    <a:pt x="1067" y="1"/>
                  </a:lnTo>
                  <a:lnTo>
                    <a:pt x="1084" y="2"/>
                  </a:lnTo>
                  <a:lnTo>
                    <a:pt x="1099" y="5"/>
                  </a:lnTo>
                  <a:lnTo>
                    <a:pt x="1114" y="6"/>
                  </a:lnTo>
                  <a:lnTo>
                    <a:pt x="1130" y="10"/>
                  </a:lnTo>
                  <a:lnTo>
                    <a:pt x="1153" y="15"/>
                  </a:lnTo>
                  <a:lnTo>
                    <a:pt x="1170" y="19"/>
                  </a:lnTo>
                  <a:lnTo>
                    <a:pt x="1183" y="23"/>
                  </a:lnTo>
                  <a:lnTo>
                    <a:pt x="1199" y="25"/>
                  </a:lnTo>
                  <a:lnTo>
                    <a:pt x="1214" y="25"/>
                  </a:lnTo>
                  <a:lnTo>
                    <a:pt x="1232" y="25"/>
                  </a:lnTo>
                  <a:lnTo>
                    <a:pt x="1250" y="26"/>
                  </a:lnTo>
                  <a:lnTo>
                    <a:pt x="1266" y="30"/>
                  </a:lnTo>
                  <a:lnTo>
                    <a:pt x="1284" y="36"/>
                  </a:lnTo>
                  <a:lnTo>
                    <a:pt x="1303" y="47"/>
                  </a:lnTo>
                  <a:lnTo>
                    <a:pt x="1317" y="52"/>
                  </a:lnTo>
                  <a:lnTo>
                    <a:pt x="1332" y="56"/>
                  </a:lnTo>
                  <a:lnTo>
                    <a:pt x="1346" y="59"/>
                  </a:lnTo>
                  <a:lnTo>
                    <a:pt x="1441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Freeform 107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28 h 240"/>
                <a:gd name="T2" fmla="*/ 121 w 1441"/>
                <a:gd name="T3" fmla="*/ 224 h 240"/>
                <a:gd name="T4" fmla="*/ 154 w 1441"/>
                <a:gd name="T5" fmla="*/ 221 h 240"/>
                <a:gd name="T6" fmla="*/ 190 w 1441"/>
                <a:gd name="T7" fmla="*/ 215 h 240"/>
                <a:gd name="T8" fmla="*/ 226 w 1441"/>
                <a:gd name="T9" fmla="*/ 198 h 240"/>
                <a:gd name="T10" fmla="*/ 255 w 1441"/>
                <a:gd name="T11" fmla="*/ 187 h 240"/>
                <a:gd name="T12" fmla="*/ 309 w 1441"/>
                <a:gd name="T13" fmla="*/ 186 h 240"/>
                <a:gd name="T14" fmla="*/ 336 w 1441"/>
                <a:gd name="T15" fmla="*/ 185 h 240"/>
                <a:gd name="T16" fmla="*/ 362 w 1441"/>
                <a:gd name="T17" fmla="*/ 181 h 240"/>
                <a:gd name="T18" fmla="*/ 389 w 1441"/>
                <a:gd name="T19" fmla="*/ 175 h 240"/>
                <a:gd name="T20" fmla="*/ 414 w 1441"/>
                <a:gd name="T21" fmla="*/ 168 h 240"/>
                <a:gd name="T22" fmla="*/ 438 w 1441"/>
                <a:gd name="T23" fmla="*/ 158 h 240"/>
                <a:gd name="T24" fmla="*/ 462 w 1441"/>
                <a:gd name="T25" fmla="*/ 149 h 240"/>
                <a:gd name="T26" fmla="*/ 485 w 1441"/>
                <a:gd name="T27" fmla="*/ 137 h 240"/>
                <a:gd name="T28" fmla="*/ 507 w 1441"/>
                <a:gd name="T29" fmla="*/ 123 h 240"/>
                <a:gd name="T30" fmla="*/ 538 w 1441"/>
                <a:gd name="T31" fmla="*/ 102 h 240"/>
                <a:gd name="T32" fmla="*/ 553 w 1441"/>
                <a:gd name="T33" fmla="*/ 94 h 240"/>
                <a:gd name="T34" fmla="*/ 585 w 1441"/>
                <a:gd name="T35" fmla="*/ 90 h 240"/>
                <a:gd name="T36" fmla="*/ 623 w 1441"/>
                <a:gd name="T37" fmla="*/ 92 h 240"/>
                <a:gd name="T38" fmla="*/ 654 w 1441"/>
                <a:gd name="T39" fmla="*/ 88 h 240"/>
                <a:gd name="T40" fmla="*/ 764 w 1441"/>
                <a:gd name="T41" fmla="*/ 65 h 240"/>
                <a:gd name="T42" fmla="*/ 794 w 1441"/>
                <a:gd name="T43" fmla="*/ 61 h 240"/>
                <a:gd name="T44" fmla="*/ 829 w 1441"/>
                <a:gd name="T45" fmla="*/ 55 h 240"/>
                <a:gd name="T46" fmla="*/ 859 w 1441"/>
                <a:gd name="T47" fmla="*/ 48 h 240"/>
                <a:gd name="T48" fmla="*/ 876 w 1441"/>
                <a:gd name="T49" fmla="*/ 42 h 240"/>
                <a:gd name="T50" fmla="*/ 910 w 1441"/>
                <a:gd name="T51" fmla="*/ 29 h 240"/>
                <a:gd name="T52" fmla="*/ 938 w 1441"/>
                <a:gd name="T53" fmla="*/ 19 h 240"/>
                <a:gd name="T54" fmla="*/ 964 w 1441"/>
                <a:gd name="T55" fmla="*/ 13 h 240"/>
                <a:gd name="T56" fmla="*/ 993 w 1441"/>
                <a:gd name="T57" fmla="*/ 8 h 240"/>
                <a:gd name="T58" fmla="*/ 1021 w 1441"/>
                <a:gd name="T59" fmla="*/ 5 h 240"/>
                <a:gd name="T60" fmla="*/ 1048 w 1441"/>
                <a:gd name="T61" fmla="*/ 4 h 240"/>
                <a:gd name="T62" fmla="*/ 1076 w 1441"/>
                <a:gd name="T63" fmla="*/ 5 h 240"/>
                <a:gd name="T64" fmla="*/ 1103 w 1441"/>
                <a:gd name="T65" fmla="*/ 9 h 240"/>
                <a:gd name="T66" fmla="*/ 1130 w 1441"/>
                <a:gd name="T67" fmla="*/ 14 h 240"/>
                <a:gd name="T68" fmla="*/ 1167 w 1441"/>
                <a:gd name="T69" fmla="*/ 22 h 240"/>
                <a:gd name="T70" fmla="*/ 1183 w 1441"/>
                <a:gd name="T71" fmla="*/ 25 h 240"/>
                <a:gd name="T72" fmla="*/ 1214 w 1441"/>
                <a:gd name="T73" fmla="*/ 15 h 240"/>
                <a:gd name="T74" fmla="*/ 1250 w 1441"/>
                <a:gd name="T75" fmla="*/ 1 h 240"/>
                <a:gd name="T76" fmla="*/ 1284 w 1441"/>
                <a:gd name="T77" fmla="*/ 8 h 240"/>
                <a:gd name="T78" fmla="*/ 1317 w 1441"/>
                <a:gd name="T79" fmla="*/ 23 h 240"/>
                <a:gd name="T80" fmla="*/ 1346 w 1441"/>
                <a:gd name="T81" fmla="*/ 2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28"/>
                  </a:lnTo>
                  <a:lnTo>
                    <a:pt x="106" y="225"/>
                  </a:lnTo>
                  <a:lnTo>
                    <a:pt x="121" y="224"/>
                  </a:lnTo>
                  <a:lnTo>
                    <a:pt x="135" y="223"/>
                  </a:lnTo>
                  <a:lnTo>
                    <a:pt x="154" y="221"/>
                  </a:lnTo>
                  <a:lnTo>
                    <a:pt x="172" y="220"/>
                  </a:lnTo>
                  <a:lnTo>
                    <a:pt x="190" y="215"/>
                  </a:lnTo>
                  <a:lnTo>
                    <a:pt x="207" y="208"/>
                  </a:lnTo>
                  <a:lnTo>
                    <a:pt x="226" y="198"/>
                  </a:lnTo>
                  <a:lnTo>
                    <a:pt x="240" y="191"/>
                  </a:lnTo>
                  <a:lnTo>
                    <a:pt x="255" y="187"/>
                  </a:lnTo>
                  <a:lnTo>
                    <a:pt x="269" y="186"/>
                  </a:lnTo>
                  <a:lnTo>
                    <a:pt x="309" y="186"/>
                  </a:lnTo>
                  <a:lnTo>
                    <a:pt x="322" y="185"/>
                  </a:lnTo>
                  <a:lnTo>
                    <a:pt x="336" y="185"/>
                  </a:lnTo>
                  <a:lnTo>
                    <a:pt x="349" y="182"/>
                  </a:lnTo>
                  <a:lnTo>
                    <a:pt x="362" y="181"/>
                  </a:lnTo>
                  <a:lnTo>
                    <a:pt x="376" y="178"/>
                  </a:lnTo>
                  <a:lnTo>
                    <a:pt x="389" y="175"/>
                  </a:lnTo>
                  <a:lnTo>
                    <a:pt x="401" y="171"/>
                  </a:lnTo>
                  <a:lnTo>
                    <a:pt x="414" y="168"/>
                  </a:lnTo>
                  <a:lnTo>
                    <a:pt x="426" y="164"/>
                  </a:lnTo>
                  <a:lnTo>
                    <a:pt x="438" y="158"/>
                  </a:lnTo>
                  <a:lnTo>
                    <a:pt x="451" y="154"/>
                  </a:lnTo>
                  <a:lnTo>
                    <a:pt x="462" y="149"/>
                  </a:lnTo>
                  <a:lnTo>
                    <a:pt x="474" y="143"/>
                  </a:lnTo>
                  <a:lnTo>
                    <a:pt x="485" y="137"/>
                  </a:lnTo>
                  <a:lnTo>
                    <a:pt x="496" y="130"/>
                  </a:lnTo>
                  <a:lnTo>
                    <a:pt x="507" y="123"/>
                  </a:lnTo>
                  <a:lnTo>
                    <a:pt x="527" y="110"/>
                  </a:lnTo>
                  <a:lnTo>
                    <a:pt x="538" y="102"/>
                  </a:lnTo>
                  <a:lnTo>
                    <a:pt x="540" y="101"/>
                  </a:lnTo>
                  <a:lnTo>
                    <a:pt x="553" y="94"/>
                  </a:lnTo>
                  <a:lnTo>
                    <a:pt x="567" y="92"/>
                  </a:lnTo>
                  <a:lnTo>
                    <a:pt x="585" y="90"/>
                  </a:lnTo>
                  <a:lnTo>
                    <a:pt x="607" y="92"/>
                  </a:lnTo>
                  <a:lnTo>
                    <a:pt x="623" y="92"/>
                  </a:lnTo>
                  <a:lnTo>
                    <a:pt x="638" y="90"/>
                  </a:lnTo>
                  <a:lnTo>
                    <a:pt x="654" y="88"/>
                  </a:lnTo>
                  <a:lnTo>
                    <a:pt x="709" y="77"/>
                  </a:lnTo>
                  <a:lnTo>
                    <a:pt x="764" y="65"/>
                  </a:lnTo>
                  <a:lnTo>
                    <a:pt x="779" y="64"/>
                  </a:lnTo>
                  <a:lnTo>
                    <a:pt x="794" y="61"/>
                  </a:lnTo>
                  <a:lnTo>
                    <a:pt x="809" y="59"/>
                  </a:lnTo>
                  <a:lnTo>
                    <a:pt x="829" y="55"/>
                  </a:lnTo>
                  <a:lnTo>
                    <a:pt x="844" y="52"/>
                  </a:lnTo>
                  <a:lnTo>
                    <a:pt x="859" y="48"/>
                  </a:lnTo>
                  <a:lnTo>
                    <a:pt x="872" y="43"/>
                  </a:lnTo>
                  <a:lnTo>
                    <a:pt x="876" y="42"/>
                  </a:lnTo>
                  <a:lnTo>
                    <a:pt x="888" y="36"/>
                  </a:lnTo>
                  <a:lnTo>
                    <a:pt x="910" y="29"/>
                  </a:lnTo>
                  <a:lnTo>
                    <a:pt x="923" y="23"/>
                  </a:lnTo>
                  <a:lnTo>
                    <a:pt x="938" y="19"/>
                  </a:lnTo>
                  <a:lnTo>
                    <a:pt x="950" y="15"/>
                  </a:lnTo>
                  <a:lnTo>
                    <a:pt x="964" y="13"/>
                  </a:lnTo>
                  <a:lnTo>
                    <a:pt x="978" y="10"/>
                  </a:lnTo>
                  <a:lnTo>
                    <a:pt x="993" y="8"/>
                  </a:lnTo>
                  <a:lnTo>
                    <a:pt x="1007" y="5"/>
                  </a:lnTo>
                  <a:lnTo>
                    <a:pt x="1021" y="5"/>
                  </a:lnTo>
                  <a:lnTo>
                    <a:pt x="1034" y="4"/>
                  </a:lnTo>
                  <a:lnTo>
                    <a:pt x="1048" y="4"/>
                  </a:lnTo>
                  <a:lnTo>
                    <a:pt x="1062" y="5"/>
                  </a:lnTo>
                  <a:lnTo>
                    <a:pt x="1076" y="5"/>
                  </a:lnTo>
                  <a:lnTo>
                    <a:pt x="1090" y="6"/>
                  </a:lnTo>
                  <a:lnTo>
                    <a:pt x="1103" y="9"/>
                  </a:lnTo>
                  <a:lnTo>
                    <a:pt x="1116" y="12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5"/>
                  </a:lnTo>
                  <a:lnTo>
                    <a:pt x="1199" y="22"/>
                  </a:lnTo>
                  <a:lnTo>
                    <a:pt x="1214" y="15"/>
                  </a:lnTo>
                  <a:lnTo>
                    <a:pt x="1232" y="8"/>
                  </a:lnTo>
                  <a:lnTo>
                    <a:pt x="1250" y="1"/>
                  </a:lnTo>
                  <a:lnTo>
                    <a:pt x="1266" y="1"/>
                  </a:lnTo>
                  <a:lnTo>
                    <a:pt x="1284" y="8"/>
                  </a:lnTo>
                  <a:lnTo>
                    <a:pt x="1303" y="17"/>
                  </a:lnTo>
                  <a:lnTo>
                    <a:pt x="1317" y="23"/>
                  </a:lnTo>
                  <a:lnTo>
                    <a:pt x="1332" y="25"/>
                  </a:lnTo>
                  <a:lnTo>
                    <a:pt x="1346" y="2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" name="Freeform 108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12 h 240"/>
                <a:gd name="T2" fmla="*/ 121 w 1441"/>
                <a:gd name="T3" fmla="*/ 203 h 240"/>
                <a:gd name="T4" fmla="*/ 154 w 1441"/>
                <a:gd name="T5" fmla="*/ 199 h 240"/>
                <a:gd name="T6" fmla="*/ 190 w 1441"/>
                <a:gd name="T7" fmla="*/ 186 h 240"/>
                <a:gd name="T8" fmla="*/ 226 w 1441"/>
                <a:gd name="T9" fmla="*/ 152 h 240"/>
                <a:gd name="T10" fmla="*/ 255 w 1441"/>
                <a:gd name="T11" fmla="*/ 131 h 240"/>
                <a:gd name="T12" fmla="*/ 273 w 1441"/>
                <a:gd name="T13" fmla="*/ 128 h 240"/>
                <a:gd name="T14" fmla="*/ 309 w 1441"/>
                <a:gd name="T15" fmla="*/ 127 h 240"/>
                <a:gd name="T16" fmla="*/ 343 w 1441"/>
                <a:gd name="T17" fmla="*/ 122 h 240"/>
                <a:gd name="T18" fmla="*/ 364 w 1441"/>
                <a:gd name="T19" fmla="*/ 118 h 240"/>
                <a:gd name="T20" fmla="*/ 386 w 1441"/>
                <a:gd name="T21" fmla="*/ 112 h 240"/>
                <a:gd name="T22" fmla="*/ 408 w 1441"/>
                <a:gd name="T23" fmla="*/ 106 h 240"/>
                <a:gd name="T24" fmla="*/ 427 w 1441"/>
                <a:gd name="T25" fmla="*/ 98 h 240"/>
                <a:gd name="T26" fmla="*/ 447 w 1441"/>
                <a:gd name="T27" fmla="*/ 88 h 240"/>
                <a:gd name="T28" fmla="*/ 466 w 1441"/>
                <a:gd name="T29" fmla="*/ 77 h 240"/>
                <a:gd name="T30" fmla="*/ 495 w 1441"/>
                <a:gd name="T31" fmla="*/ 60 h 240"/>
                <a:gd name="T32" fmla="*/ 522 w 1441"/>
                <a:gd name="T33" fmla="*/ 44 h 240"/>
                <a:gd name="T34" fmla="*/ 558 w 1441"/>
                <a:gd name="T35" fmla="*/ 50 h 240"/>
                <a:gd name="T36" fmla="*/ 607 w 1441"/>
                <a:gd name="T37" fmla="*/ 65 h 240"/>
                <a:gd name="T38" fmla="*/ 644 w 1441"/>
                <a:gd name="T39" fmla="*/ 71 h 240"/>
                <a:gd name="T40" fmla="*/ 772 w 1441"/>
                <a:gd name="T41" fmla="*/ 81 h 240"/>
                <a:gd name="T42" fmla="*/ 808 w 1441"/>
                <a:gd name="T43" fmla="*/ 85 h 240"/>
                <a:gd name="T44" fmla="*/ 852 w 1441"/>
                <a:gd name="T45" fmla="*/ 93 h 240"/>
                <a:gd name="T46" fmla="*/ 887 w 1441"/>
                <a:gd name="T47" fmla="*/ 95 h 240"/>
                <a:gd name="T48" fmla="*/ 905 w 1441"/>
                <a:gd name="T49" fmla="*/ 90 h 240"/>
                <a:gd name="T50" fmla="*/ 939 w 1441"/>
                <a:gd name="T51" fmla="*/ 77 h 240"/>
                <a:gd name="T52" fmla="*/ 964 w 1441"/>
                <a:gd name="T53" fmla="*/ 71 h 240"/>
                <a:gd name="T54" fmla="*/ 987 w 1441"/>
                <a:gd name="T55" fmla="*/ 65 h 240"/>
                <a:gd name="T56" fmla="*/ 1012 w 1441"/>
                <a:gd name="T57" fmla="*/ 63 h 240"/>
                <a:gd name="T58" fmla="*/ 1037 w 1441"/>
                <a:gd name="T59" fmla="*/ 61 h 240"/>
                <a:gd name="T60" fmla="*/ 1061 w 1441"/>
                <a:gd name="T61" fmla="*/ 61 h 240"/>
                <a:gd name="T62" fmla="*/ 1084 w 1441"/>
                <a:gd name="T63" fmla="*/ 63 h 240"/>
                <a:gd name="T64" fmla="*/ 1119 w 1441"/>
                <a:gd name="T65" fmla="*/ 68 h 240"/>
                <a:gd name="T66" fmla="*/ 1153 w 1441"/>
                <a:gd name="T67" fmla="*/ 74 h 240"/>
                <a:gd name="T68" fmla="*/ 1170 w 1441"/>
                <a:gd name="T69" fmla="*/ 78 h 240"/>
                <a:gd name="T70" fmla="*/ 1199 w 1441"/>
                <a:gd name="T71" fmla="*/ 72 h 240"/>
                <a:gd name="T72" fmla="*/ 1232 w 1441"/>
                <a:gd name="T73" fmla="*/ 43 h 240"/>
                <a:gd name="T74" fmla="*/ 1266 w 1441"/>
                <a:gd name="T75" fmla="*/ 27 h 240"/>
                <a:gd name="T76" fmla="*/ 1303 w 1441"/>
                <a:gd name="T77" fmla="*/ 42 h 240"/>
                <a:gd name="T78" fmla="*/ 1332 w 1441"/>
                <a:gd name="T79" fmla="*/ 47 h 240"/>
                <a:gd name="T80" fmla="*/ 1441 w 1441"/>
                <a:gd name="T8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3"/>
                  </a:lnTo>
                  <a:lnTo>
                    <a:pt x="135" y="200"/>
                  </a:lnTo>
                  <a:lnTo>
                    <a:pt x="154" y="199"/>
                  </a:lnTo>
                  <a:lnTo>
                    <a:pt x="172" y="194"/>
                  </a:lnTo>
                  <a:lnTo>
                    <a:pt x="190" y="186"/>
                  </a:lnTo>
                  <a:lnTo>
                    <a:pt x="207" y="171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1"/>
                  </a:lnTo>
                  <a:lnTo>
                    <a:pt x="269" y="128"/>
                  </a:lnTo>
                  <a:lnTo>
                    <a:pt x="273" y="128"/>
                  </a:lnTo>
                  <a:lnTo>
                    <a:pt x="285" y="128"/>
                  </a:lnTo>
                  <a:lnTo>
                    <a:pt x="309" y="127"/>
                  </a:lnTo>
                  <a:lnTo>
                    <a:pt x="321" y="127"/>
                  </a:lnTo>
                  <a:lnTo>
                    <a:pt x="343" y="122"/>
                  </a:lnTo>
                  <a:lnTo>
                    <a:pt x="354" y="120"/>
                  </a:lnTo>
                  <a:lnTo>
                    <a:pt x="364" y="118"/>
                  </a:lnTo>
                  <a:lnTo>
                    <a:pt x="376" y="115"/>
                  </a:lnTo>
                  <a:lnTo>
                    <a:pt x="386" y="112"/>
                  </a:lnTo>
                  <a:lnTo>
                    <a:pt x="397" y="109"/>
                  </a:lnTo>
                  <a:lnTo>
                    <a:pt x="408" y="106"/>
                  </a:lnTo>
                  <a:lnTo>
                    <a:pt x="418" y="102"/>
                  </a:lnTo>
                  <a:lnTo>
                    <a:pt x="427" y="98"/>
                  </a:lnTo>
                  <a:lnTo>
                    <a:pt x="438" y="93"/>
                  </a:lnTo>
                  <a:lnTo>
                    <a:pt x="447" y="88"/>
                  </a:lnTo>
                  <a:lnTo>
                    <a:pt x="456" y="82"/>
                  </a:lnTo>
                  <a:lnTo>
                    <a:pt x="466" y="77"/>
                  </a:lnTo>
                  <a:lnTo>
                    <a:pt x="476" y="72"/>
                  </a:lnTo>
                  <a:lnTo>
                    <a:pt x="495" y="60"/>
                  </a:lnTo>
                  <a:lnTo>
                    <a:pt x="509" y="50"/>
                  </a:lnTo>
                  <a:lnTo>
                    <a:pt x="522" y="44"/>
                  </a:lnTo>
                  <a:lnTo>
                    <a:pt x="539" y="44"/>
                  </a:lnTo>
                  <a:lnTo>
                    <a:pt x="558" y="50"/>
                  </a:lnTo>
                  <a:lnTo>
                    <a:pt x="586" y="59"/>
                  </a:lnTo>
                  <a:lnTo>
                    <a:pt x="607" y="65"/>
                  </a:lnTo>
                  <a:lnTo>
                    <a:pt x="626" y="69"/>
                  </a:lnTo>
                  <a:lnTo>
                    <a:pt x="644" y="71"/>
                  </a:lnTo>
                  <a:lnTo>
                    <a:pt x="709" y="76"/>
                  </a:lnTo>
                  <a:lnTo>
                    <a:pt x="772" y="81"/>
                  </a:lnTo>
                  <a:lnTo>
                    <a:pt x="790" y="82"/>
                  </a:lnTo>
                  <a:lnTo>
                    <a:pt x="808" y="85"/>
                  </a:lnTo>
                  <a:lnTo>
                    <a:pt x="826" y="89"/>
                  </a:lnTo>
                  <a:lnTo>
                    <a:pt x="852" y="93"/>
                  </a:lnTo>
                  <a:lnTo>
                    <a:pt x="870" y="95"/>
                  </a:lnTo>
                  <a:lnTo>
                    <a:pt x="887" y="95"/>
                  </a:lnTo>
                  <a:lnTo>
                    <a:pt x="901" y="92"/>
                  </a:lnTo>
                  <a:lnTo>
                    <a:pt x="905" y="90"/>
                  </a:lnTo>
                  <a:lnTo>
                    <a:pt x="917" y="86"/>
                  </a:lnTo>
                  <a:lnTo>
                    <a:pt x="939" y="77"/>
                  </a:lnTo>
                  <a:lnTo>
                    <a:pt x="952" y="73"/>
                  </a:lnTo>
                  <a:lnTo>
                    <a:pt x="964" y="71"/>
                  </a:lnTo>
                  <a:lnTo>
                    <a:pt x="976" y="68"/>
                  </a:lnTo>
                  <a:lnTo>
                    <a:pt x="987" y="65"/>
                  </a:lnTo>
                  <a:lnTo>
                    <a:pt x="1000" y="64"/>
                  </a:lnTo>
                  <a:lnTo>
                    <a:pt x="1012" y="63"/>
                  </a:lnTo>
                  <a:lnTo>
                    <a:pt x="1025" y="61"/>
                  </a:lnTo>
                  <a:lnTo>
                    <a:pt x="1037" y="61"/>
                  </a:lnTo>
                  <a:lnTo>
                    <a:pt x="1048" y="61"/>
                  </a:lnTo>
                  <a:lnTo>
                    <a:pt x="1061" y="61"/>
                  </a:lnTo>
                  <a:lnTo>
                    <a:pt x="1072" y="61"/>
                  </a:lnTo>
                  <a:lnTo>
                    <a:pt x="1084" y="63"/>
                  </a:lnTo>
                  <a:lnTo>
                    <a:pt x="1096" y="64"/>
                  </a:lnTo>
                  <a:lnTo>
                    <a:pt x="1119" y="68"/>
                  </a:lnTo>
                  <a:lnTo>
                    <a:pt x="1130" y="69"/>
                  </a:lnTo>
                  <a:lnTo>
                    <a:pt x="1153" y="74"/>
                  </a:lnTo>
                  <a:lnTo>
                    <a:pt x="1167" y="78"/>
                  </a:lnTo>
                  <a:lnTo>
                    <a:pt x="1170" y="78"/>
                  </a:lnTo>
                  <a:lnTo>
                    <a:pt x="1183" y="78"/>
                  </a:lnTo>
                  <a:lnTo>
                    <a:pt x="1199" y="72"/>
                  </a:lnTo>
                  <a:lnTo>
                    <a:pt x="1214" y="61"/>
                  </a:lnTo>
                  <a:lnTo>
                    <a:pt x="1232" y="43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31"/>
                  </a:lnTo>
                  <a:lnTo>
                    <a:pt x="1303" y="42"/>
                  </a:lnTo>
                  <a:lnTo>
                    <a:pt x="1317" y="46"/>
                  </a:lnTo>
                  <a:lnTo>
                    <a:pt x="1332" y="47"/>
                  </a:lnTo>
                  <a:lnTo>
                    <a:pt x="1346" y="4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Freeform 109"/>
            <p:cNvSpPr>
              <a:spLocks/>
            </p:cNvSpPr>
            <p:nvPr/>
          </p:nvSpPr>
          <p:spPr bwMode="auto">
            <a:xfrm>
              <a:off x="2883" y="1505"/>
              <a:ext cx="1489" cy="317"/>
            </a:xfrm>
            <a:custGeom>
              <a:avLst/>
              <a:gdLst>
                <a:gd name="T0" fmla="*/ 106 w 1441"/>
                <a:gd name="T1" fmla="*/ 378 h 378"/>
                <a:gd name="T2" fmla="*/ 135 w 1441"/>
                <a:gd name="T3" fmla="*/ 378 h 378"/>
                <a:gd name="T4" fmla="*/ 172 w 1441"/>
                <a:gd name="T5" fmla="*/ 378 h 378"/>
                <a:gd name="T6" fmla="*/ 207 w 1441"/>
                <a:gd name="T7" fmla="*/ 378 h 378"/>
                <a:gd name="T8" fmla="*/ 240 w 1441"/>
                <a:gd name="T9" fmla="*/ 378 h 378"/>
                <a:gd name="T10" fmla="*/ 285 w 1441"/>
                <a:gd name="T11" fmla="*/ 378 h 378"/>
                <a:gd name="T12" fmla="*/ 325 w 1441"/>
                <a:gd name="T13" fmla="*/ 378 h 378"/>
                <a:gd name="T14" fmla="*/ 356 w 1441"/>
                <a:gd name="T15" fmla="*/ 377 h 378"/>
                <a:gd name="T16" fmla="*/ 387 w 1441"/>
                <a:gd name="T17" fmla="*/ 375 h 378"/>
                <a:gd name="T18" fmla="*/ 419 w 1441"/>
                <a:gd name="T19" fmla="*/ 368 h 378"/>
                <a:gd name="T20" fmla="*/ 449 w 1441"/>
                <a:gd name="T21" fmla="*/ 361 h 378"/>
                <a:gd name="T22" fmla="*/ 481 w 1441"/>
                <a:gd name="T23" fmla="*/ 355 h 378"/>
                <a:gd name="T24" fmla="*/ 510 w 1441"/>
                <a:gd name="T25" fmla="*/ 344 h 378"/>
                <a:gd name="T26" fmla="*/ 540 w 1441"/>
                <a:gd name="T27" fmla="*/ 334 h 378"/>
                <a:gd name="T28" fmla="*/ 576 w 1441"/>
                <a:gd name="T29" fmla="*/ 319 h 378"/>
                <a:gd name="T30" fmla="*/ 593 w 1441"/>
                <a:gd name="T31" fmla="*/ 313 h 378"/>
                <a:gd name="T32" fmla="*/ 618 w 1441"/>
                <a:gd name="T33" fmla="*/ 300 h 378"/>
                <a:gd name="T34" fmla="*/ 645 w 1441"/>
                <a:gd name="T35" fmla="*/ 281 h 378"/>
                <a:gd name="T36" fmla="*/ 670 w 1441"/>
                <a:gd name="T37" fmla="*/ 267 h 378"/>
                <a:gd name="T38" fmla="*/ 776 w 1441"/>
                <a:gd name="T39" fmla="*/ 211 h 378"/>
                <a:gd name="T40" fmla="*/ 801 w 1441"/>
                <a:gd name="T41" fmla="*/ 199 h 378"/>
                <a:gd name="T42" fmla="*/ 834 w 1441"/>
                <a:gd name="T43" fmla="*/ 188 h 378"/>
                <a:gd name="T44" fmla="*/ 859 w 1441"/>
                <a:gd name="T45" fmla="*/ 175 h 378"/>
                <a:gd name="T46" fmla="*/ 874 w 1441"/>
                <a:gd name="T47" fmla="*/ 166 h 378"/>
                <a:gd name="T48" fmla="*/ 905 w 1441"/>
                <a:gd name="T49" fmla="*/ 145 h 378"/>
                <a:gd name="T50" fmla="*/ 929 w 1441"/>
                <a:gd name="T51" fmla="*/ 128 h 378"/>
                <a:gd name="T52" fmla="*/ 968 w 1441"/>
                <a:gd name="T53" fmla="*/ 107 h 378"/>
                <a:gd name="T54" fmla="*/ 994 w 1441"/>
                <a:gd name="T55" fmla="*/ 93 h 378"/>
                <a:gd name="T56" fmla="*/ 1022 w 1441"/>
                <a:gd name="T57" fmla="*/ 81 h 378"/>
                <a:gd name="T58" fmla="*/ 1052 w 1441"/>
                <a:gd name="T59" fmla="*/ 69 h 378"/>
                <a:gd name="T60" fmla="*/ 1081 w 1441"/>
                <a:gd name="T61" fmla="*/ 59 h 378"/>
                <a:gd name="T62" fmla="*/ 1113 w 1441"/>
                <a:gd name="T63" fmla="*/ 51 h 378"/>
                <a:gd name="T64" fmla="*/ 1153 w 1441"/>
                <a:gd name="T65" fmla="*/ 42 h 378"/>
                <a:gd name="T66" fmla="*/ 1183 w 1441"/>
                <a:gd name="T67" fmla="*/ 35 h 378"/>
                <a:gd name="T68" fmla="*/ 1214 w 1441"/>
                <a:gd name="T69" fmla="*/ 32 h 378"/>
                <a:gd name="T70" fmla="*/ 1250 w 1441"/>
                <a:gd name="T71" fmla="*/ 32 h 378"/>
                <a:gd name="T72" fmla="*/ 1284 w 1441"/>
                <a:gd name="T73" fmla="*/ 21 h 378"/>
                <a:gd name="T74" fmla="*/ 1317 w 1441"/>
                <a:gd name="T75" fmla="*/ 4 h 378"/>
                <a:gd name="T76" fmla="*/ 1346 w 1441"/>
                <a:gd name="T7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1" h="378">
                  <a:moveTo>
                    <a:pt x="0" y="378"/>
                  </a:moveTo>
                  <a:lnTo>
                    <a:pt x="106" y="378"/>
                  </a:lnTo>
                  <a:lnTo>
                    <a:pt x="121" y="378"/>
                  </a:lnTo>
                  <a:lnTo>
                    <a:pt x="135" y="378"/>
                  </a:lnTo>
                  <a:lnTo>
                    <a:pt x="154" y="378"/>
                  </a:lnTo>
                  <a:lnTo>
                    <a:pt x="172" y="378"/>
                  </a:lnTo>
                  <a:lnTo>
                    <a:pt x="190" y="378"/>
                  </a:lnTo>
                  <a:lnTo>
                    <a:pt x="207" y="378"/>
                  </a:lnTo>
                  <a:lnTo>
                    <a:pt x="226" y="378"/>
                  </a:lnTo>
                  <a:lnTo>
                    <a:pt x="240" y="378"/>
                  </a:lnTo>
                  <a:lnTo>
                    <a:pt x="273" y="378"/>
                  </a:lnTo>
                  <a:lnTo>
                    <a:pt x="285" y="378"/>
                  </a:lnTo>
                  <a:lnTo>
                    <a:pt x="309" y="378"/>
                  </a:lnTo>
                  <a:lnTo>
                    <a:pt x="325" y="378"/>
                  </a:lnTo>
                  <a:lnTo>
                    <a:pt x="340" y="378"/>
                  </a:lnTo>
                  <a:lnTo>
                    <a:pt x="356" y="377"/>
                  </a:lnTo>
                  <a:lnTo>
                    <a:pt x="372" y="376"/>
                  </a:lnTo>
                  <a:lnTo>
                    <a:pt x="387" y="375"/>
                  </a:lnTo>
                  <a:lnTo>
                    <a:pt x="404" y="371"/>
                  </a:lnTo>
                  <a:lnTo>
                    <a:pt x="419" y="368"/>
                  </a:lnTo>
                  <a:lnTo>
                    <a:pt x="434" y="365"/>
                  </a:lnTo>
                  <a:lnTo>
                    <a:pt x="449" y="361"/>
                  </a:lnTo>
                  <a:lnTo>
                    <a:pt x="465" y="359"/>
                  </a:lnTo>
                  <a:lnTo>
                    <a:pt x="481" y="355"/>
                  </a:lnTo>
                  <a:lnTo>
                    <a:pt x="496" y="350"/>
                  </a:lnTo>
                  <a:lnTo>
                    <a:pt x="510" y="344"/>
                  </a:lnTo>
                  <a:lnTo>
                    <a:pt x="525" y="339"/>
                  </a:lnTo>
                  <a:lnTo>
                    <a:pt x="540" y="334"/>
                  </a:lnTo>
                  <a:lnTo>
                    <a:pt x="556" y="327"/>
                  </a:lnTo>
                  <a:lnTo>
                    <a:pt x="576" y="319"/>
                  </a:lnTo>
                  <a:lnTo>
                    <a:pt x="589" y="313"/>
                  </a:lnTo>
                  <a:lnTo>
                    <a:pt x="593" y="313"/>
                  </a:lnTo>
                  <a:lnTo>
                    <a:pt x="605" y="306"/>
                  </a:lnTo>
                  <a:lnTo>
                    <a:pt x="618" y="300"/>
                  </a:lnTo>
                  <a:lnTo>
                    <a:pt x="630" y="292"/>
                  </a:lnTo>
                  <a:lnTo>
                    <a:pt x="645" y="281"/>
                  </a:lnTo>
                  <a:lnTo>
                    <a:pt x="658" y="274"/>
                  </a:lnTo>
                  <a:lnTo>
                    <a:pt x="670" y="267"/>
                  </a:lnTo>
                  <a:lnTo>
                    <a:pt x="683" y="260"/>
                  </a:lnTo>
                  <a:lnTo>
                    <a:pt x="776" y="211"/>
                  </a:lnTo>
                  <a:lnTo>
                    <a:pt x="789" y="205"/>
                  </a:lnTo>
                  <a:lnTo>
                    <a:pt x="801" y="199"/>
                  </a:lnTo>
                  <a:lnTo>
                    <a:pt x="815" y="194"/>
                  </a:lnTo>
                  <a:lnTo>
                    <a:pt x="834" y="188"/>
                  </a:lnTo>
                  <a:lnTo>
                    <a:pt x="847" y="182"/>
                  </a:lnTo>
                  <a:lnTo>
                    <a:pt x="859" y="175"/>
                  </a:lnTo>
                  <a:lnTo>
                    <a:pt x="872" y="169"/>
                  </a:lnTo>
                  <a:lnTo>
                    <a:pt x="874" y="166"/>
                  </a:lnTo>
                  <a:lnTo>
                    <a:pt x="885" y="158"/>
                  </a:lnTo>
                  <a:lnTo>
                    <a:pt x="905" y="145"/>
                  </a:lnTo>
                  <a:lnTo>
                    <a:pt x="917" y="137"/>
                  </a:lnTo>
                  <a:lnTo>
                    <a:pt x="929" y="128"/>
                  </a:lnTo>
                  <a:lnTo>
                    <a:pt x="954" y="115"/>
                  </a:lnTo>
                  <a:lnTo>
                    <a:pt x="968" y="107"/>
                  </a:lnTo>
                  <a:lnTo>
                    <a:pt x="981" y="99"/>
                  </a:lnTo>
                  <a:lnTo>
                    <a:pt x="994" y="93"/>
                  </a:lnTo>
                  <a:lnTo>
                    <a:pt x="1010" y="86"/>
                  </a:lnTo>
                  <a:lnTo>
                    <a:pt x="1022" y="81"/>
                  </a:lnTo>
                  <a:lnTo>
                    <a:pt x="1037" y="74"/>
                  </a:lnTo>
                  <a:lnTo>
                    <a:pt x="1052" y="69"/>
                  </a:lnTo>
                  <a:lnTo>
                    <a:pt x="1067" y="64"/>
                  </a:lnTo>
                  <a:lnTo>
                    <a:pt x="1081" y="59"/>
                  </a:lnTo>
                  <a:lnTo>
                    <a:pt x="1098" y="55"/>
                  </a:lnTo>
                  <a:lnTo>
                    <a:pt x="1113" y="51"/>
                  </a:lnTo>
                  <a:lnTo>
                    <a:pt x="1130" y="47"/>
                  </a:lnTo>
                  <a:lnTo>
                    <a:pt x="1153" y="42"/>
                  </a:lnTo>
                  <a:lnTo>
                    <a:pt x="1170" y="38"/>
                  </a:lnTo>
                  <a:lnTo>
                    <a:pt x="1183" y="35"/>
                  </a:lnTo>
                  <a:lnTo>
                    <a:pt x="1199" y="34"/>
                  </a:lnTo>
                  <a:lnTo>
                    <a:pt x="1214" y="32"/>
                  </a:lnTo>
                  <a:lnTo>
                    <a:pt x="1232" y="34"/>
                  </a:lnTo>
                  <a:lnTo>
                    <a:pt x="1250" y="32"/>
                  </a:lnTo>
                  <a:lnTo>
                    <a:pt x="1266" y="27"/>
                  </a:lnTo>
                  <a:lnTo>
                    <a:pt x="1284" y="21"/>
                  </a:lnTo>
                  <a:lnTo>
                    <a:pt x="1303" y="11"/>
                  </a:lnTo>
                  <a:lnTo>
                    <a:pt x="1317" y="4"/>
                  </a:lnTo>
                  <a:lnTo>
                    <a:pt x="1332" y="1"/>
                  </a:lnTo>
                  <a:lnTo>
                    <a:pt x="1346" y="0"/>
                  </a:lnTo>
                  <a:lnTo>
                    <a:pt x="144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Freeform 110"/>
            <p:cNvSpPr>
              <a:spLocks/>
            </p:cNvSpPr>
            <p:nvPr/>
          </p:nvSpPr>
          <p:spPr bwMode="auto">
            <a:xfrm>
              <a:off x="2883" y="1436"/>
              <a:ext cx="1489" cy="483"/>
            </a:xfrm>
            <a:custGeom>
              <a:avLst/>
              <a:gdLst>
                <a:gd name="T0" fmla="*/ 92 w 1441"/>
                <a:gd name="T1" fmla="*/ 492 h 576"/>
                <a:gd name="T2" fmla="*/ 121 w 1441"/>
                <a:gd name="T3" fmla="*/ 500 h 576"/>
                <a:gd name="T4" fmla="*/ 154 w 1441"/>
                <a:gd name="T5" fmla="*/ 505 h 576"/>
                <a:gd name="T6" fmla="*/ 190 w 1441"/>
                <a:gd name="T7" fmla="*/ 518 h 576"/>
                <a:gd name="T8" fmla="*/ 226 w 1441"/>
                <a:gd name="T9" fmla="*/ 551 h 576"/>
                <a:gd name="T10" fmla="*/ 255 w 1441"/>
                <a:gd name="T11" fmla="*/ 571 h 576"/>
                <a:gd name="T12" fmla="*/ 273 w 1441"/>
                <a:gd name="T13" fmla="*/ 575 h 576"/>
                <a:gd name="T14" fmla="*/ 309 w 1441"/>
                <a:gd name="T15" fmla="*/ 576 h 576"/>
                <a:gd name="T16" fmla="*/ 349 w 1441"/>
                <a:gd name="T17" fmla="*/ 576 h 576"/>
                <a:gd name="T18" fmla="*/ 389 w 1441"/>
                <a:gd name="T19" fmla="*/ 573 h 576"/>
                <a:gd name="T20" fmla="*/ 427 w 1441"/>
                <a:gd name="T21" fmla="*/ 568 h 576"/>
                <a:gd name="T22" fmla="*/ 466 w 1441"/>
                <a:gd name="T23" fmla="*/ 560 h 576"/>
                <a:gd name="T24" fmla="*/ 506 w 1441"/>
                <a:gd name="T25" fmla="*/ 551 h 576"/>
                <a:gd name="T26" fmla="*/ 543 w 1441"/>
                <a:gd name="T27" fmla="*/ 539 h 576"/>
                <a:gd name="T28" fmla="*/ 579 w 1441"/>
                <a:gd name="T29" fmla="*/ 523 h 576"/>
                <a:gd name="T30" fmla="*/ 615 w 1441"/>
                <a:gd name="T31" fmla="*/ 508 h 576"/>
                <a:gd name="T32" fmla="*/ 648 w 1441"/>
                <a:gd name="T33" fmla="*/ 492 h 576"/>
                <a:gd name="T34" fmla="*/ 663 w 1441"/>
                <a:gd name="T35" fmla="*/ 481 h 576"/>
                <a:gd name="T36" fmla="*/ 677 w 1441"/>
                <a:gd name="T37" fmla="*/ 450 h 576"/>
                <a:gd name="T38" fmla="*/ 688 w 1441"/>
                <a:gd name="T39" fmla="*/ 403 h 576"/>
                <a:gd name="T40" fmla="*/ 700 w 1441"/>
                <a:gd name="T41" fmla="*/ 370 h 576"/>
                <a:gd name="T42" fmla="*/ 756 w 1441"/>
                <a:gd name="T43" fmla="*/ 260 h 576"/>
                <a:gd name="T44" fmla="*/ 769 w 1441"/>
                <a:gd name="T45" fmla="*/ 228 h 576"/>
                <a:gd name="T46" fmla="*/ 785 w 1441"/>
                <a:gd name="T47" fmla="*/ 188 h 576"/>
                <a:gd name="T48" fmla="*/ 800 w 1441"/>
                <a:gd name="T49" fmla="*/ 159 h 576"/>
                <a:gd name="T50" fmla="*/ 814 w 1441"/>
                <a:gd name="T51" fmla="*/ 147 h 576"/>
                <a:gd name="T52" fmla="*/ 843 w 1441"/>
                <a:gd name="T53" fmla="*/ 125 h 576"/>
                <a:gd name="T54" fmla="*/ 873 w 1441"/>
                <a:gd name="T55" fmla="*/ 103 h 576"/>
                <a:gd name="T56" fmla="*/ 905 w 1441"/>
                <a:gd name="T57" fmla="*/ 83 h 576"/>
                <a:gd name="T58" fmla="*/ 939 w 1441"/>
                <a:gd name="T59" fmla="*/ 66 h 576"/>
                <a:gd name="T60" fmla="*/ 975 w 1441"/>
                <a:gd name="T61" fmla="*/ 49 h 576"/>
                <a:gd name="T62" fmla="*/ 1012 w 1441"/>
                <a:gd name="T63" fmla="*/ 36 h 576"/>
                <a:gd name="T64" fmla="*/ 1050 w 1441"/>
                <a:gd name="T65" fmla="*/ 24 h 576"/>
                <a:gd name="T66" fmla="*/ 1090 w 1441"/>
                <a:gd name="T67" fmla="*/ 15 h 576"/>
                <a:gd name="T68" fmla="*/ 1130 w 1441"/>
                <a:gd name="T69" fmla="*/ 9 h 576"/>
                <a:gd name="T70" fmla="*/ 1167 w 1441"/>
                <a:gd name="T71" fmla="*/ 2 h 576"/>
                <a:gd name="T72" fmla="*/ 1183 w 1441"/>
                <a:gd name="T73" fmla="*/ 0 h 576"/>
                <a:gd name="T74" fmla="*/ 1214 w 1441"/>
                <a:gd name="T75" fmla="*/ 19 h 576"/>
                <a:gd name="T76" fmla="*/ 1250 w 1441"/>
                <a:gd name="T77" fmla="*/ 49 h 576"/>
                <a:gd name="T78" fmla="*/ 1284 w 1441"/>
                <a:gd name="T79" fmla="*/ 46 h 576"/>
                <a:gd name="T80" fmla="*/ 1317 w 1441"/>
                <a:gd name="T81" fmla="*/ 32 h 576"/>
                <a:gd name="T82" fmla="*/ 1346 w 1441"/>
                <a:gd name="T83" fmla="*/ 3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76">
                  <a:moveTo>
                    <a:pt x="0" y="460"/>
                  </a:moveTo>
                  <a:lnTo>
                    <a:pt x="92" y="492"/>
                  </a:lnTo>
                  <a:lnTo>
                    <a:pt x="106" y="496"/>
                  </a:lnTo>
                  <a:lnTo>
                    <a:pt x="121" y="500"/>
                  </a:lnTo>
                  <a:lnTo>
                    <a:pt x="135" y="502"/>
                  </a:lnTo>
                  <a:lnTo>
                    <a:pt x="154" y="505"/>
                  </a:lnTo>
                  <a:lnTo>
                    <a:pt x="172" y="509"/>
                  </a:lnTo>
                  <a:lnTo>
                    <a:pt x="190" y="518"/>
                  </a:lnTo>
                  <a:lnTo>
                    <a:pt x="207" y="533"/>
                  </a:lnTo>
                  <a:lnTo>
                    <a:pt x="226" y="551"/>
                  </a:lnTo>
                  <a:lnTo>
                    <a:pt x="240" y="564"/>
                  </a:lnTo>
                  <a:lnTo>
                    <a:pt x="255" y="571"/>
                  </a:lnTo>
                  <a:lnTo>
                    <a:pt x="269" y="575"/>
                  </a:lnTo>
                  <a:lnTo>
                    <a:pt x="273" y="575"/>
                  </a:lnTo>
                  <a:lnTo>
                    <a:pt x="285" y="575"/>
                  </a:lnTo>
                  <a:lnTo>
                    <a:pt x="309" y="576"/>
                  </a:lnTo>
                  <a:lnTo>
                    <a:pt x="329" y="576"/>
                  </a:lnTo>
                  <a:lnTo>
                    <a:pt x="349" y="576"/>
                  </a:lnTo>
                  <a:lnTo>
                    <a:pt x="369" y="575"/>
                  </a:lnTo>
                  <a:lnTo>
                    <a:pt x="389" y="573"/>
                  </a:lnTo>
                  <a:lnTo>
                    <a:pt x="408" y="571"/>
                  </a:lnTo>
                  <a:lnTo>
                    <a:pt x="427" y="568"/>
                  </a:lnTo>
                  <a:lnTo>
                    <a:pt x="447" y="565"/>
                  </a:lnTo>
                  <a:lnTo>
                    <a:pt x="466" y="560"/>
                  </a:lnTo>
                  <a:lnTo>
                    <a:pt x="485" y="556"/>
                  </a:lnTo>
                  <a:lnTo>
                    <a:pt x="506" y="551"/>
                  </a:lnTo>
                  <a:lnTo>
                    <a:pt x="524" y="546"/>
                  </a:lnTo>
                  <a:lnTo>
                    <a:pt x="543" y="539"/>
                  </a:lnTo>
                  <a:lnTo>
                    <a:pt x="561" y="531"/>
                  </a:lnTo>
                  <a:lnTo>
                    <a:pt x="579" y="523"/>
                  </a:lnTo>
                  <a:lnTo>
                    <a:pt x="597" y="516"/>
                  </a:lnTo>
                  <a:lnTo>
                    <a:pt x="615" y="508"/>
                  </a:lnTo>
                  <a:lnTo>
                    <a:pt x="636" y="497"/>
                  </a:lnTo>
                  <a:lnTo>
                    <a:pt x="648" y="492"/>
                  </a:lnTo>
                  <a:lnTo>
                    <a:pt x="652" y="489"/>
                  </a:lnTo>
                  <a:lnTo>
                    <a:pt x="663" y="481"/>
                  </a:lnTo>
                  <a:lnTo>
                    <a:pt x="672" y="467"/>
                  </a:lnTo>
                  <a:lnTo>
                    <a:pt x="677" y="450"/>
                  </a:lnTo>
                  <a:lnTo>
                    <a:pt x="683" y="424"/>
                  </a:lnTo>
                  <a:lnTo>
                    <a:pt x="688" y="403"/>
                  </a:lnTo>
                  <a:lnTo>
                    <a:pt x="694" y="387"/>
                  </a:lnTo>
                  <a:lnTo>
                    <a:pt x="700" y="370"/>
                  </a:lnTo>
                  <a:lnTo>
                    <a:pt x="729" y="315"/>
                  </a:lnTo>
                  <a:lnTo>
                    <a:pt x="756" y="260"/>
                  </a:lnTo>
                  <a:lnTo>
                    <a:pt x="764" y="245"/>
                  </a:lnTo>
                  <a:lnTo>
                    <a:pt x="769" y="228"/>
                  </a:lnTo>
                  <a:lnTo>
                    <a:pt x="776" y="211"/>
                  </a:lnTo>
                  <a:lnTo>
                    <a:pt x="785" y="188"/>
                  </a:lnTo>
                  <a:lnTo>
                    <a:pt x="792" y="172"/>
                  </a:lnTo>
                  <a:lnTo>
                    <a:pt x="800" y="159"/>
                  </a:lnTo>
                  <a:lnTo>
                    <a:pt x="811" y="148"/>
                  </a:lnTo>
                  <a:lnTo>
                    <a:pt x="814" y="147"/>
                  </a:lnTo>
                  <a:lnTo>
                    <a:pt x="823" y="139"/>
                  </a:lnTo>
                  <a:lnTo>
                    <a:pt x="843" y="125"/>
                  </a:lnTo>
                  <a:lnTo>
                    <a:pt x="858" y="113"/>
                  </a:lnTo>
                  <a:lnTo>
                    <a:pt x="873" y="103"/>
                  </a:lnTo>
                  <a:lnTo>
                    <a:pt x="889" y="92"/>
                  </a:lnTo>
                  <a:lnTo>
                    <a:pt x="905" y="83"/>
                  </a:lnTo>
                  <a:lnTo>
                    <a:pt x="923" y="74"/>
                  </a:lnTo>
                  <a:lnTo>
                    <a:pt x="939" y="66"/>
                  </a:lnTo>
                  <a:lnTo>
                    <a:pt x="957" y="57"/>
                  </a:lnTo>
                  <a:lnTo>
                    <a:pt x="975" y="49"/>
                  </a:lnTo>
                  <a:lnTo>
                    <a:pt x="993" y="42"/>
                  </a:lnTo>
                  <a:lnTo>
                    <a:pt x="1012" y="36"/>
                  </a:lnTo>
                  <a:lnTo>
                    <a:pt x="1030" y="30"/>
                  </a:lnTo>
                  <a:lnTo>
                    <a:pt x="1050" y="24"/>
                  </a:lnTo>
                  <a:lnTo>
                    <a:pt x="1069" y="20"/>
                  </a:lnTo>
                  <a:lnTo>
                    <a:pt x="1090" y="15"/>
                  </a:lnTo>
                  <a:lnTo>
                    <a:pt x="1109" y="11"/>
                  </a:lnTo>
                  <a:lnTo>
                    <a:pt x="1130" y="9"/>
                  </a:lnTo>
                  <a:lnTo>
                    <a:pt x="1153" y="4"/>
                  </a:lnTo>
                  <a:lnTo>
                    <a:pt x="1167" y="2"/>
                  </a:lnTo>
                  <a:lnTo>
                    <a:pt x="1170" y="0"/>
                  </a:lnTo>
                  <a:lnTo>
                    <a:pt x="1183" y="0"/>
                  </a:lnTo>
                  <a:lnTo>
                    <a:pt x="1199" y="7"/>
                  </a:lnTo>
                  <a:lnTo>
                    <a:pt x="1214" y="19"/>
                  </a:lnTo>
                  <a:lnTo>
                    <a:pt x="1232" y="36"/>
                  </a:lnTo>
                  <a:lnTo>
                    <a:pt x="1250" y="49"/>
                  </a:lnTo>
                  <a:lnTo>
                    <a:pt x="1266" y="53"/>
                  </a:lnTo>
                  <a:lnTo>
                    <a:pt x="1284" y="46"/>
                  </a:lnTo>
                  <a:lnTo>
                    <a:pt x="1303" y="37"/>
                  </a:lnTo>
                  <a:lnTo>
                    <a:pt x="1317" y="32"/>
                  </a:lnTo>
                  <a:lnTo>
                    <a:pt x="1332" y="32"/>
                  </a:lnTo>
                  <a:lnTo>
                    <a:pt x="1346" y="36"/>
                  </a:lnTo>
                  <a:lnTo>
                    <a:pt x="1441" y="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Freeform 111"/>
            <p:cNvSpPr>
              <a:spLocks/>
            </p:cNvSpPr>
            <p:nvPr/>
          </p:nvSpPr>
          <p:spPr bwMode="auto">
            <a:xfrm>
              <a:off x="2883" y="1485"/>
              <a:ext cx="1489" cy="384"/>
            </a:xfrm>
            <a:custGeom>
              <a:avLst/>
              <a:gdLst>
                <a:gd name="T0" fmla="*/ 92 w 1441"/>
                <a:gd name="T1" fmla="*/ 418 h 459"/>
                <a:gd name="T2" fmla="*/ 121 w 1441"/>
                <a:gd name="T3" fmla="*/ 422 h 459"/>
                <a:gd name="T4" fmla="*/ 154 w 1441"/>
                <a:gd name="T5" fmla="*/ 423 h 459"/>
                <a:gd name="T6" fmla="*/ 190 w 1441"/>
                <a:gd name="T7" fmla="*/ 430 h 459"/>
                <a:gd name="T8" fmla="*/ 226 w 1441"/>
                <a:gd name="T9" fmla="*/ 448 h 459"/>
                <a:gd name="T10" fmla="*/ 255 w 1441"/>
                <a:gd name="T11" fmla="*/ 458 h 459"/>
                <a:gd name="T12" fmla="*/ 273 w 1441"/>
                <a:gd name="T13" fmla="*/ 459 h 459"/>
                <a:gd name="T14" fmla="*/ 327 w 1441"/>
                <a:gd name="T15" fmla="*/ 459 h 459"/>
                <a:gd name="T16" fmla="*/ 362 w 1441"/>
                <a:gd name="T17" fmla="*/ 458 h 459"/>
                <a:gd name="T18" fmla="*/ 398 w 1441"/>
                <a:gd name="T19" fmla="*/ 455 h 459"/>
                <a:gd name="T20" fmla="*/ 433 w 1441"/>
                <a:gd name="T21" fmla="*/ 450 h 459"/>
                <a:gd name="T22" fmla="*/ 467 w 1441"/>
                <a:gd name="T23" fmla="*/ 442 h 459"/>
                <a:gd name="T24" fmla="*/ 502 w 1441"/>
                <a:gd name="T25" fmla="*/ 433 h 459"/>
                <a:gd name="T26" fmla="*/ 536 w 1441"/>
                <a:gd name="T27" fmla="*/ 422 h 459"/>
                <a:gd name="T28" fmla="*/ 569 w 1441"/>
                <a:gd name="T29" fmla="*/ 408 h 459"/>
                <a:gd name="T30" fmla="*/ 607 w 1441"/>
                <a:gd name="T31" fmla="*/ 392 h 459"/>
                <a:gd name="T32" fmla="*/ 623 w 1441"/>
                <a:gd name="T33" fmla="*/ 384 h 459"/>
                <a:gd name="T34" fmla="*/ 645 w 1441"/>
                <a:gd name="T35" fmla="*/ 368 h 459"/>
                <a:gd name="T36" fmla="*/ 665 w 1441"/>
                <a:gd name="T37" fmla="*/ 336 h 459"/>
                <a:gd name="T38" fmla="*/ 683 w 1441"/>
                <a:gd name="T39" fmla="*/ 309 h 459"/>
                <a:gd name="T40" fmla="*/ 729 w 1441"/>
                <a:gd name="T41" fmla="*/ 258 h 459"/>
                <a:gd name="T42" fmla="*/ 776 w 1441"/>
                <a:gd name="T43" fmla="*/ 208 h 459"/>
                <a:gd name="T44" fmla="*/ 797 w 1441"/>
                <a:gd name="T45" fmla="*/ 186 h 459"/>
                <a:gd name="T46" fmla="*/ 821 w 1441"/>
                <a:gd name="T47" fmla="*/ 161 h 459"/>
                <a:gd name="T48" fmla="*/ 841 w 1441"/>
                <a:gd name="T49" fmla="*/ 142 h 459"/>
                <a:gd name="T50" fmla="*/ 855 w 1441"/>
                <a:gd name="T51" fmla="*/ 132 h 459"/>
                <a:gd name="T52" fmla="*/ 888 w 1441"/>
                <a:gd name="T53" fmla="*/ 109 h 459"/>
                <a:gd name="T54" fmla="*/ 931 w 1441"/>
                <a:gd name="T55" fmla="*/ 83 h 459"/>
                <a:gd name="T56" fmla="*/ 961 w 1441"/>
                <a:gd name="T57" fmla="*/ 67 h 459"/>
                <a:gd name="T58" fmla="*/ 992 w 1441"/>
                <a:gd name="T59" fmla="*/ 51 h 459"/>
                <a:gd name="T60" fmla="*/ 1025 w 1441"/>
                <a:gd name="T61" fmla="*/ 39 h 459"/>
                <a:gd name="T62" fmla="*/ 1059 w 1441"/>
                <a:gd name="T63" fmla="*/ 28 h 459"/>
                <a:gd name="T64" fmla="*/ 1092 w 1441"/>
                <a:gd name="T65" fmla="*/ 20 h 459"/>
                <a:gd name="T66" fmla="*/ 1130 w 1441"/>
                <a:gd name="T67" fmla="*/ 12 h 459"/>
                <a:gd name="T68" fmla="*/ 1167 w 1441"/>
                <a:gd name="T69" fmla="*/ 4 h 459"/>
                <a:gd name="T70" fmla="*/ 1183 w 1441"/>
                <a:gd name="T71" fmla="*/ 1 h 459"/>
                <a:gd name="T72" fmla="*/ 1214 w 1441"/>
                <a:gd name="T73" fmla="*/ 9 h 459"/>
                <a:gd name="T74" fmla="*/ 1250 w 1441"/>
                <a:gd name="T75" fmla="*/ 25 h 459"/>
                <a:gd name="T76" fmla="*/ 1284 w 1441"/>
                <a:gd name="T77" fmla="*/ 18 h 459"/>
                <a:gd name="T78" fmla="*/ 1317 w 1441"/>
                <a:gd name="T79" fmla="*/ 1 h 459"/>
                <a:gd name="T80" fmla="*/ 1346 w 1441"/>
                <a:gd name="T81" fmla="*/ 1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59">
                  <a:moveTo>
                    <a:pt x="0" y="402"/>
                  </a:moveTo>
                  <a:lnTo>
                    <a:pt x="92" y="418"/>
                  </a:lnTo>
                  <a:lnTo>
                    <a:pt x="106" y="421"/>
                  </a:lnTo>
                  <a:lnTo>
                    <a:pt x="121" y="422"/>
                  </a:lnTo>
                  <a:lnTo>
                    <a:pt x="135" y="423"/>
                  </a:lnTo>
                  <a:lnTo>
                    <a:pt x="154" y="423"/>
                  </a:lnTo>
                  <a:lnTo>
                    <a:pt x="172" y="426"/>
                  </a:lnTo>
                  <a:lnTo>
                    <a:pt x="190" y="430"/>
                  </a:lnTo>
                  <a:lnTo>
                    <a:pt x="207" y="438"/>
                  </a:lnTo>
                  <a:lnTo>
                    <a:pt x="226" y="448"/>
                  </a:lnTo>
                  <a:lnTo>
                    <a:pt x="240" y="455"/>
                  </a:lnTo>
                  <a:lnTo>
                    <a:pt x="255" y="458"/>
                  </a:lnTo>
                  <a:lnTo>
                    <a:pt x="269" y="459"/>
                  </a:lnTo>
                  <a:lnTo>
                    <a:pt x="273" y="459"/>
                  </a:lnTo>
                  <a:lnTo>
                    <a:pt x="285" y="459"/>
                  </a:lnTo>
                  <a:lnTo>
                    <a:pt x="327" y="459"/>
                  </a:lnTo>
                  <a:lnTo>
                    <a:pt x="345" y="459"/>
                  </a:lnTo>
                  <a:lnTo>
                    <a:pt x="362" y="458"/>
                  </a:lnTo>
                  <a:lnTo>
                    <a:pt x="380" y="458"/>
                  </a:lnTo>
                  <a:lnTo>
                    <a:pt x="398" y="455"/>
                  </a:lnTo>
                  <a:lnTo>
                    <a:pt x="415" y="452"/>
                  </a:lnTo>
                  <a:lnTo>
                    <a:pt x="433" y="450"/>
                  </a:lnTo>
                  <a:lnTo>
                    <a:pt x="451" y="446"/>
                  </a:lnTo>
                  <a:lnTo>
                    <a:pt x="467" y="442"/>
                  </a:lnTo>
                  <a:lnTo>
                    <a:pt x="485" y="438"/>
                  </a:lnTo>
                  <a:lnTo>
                    <a:pt x="502" y="433"/>
                  </a:lnTo>
                  <a:lnTo>
                    <a:pt x="518" y="426"/>
                  </a:lnTo>
                  <a:lnTo>
                    <a:pt x="536" y="422"/>
                  </a:lnTo>
                  <a:lnTo>
                    <a:pt x="553" y="416"/>
                  </a:lnTo>
                  <a:lnTo>
                    <a:pt x="569" y="408"/>
                  </a:lnTo>
                  <a:lnTo>
                    <a:pt x="586" y="401"/>
                  </a:lnTo>
                  <a:lnTo>
                    <a:pt x="607" y="392"/>
                  </a:lnTo>
                  <a:lnTo>
                    <a:pt x="619" y="387"/>
                  </a:lnTo>
                  <a:lnTo>
                    <a:pt x="623" y="384"/>
                  </a:lnTo>
                  <a:lnTo>
                    <a:pt x="634" y="379"/>
                  </a:lnTo>
                  <a:lnTo>
                    <a:pt x="645" y="368"/>
                  </a:lnTo>
                  <a:lnTo>
                    <a:pt x="654" y="354"/>
                  </a:lnTo>
                  <a:lnTo>
                    <a:pt x="665" y="336"/>
                  </a:lnTo>
                  <a:lnTo>
                    <a:pt x="673" y="322"/>
                  </a:lnTo>
                  <a:lnTo>
                    <a:pt x="683" y="309"/>
                  </a:lnTo>
                  <a:lnTo>
                    <a:pt x="692" y="299"/>
                  </a:lnTo>
                  <a:lnTo>
                    <a:pt x="729" y="258"/>
                  </a:lnTo>
                  <a:lnTo>
                    <a:pt x="767" y="220"/>
                  </a:lnTo>
                  <a:lnTo>
                    <a:pt x="776" y="208"/>
                  </a:lnTo>
                  <a:lnTo>
                    <a:pt x="786" y="198"/>
                  </a:lnTo>
                  <a:lnTo>
                    <a:pt x="797" y="186"/>
                  </a:lnTo>
                  <a:lnTo>
                    <a:pt x="809" y="172"/>
                  </a:lnTo>
                  <a:lnTo>
                    <a:pt x="821" y="161"/>
                  </a:lnTo>
                  <a:lnTo>
                    <a:pt x="830" y="151"/>
                  </a:lnTo>
                  <a:lnTo>
                    <a:pt x="841" y="142"/>
                  </a:lnTo>
                  <a:lnTo>
                    <a:pt x="844" y="140"/>
                  </a:lnTo>
                  <a:lnTo>
                    <a:pt x="855" y="132"/>
                  </a:lnTo>
                  <a:lnTo>
                    <a:pt x="874" y="119"/>
                  </a:lnTo>
                  <a:lnTo>
                    <a:pt x="888" y="109"/>
                  </a:lnTo>
                  <a:lnTo>
                    <a:pt x="916" y="90"/>
                  </a:lnTo>
                  <a:lnTo>
                    <a:pt x="931" y="83"/>
                  </a:lnTo>
                  <a:lnTo>
                    <a:pt x="945" y="73"/>
                  </a:lnTo>
                  <a:lnTo>
                    <a:pt x="961" y="67"/>
                  </a:lnTo>
                  <a:lnTo>
                    <a:pt x="976" y="59"/>
                  </a:lnTo>
                  <a:lnTo>
                    <a:pt x="992" y="51"/>
                  </a:lnTo>
                  <a:lnTo>
                    <a:pt x="1008" y="45"/>
                  </a:lnTo>
                  <a:lnTo>
                    <a:pt x="1025" y="39"/>
                  </a:lnTo>
                  <a:lnTo>
                    <a:pt x="1041" y="33"/>
                  </a:lnTo>
                  <a:lnTo>
                    <a:pt x="1059" y="28"/>
                  </a:lnTo>
                  <a:lnTo>
                    <a:pt x="1076" y="24"/>
                  </a:lnTo>
                  <a:lnTo>
                    <a:pt x="1092" y="20"/>
                  </a:lnTo>
                  <a:lnTo>
                    <a:pt x="1112" y="16"/>
                  </a:lnTo>
                  <a:lnTo>
                    <a:pt x="1130" y="12"/>
                  </a:lnTo>
                  <a:lnTo>
                    <a:pt x="1153" y="8"/>
                  </a:lnTo>
                  <a:lnTo>
                    <a:pt x="1167" y="4"/>
                  </a:lnTo>
                  <a:lnTo>
                    <a:pt x="1170" y="3"/>
                  </a:lnTo>
                  <a:lnTo>
                    <a:pt x="1183" y="1"/>
                  </a:lnTo>
                  <a:lnTo>
                    <a:pt x="1199" y="4"/>
                  </a:lnTo>
                  <a:lnTo>
                    <a:pt x="1214" y="9"/>
                  </a:lnTo>
                  <a:lnTo>
                    <a:pt x="1232" y="18"/>
                  </a:lnTo>
                  <a:lnTo>
                    <a:pt x="1250" y="25"/>
                  </a:lnTo>
                  <a:lnTo>
                    <a:pt x="1266" y="24"/>
                  </a:lnTo>
                  <a:lnTo>
                    <a:pt x="1284" y="18"/>
                  </a:lnTo>
                  <a:lnTo>
                    <a:pt x="1303" y="8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Freeform 112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62 h 377"/>
                <a:gd name="T2" fmla="*/ 121 w 1441"/>
                <a:gd name="T3" fmla="*/ 358 h 377"/>
                <a:gd name="T4" fmla="*/ 154 w 1441"/>
                <a:gd name="T5" fmla="*/ 355 h 377"/>
                <a:gd name="T6" fmla="*/ 190 w 1441"/>
                <a:gd name="T7" fmla="*/ 347 h 377"/>
                <a:gd name="T8" fmla="*/ 226 w 1441"/>
                <a:gd name="T9" fmla="*/ 333 h 377"/>
                <a:gd name="T10" fmla="*/ 255 w 1441"/>
                <a:gd name="T11" fmla="*/ 322 h 377"/>
                <a:gd name="T12" fmla="*/ 273 w 1441"/>
                <a:gd name="T13" fmla="*/ 321 h 377"/>
                <a:gd name="T14" fmla="*/ 309 w 1441"/>
                <a:gd name="T15" fmla="*/ 320 h 377"/>
                <a:gd name="T16" fmla="*/ 336 w 1441"/>
                <a:gd name="T17" fmla="*/ 318 h 377"/>
                <a:gd name="T18" fmla="*/ 364 w 1441"/>
                <a:gd name="T19" fmla="*/ 316 h 377"/>
                <a:gd name="T20" fmla="*/ 390 w 1441"/>
                <a:gd name="T21" fmla="*/ 312 h 377"/>
                <a:gd name="T22" fmla="*/ 418 w 1441"/>
                <a:gd name="T23" fmla="*/ 307 h 377"/>
                <a:gd name="T24" fmla="*/ 445 w 1441"/>
                <a:gd name="T25" fmla="*/ 300 h 377"/>
                <a:gd name="T26" fmla="*/ 471 w 1441"/>
                <a:gd name="T27" fmla="*/ 294 h 377"/>
                <a:gd name="T28" fmla="*/ 498 w 1441"/>
                <a:gd name="T29" fmla="*/ 284 h 377"/>
                <a:gd name="T30" fmla="*/ 525 w 1441"/>
                <a:gd name="T31" fmla="*/ 277 h 377"/>
                <a:gd name="T32" fmla="*/ 558 w 1441"/>
                <a:gd name="T33" fmla="*/ 262 h 377"/>
                <a:gd name="T34" fmla="*/ 576 w 1441"/>
                <a:gd name="T35" fmla="*/ 256 h 377"/>
                <a:gd name="T36" fmla="*/ 605 w 1441"/>
                <a:gd name="T37" fmla="*/ 252 h 377"/>
                <a:gd name="T38" fmla="*/ 643 w 1441"/>
                <a:gd name="T39" fmla="*/ 246 h 377"/>
                <a:gd name="T40" fmla="*/ 673 w 1441"/>
                <a:gd name="T41" fmla="*/ 242 h 377"/>
                <a:gd name="T42" fmla="*/ 800 w 1441"/>
                <a:gd name="T43" fmla="*/ 224 h 377"/>
                <a:gd name="T44" fmla="*/ 834 w 1441"/>
                <a:gd name="T45" fmla="*/ 223 h 377"/>
                <a:gd name="T46" fmla="*/ 873 w 1441"/>
                <a:gd name="T47" fmla="*/ 225 h 377"/>
                <a:gd name="T48" fmla="*/ 901 w 1441"/>
                <a:gd name="T49" fmla="*/ 215 h 377"/>
                <a:gd name="T50" fmla="*/ 916 w 1441"/>
                <a:gd name="T51" fmla="*/ 206 h 377"/>
                <a:gd name="T52" fmla="*/ 945 w 1441"/>
                <a:gd name="T53" fmla="*/ 187 h 377"/>
                <a:gd name="T54" fmla="*/ 967 w 1441"/>
                <a:gd name="T55" fmla="*/ 173 h 377"/>
                <a:gd name="T56" fmla="*/ 989 w 1441"/>
                <a:gd name="T57" fmla="*/ 160 h 377"/>
                <a:gd name="T58" fmla="*/ 1012 w 1441"/>
                <a:gd name="T59" fmla="*/ 148 h 377"/>
                <a:gd name="T60" fmla="*/ 1048 w 1441"/>
                <a:gd name="T61" fmla="*/ 131 h 377"/>
                <a:gd name="T62" fmla="*/ 1074 w 1441"/>
                <a:gd name="T63" fmla="*/ 121 h 377"/>
                <a:gd name="T64" fmla="*/ 1101 w 1441"/>
                <a:gd name="T65" fmla="*/ 111 h 377"/>
                <a:gd name="T66" fmla="*/ 1130 w 1441"/>
                <a:gd name="T67" fmla="*/ 102 h 377"/>
                <a:gd name="T68" fmla="*/ 1167 w 1441"/>
                <a:gd name="T69" fmla="*/ 93 h 377"/>
                <a:gd name="T70" fmla="*/ 1183 w 1441"/>
                <a:gd name="T71" fmla="*/ 88 h 377"/>
                <a:gd name="T72" fmla="*/ 1214 w 1441"/>
                <a:gd name="T73" fmla="*/ 77 h 377"/>
                <a:gd name="T74" fmla="*/ 1266 w 1441"/>
                <a:gd name="T75" fmla="*/ 54 h 377"/>
                <a:gd name="T76" fmla="*/ 1303 w 1441"/>
                <a:gd name="T77" fmla="*/ 35 h 377"/>
                <a:gd name="T78" fmla="*/ 1332 w 1441"/>
                <a:gd name="T79" fmla="*/ 22 h 377"/>
                <a:gd name="T80" fmla="*/ 1441 w 1441"/>
                <a:gd name="T81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2"/>
                  </a:lnTo>
                  <a:lnTo>
                    <a:pt x="106" y="359"/>
                  </a:lnTo>
                  <a:lnTo>
                    <a:pt x="121" y="358"/>
                  </a:lnTo>
                  <a:lnTo>
                    <a:pt x="135" y="356"/>
                  </a:lnTo>
                  <a:lnTo>
                    <a:pt x="154" y="355"/>
                  </a:lnTo>
                  <a:lnTo>
                    <a:pt x="172" y="353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3"/>
                  </a:lnTo>
                  <a:lnTo>
                    <a:pt x="240" y="326"/>
                  </a:lnTo>
                  <a:lnTo>
                    <a:pt x="255" y="322"/>
                  </a:lnTo>
                  <a:lnTo>
                    <a:pt x="269" y="321"/>
                  </a:lnTo>
                  <a:lnTo>
                    <a:pt x="273" y="321"/>
                  </a:lnTo>
                  <a:lnTo>
                    <a:pt x="285" y="320"/>
                  </a:lnTo>
                  <a:lnTo>
                    <a:pt x="309" y="320"/>
                  </a:lnTo>
                  <a:lnTo>
                    <a:pt x="324" y="318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8" y="313"/>
                  </a:lnTo>
                  <a:lnTo>
                    <a:pt x="390" y="312"/>
                  </a:lnTo>
                  <a:lnTo>
                    <a:pt x="404" y="309"/>
                  </a:lnTo>
                  <a:lnTo>
                    <a:pt x="418" y="307"/>
                  </a:lnTo>
                  <a:lnTo>
                    <a:pt x="430" y="304"/>
                  </a:lnTo>
                  <a:lnTo>
                    <a:pt x="445" y="300"/>
                  </a:lnTo>
                  <a:lnTo>
                    <a:pt x="458" y="297"/>
                  </a:lnTo>
                  <a:lnTo>
                    <a:pt x="471" y="294"/>
                  </a:lnTo>
                  <a:lnTo>
                    <a:pt x="484" y="290"/>
                  </a:lnTo>
                  <a:lnTo>
                    <a:pt x="498" y="284"/>
                  </a:lnTo>
                  <a:lnTo>
                    <a:pt x="511" y="280"/>
                  </a:lnTo>
                  <a:lnTo>
                    <a:pt x="525" y="277"/>
                  </a:lnTo>
                  <a:lnTo>
                    <a:pt x="546" y="267"/>
                  </a:lnTo>
                  <a:lnTo>
                    <a:pt x="558" y="262"/>
                  </a:lnTo>
                  <a:lnTo>
                    <a:pt x="561" y="261"/>
                  </a:lnTo>
                  <a:lnTo>
                    <a:pt x="576" y="256"/>
                  </a:lnTo>
                  <a:lnTo>
                    <a:pt x="590" y="253"/>
                  </a:lnTo>
                  <a:lnTo>
                    <a:pt x="605" y="252"/>
                  </a:lnTo>
                  <a:lnTo>
                    <a:pt x="626" y="248"/>
                  </a:lnTo>
                  <a:lnTo>
                    <a:pt x="643" y="246"/>
                  </a:lnTo>
                  <a:lnTo>
                    <a:pt x="658" y="244"/>
                  </a:lnTo>
                  <a:lnTo>
                    <a:pt x="673" y="242"/>
                  </a:lnTo>
                  <a:lnTo>
                    <a:pt x="785" y="225"/>
                  </a:lnTo>
                  <a:lnTo>
                    <a:pt x="800" y="224"/>
                  </a:lnTo>
                  <a:lnTo>
                    <a:pt x="816" y="223"/>
                  </a:lnTo>
                  <a:lnTo>
                    <a:pt x="834" y="223"/>
                  </a:lnTo>
                  <a:lnTo>
                    <a:pt x="856" y="225"/>
                  </a:lnTo>
                  <a:lnTo>
                    <a:pt x="873" y="225"/>
                  </a:lnTo>
                  <a:lnTo>
                    <a:pt x="888" y="221"/>
                  </a:lnTo>
                  <a:lnTo>
                    <a:pt x="901" y="215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35" y="193"/>
                  </a:lnTo>
                  <a:lnTo>
                    <a:pt x="945" y="187"/>
                  </a:lnTo>
                  <a:lnTo>
                    <a:pt x="956" y="179"/>
                  </a:lnTo>
                  <a:lnTo>
                    <a:pt x="967" y="173"/>
                  </a:lnTo>
                  <a:lnTo>
                    <a:pt x="978" y="166"/>
                  </a:lnTo>
                  <a:lnTo>
                    <a:pt x="989" y="160"/>
                  </a:lnTo>
                  <a:lnTo>
                    <a:pt x="1001" y="155"/>
                  </a:lnTo>
                  <a:lnTo>
                    <a:pt x="1012" y="148"/>
                  </a:lnTo>
                  <a:lnTo>
                    <a:pt x="1023" y="141"/>
                  </a:lnTo>
                  <a:lnTo>
                    <a:pt x="1048" y="131"/>
                  </a:lnTo>
                  <a:lnTo>
                    <a:pt x="1062" y="124"/>
                  </a:lnTo>
                  <a:lnTo>
                    <a:pt x="1074" y="121"/>
                  </a:lnTo>
                  <a:lnTo>
                    <a:pt x="1088" y="115"/>
                  </a:lnTo>
                  <a:lnTo>
                    <a:pt x="1101" y="111"/>
                  </a:lnTo>
                  <a:lnTo>
                    <a:pt x="1116" y="106"/>
                  </a:lnTo>
                  <a:lnTo>
                    <a:pt x="1130" y="102"/>
                  </a:lnTo>
                  <a:lnTo>
                    <a:pt x="1153" y="97"/>
                  </a:lnTo>
                  <a:lnTo>
                    <a:pt x="1167" y="93"/>
                  </a:lnTo>
                  <a:lnTo>
                    <a:pt x="1170" y="92"/>
                  </a:lnTo>
                  <a:lnTo>
                    <a:pt x="1183" y="88"/>
                  </a:lnTo>
                  <a:lnTo>
                    <a:pt x="1199" y="82"/>
                  </a:lnTo>
                  <a:lnTo>
                    <a:pt x="1214" y="77"/>
                  </a:lnTo>
                  <a:lnTo>
                    <a:pt x="1232" y="69"/>
                  </a:lnTo>
                  <a:lnTo>
                    <a:pt x="1266" y="54"/>
                  </a:lnTo>
                  <a:lnTo>
                    <a:pt x="1284" y="46"/>
                  </a:lnTo>
                  <a:lnTo>
                    <a:pt x="1303" y="35"/>
                  </a:lnTo>
                  <a:lnTo>
                    <a:pt x="1317" y="27"/>
                  </a:lnTo>
                  <a:lnTo>
                    <a:pt x="1332" y="22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" name="Freeform 113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47 h 377"/>
                <a:gd name="T2" fmla="*/ 121 w 1441"/>
                <a:gd name="T3" fmla="*/ 338 h 377"/>
                <a:gd name="T4" fmla="*/ 154 w 1441"/>
                <a:gd name="T5" fmla="*/ 332 h 377"/>
                <a:gd name="T6" fmla="*/ 190 w 1441"/>
                <a:gd name="T7" fmla="*/ 318 h 377"/>
                <a:gd name="T8" fmla="*/ 226 w 1441"/>
                <a:gd name="T9" fmla="*/ 286 h 377"/>
                <a:gd name="T10" fmla="*/ 255 w 1441"/>
                <a:gd name="T11" fmla="*/ 267 h 377"/>
                <a:gd name="T12" fmla="*/ 273 w 1441"/>
                <a:gd name="T13" fmla="*/ 265 h 377"/>
                <a:gd name="T14" fmla="*/ 309 w 1441"/>
                <a:gd name="T15" fmla="*/ 262 h 377"/>
                <a:gd name="T16" fmla="*/ 345 w 1441"/>
                <a:gd name="T17" fmla="*/ 258 h 377"/>
                <a:gd name="T18" fmla="*/ 367 w 1441"/>
                <a:gd name="T19" fmla="*/ 254 h 377"/>
                <a:gd name="T20" fmla="*/ 389 w 1441"/>
                <a:gd name="T21" fmla="*/ 249 h 377"/>
                <a:gd name="T22" fmla="*/ 412 w 1441"/>
                <a:gd name="T23" fmla="*/ 245 h 377"/>
                <a:gd name="T24" fmla="*/ 434 w 1441"/>
                <a:gd name="T25" fmla="*/ 240 h 377"/>
                <a:gd name="T26" fmla="*/ 469 w 1441"/>
                <a:gd name="T27" fmla="*/ 231 h 377"/>
                <a:gd name="T28" fmla="*/ 514 w 1441"/>
                <a:gd name="T29" fmla="*/ 215 h 377"/>
                <a:gd name="T30" fmla="*/ 531 w 1441"/>
                <a:gd name="T31" fmla="*/ 210 h 377"/>
                <a:gd name="T32" fmla="*/ 561 w 1441"/>
                <a:gd name="T33" fmla="*/ 206 h 377"/>
                <a:gd name="T34" fmla="*/ 607 w 1441"/>
                <a:gd name="T35" fmla="*/ 215 h 377"/>
                <a:gd name="T36" fmla="*/ 644 w 1441"/>
                <a:gd name="T37" fmla="*/ 223 h 377"/>
                <a:gd name="T38" fmla="*/ 728 w 1441"/>
                <a:gd name="T39" fmla="*/ 232 h 377"/>
                <a:gd name="T40" fmla="*/ 811 w 1441"/>
                <a:gd name="T41" fmla="*/ 241 h 377"/>
                <a:gd name="T42" fmla="*/ 851 w 1441"/>
                <a:gd name="T43" fmla="*/ 252 h 377"/>
                <a:gd name="T44" fmla="*/ 899 w 1441"/>
                <a:gd name="T45" fmla="*/ 267 h 377"/>
                <a:gd name="T46" fmla="*/ 929 w 1441"/>
                <a:gd name="T47" fmla="*/ 262 h 377"/>
                <a:gd name="T48" fmla="*/ 943 w 1441"/>
                <a:gd name="T49" fmla="*/ 253 h 377"/>
                <a:gd name="T50" fmla="*/ 972 w 1441"/>
                <a:gd name="T51" fmla="*/ 235 h 377"/>
                <a:gd name="T52" fmla="*/ 990 w 1441"/>
                <a:gd name="T53" fmla="*/ 224 h 377"/>
                <a:gd name="T54" fmla="*/ 1010 w 1441"/>
                <a:gd name="T55" fmla="*/ 212 h 377"/>
                <a:gd name="T56" fmla="*/ 1030 w 1441"/>
                <a:gd name="T57" fmla="*/ 202 h 377"/>
                <a:gd name="T58" fmla="*/ 1061 w 1441"/>
                <a:gd name="T59" fmla="*/ 186 h 377"/>
                <a:gd name="T60" fmla="*/ 1083 w 1441"/>
                <a:gd name="T61" fmla="*/ 176 h 377"/>
                <a:gd name="T62" fmla="*/ 1106 w 1441"/>
                <a:gd name="T63" fmla="*/ 166 h 377"/>
                <a:gd name="T64" fmla="*/ 1130 w 1441"/>
                <a:gd name="T65" fmla="*/ 156 h 377"/>
                <a:gd name="T66" fmla="*/ 1167 w 1441"/>
                <a:gd name="T67" fmla="*/ 147 h 377"/>
                <a:gd name="T68" fmla="*/ 1183 w 1441"/>
                <a:gd name="T69" fmla="*/ 140 h 377"/>
                <a:gd name="T70" fmla="*/ 1214 w 1441"/>
                <a:gd name="T71" fmla="*/ 121 h 377"/>
                <a:gd name="T72" fmla="*/ 1250 w 1441"/>
                <a:gd name="T73" fmla="*/ 90 h 377"/>
                <a:gd name="T74" fmla="*/ 1284 w 1441"/>
                <a:gd name="T75" fmla="*/ 69 h 377"/>
                <a:gd name="T76" fmla="*/ 1317 w 1441"/>
                <a:gd name="T77" fmla="*/ 51 h 377"/>
                <a:gd name="T78" fmla="*/ 1346 w 1441"/>
                <a:gd name="T79" fmla="*/ 3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7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6"/>
                  </a:lnTo>
                  <a:lnTo>
                    <a:pt x="154" y="332"/>
                  </a:lnTo>
                  <a:lnTo>
                    <a:pt x="172" y="326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5"/>
                  </a:lnTo>
                  <a:lnTo>
                    <a:pt x="255" y="267"/>
                  </a:lnTo>
                  <a:lnTo>
                    <a:pt x="269" y="265"/>
                  </a:lnTo>
                  <a:lnTo>
                    <a:pt x="273" y="265"/>
                  </a:lnTo>
                  <a:lnTo>
                    <a:pt x="285" y="263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45" y="258"/>
                  </a:lnTo>
                  <a:lnTo>
                    <a:pt x="356" y="256"/>
                  </a:lnTo>
                  <a:lnTo>
                    <a:pt x="367" y="254"/>
                  </a:lnTo>
                  <a:lnTo>
                    <a:pt x="379" y="252"/>
                  </a:lnTo>
                  <a:lnTo>
                    <a:pt x="389" y="249"/>
                  </a:lnTo>
                  <a:lnTo>
                    <a:pt x="401" y="248"/>
                  </a:lnTo>
                  <a:lnTo>
                    <a:pt x="412" y="245"/>
                  </a:lnTo>
                  <a:lnTo>
                    <a:pt x="423" y="242"/>
                  </a:lnTo>
                  <a:lnTo>
                    <a:pt x="434" y="240"/>
                  </a:lnTo>
                  <a:lnTo>
                    <a:pt x="447" y="237"/>
                  </a:lnTo>
                  <a:lnTo>
                    <a:pt x="469" y="231"/>
                  </a:lnTo>
                  <a:lnTo>
                    <a:pt x="492" y="224"/>
                  </a:lnTo>
                  <a:lnTo>
                    <a:pt x="514" y="215"/>
                  </a:lnTo>
                  <a:lnTo>
                    <a:pt x="528" y="210"/>
                  </a:lnTo>
                  <a:lnTo>
                    <a:pt x="531" y="210"/>
                  </a:lnTo>
                  <a:lnTo>
                    <a:pt x="545" y="206"/>
                  </a:lnTo>
                  <a:lnTo>
                    <a:pt x="561" y="206"/>
                  </a:lnTo>
                  <a:lnTo>
                    <a:pt x="580" y="210"/>
                  </a:lnTo>
                  <a:lnTo>
                    <a:pt x="607" y="215"/>
                  </a:lnTo>
                  <a:lnTo>
                    <a:pt x="626" y="220"/>
                  </a:lnTo>
                  <a:lnTo>
                    <a:pt x="644" y="223"/>
                  </a:lnTo>
                  <a:lnTo>
                    <a:pt x="663" y="225"/>
                  </a:lnTo>
                  <a:lnTo>
                    <a:pt x="728" y="232"/>
                  </a:lnTo>
                  <a:lnTo>
                    <a:pt x="793" y="238"/>
                  </a:lnTo>
                  <a:lnTo>
                    <a:pt x="811" y="241"/>
                  </a:lnTo>
                  <a:lnTo>
                    <a:pt x="830" y="245"/>
                  </a:lnTo>
                  <a:lnTo>
                    <a:pt x="851" y="252"/>
                  </a:lnTo>
                  <a:lnTo>
                    <a:pt x="880" y="262"/>
                  </a:lnTo>
                  <a:lnTo>
                    <a:pt x="899" y="267"/>
                  </a:lnTo>
                  <a:lnTo>
                    <a:pt x="916" y="267"/>
                  </a:lnTo>
                  <a:lnTo>
                    <a:pt x="929" y="262"/>
                  </a:lnTo>
                  <a:lnTo>
                    <a:pt x="932" y="261"/>
                  </a:lnTo>
                  <a:lnTo>
                    <a:pt x="943" y="253"/>
                  </a:lnTo>
                  <a:lnTo>
                    <a:pt x="964" y="240"/>
                  </a:lnTo>
                  <a:lnTo>
                    <a:pt x="972" y="235"/>
                  </a:lnTo>
                  <a:lnTo>
                    <a:pt x="982" y="229"/>
                  </a:lnTo>
                  <a:lnTo>
                    <a:pt x="990" y="224"/>
                  </a:lnTo>
                  <a:lnTo>
                    <a:pt x="1000" y="219"/>
                  </a:lnTo>
                  <a:lnTo>
                    <a:pt x="1010" y="212"/>
                  </a:lnTo>
                  <a:lnTo>
                    <a:pt x="1019" y="207"/>
                  </a:lnTo>
                  <a:lnTo>
                    <a:pt x="1030" y="202"/>
                  </a:lnTo>
                  <a:lnTo>
                    <a:pt x="1040" y="197"/>
                  </a:lnTo>
                  <a:lnTo>
                    <a:pt x="1061" y="186"/>
                  </a:lnTo>
                  <a:lnTo>
                    <a:pt x="1072" y="181"/>
                  </a:lnTo>
                  <a:lnTo>
                    <a:pt x="1083" y="176"/>
                  </a:lnTo>
                  <a:lnTo>
                    <a:pt x="1092" y="170"/>
                  </a:lnTo>
                  <a:lnTo>
                    <a:pt x="1106" y="166"/>
                  </a:lnTo>
                  <a:lnTo>
                    <a:pt x="1117" y="161"/>
                  </a:lnTo>
                  <a:lnTo>
                    <a:pt x="1130" y="156"/>
                  </a:lnTo>
                  <a:lnTo>
                    <a:pt x="1153" y="151"/>
                  </a:lnTo>
                  <a:lnTo>
                    <a:pt x="1167" y="147"/>
                  </a:lnTo>
                  <a:lnTo>
                    <a:pt x="1170" y="145"/>
                  </a:lnTo>
                  <a:lnTo>
                    <a:pt x="1183" y="140"/>
                  </a:lnTo>
                  <a:lnTo>
                    <a:pt x="1199" y="132"/>
                  </a:lnTo>
                  <a:lnTo>
                    <a:pt x="1214" y="121"/>
                  </a:lnTo>
                  <a:lnTo>
                    <a:pt x="1232" y="105"/>
                  </a:lnTo>
                  <a:lnTo>
                    <a:pt x="1250" y="90"/>
                  </a:lnTo>
                  <a:lnTo>
                    <a:pt x="1266" y="80"/>
                  </a:lnTo>
                  <a:lnTo>
                    <a:pt x="1284" y="69"/>
                  </a:lnTo>
                  <a:lnTo>
                    <a:pt x="1303" y="59"/>
                  </a:lnTo>
                  <a:lnTo>
                    <a:pt x="1317" y="51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3" name="Freeform 114"/>
            <p:cNvSpPr>
              <a:spLocks/>
            </p:cNvSpPr>
            <p:nvPr/>
          </p:nvSpPr>
          <p:spPr bwMode="auto">
            <a:xfrm>
              <a:off x="2883" y="1439"/>
              <a:ext cx="1489" cy="476"/>
            </a:xfrm>
            <a:custGeom>
              <a:avLst/>
              <a:gdLst>
                <a:gd name="T0" fmla="*/ 92 w 1441"/>
                <a:gd name="T1" fmla="*/ 484 h 568"/>
                <a:gd name="T2" fmla="*/ 121 w 1441"/>
                <a:gd name="T3" fmla="*/ 492 h 568"/>
                <a:gd name="T4" fmla="*/ 154 w 1441"/>
                <a:gd name="T5" fmla="*/ 498 h 568"/>
                <a:gd name="T6" fmla="*/ 190 w 1441"/>
                <a:gd name="T7" fmla="*/ 511 h 568"/>
                <a:gd name="T8" fmla="*/ 226 w 1441"/>
                <a:gd name="T9" fmla="*/ 544 h 568"/>
                <a:gd name="T10" fmla="*/ 255 w 1441"/>
                <a:gd name="T11" fmla="*/ 562 h 568"/>
                <a:gd name="T12" fmla="*/ 273 w 1441"/>
                <a:gd name="T13" fmla="*/ 566 h 568"/>
                <a:gd name="T14" fmla="*/ 309 w 1441"/>
                <a:gd name="T15" fmla="*/ 566 h 568"/>
                <a:gd name="T16" fmla="*/ 349 w 1441"/>
                <a:gd name="T17" fmla="*/ 568 h 568"/>
                <a:gd name="T18" fmla="*/ 387 w 1441"/>
                <a:gd name="T19" fmla="*/ 566 h 568"/>
                <a:gd name="T20" fmla="*/ 427 w 1441"/>
                <a:gd name="T21" fmla="*/ 561 h 568"/>
                <a:gd name="T22" fmla="*/ 466 w 1441"/>
                <a:gd name="T23" fmla="*/ 554 h 568"/>
                <a:gd name="T24" fmla="*/ 505 w 1441"/>
                <a:gd name="T25" fmla="*/ 545 h 568"/>
                <a:gd name="T26" fmla="*/ 542 w 1441"/>
                <a:gd name="T27" fmla="*/ 535 h 568"/>
                <a:gd name="T28" fmla="*/ 579 w 1441"/>
                <a:gd name="T29" fmla="*/ 519 h 568"/>
                <a:gd name="T30" fmla="*/ 615 w 1441"/>
                <a:gd name="T31" fmla="*/ 503 h 568"/>
                <a:gd name="T32" fmla="*/ 648 w 1441"/>
                <a:gd name="T33" fmla="*/ 488 h 568"/>
                <a:gd name="T34" fmla="*/ 663 w 1441"/>
                <a:gd name="T35" fmla="*/ 478 h 568"/>
                <a:gd name="T36" fmla="*/ 677 w 1441"/>
                <a:gd name="T37" fmla="*/ 447 h 568"/>
                <a:gd name="T38" fmla="*/ 688 w 1441"/>
                <a:gd name="T39" fmla="*/ 402 h 568"/>
                <a:gd name="T40" fmla="*/ 702 w 1441"/>
                <a:gd name="T41" fmla="*/ 368 h 568"/>
                <a:gd name="T42" fmla="*/ 765 w 1441"/>
                <a:gd name="T43" fmla="*/ 245 h 568"/>
                <a:gd name="T44" fmla="*/ 780 w 1441"/>
                <a:gd name="T45" fmla="*/ 214 h 568"/>
                <a:gd name="T46" fmla="*/ 796 w 1441"/>
                <a:gd name="T47" fmla="*/ 176 h 568"/>
                <a:gd name="T48" fmla="*/ 815 w 1441"/>
                <a:gd name="T49" fmla="*/ 152 h 568"/>
                <a:gd name="T50" fmla="*/ 829 w 1441"/>
                <a:gd name="T51" fmla="*/ 142 h 568"/>
                <a:gd name="T52" fmla="*/ 861 w 1441"/>
                <a:gd name="T53" fmla="*/ 117 h 568"/>
                <a:gd name="T54" fmla="*/ 892 w 1441"/>
                <a:gd name="T55" fmla="*/ 96 h 568"/>
                <a:gd name="T56" fmla="*/ 924 w 1441"/>
                <a:gd name="T57" fmla="*/ 77 h 568"/>
                <a:gd name="T58" fmla="*/ 960 w 1441"/>
                <a:gd name="T59" fmla="*/ 60 h 568"/>
                <a:gd name="T60" fmla="*/ 994 w 1441"/>
                <a:gd name="T61" fmla="*/ 43 h 568"/>
                <a:gd name="T62" fmla="*/ 1032 w 1441"/>
                <a:gd name="T63" fmla="*/ 31 h 568"/>
                <a:gd name="T64" fmla="*/ 1070 w 1441"/>
                <a:gd name="T65" fmla="*/ 21 h 568"/>
                <a:gd name="T66" fmla="*/ 1109 w 1441"/>
                <a:gd name="T67" fmla="*/ 13 h 568"/>
                <a:gd name="T68" fmla="*/ 1153 w 1441"/>
                <a:gd name="T69" fmla="*/ 5 h 568"/>
                <a:gd name="T70" fmla="*/ 1170 w 1441"/>
                <a:gd name="T71" fmla="*/ 1 h 568"/>
                <a:gd name="T72" fmla="*/ 1199 w 1441"/>
                <a:gd name="T73" fmla="*/ 6 h 568"/>
                <a:gd name="T74" fmla="*/ 1232 w 1441"/>
                <a:gd name="T75" fmla="*/ 35 h 568"/>
                <a:gd name="T76" fmla="*/ 1266 w 1441"/>
                <a:gd name="T77" fmla="*/ 50 h 568"/>
                <a:gd name="T78" fmla="*/ 1303 w 1441"/>
                <a:gd name="T79" fmla="*/ 33 h 568"/>
                <a:gd name="T80" fmla="*/ 1332 w 1441"/>
                <a:gd name="T81" fmla="*/ 26 h 568"/>
                <a:gd name="T82" fmla="*/ 1441 w 1441"/>
                <a:gd name="T83" fmla="*/ 72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68">
                  <a:moveTo>
                    <a:pt x="0" y="452"/>
                  </a:moveTo>
                  <a:lnTo>
                    <a:pt x="92" y="484"/>
                  </a:lnTo>
                  <a:lnTo>
                    <a:pt x="106" y="488"/>
                  </a:lnTo>
                  <a:lnTo>
                    <a:pt x="121" y="492"/>
                  </a:lnTo>
                  <a:lnTo>
                    <a:pt x="135" y="494"/>
                  </a:lnTo>
                  <a:lnTo>
                    <a:pt x="154" y="498"/>
                  </a:lnTo>
                  <a:lnTo>
                    <a:pt x="172" y="502"/>
                  </a:lnTo>
                  <a:lnTo>
                    <a:pt x="190" y="511"/>
                  </a:lnTo>
                  <a:lnTo>
                    <a:pt x="207" y="526"/>
                  </a:lnTo>
                  <a:lnTo>
                    <a:pt x="226" y="544"/>
                  </a:lnTo>
                  <a:lnTo>
                    <a:pt x="240" y="556"/>
                  </a:lnTo>
                  <a:lnTo>
                    <a:pt x="255" y="562"/>
                  </a:lnTo>
                  <a:lnTo>
                    <a:pt x="269" y="566"/>
                  </a:lnTo>
                  <a:lnTo>
                    <a:pt x="273" y="566"/>
                  </a:lnTo>
                  <a:lnTo>
                    <a:pt x="285" y="566"/>
                  </a:lnTo>
                  <a:lnTo>
                    <a:pt x="309" y="566"/>
                  </a:lnTo>
                  <a:lnTo>
                    <a:pt x="329" y="568"/>
                  </a:lnTo>
                  <a:lnTo>
                    <a:pt x="349" y="568"/>
                  </a:lnTo>
                  <a:lnTo>
                    <a:pt x="368" y="566"/>
                  </a:lnTo>
                  <a:lnTo>
                    <a:pt x="387" y="566"/>
                  </a:lnTo>
                  <a:lnTo>
                    <a:pt x="408" y="564"/>
                  </a:lnTo>
                  <a:lnTo>
                    <a:pt x="427" y="561"/>
                  </a:lnTo>
                  <a:lnTo>
                    <a:pt x="447" y="558"/>
                  </a:lnTo>
                  <a:lnTo>
                    <a:pt x="466" y="554"/>
                  </a:lnTo>
                  <a:lnTo>
                    <a:pt x="485" y="551"/>
                  </a:lnTo>
                  <a:lnTo>
                    <a:pt x="505" y="545"/>
                  </a:lnTo>
                  <a:lnTo>
                    <a:pt x="522" y="540"/>
                  </a:lnTo>
                  <a:lnTo>
                    <a:pt x="542" y="535"/>
                  </a:lnTo>
                  <a:lnTo>
                    <a:pt x="560" y="527"/>
                  </a:lnTo>
                  <a:lnTo>
                    <a:pt x="579" y="519"/>
                  </a:lnTo>
                  <a:lnTo>
                    <a:pt x="597" y="513"/>
                  </a:lnTo>
                  <a:lnTo>
                    <a:pt x="615" y="503"/>
                  </a:lnTo>
                  <a:lnTo>
                    <a:pt x="636" y="494"/>
                  </a:lnTo>
                  <a:lnTo>
                    <a:pt x="648" y="488"/>
                  </a:lnTo>
                  <a:lnTo>
                    <a:pt x="652" y="486"/>
                  </a:lnTo>
                  <a:lnTo>
                    <a:pt x="663" y="478"/>
                  </a:lnTo>
                  <a:lnTo>
                    <a:pt x="672" y="464"/>
                  </a:lnTo>
                  <a:lnTo>
                    <a:pt x="677" y="447"/>
                  </a:lnTo>
                  <a:lnTo>
                    <a:pt x="684" y="421"/>
                  </a:lnTo>
                  <a:lnTo>
                    <a:pt x="688" y="402"/>
                  </a:lnTo>
                  <a:lnTo>
                    <a:pt x="694" y="384"/>
                  </a:lnTo>
                  <a:lnTo>
                    <a:pt x="702" y="368"/>
                  </a:lnTo>
                  <a:lnTo>
                    <a:pt x="758" y="261"/>
                  </a:lnTo>
                  <a:lnTo>
                    <a:pt x="765" y="245"/>
                  </a:lnTo>
                  <a:lnTo>
                    <a:pt x="772" y="231"/>
                  </a:lnTo>
                  <a:lnTo>
                    <a:pt x="780" y="214"/>
                  </a:lnTo>
                  <a:lnTo>
                    <a:pt x="789" y="191"/>
                  </a:lnTo>
                  <a:lnTo>
                    <a:pt x="796" y="176"/>
                  </a:lnTo>
                  <a:lnTo>
                    <a:pt x="804" y="162"/>
                  </a:lnTo>
                  <a:lnTo>
                    <a:pt x="815" y="152"/>
                  </a:lnTo>
                  <a:lnTo>
                    <a:pt x="816" y="151"/>
                  </a:lnTo>
                  <a:lnTo>
                    <a:pt x="829" y="142"/>
                  </a:lnTo>
                  <a:lnTo>
                    <a:pt x="847" y="127"/>
                  </a:lnTo>
                  <a:lnTo>
                    <a:pt x="861" y="117"/>
                  </a:lnTo>
                  <a:lnTo>
                    <a:pt x="876" y="106"/>
                  </a:lnTo>
                  <a:lnTo>
                    <a:pt x="892" y="96"/>
                  </a:lnTo>
                  <a:lnTo>
                    <a:pt x="909" y="86"/>
                  </a:lnTo>
                  <a:lnTo>
                    <a:pt x="924" y="77"/>
                  </a:lnTo>
                  <a:lnTo>
                    <a:pt x="942" y="68"/>
                  </a:lnTo>
                  <a:lnTo>
                    <a:pt x="960" y="60"/>
                  </a:lnTo>
                  <a:lnTo>
                    <a:pt x="976" y="51"/>
                  </a:lnTo>
                  <a:lnTo>
                    <a:pt x="994" y="43"/>
                  </a:lnTo>
                  <a:lnTo>
                    <a:pt x="1014" y="38"/>
                  </a:lnTo>
                  <a:lnTo>
                    <a:pt x="1032" y="31"/>
                  </a:lnTo>
                  <a:lnTo>
                    <a:pt x="1051" y="26"/>
                  </a:lnTo>
                  <a:lnTo>
                    <a:pt x="1070" y="21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9"/>
                  </a:lnTo>
                  <a:lnTo>
                    <a:pt x="1153" y="5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6"/>
                  </a:lnTo>
                  <a:lnTo>
                    <a:pt x="1214" y="17"/>
                  </a:lnTo>
                  <a:lnTo>
                    <a:pt x="1232" y="35"/>
                  </a:lnTo>
                  <a:lnTo>
                    <a:pt x="1250" y="46"/>
                  </a:lnTo>
                  <a:lnTo>
                    <a:pt x="1266" y="50"/>
                  </a:lnTo>
                  <a:lnTo>
                    <a:pt x="1284" y="43"/>
                  </a:lnTo>
                  <a:lnTo>
                    <a:pt x="1303" y="33"/>
                  </a:lnTo>
                  <a:lnTo>
                    <a:pt x="1317" y="27"/>
                  </a:lnTo>
                  <a:lnTo>
                    <a:pt x="1332" y="26"/>
                  </a:lnTo>
                  <a:lnTo>
                    <a:pt x="1346" y="30"/>
                  </a:lnTo>
                  <a:lnTo>
                    <a:pt x="144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" name="Freeform 115"/>
            <p:cNvSpPr>
              <a:spLocks/>
            </p:cNvSpPr>
            <p:nvPr/>
          </p:nvSpPr>
          <p:spPr bwMode="auto">
            <a:xfrm>
              <a:off x="2883" y="1484"/>
              <a:ext cx="1489" cy="382"/>
            </a:xfrm>
            <a:custGeom>
              <a:avLst/>
              <a:gdLst>
                <a:gd name="T0" fmla="*/ 92 w 1441"/>
                <a:gd name="T1" fmla="*/ 414 h 456"/>
                <a:gd name="T2" fmla="*/ 121 w 1441"/>
                <a:gd name="T3" fmla="*/ 418 h 456"/>
                <a:gd name="T4" fmla="*/ 154 w 1441"/>
                <a:gd name="T5" fmla="*/ 420 h 456"/>
                <a:gd name="T6" fmla="*/ 190 w 1441"/>
                <a:gd name="T7" fmla="*/ 427 h 456"/>
                <a:gd name="T8" fmla="*/ 226 w 1441"/>
                <a:gd name="T9" fmla="*/ 444 h 456"/>
                <a:gd name="T10" fmla="*/ 255 w 1441"/>
                <a:gd name="T11" fmla="*/ 453 h 456"/>
                <a:gd name="T12" fmla="*/ 273 w 1441"/>
                <a:gd name="T13" fmla="*/ 455 h 456"/>
                <a:gd name="T14" fmla="*/ 309 w 1441"/>
                <a:gd name="T15" fmla="*/ 456 h 456"/>
                <a:gd name="T16" fmla="*/ 345 w 1441"/>
                <a:gd name="T17" fmla="*/ 456 h 456"/>
                <a:gd name="T18" fmla="*/ 379 w 1441"/>
                <a:gd name="T19" fmla="*/ 455 h 456"/>
                <a:gd name="T20" fmla="*/ 415 w 1441"/>
                <a:gd name="T21" fmla="*/ 451 h 456"/>
                <a:gd name="T22" fmla="*/ 449 w 1441"/>
                <a:gd name="T23" fmla="*/ 444 h 456"/>
                <a:gd name="T24" fmla="*/ 484 w 1441"/>
                <a:gd name="T25" fmla="*/ 436 h 456"/>
                <a:gd name="T26" fmla="*/ 518 w 1441"/>
                <a:gd name="T27" fmla="*/ 426 h 456"/>
                <a:gd name="T28" fmla="*/ 551 w 1441"/>
                <a:gd name="T29" fmla="*/ 414 h 456"/>
                <a:gd name="T30" fmla="*/ 585 w 1441"/>
                <a:gd name="T31" fmla="*/ 400 h 456"/>
                <a:gd name="T32" fmla="*/ 619 w 1441"/>
                <a:gd name="T33" fmla="*/ 388 h 456"/>
                <a:gd name="T34" fmla="*/ 634 w 1441"/>
                <a:gd name="T35" fmla="*/ 380 h 456"/>
                <a:gd name="T36" fmla="*/ 654 w 1441"/>
                <a:gd name="T37" fmla="*/ 356 h 456"/>
                <a:gd name="T38" fmla="*/ 674 w 1441"/>
                <a:gd name="T39" fmla="*/ 325 h 456"/>
                <a:gd name="T40" fmla="*/ 694 w 1441"/>
                <a:gd name="T41" fmla="*/ 301 h 456"/>
                <a:gd name="T42" fmla="*/ 768 w 1441"/>
                <a:gd name="T43" fmla="*/ 224 h 456"/>
                <a:gd name="T44" fmla="*/ 789 w 1441"/>
                <a:gd name="T45" fmla="*/ 203 h 456"/>
                <a:gd name="T46" fmla="*/ 814 w 1441"/>
                <a:gd name="T47" fmla="*/ 179 h 456"/>
                <a:gd name="T48" fmla="*/ 834 w 1441"/>
                <a:gd name="T49" fmla="*/ 160 h 456"/>
                <a:gd name="T50" fmla="*/ 848 w 1441"/>
                <a:gd name="T51" fmla="*/ 148 h 456"/>
                <a:gd name="T52" fmla="*/ 878 w 1441"/>
                <a:gd name="T53" fmla="*/ 126 h 456"/>
                <a:gd name="T54" fmla="*/ 905 w 1441"/>
                <a:gd name="T55" fmla="*/ 107 h 456"/>
                <a:gd name="T56" fmla="*/ 934 w 1441"/>
                <a:gd name="T57" fmla="*/ 90 h 456"/>
                <a:gd name="T58" fmla="*/ 963 w 1441"/>
                <a:gd name="T59" fmla="*/ 73 h 456"/>
                <a:gd name="T60" fmla="*/ 994 w 1441"/>
                <a:gd name="T61" fmla="*/ 60 h 456"/>
                <a:gd name="T62" fmla="*/ 1026 w 1441"/>
                <a:gd name="T63" fmla="*/ 46 h 456"/>
                <a:gd name="T64" fmla="*/ 1059 w 1441"/>
                <a:gd name="T65" fmla="*/ 34 h 456"/>
                <a:gd name="T66" fmla="*/ 1092 w 1441"/>
                <a:gd name="T67" fmla="*/ 25 h 456"/>
                <a:gd name="T68" fmla="*/ 1130 w 1441"/>
                <a:gd name="T69" fmla="*/ 17 h 456"/>
                <a:gd name="T70" fmla="*/ 1170 w 1441"/>
                <a:gd name="T71" fmla="*/ 8 h 456"/>
                <a:gd name="T72" fmla="*/ 1199 w 1441"/>
                <a:gd name="T73" fmla="*/ 8 h 456"/>
                <a:gd name="T74" fmla="*/ 1232 w 1441"/>
                <a:gd name="T75" fmla="*/ 21 h 456"/>
                <a:gd name="T76" fmla="*/ 1266 w 1441"/>
                <a:gd name="T77" fmla="*/ 25 h 456"/>
                <a:gd name="T78" fmla="*/ 1303 w 1441"/>
                <a:gd name="T79" fmla="*/ 9 h 456"/>
                <a:gd name="T80" fmla="*/ 1332 w 1441"/>
                <a:gd name="T81" fmla="*/ 0 h 456"/>
                <a:gd name="T82" fmla="*/ 1441 w 1441"/>
                <a:gd name="T83" fmla="*/ 2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6">
                  <a:moveTo>
                    <a:pt x="0" y="398"/>
                  </a:moveTo>
                  <a:lnTo>
                    <a:pt x="92" y="414"/>
                  </a:lnTo>
                  <a:lnTo>
                    <a:pt x="106" y="417"/>
                  </a:lnTo>
                  <a:lnTo>
                    <a:pt x="121" y="418"/>
                  </a:lnTo>
                  <a:lnTo>
                    <a:pt x="135" y="419"/>
                  </a:lnTo>
                  <a:lnTo>
                    <a:pt x="154" y="420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5"/>
                  </a:lnTo>
                  <a:lnTo>
                    <a:pt x="226" y="444"/>
                  </a:lnTo>
                  <a:lnTo>
                    <a:pt x="240" y="451"/>
                  </a:lnTo>
                  <a:lnTo>
                    <a:pt x="255" y="453"/>
                  </a:lnTo>
                  <a:lnTo>
                    <a:pt x="269" y="455"/>
                  </a:lnTo>
                  <a:lnTo>
                    <a:pt x="273" y="455"/>
                  </a:lnTo>
                  <a:lnTo>
                    <a:pt x="285" y="456"/>
                  </a:lnTo>
                  <a:lnTo>
                    <a:pt x="309" y="456"/>
                  </a:lnTo>
                  <a:lnTo>
                    <a:pt x="327" y="456"/>
                  </a:lnTo>
                  <a:lnTo>
                    <a:pt x="345" y="456"/>
                  </a:lnTo>
                  <a:lnTo>
                    <a:pt x="362" y="455"/>
                  </a:lnTo>
                  <a:lnTo>
                    <a:pt x="379" y="455"/>
                  </a:lnTo>
                  <a:lnTo>
                    <a:pt x="397" y="452"/>
                  </a:lnTo>
                  <a:lnTo>
                    <a:pt x="415" y="451"/>
                  </a:lnTo>
                  <a:lnTo>
                    <a:pt x="431" y="447"/>
                  </a:lnTo>
                  <a:lnTo>
                    <a:pt x="449" y="444"/>
                  </a:lnTo>
                  <a:lnTo>
                    <a:pt x="466" y="440"/>
                  </a:lnTo>
                  <a:lnTo>
                    <a:pt x="484" y="436"/>
                  </a:lnTo>
                  <a:lnTo>
                    <a:pt x="502" y="431"/>
                  </a:lnTo>
                  <a:lnTo>
                    <a:pt x="518" y="426"/>
                  </a:lnTo>
                  <a:lnTo>
                    <a:pt x="535" y="420"/>
                  </a:lnTo>
                  <a:lnTo>
                    <a:pt x="551" y="414"/>
                  </a:lnTo>
                  <a:lnTo>
                    <a:pt x="568" y="407"/>
                  </a:lnTo>
                  <a:lnTo>
                    <a:pt x="585" y="400"/>
                  </a:lnTo>
                  <a:lnTo>
                    <a:pt x="607" y="393"/>
                  </a:lnTo>
                  <a:lnTo>
                    <a:pt x="619" y="388"/>
                  </a:lnTo>
                  <a:lnTo>
                    <a:pt x="622" y="385"/>
                  </a:lnTo>
                  <a:lnTo>
                    <a:pt x="634" y="380"/>
                  </a:lnTo>
                  <a:lnTo>
                    <a:pt x="645" y="369"/>
                  </a:lnTo>
                  <a:lnTo>
                    <a:pt x="654" y="356"/>
                  </a:lnTo>
                  <a:lnTo>
                    <a:pt x="665" y="338"/>
                  </a:lnTo>
                  <a:lnTo>
                    <a:pt x="674" y="325"/>
                  </a:lnTo>
                  <a:lnTo>
                    <a:pt x="683" y="312"/>
                  </a:lnTo>
                  <a:lnTo>
                    <a:pt x="694" y="301"/>
                  </a:lnTo>
                  <a:lnTo>
                    <a:pt x="731" y="263"/>
                  </a:lnTo>
                  <a:lnTo>
                    <a:pt x="768" y="224"/>
                  </a:lnTo>
                  <a:lnTo>
                    <a:pt x="779" y="213"/>
                  </a:lnTo>
                  <a:lnTo>
                    <a:pt x="789" y="203"/>
                  </a:lnTo>
                  <a:lnTo>
                    <a:pt x="798" y="194"/>
                  </a:lnTo>
                  <a:lnTo>
                    <a:pt x="814" y="179"/>
                  </a:lnTo>
                  <a:lnTo>
                    <a:pt x="823" y="167"/>
                  </a:lnTo>
                  <a:lnTo>
                    <a:pt x="834" y="160"/>
                  </a:lnTo>
                  <a:lnTo>
                    <a:pt x="845" y="149"/>
                  </a:lnTo>
                  <a:lnTo>
                    <a:pt x="848" y="148"/>
                  </a:lnTo>
                  <a:lnTo>
                    <a:pt x="859" y="140"/>
                  </a:lnTo>
                  <a:lnTo>
                    <a:pt x="878" y="126"/>
                  </a:lnTo>
                  <a:lnTo>
                    <a:pt x="891" y="116"/>
                  </a:lnTo>
                  <a:lnTo>
                    <a:pt x="905" y="107"/>
                  </a:lnTo>
                  <a:lnTo>
                    <a:pt x="918" y="98"/>
                  </a:lnTo>
                  <a:lnTo>
                    <a:pt x="934" y="90"/>
                  </a:lnTo>
                  <a:lnTo>
                    <a:pt x="947" y="82"/>
                  </a:lnTo>
                  <a:lnTo>
                    <a:pt x="963" y="73"/>
                  </a:lnTo>
                  <a:lnTo>
                    <a:pt x="978" y="67"/>
                  </a:lnTo>
                  <a:lnTo>
                    <a:pt x="994" y="60"/>
                  </a:lnTo>
                  <a:lnTo>
                    <a:pt x="1010" y="52"/>
                  </a:lnTo>
                  <a:lnTo>
                    <a:pt x="1026" y="46"/>
                  </a:lnTo>
                  <a:lnTo>
                    <a:pt x="1043" y="39"/>
                  </a:lnTo>
                  <a:lnTo>
                    <a:pt x="1059" y="34"/>
                  </a:lnTo>
                  <a:lnTo>
                    <a:pt x="1076" y="29"/>
                  </a:lnTo>
                  <a:lnTo>
                    <a:pt x="1092" y="25"/>
                  </a:lnTo>
                  <a:lnTo>
                    <a:pt x="1112" y="21"/>
                  </a:lnTo>
                  <a:lnTo>
                    <a:pt x="1130" y="17"/>
                  </a:lnTo>
                  <a:lnTo>
                    <a:pt x="1153" y="11"/>
                  </a:lnTo>
                  <a:lnTo>
                    <a:pt x="1170" y="8"/>
                  </a:lnTo>
                  <a:lnTo>
                    <a:pt x="1183" y="6"/>
                  </a:lnTo>
                  <a:lnTo>
                    <a:pt x="1199" y="8"/>
                  </a:lnTo>
                  <a:lnTo>
                    <a:pt x="1214" y="13"/>
                  </a:lnTo>
                  <a:lnTo>
                    <a:pt x="1232" y="21"/>
                  </a:lnTo>
                  <a:lnTo>
                    <a:pt x="1250" y="26"/>
                  </a:lnTo>
                  <a:lnTo>
                    <a:pt x="1266" y="25"/>
                  </a:lnTo>
                  <a:lnTo>
                    <a:pt x="1284" y="18"/>
                  </a:lnTo>
                  <a:lnTo>
                    <a:pt x="1303" y="9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5" name="Freeform 116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309 w 1441"/>
                <a:gd name="T1" fmla="*/ 377 h 377"/>
                <a:gd name="T2" fmla="*/ 340 w 1441"/>
                <a:gd name="T3" fmla="*/ 377 h 377"/>
                <a:gd name="T4" fmla="*/ 371 w 1441"/>
                <a:gd name="T5" fmla="*/ 375 h 377"/>
                <a:gd name="T6" fmla="*/ 418 w 1441"/>
                <a:gd name="T7" fmla="*/ 368 h 377"/>
                <a:gd name="T8" fmla="*/ 448 w 1441"/>
                <a:gd name="T9" fmla="*/ 363 h 377"/>
                <a:gd name="T10" fmla="*/ 480 w 1441"/>
                <a:gd name="T11" fmla="*/ 356 h 377"/>
                <a:gd name="T12" fmla="*/ 510 w 1441"/>
                <a:gd name="T13" fmla="*/ 347 h 377"/>
                <a:gd name="T14" fmla="*/ 539 w 1441"/>
                <a:gd name="T15" fmla="*/ 337 h 377"/>
                <a:gd name="T16" fmla="*/ 576 w 1441"/>
                <a:gd name="T17" fmla="*/ 322 h 377"/>
                <a:gd name="T18" fmla="*/ 593 w 1441"/>
                <a:gd name="T19" fmla="*/ 316 h 377"/>
                <a:gd name="T20" fmla="*/ 618 w 1441"/>
                <a:gd name="T21" fmla="*/ 304 h 377"/>
                <a:gd name="T22" fmla="*/ 645 w 1441"/>
                <a:gd name="T23" fmla="*/ 285 h 377"/>
                <a:gd name="T24" fmla="*/ 670 w 1441"/>
                <a:gd name="T25" fmla="*/ 271 h 377"/>
                <a:gd name="T26" fmla="*/ 778 w 1441"/>
                <a:gd name="T27" fmla="*/ 219 h 377"/>
                <a:gd name="T28" fmla="*/ 805 w 1441"/>
                <a:gd name="T29" fmla="*/ 207 h 377"/>
                <a:gd name="T30" fmla="*/ 837 w 1441"/>
                <a:gd name="T31" fmla="*/ 196 h 377"/>
                <a:gd name="T32" fmla="*/ 863 w 1441"/>
                <a:gd name="T33" fmla="*/ 186 h 377"/>
                <a:gd name="T34" fmla="*/ 878 w 1441"/>
                <a:gd name="T35" fmla="*/ 177 h 377"/>
                <a:gd name="T36" fmla="*/ 909 w 1441"/>
                <a:gd name="T37" fmla="*/ 156 h 377"/>
                <a:gd name="T38" fmla="*/ 932 w 1441"/>
                <a:gd name="T39" fmla="*/ 139 h 377"/>
                <a:gd name="T40" fmla="*/ 983 w 1441"/>
                <a:gd name="T41" fmla="*/ 110 h 377"/>
                <a:gd name="T42" fmla="*/ 1023 w 1441"/>
                <a:gd name="T43" fmla="*/ 89 h 377"/>
                <a:gd name="T44" fmla="*/ 1052 w 1441"/>
                <a:gd name="T45" fmla="*/ 77 h 377"/>
                <a:gd name="T46" fmla="*/ 1083 w 1441"/>
                <a:gd name="T47" fmla="*/ 67 h 377"/>
                <a:gd name="T48" fmla="*/ 1113 w 1441"/>
                <a:gd name="T49" fmla="*/ 59 h 377"/>
                <a:gd name="T50" fmla="*/ 1153 w 1441"/>
                <a:gd name="T51" fmla="*/ 47 h 377"/>
                <a:gd name="T52" fmla="*/ 1170 w 1441"/>
                <a:gd name="T53" fmla="*/ 44 h 377"/>
                <a:gd name="T54" fmla="*/ 1199 w 1441"/>
                <a:gd name="T55" fmla="*/ 39 h 377"/>
                <a:gd name="T56" fmla="*/ 1232 w 1441"/>
                <a:gd name="T57" fmla="*/ 38 h 377"/>
                <a:gd name="T58" fmla="*/ 1266 w 1441"/>
                <a:gd name="T59" fmla="*/ 31 h 377"/>
                <a:gd name="T60" fmla="*/ 1303 w 1441"/>
                <a:gd name="T61" fmla="*/ 13 h 377"/>
                <a:gd name="T62" fmla="*/ 1332 w 1441"/>
                <a:gd name="T63" fmla="*/ 2 h 377"/>
                <a:gd name="T64" fmla="*/ 1441 w 1441"/>
                <a:gd name="T6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309" y="377"/>
                  </a:lnTo>
                  <a:lnTo>
                    <a:pt x="325" y="377"/>
                  </a:lnTo>
                  <a:lnTo>
                    <a:pt x="340" y="377"/>
                  </a:lnTo>
                  <a:lnTo>
                    <a:pt x="356" y="377"/>
                  </a:lnTo>
                  <a:lnTo>
                    <a:pt x="371" y="375"/>
                  </a:lnTo>
                  <a:lnTo>
                    <a:pt x="387" y="373"/>
                  </a:lnTo>
                  <a:lnTo>
                    <a:pt x="418" y="368"/>
                  </a:lnTo>
                  <a:lnTo>
                    <a:pt x="433" y="365"/>
                  </a:lnTo>
                  <a:lnTo>
                    <a:pt x="448" y="363"/>
                  </a:lnTo>
                  <a:lnTo>
                    <a:pt x="465" y="360"/>
                  </a:lnTo>
                  <a:lnTo>
                    <a:pt x="480" y="356"/>
                  </a:lnTo>
                  <a:lnTo>
                    <a:pt x="495" y="351"/>
                  </a:lnTo>
                  <a:lnTo>
                    <a:pt x="510" y="347"/>
                  </a:lnTo>
                  <a:lnTo>
                    <a:pt x="525" y="342"/>
                  </a:lnTo>
                  <a:lnTo>
                    <a:pt x="539" y="337"/>
                  </a:lnTo>
                  <a:lnTo>
                    <a:pt x="554" y="330"/>
                  </a:lnTo>
                  <a:lnTo>
                    <a:pt x="576" y="322"/>
                  </a:lnTo>
                  <a:lnTo>
                    <a:pt x="589" y="317"/>
                  </a:lnTo>
                  <a:lnTo>
                    <a:pt x="593" y="316"/>
                  </a:lnTo>
                  <a:lnTo>
                    <a:pt x="605" y="309"/>
                  </a:lnTo>
                  <a:lnTo>
                    <a:pt x="618" y="304"/>
                  </a:lnTo>
                  <a:lnTo>
                    <a:pt x="630" y="296"/>
                  </a:lnTo>
                  <a:lnTo>
                    <a:pt x="645" y="285"/>
                  </a:lnTo>
                  <a:lnTo>
                    <a:pt x="659" y="279"/>
                  </a:lnTo>
                  <a:lnTo>
                    <a:pt x="670" y="271"/>
                  </a:lnTo>
                  <a:lnTo>
                    <a:pt x="684" y="264"/>
                  </a:lnTo>
                  <a:lnTo>
                    <a:pt x="778" y="219"/>
                  </a:lnTo>
                  <a:lnTo>
                    <a:pt x="792" y="212"/>
                  </a:lnTo>
                  <a:lnTo>
                    <a:pt x="805" y="207"/>
                  </a:lnTo>
                  <a:lnTo>
                    <a:pt x="818" y="203"/>
                  </a:lnTo>
                  <a:lnTo>
                    <a:pt x="837" y="196"/>
                  </a:lnTo>
                  <a:lnTo>
                    <a:pt x="851" y="192"/>
                  </a:lnTo>
                  <a:lnTo>
                    <a:pt x="863" y="186"/>
                  </a:lnTo>
                  <a:lnTo>
                    <a:pt x="876" y="178"/>
                  </a:lnTo>
                  <a:lnTo>
                    <a:pt x="878" y="177"/>
                  </a:lnTo>
                  <a:lnTo>
                    <a:pt x="889" y="169"/>
                  </a:lnTo>
                  <a:lnTo>
                    <a:pt x="909" y="156"/>
                  </a:lnTo>
                  <a:lnTo>
                    <a:pt x="920" y="146"/>
                  </a:lnTo>
                  <a:lnTo>
                    <a:pt x="932" y="139"/>
                  </a:lnTo>
                  <a:lnTo>
                    <a:pt x="957" y="123"/>
                  </a:lnTo>
                  <a:lnTo>
                    <a:pt x="983" y="110"/>
                  </a:lnTo>
                  <a:lnTo>
                    <a:pt x="1010" y="95"/>
                  </a:lnTo>
                  <a:lnTo>
                    <a:pt x="1023" y="89"/>
                  </a:lnTo>
                  <a:lnTo>
                    <a:pt x="1038" y="82"/>
                  </a:lnTo>
                  <a:lnTo>
                    <a:pt x="1052" y="77"/>
                  </a:lnTo>
                  <a:lnTo>
                    <a:pt x="1067" y="72"/>
                  </a:lnTo>
                  <a:lnTo>
                    <a:pt x="1083" y="67"/>
                  </a:lnTo>
                  <a:lnTo>
                    <a:pt x="1098" y="63"/>
                  </a:lnTo>
                  <a:lnTo>
                    <a:pt x="1113" y="59"/>
                  </a:lnTo>
                  <a:lnTo>
                    <a:pt x="1130" y="53"/>
                  </a:lnTo>
                  <a:lnTo>
                    <a:pt x="1153" y="47"/>
                  </a:lnTo>
                  <a:lnTo>
                    <a:pt x="1167" y="44"/>
                  </a:lnTo>
                  <a:lnTo>
                    <a:pt x="1170" y="44"/>
                  </a:lnTo>
                  <a:lnTo>
                    <a:pt x="1183" y="42"/>
                  </a:lnTo>
                  <a:lnTo>
                    <a:pt x="1199" y="39"/>
                  </a:lnTo>
                  <a:lnTo>
                    <a:pt x="1214" y="38"/>
                  </a:lnTo>
                  <a:lnTo>
                    <a:pt x="1232" y="38"/>
                  </a:lnTo>
                  <a:lnTo>
                    <a:pt x="1250" y="36"/>
                  </a:lnTo>
                  <a:lnTo>
                    <a:pt x="1266" y="31"/>
                  </a:lnTo>
                  <a:lnTo>
                    <a:pt x="1284" y="23"/>
                  </a:lnTo>
                  <a:lnTo>
                    <a:pt x="1303" y="13"/>
                  </a:lnTo>
                  <a:lnTo>
                    <a:pt x="1317" y="6"/>
                  </a:lnTo>
                  <a:lnTo>
                    <a:pt x="1332" y="2"/>
                  </a:lnTo>
                  <a:lnTo>
                    <a:pt x="1346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" name="Freeform 117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63 h 377"/>
                <a:gd name="T2" fmla="*/ 121 w 1441"/>
                <a:gd name="T3" fmla="*/ 359 h 377"/>
                <a:gd name="T4" fmla="*/ 154 w 1441"/>
                <a:gd name="T5" fmla="*/ 355 h 377"/>
                <a:gd name="T6" fmla="*/ 190 w 1441"/>
                <a:gd name="T7" fmla="*/ 348 h 377"/>
                <a:gd name="T8" fmla="*/ 226 w 1441"/>
                <a:gd name="T9" fmla="*/ 331 h 377"/>
                <a:gd name="T10" fmla="*/ 255 w 1441"/>
                <a:gd name="T11" fmla="*/ 323 h 377"/>
                <a:gd name="T12" fmla="*/ 273 w 1441"/>
                <a:gd name="T13" fmla="*/ 321 h 377"/>
                <a:gd name="T14" fmla="*/ 309 w 1441"/>
                <a:gd name="T15" fmla="*/ 321 h 377"/>
                <a:gd name="T16" fmla="*/ 350 w 1441"/>
                <a:gd name="T17" fmla="*/ 317 h 377"/>
                <a:gd name="T18" fmla="*/ 376 w 1441"/>
                <a:gd name="T19" fmla="*/ 314 h 377"/>
                <a:gd name="T20" fmla="*/ 404 w 1441"/>
                <a:gd name="T21" fmla="*/ 310 h 377"/>
                <a:gd name="T22" fmla="*/ 430 w 1441"/>
                <a:gd name="T23" fmla="*/ 306 h 377"/>
                <a:gd name="T24" fmla="*/ 456 w 1441"/>
                <a:gd name="T25" fmla="*/ 300 h 377"/>
                <a:gd name="T26" fmla="*/ 484 w 1441"/>
                <a:gd name="T27" fmla="*/ 292 h 377"/>
                <a:gd name="T28" fmla="*/ 510 w 1441"/>
                <a:gd name="T29" fmla="*/ 284 h 377"/>
                <a:gd name="T30" fmla="*/ 546 w 1441"/>
                <a:gd name="T31" fmla="*/ 271 h 377"/>
                <a:gd name="T32" fmla="*/ 561 w 1441"/>
                <a:gd name="T33" fmla="*/ 266 h 377"/>
                <a:gd name="T34" fmla="*/ 590 w 1441"/>
                <a:gd name="T35" fmla="*/ 258 h 377"/>
                <a:gd name="T36" fmla="*/ 626 w 1441"/>
                <a:gd name="T37" fmla="*/ 254 h 377"/>
                <a:gd name="T38" fmla="*/ 658 w 1441"/>
                <a:gd name="T39" fmla="*/ 250 h 377"/>
                <a:gd name="T40" fmla="*/ 731 w 1441"/>
                <a:gd name="T41" fmla="*/ 241 h 377"/>
                <a:gd name="T42" fmla="*/ 803 w 1441"/>
                <a:gd name="T43" fmla="*/ 232 h 377"/>
                <a:gd name="T44" fmla="*/ 836 w 1441"/>
                <a:gd name="T45" fmla="*/ 233 h 377"/>
                <a:gd name="T46" fmla="*/ 877 w 1441"/>
                <a:gd name="T47" fmla="*/ 236 h 377"/>
                <a:gd name="T48" fmla="*/ 905 w 1441"/>
                <a:gd name="T49" fmla="*/ 228 h 377"/>
                <a:gd name="T50" fmla="*/ 918 w 1441"/>
                <a:gd name="T51" fmla="*/ 217 h 377"/>
                <a:gd name="T52" fmla="*/ 949 w 1441"/>
                <a:gd name="T53" fmla="*/ 196 h 377"/>
                <a:gd name="T54" fmla="*/ 970 w 1441"/>
                <a:gd name="T55" fmla="*/ 184 h 377"/>
                <a:gd name="T56" fmla="*/ 992 w 1441"/>
                <a:gd name="T57" fmla="*/ 170 h 377"/>
                <a:gd name="T58" fmla="*/ 1014 w 1441"/>
                <a:gd name="T59" fmla="*/ 158 h 377"/>
                <a:gd name="T60" fmla="*/ 1050 w 1441"/>
                <a:gd name="T61" fmla="*/ 140 h 377"/>
                <a:gd name="T62" fmla="*/ 1088 w 1441"/>
                <a:gd name="T63" fmla="*/ 124 h 377"/>
                <a:gd name="T64" fmla="*/ 1130 w 1441"/>
                <a:gd name="T65" fmla="*/ 110 h 377"/>
                <a:gd name="T66" fmla="*/ 1167 w 1441"/>
                <a:gd name="T67" fmla="*/ 101 h 377"/>
                <a:gd name="T68" fmla="*/ 1183 w 1441"/>
                <a:gd name="T69" fmla="*/ 95 h 377"/>
                <a:gd name="T70" fmla="*/ 1214 w 1441"/>
                <a:gd name="T71" fmla="*/ 82 h 377"/>
                <a:gd name="T72" fmla="*/ 1266 w 1441"/>
                <a:gd name="T73" fmla="*/ 59 h 377"/>
                <a:gd name="T74" fmla="*/ 1303 w 1441"/>
                <a:gd name="T75" fmla="*/ 39 h 377"/>
                <a:gd name="T76" fmla="*/ 1332 w 1441"/>
                <a:gd name="T77" fmla="*/ 25 h 377"/>
                <a:gd name="T78" fmla="*/ 1441 w 1441"/>
                <a:gd name="T7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3"/>
                  </a:lnTo>
                  <a:lnTo>
                    <a:pt x="106" y="360"/>
                  </a:lnTo>
                  <a:lnTo>
                    <a:pt x="121" y="359"/>
                  </a:lnTo>
                  <a:lnTo>
                    <a:pt x="135" y="358"/>
                  </a:lnTo>
                  <a:lnTo>
                    <a:pt x="154" y="355"/>
                  </a:lnTo>
                  <a:lnTo>
                    <a:pt x="172" y="354"/>
                  </a:lnTo>
                  <a:lnTo>
                    <a:pt x="190" y="348"/>
                  </a:lnTo>
                  <a:lnTo>
                    <a:pt x="207" y="342"/>
                  </a:lnTo>
                  <a:lnTo>
                    <a:pt x="226" y="331"/>
                  </a:lnTo>
                  <a:lnTo>
                    <a:pt x="240" y="325"/>
                  </a:lnTo>
                  <a:lnTo>
                    <a:pt x="255" y="323"/>
                  </a:lnTo>
                  <a:lnTo>
                    <a:pt x="269" y="322"/>
                  </a:lnTo>
                  <a:lnTo>
                    <a:pt x="273" y="321"/>
                  </a:lnTo>
                  <a:lnTo>
                    <a:pt x="285" y="321"/>
                  </a:lnTo>
                  <a:lnTo>
                    <a:pt x="309" y="321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6" y="314"/>
                  </a:lnTo>
                  <a:lnTo>
                    <a:pt x="390" y="313"/>
                  </a:lnTo>
                  <a:lnTo>
                    <a:pt x="404" y="310"/>
                  </a:lnTo>
                  <a:lnTo>
                    <a:pt x="416" y="308"/>
                  </a:lnTo>
                  <a:lnTo>
                    <a:pt x="430" y="306"/>
                  </a:lnTo>
                  <a:lnTo>
                    <a:pt x="444" y="302"/>
                  </a:lnTo>
                  <a:lnTo>
                    <a:pt x="456" y="300"/>
                  </a:lnTo>
                  <a:lnTo>
                    <a:pt x="470" y="296"/>
                  </a:lnTo>
                  <a:lnTo>
                    <a:pt x="484" y="292"/>
                  </a:lnTo>
                  <a:lnTo>
                    <a:pt x="498" y="288"/>
                  </a:lnTo>
                  <a:lnTo>
                    <a:pt x="510" y="284"/>
                  </a:lnTo>
                  <a:lnTo>
                    <a:pt x="524" y="280"/>
                  </a:lnTo>
                  <a:lnTo>
                    <a:pt x="546" y="271"/>
                  </a:lnTo>
                  <a:lnTo>
                    <a:pt x="558" y="267"/>
                  </a:lnTo>
                  <a:lnTo>
                    <a:pt x="561" y="266"/>
                  </a:lnTo>
                  <a:lnTo>
                    <a:pt x="575" y="261"/>
                  </a:lnTo>
                  <a:lnTo>
                    <a:pt x="590" y="258"/>
                  </a:lnTo>
                  <a:lnTo>
                    <a:pt x="605" y="257"/>
                  </a:lnTo>
                  <a:lnTo>
                    <a:pt x="626" y="254"/>
                  </a:lnTo>
                  <a:lnTo>
                    <a:pt x="643" y="253"/>
                  </a:lnTo>
                  <a:lnTo>
                    <a:pt x="658" y="250"/>
                  </a:lnTo>
                  <a:lnTo>
                    <a:pt x="674" y="249"/>
                  </a:lnTo>
                  <a:lnTo>
                    <a:pt x="731" y="241"/>
                  </a:lnTo>
                  <a:lnTo>
                    <a:pt x="786" y="233"/>
                  </a:lnTo>
                  <a:lnTo>
                    <a:pt x="803" y="232"/>
                  </a:lnTo>
                  <a:lnTo>
                    <a:pt x="819" y="232"/>
                  </a:lnTo>
                  <a:lnTo>
                    <a:pt x="836" y="233"/>
                  </a:lnTo>
                  <a:lnTo>
                    <a:pt x="861" y="236"/>
                  </a:lnTo>
                  <a:lnTo>
                    <a:pt x="877" y="236"/>
                  </a:lnTo>
                  <a:lnTo>
                    <a:pt x="892" y="233"/>
                  </a:lnTo>
                  <a:lnTo>
                    <a:pt x="905" y="228"/>
                  </a:lnTo>
                  <a:lnTo>
                    <a:pt x="909" y="225"/>
                  </a:lnTo>
                  <a:lnTo>
                    <a:pt x="918" y="217"/>
                  </a:lnTo>
                  <a:lnTo>
                    <a:pt x="938" y="204"/>
                  </a:lnTo>
                  <a:lnTo>
                    <a:pt x="949" y="196"/>
                  </a:lnTo>
                  <a:lnTo>
                    <a:pt x="960" y="191"/>
                  </a:lnTo>
                  <a:lnTo>
                    <a:pt x="970" y="184"/>
                  </a:lnTo>
                  <a:lnTo>
                    <a:pt x="981" y="177"/>
                  </a:lnTo>
                  <a:lnTo>
                    <a:pt x="992" y="170"/>
                  </a:lnTo>
                  <a:lnTo>
                    <a:pt x="1003" y="165"/>
                  </a:lnTo>
                  <a:lnTo>
                    <a:pt x="1014" y="158"/>
                  </a:lnTo>
                  <a:lnTo>
                    <a:pt x="1026" y="153"/>
                  </a:lnTo>
                  <a:lnTo>
                    <a:pt x="1050" y="140"/>
                  </a:lnTo>
                  <a:lnTo>
                    <a:pt x="1076" y="129"/>
                  </a:lnTo>
                  <a:lnTo>
                    <a:pt x="1088" y="124"/>
                  </a:lnTo>
                  <a:lnTo>
                    <a:pt x="1116" y="115"/>
                  </a:lnTo>
                  <a:lnTo>
                    <a:pt x="1130" y="110"/>
                  </a:lnTo>
                  <a:lnTo>
                    <a:pt x="1153" y="103"/>
                  </a:lnTo>
                  <a:lnTo>
                    <a:pt x="1167" y="101"/>
                  </a:lnTo>
                  <a:lnTo>
                    <a:pt x="1170" y="99"/>
                  </a:lnTo>
                  <a:lnTo>
                    <a:pt x="1183" y="95"/>
                  </a:lnTo>
                  <a:lnTo>
                    <a:pt x="1199" y="89"/>
                  </a:lnTo>
                  <a:lnTo>
                    <a:pt x="1214" y="82"/>
                  </a:lnTo>
                  <a:lnTo>
                    <a:pt x="1232" y="74"/>
                  </a:lnTo>
                  <a:lnTo>
                    <a:pt x="1266" y="59"/>
                  </a:lnTo>
                  <a:lnTo>
                    <a:pt x="1284" y="48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5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7" name="Freeform 118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46 h 377"/>
                <a:gd name="T2" fmla="*/ 121 w 1441"/>
                <a:gd name="T3" fmla="*/ 338 h 377"/>
                <a:gd name="T4" fmla="*/ 154 w 1441"/>
                <a:gd name="T5" fmla="*/ 331 h 377"/>
                <a:gd name="T6" fmla="*/ 190 w 1441"/>
                <a:gd name="T7" fmla="*/ 318 h 377"/>
                <a:gd name="T8" fmla="*/ 226 w 1441"/>
                <a:gd name="T9" fmla="*/ 285 h 377"/>
                <a:gd name="T10" fmla="*/ 255 w 1441"/>
                <a:gd name="T11" fmla="*/ 267 h 377"/>
                <a:gd name="T12" fmla="*/ 273 w 1441"/>
                <a:gd name="T13" fmla="*/ 263 h 377"/>
                <a:gd name="T14" fmla="*/ 309 w 1441"/>
                <a:gd name="T15" fmla="*/ 261 h 377"/>
                <a:gd name="T16" fmla="*/ 332 w 1441"/>
                <a:gd name="T17" fmla="*/ 259 h 377"/>
                <a:gd name="T18" fmla="*/ 356 w 1441"/>
                <a:gd name="T19" fmla="*/ 257 h 377"/>
                <a:gd name="T20" fmla="*/ 378 w 1441"/>
                <a:gd name="T21" fmla="*/ 253 h 377"/>
                <a:gd name="T22" fmla="*/ 401 w 1441"/>
                <a:gd name="T23" fmla="*/ 249 h 377"/>
                <a:gd name="T24" fmla="*/ 423 w 1441"/>
                <a:gd name="T25" fmla="*/ 243 h 377"/>
                <a:gd name="T26" fmla="*/ 447 w 1441"/>
                <a:gd name="T27" fmla="*/ 240 h 377"/>
                <a:gd name="T28" fmla="*/ 469 w 1441"/>
                <a:gd name="T29" fmla="*/ 233 h 377"/>
                <a:gd name="T30" fmla="*/ 492 w 1441"/>
                <a:gd name="T31" fmla="*/ 228 h 377"/>
                <a:gd name="T32" fmla="*/ 527 w 1441"/>
                <a:gd name="T33" fmla="*/ 213 h 377"/>
                <a:gd name="T34" fmla="*/ 545 w 1441"/>
                <a:gd name="T35" fmla="*/ 209 h 377"/>
                <a:gd name="T36" fmla="*/ 580 w 1441"/>
                <a:gd name="T37" fmla="*/ 213 h 377"/>
                <a:gd name="T38" fmla="*/ 626 w 1441"/>
                <a:gd name="T39" fmla="*/ 225 h 377"/>
                <a:gd name="T40" fmla="*/ 663 w 1441"/>
                <a:gd name="T41" fmla="*/ 230 h 377"/>
                <a:gd name="T42" fmla="*/ 794 w 1441"/>
                <a:gd name="T43" fmla="*/ 246 h 377"/>
                <a:gd name="T44" fmla="*/ 833 w 1441"/>
                <a:gd name="T45" fmla="*/ 254 h 377"/>
                <a:gd name="T46" fmla="*/ 883 w 1441"/>
                <a:gd name="T47" fmla="*/ 271 h 377"/>
                <a:gd name="T48" fmla="*/ 920 w 1441"/>
                <a:gd name="T49" fmla="*/ 278 h 377"/>
                <a:gd name="T50" fmla="*/ 936 w 1441"/>
                <a:gd name="T51" fmla="*/ 271 h 377"/>
                <a:gd name="T52" fmla="*/ 967 w 1441"/>
                <a:gd name="T53" fmla="*/ 250 h 377"/>
                <a:gd name="T54" fmla="*/ 985 w 1441"/>
                <a:gd name="T55" fmla="*/ 240 h 377"/>
                <a:gd name="T56" fmla="*/ 1003 w 1441"/>
                <a:gd name="T57" fmla="*/ 228 h 377"/>
                <a:gd name="T58" fmla="*/ 1022 w 1441"/>
                <a:gd name="T59" fmla="*/ 217 h 377"/>
                <a:gd name="T60" fmla="*/ 1041 w 1441"/>
                <a:gd name="T61" fmla="*/ 205 h 377"/>
                <a:gd name="T62" fmla="*/ 1062 w 1441"/>
                <a:gd name="T63" fmla="*/ 195 h 377"/>
                <a:gd name="T64" fmla="*/ 1094 w 1441"/>
                <a:gd name="T65" fmla="*/ 178 h 377"/>
                <a:gd name="T66" fmla="*/ 1117 w 1441"/>
                <a:gd name="T67" fmla="*/ 169 h 377"/>
                <a:gd name="T68" fmla="*/ 1153 w 1441"/>
                <a:gd name="T69" fmla="*/ 157 h 377"/>
                <a:gd name="T70" fmla="*/ 1170 w 1441"/>
                <a:gd name="T71" fmla="*/ 153 h 377"/>
                <a:gd name="T72" fmla="*/ 1199 w 1441"/>
                <a:gd name="T73" fmla="*/ 137 h 377"/>
                <a:gd name="T74" fmla="*/ 1232 w 1441"/>
                <a:gd name="T75" fmla="*/ 108 h 377"/>
                <a:gd name="T76" fmla="*/ 1266 w 1441"/>
                <a:gd name="T77" fmla="*/ 82 h 377"/>
                <a:gd name="T78" fmla="*/ 1303 w 1441"/>
                <a:gd name="T79" fmla="*/ 61 h 377"/>
                <a:gd name="T80" fmla="*/ 1332 w 1441"/>
                <a:gd name="T81" fmla="*/ 46 h 377"/>
                <a:gd name="T82" fmla="*/ 1441 w 1441"/>
                <a:gd name="T8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6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4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5"/>
                  </a:lnTo>
                  <a:lnTo>
                    <a:pt x="240" y="274"/>
                  </a:lnTo>
                  <a:lnTo>
                    <a:pt x="255" y="267"/>
                  </a:lnTo>
                  <a:lnTo>
                    <a:pt x="269" y="263"/>
                  </a:lnTo>
                  <a:lnTo>
                    <a:pt x="273" y="263"/>
                  </a:lnTo>
                  <a:lnTo>
                    <a:pt x="285" y="263"/>
                  </a:lnTo>
                  <a:lnTo>
                    <a:pt x="309" y="261"/>
                  </a:lnTo>
                  <a:lnTo>
                    <a:pt x="321" y="261"/>
                  </a:lnTo>
                  <a:lnTo>
                    <a:pt x="332" y="259"/>
                  </a:lnTo>
                  <a:lnTo>
                    <a:pt x="343" y="258"/>
                  </a:lnTo>
                  <a:lnTo>
                    <a:pt x="356" y="257"/>
                  </a:lnTo>
                  <a:lnTo>
                    <a:pt x="367" y="254"/>
                  </a:lnTo>
                  <a:lnTo>
                    <a:pt x="378" y="253"/>
                  </a:lnTo>
                  <a:lnTo>
                    <a:pt x="389" y="250"/>
                  </a:lnTo>
                  <a:lnTo>
                    <a:pt x="401" y="249"/>
                  </a:lnTo>
                  <a:lnTo>
                    <a:pt x="411" y="246"/>
                  </a:lnTo>
                  <a:lnTo>
                    <a:pt x="423" y="243"/>
                  </a:lnTo>
                  <a:lnTo>
                    <a:pt x="434" y="241"/>
                  </a:lnTo>
                  <a:lnTo>
                    <a:pt x="447" y="240"/>
                  </a:lnTo>
                  <a:lnTo>
                    <a:pt x="456" y="237"/>
                  </a:lnTo>
                  <a:lnTo>
                    <a:pt x="469" y="233"/>
                  </a:lnTo>
                  <a:lnTo>
                    <a:pt x="481" y="230"/>
                  </a:lnTo>
                  <a:lnTo>
                    <a:pt x="492" y="228"/>
                  </a:lnTo>
                  <a:lnTo>
                    <a:pt x="514" y="219"/>
                  </a:lnTo>
                  <a:lnTo>
                    <a:pt x="527" y="213"/>
                  </a:lnTo>
                  <a:lnTo>
                    <a:pt x="531" y="212"/>
                  </a:lnTo>
                  <a:lnTo>
                    <a:pt x="545" y="209"/>
                  </a:lnTo>
                  <a:lnTo>
                    <a:pt x="561" y="209"/>
                  </a:lnTo>
                  <a:lnTo>
                    <a:pt x="580" y="213"/>
                  </a:lnTo>
                  <a:lnTo>
                    <a:pt x="607" y="220"/>
                  </a:lnTo>
                  <a:lnTo>
                    <a:pt x="626" y="225"/>
                  </a:lnTo>
                  <a:lnTo>
                    <a:pt x="644" y="228"/>
                  </a:lnTo>
                  <a:lnTo>
                    <a:pt x="663" y="230"/>
                  </a:lnTo>
                  <a:lnTo>
                    <a:pt x="729" y="238"/>
                  </a:lnTo>
                  <a:lnTo>
                    <a:pt x="794" y="246"/>
                  </a:lnTo>
                  <a:lnTo>
                    <a:pt x="814" y="249"/>
                  </a:lnTo>
                  <a:lnTo>
                    <a:pt x="833" y="254"/>
                  </a:lnTo>
                  <a:lnTo>
                    <a:pt x="854" y="261"/>
                  </a:lnTo>
                  <a:lnTo>
                    <a:pt x="883" y="271"/>
                  </a:lnTo>
                  <a:lnTo>
                    <a:pt x="902" y="276"/>
                  </a:lnTo>
                  <a:lnTo>
                    <a:pt x="920" y="278"/>
                  </a:lnTo>
                  <a:lnTo>
                    <a:pt x="934" y="272"/>
                  </a:lnTo>
                  <a:lnTo>
                    <a:pt x="936" y="271"/>
                  </a:lnTo>
                  <a:lnTo>
                    <a:pt x="947" y="264"/>
                  </a:lnTo>
                  <a:lnTo>
                    <a:pt x="967" y="250"/>
                  </a:lnTo>
                  <a:lnTo>
                    <a:pt x="975" y="245"/>
                  </a:lnTo>
                  <a:lnTo>
                    <a:pt x="985" y="240"/>
                  </a:lnTo>
                  <a:lnTo>
                    <a:pt x="994" y="233"/>
                  </a:lnTo>
                  <a:lnTo>
                    <a:pt x="1003" y="228"/>
                  </a:lnTo>
                  <a:lnTo>
                    <a:pt x="1012" y="223"/>
                  </a:lnTo>
                  <a:lnTo>
                    <a:pt x="1022" y="217"/>
                  </a:lnTo>
                  <a:lnTo>
                    <a:pt x="1032" y="211"/>
                  </a:lnTo>
                  <a:lnTo>
                    <a:pt x="1041" y="205"/>
                  </a:lnTo>
                  <a:lnTo>
                    <a:pt x="1051" y="200"/>
                  </a:lnTo>
                  <a:lnTo>
                    <a:pt x="1062" y="195"/>
                  </a:lnTo>
                  <a:lnTo>
                    <a:pt x="1083" y="184"/>
                  </a:lnTo>
                  <a:lnTo>
                    <a:pt x="1094" y="178"/>
                  </a:lnTo>
                  <a:lnTo>
                    <a:pt x="1106" y="174"/>
                  </a:lnTo>
                  <a:lnTo>
                    <a:pt x="1117" y="169"/>
                  </a:lnTo>
                  <a:lnTo>
                    <a:pt x="1130" y="164"/>
                  </a:lnTo>
                  <a:lnTo>
                    <a:pt x="1153" y="157"/>
                  </a:lnTo>
                  <a:lnTo>
                    <a:pt x="1167" y="153"/>
                  </a:lnTo>
                  <a:lnTo>
                    <a:pt x="1170" y="153"/>
                  </a:lnTo>
                  <a:lnTo>
                    <a:pt x="1183" y="146"/>
                  </a:lnTo>
                  <a:lnTo>
                    <a:pt x="1199" y="137"/>
                  </a:lnTo>
                  <a:lnTo>
                    <a:pt x="1214" y="126"/>
                  </a:lnTo>
                  <a:lnTo>
                    <a:pt x="1232" y="108"/>
                  </a:lnTo>
                  <a:lnTo>
                    <a:pt x="1250" y="94"/>
                  </a:lnTo>
                  <a:lnTo>
                    <a:pt x="1266" y="82"/>
                  </a:lnTo>
                  <a:lnTo>
                    <a:pt x="1284" y="72"/>
                  </a:lnTo>
                  <a:lnTo>
                    <a:pt x="1303" y="61"/>
                  </a:lnTo>
                  <a:lnTo>
                    <a:pt x="1317" y="53"/>
                  </a:lnTo>
                  <a:lnTo>
                    <a:pt x="1332" y="46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8" name="Freeform 119"/>
            <p:cNvSpPr>
              <a:spLocks/>
            </p:cNvSpPr>
            <p:nvPr/>
          </p:nvSpPr>
          <p:spPr bwMode="auto">
            <a:xfrm>
              <a:off x="2883" y="1442"/>
              <a:ext cx="1489" cy="468"/>
            </a:xfrm>
            <a:custGeom>
              <a:avLst/>
              <a:gdLst>
                <a:gd name="T0" fmla="*/ 92 w 1441"/>
                <a:gd name="T1" fmla="*/ 474 h 558"/>
                <a:gd name="T2" fmla="*/ 121 w 1441"/>
                <a:gd name="T3" fmla="*/ 482 h 558"/>
                <a:gd name="T4" fmla="*/ 154 w 1441"/>
                <a:gd name="T5" fmla="*/ 489 h 558"/>
                <a:gd name="T6" fmla="*/ 190 w 1441"/>
                <a:gd name="T7" fmla="*/ 503 h 558"/>
                <a:gd name="T8" fmla="*/ 226 w 1441"/>
                <a:gd name="T9" fmla="*/ 535 h 558"/>
                <a:gd name="T10" fmla="*/ 255 w 1441"/>
                <a:gd name="T11" fmla="*/ 553 h 558"/>
                <a:gd name="T12" fmla="*/ 273 w 1441"/>
                <a:gd name="T13" fmla="*/ 556 h 558"/>
                <a:gd name="T14" fmla="*/ 309 w 1441"/>
                <a:gd name="T15" fmla="*/ 558 h 558"/>
                <a:gd name="T16" fmla="*/ 349 w 1441"/>
                <a:gd name="T17" fmla="*/ 558 h 558"/>
                <a:gd name="T18" fmla="*/ 387 w 1441"/>
                <a:gd name="T19" fmla="*/ 558 h 558"/>
                <a:gd name="T20" fmla="*/ 426 w 1441"/>
                <a:gd name="T21" fmla="*/ 553 h 558"/>
                <a:gd name="T22" fmla="*/ 465 w 1441"/>
                <a:gd name="T23" fmla="*/ 548 h 558"/>
                <a:gd name="T24" fmla="*/ 503 w 1441"/>
                <a:gd name="T25" fmla="*/ 539 h 558"/>
                <a:gd name="T26" fmla="*/ 542 w 1441"/>
                <a:gd name="T27" fmla="*/ 528 h 558"/>
                <a:gd name="T28" fmla="*/ 578 w 1441"/>
                <a:gd name="T29" fmla="*/ 514 h 558"/>
                <a:gd name="T30" fmla="*/ 614 w 1441"/>
                <a:gd name="T31" fmla="*/ 498 h 558"/>
                <a:gd name="T32" fmla="*/ 648 w 1441"/>
                <a:gd name="T33" fmla="*/ 484 h 558"/>
                <a:gd name="T34" fmla="*/ 663 w 1441"/>
                <a:gd name="T35" fmla="*/ 474 h 558"/>
                <a:gd name="T36" fmla="*/ 678 w 1441"/>
                <a:gd name="T37" fmla="*/ 443 h 558"/>
                <a:gd name="T38" fmla="*/ 688 w 1441"/>
                <a:gd name="T39" fmla="*/ 400 h 558"/>
                <a:gd name="T40" fmla="*/ 703 w 1441"/>
                <a:gd name="T41" fmla="*/ 367 h 558"/>
                <a:gd name="T42" fmla="*/ 761 w 1441"/>
                <a:gd name="T43" fmla="*/ 262 h 558"/>
                <a:gd name="T44" fmla="*/ 776 w 1441"/>
                <a:gd name="T45" fmla="*/ 232 h 558"/>
                <a:gd name="T46" fmla="*/ 792 w 1441"/>
                <a:gd name="T47" fmla="*/ 193 h 558"/>
                <a:gd name="T48" fmla="*/ 808 w 1441"/>
                <a:gd name="T49" fmla="*/ 165 h 558"/>
                <a:gd name="T50" fmla="*/ 822 w 1441"/>
                <a:gd name="T51" fmla="*/ 153 h 558"/>
                <a:gd name="T52" fmla="*/ 851 w 1441"/>
                <a:gd name="T53" fmla="*/ 131 h 558"/>
                <a:gd name="T54" fmla="*/ 880 w 1441"/>
                <a:gd name="T55" fmla="*/ 110 h 558"/>
                <a:gd name="T56" fmla="*/ 927 w 1441"/>
                <a:gd name="T57" fmla="*/ 79 h 558"/>
                <a:gd name="T58" fmla="*/ 961 w 1441"/>
                <a:gd name="T59" fmla="*/ 61 h 558"/>
                <a:gd name="T60" fmla="*/ 996 w 1441"/>
                <a:gd name="T61" fmla="*/ 46 h 558"/>
                <a:gd name="T62" fmla="*/ 1033 w 1441"/>
                <a:gd name="T63" fmla="*/ 33 h 558"/>
                <a:gd name="T64" fmla="*/ 1070 w 1441"/>
                <a:gd name="T65" fmla="*/ 22 h 558"/>
                <a:gd name="T66" fmla="*/ 1109 w 1441"/>
                <a:gd name="T67" fmla="*/ 13 h 558"/>
                <a:gd name="T68" fmla="*/ 1153 w 1441"/>
                <a:gd name="T69" fmla="*/ 4 h 558"/>
                <a:gd name="T70" fmla="*/ 1170 w 1441"/>
                <a:gd name="T71" fmla="*/ 1 h 558"/>
                <a:gd name="T72" fmla="*/ 1199 w 1441"/>
                <a:gd name="T73" fmla="*/ 4 h 558"/>
                <a:gd name="T74" fmla="*/ 1232 w 1441"/>
                <a:gd name="T75" fmla="*/ 33 h 558"/>
                <a:gd name="T76" fmla="*/ 1266 w 1441"/>
                <a:gd name="T77" fmla="*/ 46 h 558"/>
                <a:gd name="T78" fmla="*/ 1303 w 1441"/>
                <a:gd name="T79" fmla="*/ 29 h 558"/>
                <a:gd name="T80" fmla="*/ 1332 w 1441"/>
                <a:gd name="T81" fmla="*/ 22 h 558"/>
                <a:gd name="T82" fmla="*/ 1441 w 1441"/>
                <a:gd name="T83" fmla="*/ 6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2"/>
                  </a:moveTo>
                  <a:lnTo>
                    <a:pt x="92" y="474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6"/>
                  </a:lnTo>
                  <a:lnTo>
                    <a:pt x="154" y="489"/>
                  </a:lnTo>
                  <a:lnTo>
                    <a:pt x="172" y="494"/>
                  </a:lnTo>
                  <a:lnTo>
                    <a:pt x="190" y="503"/>
                  </a:lnTo>
                  <a:lnTo>
                    <a:pt x="207" y="516"/>
                  </a:lnTo>
                  <a:lnTo>
                    <a:pt x="226" y="535"/>
                  </a:lnTo>
                  <a:lnTo>
                    <a:pt x="240" y="545"/>
                  </a:lnTo>
                  <a:lnTo>
                    <a:pt x="255" y="553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8" y="558"/>
                  </a:lnTo>
                  <a:lnTo>
                    <a:pt x="349" y="558"/>
                  </a:lnTo>
                  <a:lnTo>
                    <a:pt x="368" y="558"/>
                  </a:lnTo>
                  <a:lnTo>
                    <a:pt x="387" y="558"/>
                  </a:lnTo>
                  <a:lnTo>
                    <a:pt x="407" y="556"/>
                  </a:lnTo>
                  <a:lnTo>
                    <a:pt x="426" y="553"/>
                  </a:lnTo>
                  <a:lnTo>
                    <a:pt x="447" y="552"/>
                  </a:lnTo>
                  <a:lnTo>
                    <a:pt x="465" y="548"/>
                  </a:lnTo>
                  <a:lnTo>
                    <a:pt x="484" y="544"/>
                  </a:lnTo>
                  <a:lnTo>
                    <a:pt x="503" y="539"/>
                  </a:lnTo>
                  <a:lnTo>
                    <a:pt x="522" y="533"/>
                  </a:lnTo>
                  <a:lnTo>
                    <a:pt x="542" y="528"/>
                  </a:lnTo>
                  <a:lnTo>
                    <a:pt x="560" y="522"/>
                  </a:lnTo>
                  <a:lnTo>
                    <a:pt x="578" y="514"/>
                  </a:lnTo>
                  <a:lnTo>
                    <a:pt x="597" y="507"/>
                  </a:lnTo>
                  <a:lnTo>
                    <a:pt x="614" y="498"/>
                  </a:lnTo>
                  <a:lnTo>
                    <a:pt x="636" y="489"/>
                  </a:lnTo>
                  <a:lnTo>
                    <a:pt x="648" y="484"/>
                  </a:lnTo>
                  <a:lnTo>
                    <a:pt x="651" y="482"/>
                  </a:lnTo>
                  <a:lnTo>
                    <a:pt x="663" y="474"/>
                  </a:lnTo>
                  <a:lnTo>
                    <a:pt x="672" y="460"/>
                  </a:lnTo>
                  <a:lnTo>
                    <a:pt x="678" y="443"/>
                  </a:lnTo>
                  <a:lnTo>
                    <a:pt x="684" y="418"/>
                  </a:lnTo>
                  <a:lnTo>
                    <a:pt x="688" y="400"/>
                  </a:lnTo>
                  <a:lnTo>
                    <a:pt x="695" y="383"/>
                  </a:lnTo>
                  <a:lnTo>
                    <a:pt x="703" y="367"/>
                  </a:lnTo>
                  <a:lnTo>
                    <a:pt x="731" y="314"/>
                  </a:lnTo>
                  <a:lnTo>
                    <a:pt x="761" y="262"/>
                  </a:lnTo>
                  <a:lnTo>
                    <a:pt x="768" y="246"/>
                  </a:lnTo>
                  <a:lnTo>
                    <a:pt x="776" y="232"/>
                  </a:lnTo>
                  <a:lnTo>
                    <a:pt x="783" y="216"/>
                  </a:lnTo>
                  <a:lnTo>
                    <a:pt x="792" y="193"/>
                  </a:lnTo>
                  <a:lnTo>
                    <a:pt x="798" y="179"/>
                  </a:lnTo>
                  <a:lnTo>
                    <a:pt x="808" y="165"/>
                  </a:lnTo>
                  <a:lnTo>
                    <a:pt x="819" y="156"/>
                  </a:lnTo>
                  <a:lnTo>
                    <a:pt x="822" y="153"/>
                  </a:lnTo>
                  <a:lnTo>
                    <a:pt x="832" y="145"/>
                  </a:lnTo>
                  <a:lnTo>
                    <a:pt x="851" y="131"/>
                  </a:lnTo>
                  <a:lnTo>
                    <a:pt x="865" y="119"/>
                  </a:lnTo>
                  <a:lnTo>
                    <a:pt x="880" y="110"/>
                  </a:lnTo>
                  <a:lnTo>
                    <a:pt x="895" y="98"/>
                  </a:lnTo>
                  <a:lnTo>
                    <a:pt x="927" y="79"/>
                  </a:lnTo>
                  <a:lnTo>
                    <a:pt x="943" y="71"/>
                  </a:lnTo>
                  <a:lnTo>
                    <a:pt x="961" y="61"/>
                  </a:lnTo>
                  <a:lnTo>
                    <a:pt x="978" y="54"/>
                  </a:lnTo>
                  <a:lnTo>
                    <a:pt x="996" y="46"/>
                  </a:lnTo>
                  <a:lnTo>
                    <a:pt x="1014" y="39"/>
                  </a:lnTo>
                  <a:lnTo>
                    <a:pt x="1033" y="33"/>
                  </a:lnTo>
                  <a:lnTo>
                    <a:pt x="1051" y="27"/>
                  </a:lnTo>
                  <a:lnTo>
                    <a:pt x="1070" y="22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10"/>
                  </a:lnTo>
                  <a:lnTo>
                    <a:pt x="1153" y="4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4"/>
                  </a:lnTo>
                  <a:lnTo>
                    <a:pt x="1214" y="16"/>
                  </a:lnTo>
                  <a:lnTo>
                    <a:pt x="1232" y="33"/>
                  </a:lnTo>
                  <a:lnTo>
                    <a:pt x="1250" y="43"/>
                  </a:lnTo>
                  <a:lnTo>
                    <a:pt x="1266" y="46"/>
                  </a:lnTo>
                  <a:lnTo>
                    <a:pt x="1284" y="39"/>
                  </a:lnTo>
                  <a:lnTo>
                    <a:pt x="1303" y="29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25"/>
                  </a:lnTo>
                  <a:lnTo>
                    <a:pt x="1441" y="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9" name="Freeform 120"/>
            <p:cNvSpPr>
              <a:spLocks/>
            </p:cNvSpPr>
            <p:nvPr/>
          </p:nvSpPr>
          <p:spPr bwMode="auto">
            <a:xfrm>
              <a:off x="2883" y="1481"/>
              <a:ext cx="1489" cy="381"/>
            </a:xfrm>
            <a:custGeom>
              <a:avLst/>
              <a:gdLst>
                <a:gd name="T0" fmla="*/ 92 w 1441"/>
                <a:gd name="T1" fmla="*/ 413 h 455"/>
                <a:gd name="T2" fmla="*/ 121 w 1441"/>
                <a:gd name="T3" fmla="*/ 417 h 455"/>
                <a:gd name="T4" fmla="*/ 154 w 1441"/>
                <a:gd name="T5" fmla="*/ 421 h 455"/>
                <a:gd name="T6" fmla="*/ 190 w 1441"/>
                <a:gd name="T7" fmla="*/ 427 h 455"/>
                <a:gd name="T8" fmla="*/ 226 w 1441"/>
                <a:gd name="T9" fmla="*/ 443 h 455"/>
                <a:gd name="T10" fmla="*/ 255 w 1441"/>
                <a:gd name="T11" fmla="*/ 452 h 455"/>
                <a:gd name="T12" fmla="*/ 273 w 1441"/>
                <a:gd name="T13" fmla="*/ 453 h 455"/>
                <a:gd name="T14" fmla="*/ 309 w 1441"/>
                <a:gd name="T15" fmla="*/ 455 h 455"/>
                <a:gd name="T16" fmla="*/ 345 w 1441"/>
                <a:gd name="T17" fmla="*/ 455 h 455"/>
                <a:gd name="T18" fmla="*/ 379 w 1441"/>
                <a:gd name="T19" fmla="*/ 453 h 455"/>
                <a:gd name="T20" fmla="*/ 414 w 1441"/>
                <a:gd name="T21" fmla="*/ 451 h 455"/>
                <a:gd name="T22" fmla="*/ 448 w 1441"/>
                <a:gd name="T23" fmla="*/ 444 h 455"/>
                <a:gd name="T24" fmla="*/ 484 w 1441"/>
                <a:gd name="T25" fmla="*/ 438 h 455"/>
                <a:gd name="T26" fmla="*/ 517 w 1441"/>
                <a:gd name="T27" fmla="*/ 428 h 455"/>
                <a:gd name="T28" fmla="*/ 551 w 1441"/>
                <a:gd name="T29" fmla="*/ 417 h 455"/>
                <a:gd name="T30" fmla="*/ 585 w 1441"/>
                <a:gd name="T31" fmla="*/ 404 h 455"/>
                <a:gd name="T32" fmla="*/ 618 w 1441"/>
                <a:gd name="T33" fmla="*/ 389 h 455"/>
                <a:gd name="T34" fmla="*/ 634 w 1441"/>
                <a:gd name="T35" fmla="*/ 383 h 455"/>
                <a:gd name="T36" fmla="*/ 654 w 1441"/>
                <a:gd name="T37" fmla="*/ 360 h 455"/>
                <a:gd name="T38" fmla="*/ 674 w 1441"/>
                <a:gd name="T39" fmla="*/ 329 h 455"/>
                <a:gd name="T40" fmla="*/ 694 w 1441"/>
                <a:gd name="T41" fmla="*/ 307 h 455"/>
                <a:gd name="T42" fmla="*/ 771 w 1441"/>
                <a:gd name="T43" fmla="*/ 230 h 455"/>
                <a:gd name="T44" fmla="*/ 803 w 1441"/>
                <a:gd name="T45" fmla="*/ 202 h 455"/>
                <a:gd name="T46" fmla="*/ 827 w 1441"/>
                <a:gd name="T47" fmla="*/ 178 h 455"/>
                <a:gd name="T48" fmla="*/ 849 w 1441"/>
                <a:gd name="T49" fmla="*/ 160 h 455"/>
                <a:gd name="T50" fmla="*/ 863 w 1441"/>
                <a:gd name="T51" fmla="*/ 151 h 455"/>
                <a:gd name="T52" fmla="*/ 894 w 1441"/>
                <a:gd name="T53" fmla="*/ 126 h 455"/>
                <a:gd name="T54" fmla="*/ 921 w 1441"/>
                <a:gd name="T55" fmla="*/ 107 h 455"/>
                <a:gd name="T56" fmla="*/ 950 w 1441"/>
                <a:gd name="T57" fmla="*/ 90 h 455"/>
                <a:gd name="T58" fmla="*/ 979 w 1441"/>
                <a:gd name="T59" fmla="*/ 74 h 455"/>
                <a:gd name="T60" fmla="*/ 1011 w 1441"/>
                <a:gd name="T61" fmla="*/ 60 h 455"/>
                <a:gd name="T62" fmla="*/ 1043 w 1441"/>
                <a:gd name="T63" fmla="*/ 48 h 455"/>
                <a:gd name="T64" fmla="*/ 1076 w 1441"/>
                <a:gd name="T65" fmla="*/ 36 h 455"/>
                <a:gd name="T66" fmla="*/ 1112 w 1441"/>
                <a:gd name="T67" fmla="*/ 27 h 455"/>
                <a:gd name="T68" fmla="*/ 1153 w 1441"/>
                <a:gd name="T69" fmla="*/ 18 h 455"/>
                <a:gd name="T70" fmla="*/ 1170 w 1441"/>
                <a:gd name="T71" fmla="*/ 14 h 455"/>
                <a:gd name="T72" fmla="*/ 1199 w 1441"/>
                <a:gd name="T73" fmla="*/ 13 h 455"/>
                <a:gd name="T74" fmla="*/ 1232 w 1441"/>
                <a:gd name="T75" fmla="*/ 25 h 455"/>
                <a:gd name="T76" fmla="*/ 1266 w 1441"/>
                <a:gd name="T77" fmla="*/ 29 h 455"/>
                <a:gd name="T78" fmla="*/ 1303 w 1441"/>
                <a:gd name="T79" fmla="*/ 10 h 455"/>
                <a:gd name="T80" fmla="*/ 1332 w 1441"/>
                <a:gd name="T81" fmla="*/ 0 h 455"/>
                <a:gd name="T82" fmla="*/ 1441 w 1441"/>
                <a:gd name="T83" fmla="*/ 2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5">
                  <a:moveTo>
                    <a:pt x="0" y="396"/>
                  </a:moveTo>
                  <a:lnTo>
                    <a:pt x="92" y="413"/>
                  </a:lnTo>
                  <a:lnTo>
                    <a:pt x="106" y="414"/>
                  </a:lnTo>
                  <a:lnTo>
                    <a:pt x="121" y="417"/>
                  </a:lnTo>
                  <a:lnTo>
                    <a:pt x="135" y="418"/>
                  </a:lnTo>
                  <a:lnTo>
                    <a:pt x="154" y="421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4"/>
                  </a:lnTo>
                  <a:lnTo>
                    <a:pt x="226" y="443"/>
                  </a:lnTo>
                  <a:lnTo>
                    <a:pt x="240" y="448"/>
                  </a:lnTo>
                  <a:lnTo>
                    <a:pt x="255" y="452"/>
                  </a:lnTo>
                  <a:lnTo>
                    <a:pt x="269" y="453"/>
                  </a:lnTo>
                  <a:lnTo>
                    <a:pt x="273" y="453"/>
                  </a:lnTo>
                  <a:lnTo>
                    <a:pt x="285" y="455"/>
                  </a:lnTo>
                  <a:lnTo>
                    <a:pt x="309" y="455"/>
                  </a:lnTo>
                  <a:lnTo>
                    <a:pt x="327" y="455"/>
                  </a:lnTo>
                  <a:lnTo>
                    <a:pt x="345" y="455"/>
                  </a:lnTo>
                  <a:lnTo>
                    <a:pt x="361" y="455"/>
                  </a:lnTo>
                  <a:lnTo>
                    <a:pt x="379" y="453"/>
                  </a:lnTo>
                  <a:lnTo>
                    <a:pt x="397" y="452"/>
                  </a:lnTo>
                  <a:lnTo>
                    <a:pt x="414" y="451"/>
                  </a:lnTo>
                  <a:lnTo>
                    <a:pt x="431" y="448"/>
                  </a:lnTo>
                  <a:lnTo>
                    <a:pt x="448" y="444"/>
                  </a:lnTo>
                  <a:lnTo>
                    <a:pt x="466" y="442"/>
                  </a:lnTo>
                  <a:lnTo>
                    <a:pt x="484" y="438"/>
                  </a:lnTo>
                  <a:lnTo>
                    <a:pt x="500" y="432"/>
                  </a:lnTo>
                  <a:lnTo>
                    <a:pt x="517" y="428"/>
                  </a:lnTo>
                  <a:lnTo>
                    <a:pt x="534" y="422"/>
                  </a:lnTo>
                  <a:lnTo>
                    <a:pt x="551" y="417"/>
                  </a:lnTo>
                  <a:lnTo>
                    <a:pt x="568" y="410"/>
                  </a:lnTo>
                  <a:lnTo>
                    <a:pt x="585" y="404"/>
                  </a:lnTo>
                  <a:lnTo>
                    <a:pt x="607" y="396"/>
                  </a:lnTo>
                  <a:lnTo>
                    <a:pt x="618" y="389"/>
                  </a:lnTo>
                  <a:lnTo>
                    <a:pt x="622" y="389"/>
                  </a:lnTo>
                  <a:lnTo>
                    <a:pt x="634" y="383"/>
                  </a:lnTo>
                  <a:lnTo>
                    <a:pt x="645" y="372"/>
                  </a:lnTo>
                  <a:lnTo>
                    <a:pt x="654" y="360"/>
                  </a:lnTo>
                  <a:lnTo>
                    <a:pt x="665" y="342"/>
                  </a:lnTo>
                  <a:lnTo>
                    <a:pt x="674" y="329"/>
                  </a:lnTo>
                  <a:lnTo>
                    <a:pt x="684" y="316"/>
                  </a:lnTo>
                  <a:lnTo>
                    <a:pt x="694" y="307"/>
                  </a:lnTo>
                  <a:lnTo>
                    <a:pt x="732" y="268"/>
                  </a:lnTo>
                  <a:lnTo>
                    <a:pt x="771" y="230"/>
                  </a:lnTo>
                  <a:lnTo>
                    <a:pt x="792" y="211"/>
                  </a:lnTo>
                  <a:lnTo>
                    <a:pt x="803" y="202"/>
                  </a:lnTo>
                  <a:lnTo>
                    <a:pt x="816" y="189"/>
                  </a:lnTo>
                  <a:lnTo>
                    <a:pt x="827" y="178"/>
                  </a:lnTo>
                  <a:lnTo>
                    <a:pt x="838" y="169"/>
                  </a:lnTo>
                  <a:lnTo>
                    <a:pt x="849" y="160"/>
                  </a:lnTo>
                  <a:lnTo>
                    <a:pt x="852" y="158"/>
                  </a:lnTo>
                  <a:lnTo>
                    <a:pt x="863" y="151"/>
                  </a:lnTo>
                  <a:lnTo>
                    <a:pt x="881" y="136"/>
                  </a:lnTo>
                  <a:lnTo>
                    <a:pt x="894" y="126"/>
                  </a:lnTo>
                  <a:lnTo>
                    <a:pt x="909" y="116"/>
                  </a:lnTo>
                  <a:lnTo>
                    <a:pt x="921" y="107"/>
                  </a:lnTo>
                  <a:lnTo>
                    <a:pt x="935" y="99"/>
                  </a:lnTo>
                  <a:lnTo>
                    <a:pt x="950" y="90"/>
                  </a:lnTo>
                  <a:lnTo>
                    <a:pt x="964" y="82"/>
                  </a:lnTo>
                  <a:lnTo>
                    <a:pt x="979" y="74"/>
                  </a:lnTo>
                  <a:lnTo>
                    <a:pt x="994" y="68"/>
                  </a:lnTo>
                  <a:lnTo>
                    <a:pt x="1011" y="60"/>
                  </a:lnTo>
                  <a:lnTo>
                    <a:pt x="1026" y="53"/>
                  </a:lnTo>
                  <a:lnTo>
                    <a:pt x="1043" y="48"/>
                  </a:lnTo>
                  <a:lnTo>
                    <a:pt x="1061" y="42"/>
                  </a:lnTo>
                  <a:lnTo>
                    <a:pt x="1076" y="36"/>
                  </a:lnTo>
                  <a:lnTo>
                    <a:pt x="1094" y="33"/>
                  </a:lnTo>
                  <a:lnTo>
                    <a:pt x="1112" y="27"/>
                  </a:lnTo>
                  <a:lnTo>
                    <a:pt x="1130" y="23"/>
                  </a:lnTo>
                  <a:lnTo>
                    <a:pt x="1153" y="18"/>
                  </a:lnTo>
                  <a:lnTo>
                    <a:pt x="1167" y="14"/>
                  </a:lnTo>
                  <a:lnTo>
                    <a:pt x="1170" y="14"/>
                  </a:lnTo>
                  <a:lnTo>
                    <a:pt x="1183" y="12"/>
                  </a:lnTo>
                  <a:lnTo>
                    <a:pt x="1199" y="13"/>
                  </a:lnTo>
                  <a:lnTo>
                    <a:pt x="1214" y="17"/>
                  </a:lnTo>
                  <a:lnTo>
                    <a:pt x="1232" y="25"/>
                  </a:lnTo>
                  <a:lnTo>
                    <a:pt x="1250" y="30"/>
                  </a:lnTo>
                  <a:lnTo>
                    <a:pt x="1266" y="29"/>
                  </a:lnTo>
                  <a:lnTo>
                    <a:pt x="1284" y="21"/>
                  </a:lnTo>
                  <a:lnTo>
                    <a:pt x="1303" y="10"/>
                  </a:lnTo>
                  <a:lnTo>
                    <a:pt x="1317" y="2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21"/>
            <p:cNvSpPr>
              <a:spLocks/>
            </p:cNvSpPr>
            <p:nvPr/>
          </p:nvSpPr>
          <p:spPr bwMode="auto">
            <a:xfrm>
              <a:off x="2883" y="1498"/>
              <a:ext cx="1489" cy="315"/>
            </a:xfrm>
            <a:custGeom>
              <a:avLst/>
              <a:gdLst>
                <a:gd name="T0" fmla="*/ 106 w 1441"/>
                <a:gd name="T1" fmla="*/ 375 h 376"/>
                <a:gd name="T2" fmla="*/ 135 w 1441"/>
                <a:gd name="T3" fmla="*/ 376 h 376"/>
                <a:gd name="T4" fmla="*/ 172 w 1441"/>
                <a:gd name="T5" fmla="*/ 376 h 376"/>
                <a:gd name="T6" fmla="*/ 207 w 1441"/>
                <a:gd name="T7" fmla="*/ 376 h 376"/>
                <a:gd name="T8" fmla="*/ 255 w 1441"/>
                <a:gd name="T9" fmla="*/ 375 h 376"/>
                <a:gd name="T10" fmla="*/ 273 w 1441"/>
                <a:gd name="T11" fmla="*/ 375 h 376"/>
                <a:gd name="T12" fmla="*/ 309 w 1441"/>
                <a:gd name="T13" fmla="*/ 375 h 376"/>
                <a:gd name="T14" fmla="*/ 340 w 1441"/>
                <a:gd name="T15" fmla="*/ 375 h 376"/>
                <a:gd name="T16" fmla="*/ 371 w 1441"/>
                <a:gd name="T17" fmla="*/ 375 h 376"/>
                <a:gd name="T18" fmla="*/ 416 w 1441"/>
                <a:gd name="T19" fmla="*/ 369 h 376"/>
                <a:gd name="T20" fmla="*/ 447 w 1441"/>
                <a:gd name="T21" fmla="*/ 364 h 376"/>
                <a:gd name="T22" fmla="*/ 478 w 1441"/>
                <a:gd name="T23" fmla="*/ 358 h 376"/>
                <a:gd name="T24" fmla="*/ 509 w 1441"/>
                <a:gd name="T25" fmla="*/ 350 h 376"/>
                <a:gd name="T26" fmla="*/ 539 w 1441"/>
                <a:gd name="T27" fmla="*/ 339 h 376"/>
                <a:gd name="T28" fmla="*/ 576 w 1441"/>
                <a:gd name="T29" fmla="*/ 326 h 376"/>
                <a:gd name="T30" fmla="*/ 593 w 1441"/>
                <a:gd name="T31" fmla="*/ 320 h 376"/>
                <a:gd name="T32" fmla="*/ 618 w 1441"/>
                <a:gd name="T33" fmla="*/ 308 h 376"/>
                <a:gd name="T34" fmla="*/ 647 w 1441"/>
                <a:gd name="T35" fmla="*/ 291 h 376"/>
                <a:gd name="T36" fmla="*/ 672 w 1441"/>
                <a:gd name="T37" fmla="*/ 276 h 376"/>
                <a:gd name="T38" fmla="*/ 732 w 1441"/>
                <a:gd name="T39" fmla="*/ 249 h 376"/>
                <a:gd name="T40" fmla="*/ 793 w 1441"/>
                <a:gd name="T41" fmla="*/ 221 h 376"/>
                <a:gd name="T42" fmla="*/ 822 w 1441"/>
                <a:gd name="T43" fmla="*/ 212 h 376"/>
                <a:gd name="T44" fmla="*/ 855 w 1441"/>
                <a:gd name="T45" fmla="*/ 203 h 376"/>
                <a:gd name="T46" fmla="*/ 880 w 1441"/>
                <a:gd name="T47" fmla="*/ 190 h 376"/>
                <a:gd name="T48" fmla="*/ 894 w 1441"/>
                <a:gd name="T49" fmla="*/ 179 h 376"/>
                <a:gd name="T50" fmla="*/ 924 w 1441"/>
                <a:gd name="T51" fmla="*/ 157 h 376"/>
                <a:gd name="T52" fmla="*/ 947 w 1441"/>
                <a:gd name="T53" fmla="*/ 141 h 376"/>
                <a:gd name="T54" fmla="*/ 972 w 1441"/>
                <a:gd name="T55" fmla="*/ 126 h 376"/>
                <a:gd name="T56" fmla="*/ 997 w 1441"/>
                <a:gd name="T57" fmla="*/ 112 h 376"/>
                <a:gd name="T58" fmla="*/ 1025 w 1441"/>
                <a:gd name="T59" fmla="*/ 98 h 376"/>
                <a:gd name="T60" fmla="*/ 1054 w 1441"/>
                <a:gd name="T61" fmla="*/ 86 h 376"/>
                <a:gd name="T62" fmla="*/ 1083 w 1441"/>
                <a:gd name="T63" fmla="*/ 74 h 376"/>
                <a:gd name="T64" fmla="*/ 1114 w 1441"/>
                <a:gd name="T65" fmla="*/ 67 h 376"/>
                <a:gd name="T66" fmla="*/ 1153 w 1441"/>
                <a:gd name="T67" fmla="*/ 55 h 376"/>
                <a:gd name="T68" fmla="*/ 1170 w 1441"/>
                <a:gd name="T69" fmla="*/ 51 h 376"/>
                <a:gd name="T70" fmla="*/ 1199 w 1441"/>
                <a:gd name="T71" fmla="*/ 46 h 376"/>
                <a:gd name="T72" fmla="*/ 1232 w 1441"/>
                <a:gd name="T73" fmla="*/ 43 h 376"/>
                <a:gd name="T74" fmla="*/ 1266 w 1441"/>
                <a:gd name="T75" fmla="*/ 35 h 376"/>
                <a:gd name="T76" fmla="*/ 1303 w 1441"/>
                <a:gd name="T77" fmla="*/ 15 h 376"/>
                <a:gd name="T78" fmla="*/ 1332 w 1441"/>
                <a:gd name="T79" fmla="*/ 4 h 376"/>
                <a:gd name="T80" fmla="*/ 1441 w 1441"/>
                <a:gd name="T8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6">
                  <a:moveTo>
                    <a:pt x="0" y="375"/>
                  </a:moveTo>
                  <a:lnTo>
                    <a:pt x="106" y="375"/>
                  </a:lnTo>
                  <a:lnTo>
                    <a:pt x="121" y="375"/>
                  </a:lnTo>
                  <a:lnTo>
                    <a:pt x="135" y="376"/>
                  </a:lnTo>
                  <a:lnTo>
                    <a:pt x="154" y="376"/>
                  </a:lnTo>
                  <a:lnTo>
                    <a:pt x="172" y="376"/>
                  </a:lnTo>
                  <a:lnTo>
                    <a:pt x="190" y="376"/>
                  </a:lnTo>
                  <a:lnTo>
                    <a:pt x="207" y="376"/>
                  </a:lnTo>
                  <a:lnTo>
                    <a:pt x="226" y="375"/>
                  </a:lnTo>
                  <a:lnTo>
                    <a:pt x="255" y="375"/>
                  </a:lnTo>
                  <a:lnTo>
                    <a:pt x="269" y="375"/>
                  </a:lnTo>
                  <a:lnTo>
                    <a:pt x="273" y="375"/>
                  </a:lnTo>
                  <a:lnTo>
                    <a:pt x="285" y="375"/>
                  </a:lnTo>
                  <a:lnTo>
                    <a:pt x="309" y="375"/>
                  </a:lnTo>
                  <a:lnTo>
                    <a:pt x="325" y="375"/>
                  </a:lnTo>
                  <a:lnTo>
                    <a:pt x="340" y="375"/>
                  </a:lnTo>
                  <a:lnTo>
                    <a:pt x="356" y="375"/>
                  </a:lnTo>
                  <a:lnTo>
                    <a:pt x="371" y="375"/>
                  </a:lnTo>
                  <a:lnTo>
                    <a:pt x="401" y="371"/>
                  </a:lnTo>
                  <a:lnTo>
                    <a:pt x="416" y="369"/>
                  </a:lnTo>
                  <a:lnTo>
                    <a:pt x="433" y="368"/>
                  </a:lnTo>
                  <a:lnTo>
                    <a:pt x="447" y="364"/>
                  </a:lnTo>
                  <a:lnTo>
                    <a:pt x="463" y="362"/>
                  </a:lnTo>
                  <a:lnTo>
                    <a:pt x="478" y="358"/>
                  </a:lnTo>
                  <a:lnTo>
                    <a:pt x="494" y="354"/>
                  </a:lnTo>
                  <a:lnTo>
                    <a:pt x="509" y="350"/>
                  </a:lnTo>
                  <a:lnTo>
                    <a:pt x="524" y="345"/>
                  </a:lnTo>
                  <a:lnTo>
                    <a:pt x="539" y="339"/>
                  </a:lnTo>
                  <a:lnTo>
                    <a:pt x="554" y="334"/>
                  </a:lnTo>
                  <a:lnTo>
                    <a:pt x="576" y="326"/>
                  </a:lnTo>
                  <a:lnTo>
                    <a:pt x="589" y="321"/>
                  </a:lnTo>
                  <a:lnTo>
                    <a:pt x="593" y="320"/>
                  </a:lnTo>
                  <a:lnTo>
                    <a:pt x="605" y="314"/>
                  </a:lnTo>
                  <a:lnTo>
                    <a:pt x="618" y="308"/>
                  </a:lnTo>
                  <a:lnTo>
                    <a:pt x="630" y="300"/>
                  </a:lnTo>
                  <a:lnTo>
                    <a:pt x="647" y="291"/>
                  </a:lnTo>
                  <a:lnTo>
                    <a:pt x="659" y="283"/>
                  </a:lnTo>
                  <a:lnTo>
                    <a:pt x="672" y="276"/>
                  </a:lnTo>
                  <a:lnTo>
                    <a:pt x="684" y="270"/>
                  </a:lnTo>
                  <a:lnTo>
                    <a:pt x="732" y="249"/>
                  </a:lnTo>
                  <a:lnTo>
                    <a:pt x="780" y="227"/>
                  </a:lnTo>
                  <a:lnTo>
                    <a:pt x="793" y="221"/>
                  </a:lnTo>
                  <a:lnTo>
                    <a:pt x="807" y="215"/>
                  </a:lnTo>
                  <a:lnTo>
                    <a:pt x="822" y="212"/>
                  </a:lnTo>
                  <a:lnTo>
                    <a:pt x="841" y="207"/>
                  </a:lnTo>
                  <a:lnTo>
                    <a:pt x="855" y="203"/>
                  </a:lnTo>
                  <a:lnTo>
                    <a:pt x="867" y="196"/>
                  </a:lnTo>
                  <a:lnTo>
                    <a:pt x="880" y="190"/>
                  </a:lnTo>
                  <a:lnTo>
                    <a:pt x="883" y="187"/>
                  </a:lnTo>
                  <a:lnTo>
                    <a:pt x="894" y="179"/>
                  </a:lnTo>
                  <a:lnTo>
                    <a:pt x="912" y="165"/>
                  </a:lnTo>
                  <a:lnTo>
                    <a:pt x="924" y="157"/>
                  </a:lnTo>
                  <a:lnTo>
                    <a:pt x="935" y="149"/>
                  </a:lnTo>
                  <a:lnTo>
                    <a:pt x="947" y="141"/>
                  </a:lnTo>
                  <a:lnTo>
                    <a:pt x="960" y="133"/>
                  </a:lnTo>
                  <a:lnTo>
                    <a:pt x="972" y="126"/>
                  </a:lnTo>
                  <a:lnTo>
                    <a:pt x="985" y="119"/>
                  </a:lnTo>
                  <a:lnTo>
                    <a:pt x="997" y="112"/>
                  </a:lnTo>
                  <a:lnTo>
                    <a:pt x="1011" y="105"/>
                  </a:lnTo>
                  <a:lnTo>
                    <a:pt x="1025" y="98"/>
                  </a:lnTo>
                  <a:lnTo>
                    <a:pt x="1038" y="91"/>
                  </a:lnTo>
                  <a:lnTo>
                    <a:pt x="1054" y="86"/>
                  </a:lnTo>
                  <a:lnTo>
                    <a:pt x="1067" y="81"/>
                  </a:lnTo>
                  <a:lnTo>
                    <a:pt x="1083" y="74"/>
                  </a:lnTo>
                  <a:lnTo>
                    <a:pt x="1098" y="71"/>
                  </a:lnTo>
                  <a:lnTo>
                    <a:pt x="1114" y="67"/>
                  </a:lnTo>
                  <a:lnTo>
                    <a:pt x="1130" y="61"/>
                  </a:lnTo>
                  <a:lnTo>
                    <a:pt x="1153" y="55"/>
                  </a:lnTo>
                  <a:lnTo>
                    <a:pt x="1167" y="51"/>
                  </a:lnTo>
                  <a:lnTo>
                    <a:pt x="1170" y="51"/>
                  </a:lnTo>
                  <a:lnTo>
                    <a:pt x="1183" y="48"/>
                  </a:lnTo>
                  <a:lnTo>
                    <a:pt x="1199" y="46"/>
                  </a:lnTo>
                  <a:lnTo>
                    <a:pt x="1214" y="43"/>
                  </a:lnTo>
                  <a:lnTo>
                    <a:pt x="1232" y="43"/>
                  </a:lnTo>
                  <a:lnTo>
                    <a:pt x="1250" y="40"/>
                  </a:lnTo>
                  <a:lnTo>
                    <a:pt x="1266" y="35"/>
                  </a:lnTo>
                  <a:lnTo>
                    <a:pt x="1284" y="27"/>
                  </a:lnTo>
                  <a:lnTo>
                    <a:pt x="1303" y="15"/>
                  </a:lnTo>
                  <a:lnTo>
                    <a:pt x="1317" y="8"/>
                  </a:lnTo>
                  <a:lnTo>
                    <a:pt x="1332" y="4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" name="Freeform 122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60 h 375"/>
                <a:gd name="T2" fmla="*/ 121 w 1441"/>
                <a:gd name="T3" fmla="*/ 356 h 375"/>
                <a:gd name="T4" fmla="*/ 154 w 1441"/>
                <a:gd name="T5" fmla="*/ 354 h 375"/>
                <a:gd name="T6" fmla="*/ 190 w 1441"/>
                <a:gd name="T7" fmla="*/ 347 h 375"/>
                <a:gd name="T8" fmla="*/ 226 w 1441"/>
                <a:gd name="T9" fmla="*/ 330 h 375"/>
                <a:gd name="T10" fmla="*/ 255 w 1441"/>
                <a:gd name="T11" fmla="*/ 320 h 375"/>
                <a:gd name="T12" fmla="*/ 309 w 1441"/>
                <a:gd name="T13" fmla="*/ 320 h 375"/>
                <a:gd name="T14" fmla="*/ 349 w 1441"/>
                <a:gd name="T15" fmla="*/ 317 h 375"/>
                <a:gd name="T16" fmla="*/ 376 w 1441"/>
                <a:gd name="T17" fmla="*/ 313 h 375"/>
                <a:gd name="T18" fmla="*/ 402 w 1441"/>
                <a:gd name="T19" fmla="*/ 310 h 375"/>
                <a:gd name="T20" fmla="*/ 442 w 1441"/>
                <a:gd name="T21" fmla="*/ 303 h 375"/>
                <a:gd name="T22" fmla="*/ 469 w 1441"/>
                <a:gd name="T23" fmla="*/ 296 h 375"/>
                <a:gd name="T24" fmla="*/ 496 w 1441"/>
                <a:gd name="T25" fmla="*/ 289 h 375"/>
                <a:gd name="T26" fmla="*/ 522 w 1441"/>
                <a:gd name="T27" fmla="*/ 282 h 375"/>
                <a:gd name="T28" fmla="*/ 558 w 1441"/>
                <a:gd name="T29" fmla="*/ 270 h 375"/>
                <a:gd name="T30" fmla="*/ 575 w 1441"/>
                <a:gd name="T31" fmla="*/ 263 h 375"/>
                <a:gd name="T32" fmla="*/ 605 w 1441"/>
                <a:gd name="T33" fmla="*/ 259 h 375"/>
                <a:gd name="T34" fmla="*/ 643 w 1441"/>
                <a:gd name="T35" fmla="*/ 255 h 375"/>
                <a:gd name="T36" fmla="*/ 789 w 1441"/>
                <a:gd name="T37" fmla="*/ 241 h 375"/>
                <a:gd name="T38" fmla="*/ 822 w 1441"/>
                <a:gd name="T39" fmla="*/ 240 h 375"/>
                <a:gd name="T40" fmla="*/ 865 w 1441"/>
                <a:gd name="T41" fmla="*/ 245 h 375"/>
                <a:gd name="T42" fmla="*/ 896 w 1441"/>
                <a:gd name="T43" fmla="*/ 244 h 375"/>
                <a:gd name="T44" fmla="*/ 912 w 1441"/>
                <a:gd name="T45" fmla="*/ 236 h 375"/>
                <a:gd name="T46" fmla="*/ 942 w 1441"/>
                <a:gd name="T47" fmla="*/ 213 h 375"/>
                <a:gd name="T48" fmla="*/ 961 w 1441"/>
                <a:gd name="T49" fmla="*/ 199 h 375"/>
                <a:gd name="T50" fmla="*/ 994 w 1441"/>
                <a:gd name="T51" fmla="*/ 179 h 375"/>
                <a:gd name="T52" fmla="*/ 1027 w 1441"/>
                <a:gd name="T53" fmla="*/ 160 h 375"/>
                <a:gd name="T54" fmla="*/ 1051 w 1441"/>
                <a:gd name="T55" fmla="*/ 148 h 375"/>
                <a:gd name="T56" fmla="*/ 1076 w 1441"/>
                <a:gd name="T57" fmla="*/ 137 h 375"/>
                <a:gd name="T58" fmla="*/ 1102 w 1441"/>
                <a:gd name="T59" fmla="*/ 126 h 375"/>
                <a:gd name="T60" fmla="*/ 1130 w 1441"/>
                <a:gd name="T61" fmla="*/ 116 h 375"/>
                <a:gd name="T62" fmla="*/ 1167 w 1441"/>
                <a:gd name="T63" fmla="*/ 106 h 375"/>
                <a:gd name="T64" fmla="*/ 1183 w 1441"/>
                <a:gd name="T65" fmla="*/ 99 h 375"/>
                <a:gd name="T66" fmla="*/ 1214 w 1441"/>
                <a:gd name="T67" fmla="*/ 88 h 375"/>
                <a:gd name="T68" fmla="*/ 1250 w 1441"/>
                <a:gd name="T69" fmla="*/ 69 h 375"/>
                <a:gd name="T70" fmla="*/ 1284 w 1441"/>
                <a:gd name="T71" fmla="*/ 51 h 375"/>
                <a:gd name="T72" fmla="*/ 1317 w 1441"/>
                <a:gd name="T73" fmla="*/ 31 h 375"/>
                <a:gd name="T74" fmla="*/ 1346 w 1441"/>
                <a:gd name="T75" fmla="*/ 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60"/>
                  </a:lnTo>
                  <a:lnTo>
                    <a:pt x="106" y="358"/>
                  </a:lnTo>
                  <a:lnTo>
                    <a:pt x="121" y="356"/>
                  </a:lnTo>
                  <a:lnTo>
                    <a:pt x="135" y="355"/>
                  </a:lnTo>
                  <a:lnTo>
                    <a:pt x="154" y="354"/>
                  </a:lnTo>
                  <a:lnTo>
                    <a:pt x="172" y="352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0"/>
                  </a:lnTo>
                  <a:lnTo>
                    <a:pt x="240" y="324"/>
                  </a:lnTo>
                  <a:lnTo>
                    <a:pt x="255" y="320"/>
                  </a:lnTo>
                  <a:lnTo>
                    <a:pt x="269" y="320"/>
                  </a:lnTo>
                  <a:lnTo>
                    <a:pt x="309" y="320"/>
                  </a:lnTo>
                  <a:lnTo>
                    <a:pt x="322" y="318"/>
                  </a:lnTo>
                  <a:lnTo>
                    <a:pt x="349" y="317"/>
                  </a:lnTo>
                  <a:lnTo>
                    <a:pt x="362" y="316"/>
                  </a:lnTo>
                  <a:lnTo>
                    <a:pt x="376" y="313"/>
                  </a:lnTo>
                  <a:lnTo>
                    <a:pt x="389" y="312"/>
                  </a:lnTo>
                  <a:lnTo>
                    <a:pt x="402" y="310"/>
                  </a:lnTo>
                  <a:lnTo>
                    <a:pt x="429" y="306"/>
                  </a:lnTo>
                  <a:lnTo>
                    <a:pt x="442" y="303"/>
                  </a:lnTo>
                  <a:lnTo>
                    <a:pt x="456" y="300"/>
                  </a:lnTo>
                  <a:lnTo>
                    <a:pt x="469" y="296"/>
                  </a:lnTo>
                  <a:lnTo>
                    <a:pt x="482" y="293"/>
                  </a:lnTo>
                  <a:lnTo>
                    <a:pt x="496" y="289"/>
                  </a:lnTo>
                  <a:lnTo>
                    <a:pt x="510" y="287"/>
                  </a:lnTo>
                  <a:lnTo>
                    <a:pt x="522" y="282"/>
                  </a:lnTo>
                  <a:lnTo>
                    <a:pt x="545" y="274"/>
                  </a:lnTo>
                  <a:lnTo>
                    <a:pt x="558" y="270"/>
                  </a:lnTo>
                  <a:lnTo>
                    <a:pt x="561" y="268"/>
                  </a:lnTo>
                  <a:lnTo>
                    <a:pt x="575" y="263"/>
                  </a:lnTo>
                  <a:lnTo>
                    <a:pt x="590" y="261"/>
                  </a:lnTo>
                  <a:lnTo>
                    <a:pt x="605" y="259"/>
                  </a:lnTo>
                  <a:lnTo>
                    <a:pt x="626" y="258"/>
                  </a:lnTo>
                  <a:lnTo>
                    <a:pt x="643" y="255"/>
                  </a:lnTo>
                  <a:lnTo>
                    <a:pt x="674" y="253"/>
                  </a:lnTo>
                  <a:lnTo>
                    <a:pt x="789" y="241"/>
                  </a:lnTo>
                  <a:lnTo>
                    <a:pt x="805" y="240"/>
                  </a:lnTo>
                  <a:lnTo>
                    <a:pt x="822" y="240"/>
                  </a:lnTo>
                  <a:lnTo>
                    <a:pt x="840" y="241"/>
                  </a:lnTo>
                  <a:lnTo>
                    <a:pt x="865" y="245"/>
                  </a:lnTo>
                  <a:lnTo>
                    <a:pt x="881" y="245"/>
                  </a:lnTo>
                  <a:lnTo>
                    <a:pt x="896" y="244"/>
                  </a:lnTo>
                  <a:lnTo>
                    <a:pt x="909" y="237"/>
                  </a:lnTo>
                  <a:lnTo>
                    <a:pt x="912" y="236"/>
                  </a:lnTo>
                  <a:lnTo>
                    <a:pt x="923" y="228"/>
                  </a:lnTo>
                  <a:lnTo>
                    <a:pt x="942" y="213"/>
                  </a:lnTo>
                  <a:lnTo>
                    <a:pt x="952" y="207"/>
                  </a:lnTo>
                  <a:lnTo>
                    <a:pt x="961" y="199"/>
                  </a:lnTo>
                  <a:lnTo>
                    <a:pt x="972" y="192"/>
                  </a:lnTo>
                  <a:lnTo>
                    <a:pt x="994" y="179"/>
                  </a:lnTo>
                  <a:lnTo>
                    <a:pt x="1005" y="173"/>
                  </a:lnTo>
                  <a:lnTo>
                    <a:pt x="1027" y="160"/>
                  </a:lnTo>
                  <a:lnTo>
                    <a:pt x="1038" y="154"/>
                  </a:lnTo>
                  <a:lnTo>
                    <a:pt x="1051" y="148"/>
                  </a:lnTo>
                  <a:lnTo>
                    <a:pt x="1063" y="143"/>
                  </a:lnTo>
                  <a:lnTo>
                    <a:pt x="1076" y="137"/>
                  </a:lnTo>
                  <a:lnTo>
                    <a:pt x="1090" y="131"/>
                  </a:lnTo>
                  <a:lnTo>
                    <a:pt x="1102" y="126"/>
                  </a:lnTo>
                  <a:lnTo>
                    <a:pt x="1116" y="122"/>
                  </a:lnTo>
                  <a:lnTo>
                    <a:pt x="1130" y="116"/>
                  </a:lnTo>
                  <a:lnTo>
                    <a:pt x="1153" y="110"/>
                  </a:lnTo>
                  <a:lnTo>
                    <a:pt x="1167" y="106"/>
                  </a:lnTo>
                  <a:lnTo>
                    <a:pt x="1170" y="105"/>
                  </a:lnTo>
                  <a:lnTo>
                    <a:pt x="1183" y="99"/>
                  </a:lnTo>
                  <a:lnTo>
                    <a:pt x="1199" y="94"/>
                  </a:lnTo>
                  <a:lnTo>
                    <a:pt x="1214" y="88"/>
                  </a:lnTo>
                  <a:lnTo>
                    <a:pt x="1232" y="78"/>
                  </a:lnTo>
                  <a:lnTo>
                    <a:pt x="1250" y="69"/>
                  </a:lnTo>
                  <a:lnTo>
                    <a:pt x="1266" y="60"/>
                  </a:lnTo>
                  <a:lnTo>
                    <a:pt x="1284" y="51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6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" name="Freeform 123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46 h 375"/>
                <a:gd name="T2" fmla="*/ 121 w 1441"/>
                <a:gd name="T3" fmla="*/ 337 h 375"/>
                <a:gd name="T4" fmla="*/ 154 w 1441"/>
                <a:gd name="T5" fmla="*/ 331 h 375"/>
                <a:gd name="T6" fmla="*/ 190 w 1441"/>
                <a:gd name="T7" fmla="*/ 320 h 375"/>
                <a:gd name="T8" fmla="*/ 226 w 1441"/>
                <a:gd name="T9" fmla="*/ 286 h 375"/>
                <a:gd name="T10" fmla="*/ 255 w 1441"/>
                <a:gd name="T11" fmla="*/ 265 h 375"/>
                <a:gd name="T12" fmla="*/ 273 w 1441"/>
                <a:gd name="T13" fmla="*/ 262 h 375"/>
                <a:gd name="T14" fmla="*/ 309 w 1441"/>
                <a:gd name="T15" fmla="*/ 262 h 375"/>
                <a:gd name="T16" fmla="*/ 332 w 1441"/>
                <a:gd name="T17" fmla="*/ 258 h 375"/>
                <a:gd name="T18" fmla="*/ 354 w 1441"/>
                <a:gd name="T19" fmla="*/ 257 h 375"/>
                <a:gd name="T20" fmla="*/ 376 w 1441"/>
                <a:gd name="T21" fmla="*/ 253 h 375"/>
                <a:gd name="T22" fmla="*/ 398 w 1441"/>
                <a:gd name="T23" fmla="*/ 250 h 375"/>
                <a:gd name="T24" fmla="*/ 422 w 1441"/>
                <a:gd name="T25" fmla="*/ 246 h 375"/>
                <a:gd name="T26" fmla="*/ 456 w 1441"/>
                <a:gd name="T27" fmla="*/ 238 h 375"/>
                <a:gd name="T28" fmla="*/ 491 w 1441"/>
                <a:gd name="T29" fmla="*/ 230 h 375"/>
                <a:gd name="T30" fmla="*/ 527 w 1441"/>
                <a:gd name="T31" fmla="*/ 217 h 375"/>
                <a:gd name="T32" fmla="*/ 545 w 1441"/>
                <a:gd name="T33" fmla="*/ 213 h 375"/>
                <a:gd name="T34" fmla="*/ 580 w 1441"/>
                <a:gd name="T35" fmla="*/ 217 h 375"/>
                <a:gd name="T36" fmla="*/ 626 w 1441"/>
                <a:gd name="T37" fmla="*/ 229 h 375"/>
                <a:gd name="T38" fmla="*/ 663 w 1441"/>
                <a:gd name="T39" fmla="*/ 237 h 375"/>
                <a:gd name="T40" fmla="*/ 797 w 1441"/>
                <a:gd name="T41" fmla="*/ 254 h 375"/>
                <a:gd name="T42" fmla="*/ 836 w 1441"/>
                <a:gd name="T43" fmla="*/ 263 h 375"/>
                <a:gd name="T44" fmla="*/ 887 w 1441"/>
                <a:gd name="T45" fmla="*/ 283 h 375"/>
                <a:gd name="T46" fmla="*/ 924 w 1441"/>
                <a:gd name="T47" fmla="*/ 289 h 375"/>
                <a:gd name="T48" fmla="*/ 941 w 1441"/>
                <a:gd name="T49" fmla="*/ 283 h 375"/>
                <a:gd name="T50" fmla="*/ 971 w 1441"/>
                <a:gd name="T51" fmla="*/ 262 h 375"/>
                <a:gd name="T52" fmla="*/ 996 w 1441"/>
                <a:gd name="T53" fmla="*/ 244 h 375"/>
                <a:gd name="T54" fmla="*/ 1014 w 1441"/>
                <a:gd name="T55" fmla="*/ 233 h 375"/>
                <a:gd name="T56" fmla="*/ 1033 w 1441"/>
                <a:gd name="T57" fmla="*/ 221 h 375"/>
                <a:gd name="T58" fmla="*/ 1052 w 1441"/>
                <a:gd name="T59" fmla="*/ 209 h 375"/>
                <a:gd name="T60" fmla="*/ 1073 w 1441"/>
                <a:gd name="T61" fmla="*/ 198 h 375"/>
                <a:gd name="T62" fmla="*/ 1095 w 1441"/>
                <a:gd name="T63" fmla="*/ 187 h 375"/>
                <a:gd name="T64" fmla="*/ 1117 w 1441"/>
                <a:gd name="T65" fmla="*/ 177 h 375"/>
                <a:gd name="T66" fmla="*/ 1153 w 1441"/>
                <a:gd name="T67" fmla="*/ 165 h 375"/>
                <a:gd name="T68" fmla="*/ 1170 w 1441"/>
                <a:gd name="T69" fmla="*/ 160 h 375"/>
                <a:gd name="T70" fmla="*/ 1199 w 1441"/>
                <a:gd name="T71" fmla="*/ 144 h 375"/>
                <a:gd name="T72" fmla="*/ 1232 w 1441"/>
                <a:gd name="T73" fmla="*/ 114 h 375"/>
                <a:gd name="T74" fmla="*/ 1266 w 1441"/>
                <a:gd name="T75" fmla="*/ 86 h 375"/>
                <a:gd name="T76" fmla="*/ 1303 w 1441"/>
                <a:gd name="T77" fmla="*/ 64 h 375"/>
                <a:gd name="T78" fmla="*/ 1332 w 1441"/>
                <a:gd name="T79" fmla="*/ 48 h 375"/>
                <a:gd name="T80" fmla="*/ 1441 w 1441"/>
                <a:gd name="T8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46"/>
                  </a:lnTo>
                  <a:lnTo>
                    <a:pt x="106" y="341"/>
                  </a:lnTo>
                  <a:lnTo>
                    <a:pt x="121" y="337"/>
                  </a:lnTo>
                  <a:lnTo>
                    <a:pt x="135" y="335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20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2"/>
                  </a:lnTo>
                  <a:lnTo>
                    <a:pt x="255" y="265"/>
                  </a:lnTo>
                  <a:lnTo>
                    <a:pt x="269" y="262"/>
                  </a:lnTo>
                  <a:lnTo>
                    <a:pt x="273" y="262"/>
                  </a:lnTo>
                  <a:lnTo>
                    <a:pt x="285" y="262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32" y="258"/>
                  </a:lnTo>
                  <a:lnTo>
                    <a:pt x="343" y="257"/>
                  </a:lnTo>
                  <a:lnTo>
                    <a:pt x="354" y="257"/>
                  </a:lnTo>
                  <a:lnTo>
                    <a:pt x="365" y="254"/>
                  </a:lnTo>
                  <a:lnTo>
                    <a:pt x="376" y="253"/>
                  </a:lnTo>
                  <a:lnTo>
                    <a:pt x="387" y="251"/>
                  </a:lnTo>
                  <a:lnTo>
                    <a:pt x="398" y="250"/>
                  </a:lnTo>
                  <a:lnTo>
                    <a:pt x="409" y="249"/>
                  </a:lnTo>
                  <a:lnTo>
                    <a:pt x="422" y="246"/>
                  </a:lnTo>
                  <a:lnTo>
                    <a:pt x="433" y="244"/>
                  </a:lnTo>
                  <a:lnTo>
                    <a:pt x="456" y="238"/>
                  </a:lnTo>
                  <a:lnTo>
                    <a:pt x="480" y="234"/>
                  </a:lnTo>
                  <a:lnTo>
                    <a:pt x="491" y="230"/>
                  </a:lnTo>
                  <a:lnTo>
                    <a:pt x="514" y="223"/>
                  </a:lnTo>
                  <a:lnTo>
                    <a:pt x="527" y="217"/>
                  </a:lnTo>
                  <a:lnTo>
                    <a:pt x="529" y="216"/>
                  </a:lnTo>
                  <a:lnTo>
                    <a:pt x="545" y="213"/>
                  </a:lnTo>
                  <a:lnTo>
                    <a:pt x="561" y="213"/>
                  </a:lnTo>
                  <a:lnTo>
                    <a:pt x="580" y="217"/>
                  </a:lnTo>
                  <a:lnTo>
                    <a:pt x="607" y="225"/>
                  </a:lnTo>
                  <a:lnTo>
                    <a:pt x="626" y="229"/>
                  </a:lnTo>
                  <a:lnTo>
                    <a:pt x="645" y="233"/>
                  </a:lnTo>
                  <a:lnTo>
                    <a:pt x="663" y="237"/>
                  </a:lnTo>
                  <a:lnTo>
                    <a:pt x="731" y="245"/>
                  </a:lnTo>
                  <a:lnTo>
                    <a:pt x="797" y="254"/>
                  </a:lnTo>
                  <a:lnTo>
                    <a:pt x="815" y="257"/>
                  </a:lnTo>
                  <a:lnTo>
                    <a:pt x="836" y="263"/>
                  </a:lnTo>
                  <a:lnTo>
                    <a:pt x="856" y="271"/>
                  </a:lnTo>
                  <a:lnTo>
                    <a:pt x="887" y="283"/>
                  </a:lnTo>
                  <a:lnTo>
                    <a:pt x="907" y="288"/>
                  </a:lnTo>
                  <a:lnTo>
                    <a:pt x="924" y="289"/>
                  </a:lnTo>
                  <a:lnTo>
                    <a:pt x="938" y="284"/>
                  </a:lnTo>
                  <a:lnTo>
                    <a:pt x="941" y="283"/>
                  </a:lnTo>
                  <a:lnTo>
                    <a:pt x="952" y="275"/>
                  </a:lnTo>
                  <a:lnTo>
                    <a:pt x="971" y="262"/>
                  </a:lnTo>
                  <a:lnTo>
                    <a:pt x="979" y="255"/>
                  </a:lnTo>
                  <a:lnTo>
                    <a:pt x="996" y="244"/>
                  </a:lnTo>
                  <a:lnTo>
                    <a:pt x="1005" y="238"/>
                  </a:lnTo>
                  <a:lnTo>
                    <a:pt x="1014" y="233"/>
                  </a:lnTo>
                  <a:lnTo>
                    <a:pt x="1023" y="227"/>
                  </a:lnTo>
                  <a:lnTo>
                    <a:pt x="1033" y="221"/>
                  </a:lnTo>
                  <a:lnTo>
                    <a:pt x="1043" y="215"/>
                  </a:lnTo>
                  <a:lnTo>
                    <a:pt x="1052" y="209"/>
                  </a:lnTo>
                  <a:lnTo>
                    <a:pt x="1063" y="204"/>
                  </a:lnTo>
                  <a:lnTo>
                    <a:pt x="1073" y="198"/>
                  </a:lnTo>
                  <a:lnTo>
                    <a:pt x="1084" y="192"/>
                  </a:lnTo>
                  <a:lnTo>
                    <a:pt x="1095" y="187"/>
                  </a:lnTo>
                  <a:lnTo>
                    <a:pt x="1106" y="182"/>
                  </a:lnTo>
                  <a:lnTo>
                    <a:pt x="1117" y="177"/>
                  </a:lnTo>
                  <a:lnTo>
                    <a:pt x="1130" y="171"/>
                  </a:lnTo>
                  <a:lnTo>
                    <a:pt x="1153" y="165"/>
                  </a:lnTo>
                  <a:lnTo>
                    <a:pt x="1167" y="160"/>
                  </a:lnTo>
                  <a:lnTo>
                    <a:pt x="1170" y="160"/>
                  </a:lnTo>
                  <a:lnTo>
                    <a:pt x="1183" y="153"/>
                  </a:lnTo>
                  <a:lnTo>
                    <a:pt x="1199" y="144"/>
                  </a:lnTo>
                  <a:lnTo>
                    <a:pt x="1214" y="131"/>
                  </a:lnTo>
                  <a:lnTo>
                    <a:pt x="1232" y="114"/>
                  </a:lnTo>
                  <a:lnTo>
                    <a:pt x="1250" y="98"/>
                  </a:lnTo>
                  <a:lnTo>
                    <a:pt x="1266" y="86"/>
                  </a:lnTo>
                  <a:lnTo>
                    <a:pt x="1284" y="76"/>
                  </a:lnTo>
                  <a:lnTo>
                    <a:pt x="1303" y="64"/>
                  </a:lnTo>
                  <a:lnTo>
                    <a:pt x="1317" y="55"/>
                  </a:lnTo>
                  <a:lnTo>
                    <a:pt x="1332" y="48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" name="Freeform 124"/>
            <p:cNvSpPr>
              <a:spLocks/>
            </p:cNvSpPr>
            <p:nvPr/>
          </p:nvSpPr>
          <p:spPr bwMode="auto">
            <a:xfrm>
              <a:off x="2883" y="1453"/>
              <a:ext cx="1489" cy="466"/>
            </a:xfrm>
            <a:custGeom>
              <a:avLst/>
              <a:gdLst>
                <a:gd name="T0" fmla="*/ 92 w 1441"/>
                <a:gd name="T1" fmla="*/ 472 h 556"/>
                <a:gd name="T2" fmla="*/ 121 w 1441"/>
                <a:gd name="T3" fmla="*/ 480 h 556"/>
                <a:gd name="T4" fmla="*/ 154 w 1441"/>
                <a:gd name="T5" fmla="*/ 485 h 556"/>
                <a:gd name="T6" fmla="*/ 190 w 1441"/>
                <a:gd name="T7" fmla="*/ 498 h 556"/>
                <a:gd name="T8" fmla="*/ 226 w 1441"/>
                <a:gd name="T9" fmla="*/ 532 h 556"/>
                <a:gd name="T10" fmla="*/ 255 w 1441"/>
                <a:gd name="T11" fmla="*/ 552 h 556"/>
                <a:gd name="T12" fmla="*/ 273 w 1441"/>
                <a:gd name="T13" fmla="*/ 556 h 556"/>
                <a:gd name="T14" fmla="*/ 309 w 1441"/>
                <a:gd name="T15" fmla="*/ 556 h 556"/>
                <a:gd name="T16" fmla="*/ 349 w 1441"/>
                <a:gd name="T17" fmla="*/ 556 h 556"/>
                <a:gd name="T18" fmla="*/ 389 w 1441"/>
                <a:gd name="T19" fmla="*/ 553 h 556"/>
                <a:gd name="T20" fmla="*/ 427 w 1441"/>
                <a:gd name="T21" fmla="*/ 547 h 556"/>
                <a:gd name="T22" fmla="*/ 465 w 1441"/>
                <a:gd name="T23" fmla="*/ 537 h 556"/>
                <a:gd name="T24" fmla="*/ 503 w 1441"/>
                <a:gd name="T25" fmla="*/ 526 h 556"/>
                <a:gd name="T26" fmla="*/ 539 w 1441"/>
                <a:gd name="T27" fmla="*/ 511 h 556"/>
                <a:gd name="T28" fmla="*/ 574 w 1441"/>
                <a:gd name="T29" fmla="*/ 494 h 556"/>
                <a:gd name="T30" fmla="*/ 608 w 1441"/>
                <a:gd name="T31" fmla="*/ 475 h 556"/>
                <a:gd name="T32" fmla="*/ 638 w 1441"/>
                <a:gd name="T33" fmla="*/ 455 h 556"/>
                <a:gd name="T34" fmla="*/ 652 w 1441"/>
                <a:gd name="T35" fmla="*/ 443 h 556"/>
                <a:gd name="T36" fmla="*/ 665 w 1441"/>
                <a:gd name="T37" fmla="*/ 412 h 556"/>
                <a:gd name="T38" fmla="*/ 677 w 1441"/>
                <a:gd name="T39" fmla="*/ 367 h 556"/>
                <a:gd name="T40" fmla="*/ 691 w 1441"/>
                <a:gd name="T41" fmla="*/ 333 h 556"/>
                <a:gd name="T42" fmla="*/ 743 w 1441"/>
                <a:gd name="T43" fmla="*/ 219 h 556"/>
                <a:gd name="T44" fmla="*/ 756 w 1441"/>
                <a:gd name="T45" fmla="*/ 184 h 556"/>
                <a:gd name="T46" fmla="*/ 765 w 1441"/>
                <a:gd name="T47" fmla="*/ 138 h 556"/>
                <a:gd name="T48" fmla="*/ 780 w 1441"/>
                <a:gd name="T49" fmla="*/ 105 h 556"/>
                <a:gd name="T50" fmla="*/ 793 w 1441"/>
                <a:gd name="T51" fmla="*/ 94 h 556"/>
                <a:gd name="T52" fmla="*/ 825 w 1441"/>
                <a:gd name="T53" fmla="*/ 76 h 556"/>
                <a:gd name="T54" fmla="*/ 859 w 1441"/>
                <a:gd name="T55" fmla="*/ 56 h 556"/>
                <a:gd name="T56" fmla="*/ 895 w 1441"/>
                <a:gd name="T57" fmla="*/ 39 h 556"/>
                <a:gd name="T58" fmla="*/ 934 w 1441"/>
                <a:gd name="T59" fmla="*/ 26 h 556"/>
                <a:gd name="T60" fmla="*/ 971 w 1441"/>
                <a:gd name="T61" fmla="*/ 14 h 556"/>
                <a:gd name="T62" fmla="*/ 1010 w 1441"/>
                <a:gd name="T63" fmla="*/ 7 h 556"/>
                <a:gd name="T64" fmla="*/ 1050 w 1441"/>
                <a:gd name="T65" fmla="*/ 1 h 556"/>
                <a:gd name="T66" fmla="*/ 1090 w 1441"/>
                <a:gd name="T67" fmla="*/ 0 h 556"/>
                <a:gd name="T68" fmla="*/ 1130 w 1441"/>
                <a:gd name="T69" fmla="*/ 0 h 556"/>
                <a:gd name="T70" fmla="*/ 1167 w 1441"/>
                <a:gd name="T71" fmla="*/ 3 h 556"/>
                <a:gd name="T72" fmla="*/ 1183 w 1441"/>
                <a:gd name="T73" fmla="*/ 7 h 556"/>
                <a:gd name="T74" fmla="*/ 1214 w 1441"/>
                <a:gd name="T75" fmla="*/ 26 h 556"/>
                <a:gd name="T76" fmla="*/ 1250 w 1441"/>
                <a:gd name="T77" fmla="*/ 59 h 556"/>
                <a:gd name="T78" fmla="*/ 1284 w 1441"/>
                <a:gd name="T79" fmla="*/ 71 h 556"/>
                <a:gd name="T80" fmla="*/ 1317 w 1441"/>
                <a:gd name="T81" fmla="*/ 72 h 556"/>
                <a:gd name="T82" fmla="*/ 1346 w 1441"/>
                <a:gd name="T83" fmla="*/ 83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6">
                  <a:moveTo>
                    <a:pt x="0" y="440"/>
                  </a:moveTo>
                  <a:lnTo>
                    <a:pt x="92" y="472"/>
                  </a:lnTo>
                  <a:lnTo>
                    <a:pt x="106" y="477"/>
                  </a:lnTo>
                  <a:lnTo>
                    <a:pt x="121" y="480"/>
                  </a:lnTo>
                  <a:lnTo>
                    <a:pt x="135" y="482"/>
                  </a:lnTo>
                  <a:lnTo>
                    <a:pt x="154" y="485"/>
                  </a:lnTo>
                  <a:lnTo>
                    <a:pt x="172" y="489"/>
                  </a:lnTo>
                  <a:lnTo>
                    <a:pt x="190" y="498"/>
                  </a:lnTo>
                  <a:lnTo>
                    <a:pt x="207" y="513"/>
                  </a:lnTo>
                  <a:lnTo>
                    <a:pt x="226" y="532"/>
                  </a:lnTo>
                  <a:lnTo>
                    <a:pt x="240" y="544"/>
                  </a:lnTo>
                  <a:lnTo>
                    <a:pt x="255" y="552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6"/>
                  </a:lnTo>
                  <a:lnTo>
                    <a:pt x="309" y="556"/>
                  </a:lnTo>
                  <a:lnTo>
                    <a:pt x="329" y="556"/>
                  </a:lnTo>
                  <a:lnTo>
                    <a:pt x="349" y="556"/>
                  </a:lnTo>
                  <a:lnTo>
                    <a:pt x="369" y="555"/>
                  </a:lnTo>
                  <a:lnTo>
                    <a:pt x="389" y="553"/>
                  </a:lnTo>
                  <a:lnTo>
                    <a:pt x="408" y="549"/>
                  </a:lnTo>
                  <a:lnTo>
                    <a:pt x="427" y="547"/>
                  </a:lnTo>
                  <a:lnTo>
                    <a:pt x="447" y="541"/>
                  </a:lnTo>
                  <a:lnTo>
                    <a:pt x="465" y="537"/>
                  </a:lnTo>
                  <a:lnTo>
                    <a:pt x="484" y="531"/>
                  </a:lnTo>
                  <a:lnTo>
                    <a:pt x="503" y="526"/>
                  </a:lnTo>
                  <a:lnTo>
                    <a:pt x="521" y="519"/>
                  </a:lnTo>
                  <a:lnTo>
                    <a:pt x="539" y="511"/>
                  </a:lnTo>
                  <a:lnTo>
                    <a:pt x="557" y="502"/>
                  </a:lnTo>
                  <a:lnTo>
                    <a:pt x="574" y="494"/>
                  </a:lnTo>
                  <a:lnTo>
                    <a:pt x="591" y="484"/>
                  </a:lnTo>
                  <a:lnTo>
                    <a:pt x="608" y="475"/>
                  </a:lnTo>
                  <a:lnTo>
                    <a:pt x="626" y="461"/>
                  </a:lnTo>
                  <a:lnTo>
                    <a:pt x="638" y="455"/>
                  </a:lnTo>
                  <a:lnTo>
                    <a:pt x="641" y="452"/>
                  </a:lnTo>
                  <a:lnTo>
                    <a:pt x="652" y="443"/>
                  </a:lnTo>
                  <a:lnTo>
                    <a:pt x="660" y="429"/>
                  </a:lnTo>
                  <a:lnTo>
                    <a:pt x="665" y="412"/>
                  </a:lnTo>
                  <a:lnTo>
                    <a:pt x="672" y="385"/>
                  </a:lnTo>
                  <a:lnTo>
                    <a:pt x="677" y="367"/>
                  </a:lnTo>
                  <a:lnTo>
                    <a:pt x="684" y="349"/>
                  </a:lnTo>
                  <a:lnTo>
                    <a:pt x="691" y="333"/>
                  </a:lnTo>
                  <a:lnTo>
                    <a:pt x="716" y="275"/>
                  </a:lnTo>
                  <a:lnTo>
                    <a:pt x="743" y="219"/>
                  </a:lnTo>
                  <a:lnTo>
                    <a:pt x="749" y="202"/>
                  </a:lnTo>
                  <a:lnTo>
                    <a:pt x="756" y="184"/>
                  </a:lnTo>
                  <a:lnTo>
                    <a:pt x="761" y="164"/>
                  </a:lnTo>
                  <a:lnTo>
                    <a:pt x="765" y="138"/>
                  </a:lnTo>
                  <a:lnTo>
                    <a:pt x="771" y="119"/>
                  </a:lnTo>
                  <a:lnTo>
                    <a:pt x="780" y="105"/>
                  </a:lnTo>
                  <a:lnTo>
                    <a:pt x="790" y="96"/>
                  </a:lnTo>
                  <a:lnTo>
                    <a:pt x="793" y="94"/>
                  </a:lnTo>
                  <a:lnTo>
                    <a:pt x="805" y="88"/>
                  </a:lnTo>
                  <a:lnTo>
                    <a:pt x="825" y="76"/>
                  </a:lnTo>
                  <a:lnTo>
                    <a:pt x="841" y="66"/>
                  </a:lnTo>
                  <a:lnTo>
                    <a:pt x="859" y="56"/>
                  </a:lnTo>
                  <a:lnTo>
                    <a:pt x="877" y="47"/>
                  </a:lnTo>
                  <a:lnTo>
                    <a:pt x="895" y="39"/>
                  </a:lnTo>
                  <a:lnTo>
                    <a:pt x="913" y="33"/>
                  </a:lnTo>
                  <a:lnTo>
                    <a:pt x="934" y="26"/>
                  </a:lnTo>
                  <a:lnTo>
                    <a:pt x="952" y="20"/>
                  </a:lnTo>
                  <a:lnTo>
                    <a:pt x="971" y="14"/>
                  </a:lnTo>
                  <a:lnTo>
                    <a:pt x="990" y="10"/>
                  </a:lnTo>
                  <a:lnTo>
                    <a:pt x="1010" y="7"/>
                  </a:lnTo>
                  <a:lnTo>
                    <a:pt x="1030" y="4"/>
                  </a:lnTo>
                  <a:lnTo>
                    <a:pt x="1050" y="1"/>
                  </a:lnTo>
                  <a:lnTo>
                    <a:pt x="1069" y="0"/>
                  </a:lnTo>
                  <a:lnTo>
                    <a:pt x="1090" y="0"/>
                  </a:lnTo>
                  <a:lnTo>
                    <a:pt x="1109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3"/>
                  </a:lnTo>
                  <a:lnTo>
                    <a:pt x="1170" y="3"/>
                  </a:lnTo>
                  <a:lnTo>
                    <a:pt x="1183" y="7"/>
                  </a:lnTo>
                  <a:lnTo>
                    <a:pt x="1199" y="14"/>
                  </a:lnTo>
                  <a:lnTo>
                    <a:pt x="1214" y="26"/>
                  </a:lnTo>
                  <a:lnTo>
                    <a:pt x="1232" y="46"/>
                  </a:lnTo>
                  <a:lnTo>
                    <a:pt x="1250" y="59"/>
                  </a:lnTo>
                  <a:lnTo>
                    <a:pt x="1266" y="67"/>
                  </a:lnTo>
                  <a:lnTo>
                    <a:pt x="1284" y="71"/>
                  </a:lnTo>
                  <a:lnTo>
                    <a:pt x="1303" y="71"/>
                  </a:lnTo>
                  <a:lnTo>
                    <a:pt x="1317" y="72"/>
                  </a:lnTo>
                  <a:lnTo>
                    <a:pt x="1332" y="77"/>
                  </a:lnTo>
                  <a:lnTo>
                    <a:pt x="1346" y="83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" name="Freeform 125"/>
            <p:cNvSpPr>
              <a:spLocks/>
            </p:cNvSpPr>
            <p:nvPr/>
          </p:nvSpPr>
          <p:spPr bwMode="auto">
            <a:xfrm>
              <a:off x="2883" y="1506"/>
              <a:ext cx="1489" cy="363"/>
            </a:xfrm>
            <a:custGeom>
              <a:avLst/>
              <a:gdLst>
                <a:gd name="T0" fmla="*/ 92 w 1441"/>
                <a:gd name="T1" fmla="*/ 393 h 434"/>
                <a:gd name="T2" fmla="*/ 121 w 1441"/>
                <a:gd name="T3" fmla="*/ 397 h 434"/>
                <a:gd name="T4" fmla="*/ 154 w 1441"/>
                <a:gd name="T5" fmla="*/ 398 h 434"/>
                <a:gd name="T6" fmla="*/ 190 w 1441"/>
                <a:gd name="T7" fmla="*/ 405 h 434"/>
                <a:gd name="T8" fmla="*/ 226 w 1441"/>
                <a:gd name="T9" fmla="*/ 423 h 434"/>
                <a:gd name="T10" fmla="*/ 255 w 1441"/>
                <a:gd name="T11" fmla="*/ 433 h 434"/>
                <a:gd name="T12" fmla="*/ 309 w 1441"/>
                <a:gd name="T13" fmla="*/ 434 h 434"/>
                <a:gd name="T14" fmla="*/ 345 w 1441"/>
                <a:gd name="T15" fmla="*/ 434 h 434"/>
                <a:gd name="T16" fmla="*/ 380 w 1441"/>
                <a:gd name="T17" fmla="*/ 431 h 434"/>
                <a:gd name="T18" fmla="*/ 415 w 1441"/>
                <a:gd name="T19" fmla="*/ 426 h 434"/>
                <a:gd name="T20" fmla="*/ 449 w 1441"/>
                <a:gd name="T21" fmla="*/ 417 h 434"/>
                <a:gd name="T22" fmla="*/ 482 w 1441"/>
                <a:gd name="T23" fmla="*/ 406 h 434"/>
                <a:gd name="T24" fmla="*/ 516 w 1441"/>
                <a:gd name="T25" fmla="*/ 394 h 434"/>
                <a:gd name="T26" fmla="*/ 547 w 1441"/>
                <a:gd name="T27" fmla="*/ 379 h 434"/>
                <a:gd name="T28" fmla="*/ 578 w 1441"/>
                <a:gd name="T29" fmla="*/ 363 h 434"/>
                <a:gd name="T30" fmla="*/ 609 w 1441"/>
                <a:gd name="T31" fmla="*/ 345 h 434"/>
                <a:gd name="T32" fmla="*/ 623 w 1441"/>
                <a:gd name="T33" fmla="*/ 334 h 434"/>
                <a:gd name="T34" fmla="*/ 643 w 1441"/>
                <a:gd name="T35" fmla="*/ 312 h 434"/>
                <a:gd name="T36" fmla="*/ 663 w 1441"/>
                <a:gd name="T37" fmla="*/ 280 h 434"/>
                <a:gd name="T38" fmla="*/ 683 w 1441"/>
                <a:gd name="T39" fmla="*/ 257 h 434"/>
                <a:gd name="T40" fmla="*/ 763 w 1441"/>
                <a:gd name="T41" fmla="*/ 161 h 434"/>
                <a:gd name="T42" fmla="*/ 780 w 1441"/>
                <a:gd name="T43" fmla="*/ 136 h 434"/>
                <a:gd name="T44" fmla="*/ 800 w 1441"/>
                <a:gd name="T45" fmla="*/ 105 h 434"/>
                <a:gd name="T46" fmla="*/ 822 w 1441"/>
                <a:gd name="T47" fmla="*/ 85 h 434"/>
                <a:gd name="T48" fmla="*/ 837 w 1441"/>
                <a:gd name="T49" fmla="*/ 77 h 434"/>
                <a:gd name="T50" fmla="*/ 873 w 1441"/>
                <a:gd name="T51" fmla="*/ 58 h 434"/>
                <a:gd name="T52" fmla="*/ 905 w 1441"/>
                <a:gd name="T53" fmla="*/ 42 h 434"/>
                <a:gd name="T54" fmla="*/ 938 w 1441"/>
                <a:gd name="T55" fmla="*/ 29 h 434"/>
                <a:gd name="T56" fmla="*/ 971 w 1441"/>
                <a:gd name="T57" fmla="*/ 18 h 434"/>
                <a:gd name="T58" fmla="*/ 1005 w 1441"/>
                <a:gd name="T59" fmla="*/ 10 h 434"/>
                <a:gd name="T60" fmla="*/ 1040 w 1441"/>
                <a:gd name="T61" fmla="*/ 4 h 434"/>
                <a:gd name="T62" fmla="*/ 1076 w 1441"/>
                <a:gd name="T63" fmla="*/ 1 h 434"/>
                <a:gd name="T64" fmla="*/ 1112 w 1441"/>
                <a:gd name="T65" fmla="*/ 0 h 434"/>
                <a:gd name="T66" fmla="*/ 1153 w 1441"/>
                <a:gd name="T67" fmla="*/ 1 h 434"/>
                <a:gd name="T68" fmla="*/ 1170 w 1441"/>
                <a:gd name="T69" fmla="*/ 1 h 434"/>
                <a:gd name="T70" fmla="*/ 1199 w 1441"/>
                <a:gd name="T71" fmla="*/ 6 h 434"/>
                <a:gd name="T72" fmla="*/ 1232 w 1441"/>
                <a:gd name="T73" fmla="*/ 23 h 434"/>
                <a:gd name="T74" fmla="*/ 1266 w 1441"/>
                <a:gd name="T75" fmla="*/ 35 h 434"/>
                <a:gd name="T76" fmla="*/ 1303 w 1441"/>
                <a:gd name="T77" fmla="*/ 38 h 434"/>
                <a:gd name="T78" fmla="*/ 1332 w 1441"/>
                <a:gd name="T79" fmla="*/ 41 h 434"/>
                <a:gd name="T80" fmla="*/ 1441 w 1441"/>
                <a:gd name="T81" fmla="*/ 67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4">
                  <a:moveTo>
                    <a:pt x="0" y="377"/>
                  </a:moveTo>
                  <a:lnTo>
                    <a:pt x="92" y="393"/>
                  </a:lnTo>
                  <a:lnTo>
                    <a:pt x="106" y="396"/>
                  </a:lnTo>
                  <a:lnTo>
                    <a:pt x="121" y="397"/>
                  </a:lnTo>
                  <a:lnTo>
                    <a:pt x="135" y="398"/>
                  </a:lnTo>
                  <a:lnTo>
                    <a:pt x="154" y="398"/>
                  </a:lnTo>
                  <a:lnTo>
                    <a:pt x="172" y="401"/>
                  </a:lnTo>
                  <a:lnTo>
                    <a:pt x="190" y="405"/>
                  </a:lnTo>
                  <a:lnTo>
                    <a:pt x="207" y="413"/>
                  </a:lnTo>
                  <a:lnTo>
                    <a:pt x="226" y="423"/>
                  </a:lnTo>
                  <a:lnTo>
                    <a:pt x="240" y="430"/>
                  </a:lnTo>
                  <a:lnTo>
                    <a:pt x="255" y="433"/>
                  </a:lnTo>
                  <a:lnTo>
                    <a:pt x="269" y="434"/>
                  </a:lnTo>
                  <a:lnTo>
                    <a:pt x="309" y="434"/>
                  </a:lnTo>
                  <a:lnTo>
                    <a:pt x="327" y="434"/>
                  </a:lnTo>
                  <a:lnTo>
                    <a:pt x="345" y="434"/>
                  </a:lnTo>
                  <a:lnTo>
                    <a:pt x="362" y="433"/>
                  </a:lnTo>
                  <a:lnTo>
                    <a:pt x="380" y="431"/>
                  </a:lnTo>
                  <a:lnTo>
                    <a:pt x="397" y="429"/>
                  </a:lnTo>
                  <a:lnTo>
                    <a:pt x="415" y="426"/>
                  </a:lnTo>
                  <a:lnTo>
                    <a:pt x="431" y="422"/>
                  </a:lnTo>
                  <a:lnTo>
                    <a:pt x="449" y="417"/>
                  </a:lnTo>
                  <a:lnTo>
                    <a:pt x="466" y="413"/>
                  </a:lnTo>
                  <a:lnTo>
                    <a:pt x="482" y="406"/>
                  </a:lnTo>
                  <a:lnTo>
                    <a:pt x="499" y="400"/>
                  </a:lnTo>
                  <a:lnTo>
                    <a:pt x="516" y="394"/>
                  </a:lnTo>
                  <a:lnTo>
                    <a:pt x="532" y="387"/>
                  </a:lnTo>
                  <a:lnTo>
                    <a:pt x="547" y="379"/>
                  </a:lnTo>
                  <a:lnTo>
                    <a:pt x="563" y="374"/>
                  </a:lnTo>
                  <a:lnTo>
                    <a:pt x="578" y="363"/>
                  </a:lnTo>
                  <a:lnTo>
                    <a:pt x="597" y="353"/>
                  </a:lnTo>
                  <a:lnTo>
                    <a:pt x="609" y="345"/>
                  </a:lnTo>
                  <a:lnTo>
                    <a:pt x="611" y="343"/>
                  </a:lnTo>
                  <a:lnTo>
                    <a:pt x="623" y="334"/>
                  </a:lnTo>
                  <a:lnTo>
                    <a:pt x="634" y="324"/>
                  </a:lnTo>
                  <a:lnTo>
                    <a:pt x="643" y="312"/>
                  </a:lnTo>
                  <a:lnTo>
                    <a:pt x="654" y="294"/>
                  </a:lnTo>
                  <a:lnTo>
                    <a:pt x="663" y="280"/>
                  </a:lnTo>
                  <a:lnTo>
                    <a:pt x="672" y="269"/>
                  </a:lnTo>
                  <a:lnTo>
                    <a:pt x="683" y="257"/>
                  </a:lnTo>
                  <a:lnTo>
                    <a:pt x="753" y="173"/>
                  </a:lnTo>
                  <a:lnTo>
                    <a:pt x="763" y="161"/>
                  </a:lnTo>
                  <a:lnTo>
                    <a:pt x="772" y="149"/>
                  </a:lnTo>
                  <a:lnTo>
                    <a:pt x="780" y="136"/>
                  </a:lnTo>
                  <a:lnTo>
                    <a:pt x="792" y="117"/>
                  </a:lnTo>
                  <a:lnTo>
                    <a:pt x="800" y="105"/>
                  </a:lnTo>
                  <a:lnTo>
                    <a:pt x="811" y="94"/>
                  </a:lnTo>
                  <a:lnTo>
                    <a:pt x="822" y="85"/>
                  </a:lnTo>
                  <a:lnTo>
                    <a:pt x="825" y="84"/>
                  </a:lnTo>
                  <a:lnTo>
                    <a:pt x="837" y="77"/>
                  </a:lnTo>
                  <a:lnTo>
                    <a:pt x="856" y="65"/>
                  </a:lnTo>
                  <a:lnTo>
                    <a:pt x="873" y="58"/>
                  </a:lnTo>
                  <a:lnTo>
                    <a:pt x="888" y="50"/>
                  </a:lnTo>
                  <a:lnTo>
                    <a:pt x="905" y="42"/>
                  </a:lnTo>
                  <a:lnTo>
                    <a:pt x="920" y="35"/>
                  </a:lnTo>
                  <a:lnTo>
                    <a:pt x="938" y="29"/>
                  </a:lnTo>
                  <a:lnTo>
                    <a:pt x="954" y="23"/>
                  </a:lnTo>
                  <a:lnTo>
                    <a:pt x="971" y="18"/>
                  </a:lnTo>
                  <a:lnTo>
                    <a:pt x="987" y="14"/>
                  </a:lnTo>
                  <a:lnTo>
                    <a:pt x="1005" y="10"/>
                  </a:lnTo>
                  <a:lnTo>
                    <a:pt x="1023" y="6"/>
                  </a:lnTo>
                  <a:lnTo>
                    <a:pt x="1040" y="4"/>
                  </a:lnTo>
                  <a:lnTo>
                    <a:pt x="1059" y="3"/>
                  </a:lnTo>
                  <a:lnTo>
                    <a:pt x="1076" y="1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3"/>
                  </a:lnTo>
                  <a:lnTo>
                    <a:pt x="1199" y="6"/>
                  </a:lnTo>
                  <a:lnTo>
                    <a:pt x="1214" y="14"/>
                  </a:lnTo>
                  <a:lnTo>
                    <a:pt x="1232" y="23"/>
                  </a:lnTo>
                  <a:lnTo>
                    <a:pt x="1250" y="30"/>
                  </a:lnTo>
                  <a:lnTo>
                    <a:pt x="1266" y="35"/>
                  </a:lnTo>
                  <a:lnTo>
                    <a:pt x="1284" y="38"/>
                  </a:lnTo>
                  <a:lnTo>
                    <a:pt x="1303" y="38"/>
                  </a:lnTo>
                  <a:lnTo>
                    <a:pt x="1317" y="39"/>
                  </a:lnTo>
                  <a:lnTo>
                    <a:pt x="1332" y="41"/>
                  </a:lnTo>
                  <a:lnTo>
                    <a:pt x="1346" y="43"/>
                  </a:lnTo>
                  <a:lnTo>
                    <a:pt x="1441" y="6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5" name="Freeform 126"/>
            <p:cNvSpPr>
              <a:spLocks/>
            </p:cNvSpPr>
            <p:nvPr/>
          </p:nvSpPr>
          <p:spPr bwMode="auto">
            <a:xfrm>
              <a:off x="2883" y="1555"/>
              <a:ext cx="1489" cy="267"/>
            </a:xfrm>
            <a:custGeom>
              <a:avLst/>
              <a:gdLst>
                <a:gd name="T0" fmla="*/ 106 w 1441"/>
                <a:gd name="T1" fmla="*/ 318 h 318"/>
                <a:gd name="T2" fmla="*/ 135 w 1441"/>
                <a:gd name="T3" fmla="*/ 318 h 318"/>
                <a:gd name="T4" fmla="*/ 172 w 1441"/>
                <a:gd name="T5" fmla="*/ 317 h 318"/>
                <a:gd name="T6" fmla="*/ 207 w 1441"/>
                <a:gd name="T7" fmla="*/ 318 h 318"/>
                <a:gd name="T8" fmla="*/ 240 w 1441"/>
                <a:gd name="T9" fmla="*/ 318 h 318"/>
                <a:gd name="T10" fmla="*/ 285 w 1441"/>
                <a:gd name="T11" fmla="*/ 318 h 318"/>
                <a:gd name="T12" fmla="*/ 325 w 1441"/>
                <a:gd name="T13" fmla="*/ 318 h 318"/>
                <a:gd name="T14" fmla="*/ 356 w 1441"/>
                <a:gd name="T15" fmla="*/ 316 h 318"/>
                <a:gd name="T16" fmla="*/ 387 w 1441"/>
                <a:gd name="T17" fmla="*/ 312 h 318"/>
                <a:gd name="T18" fmla="*/ 418 w 1441"/>
                <a:gd name="T19" fmla="*/ 305 h 318"/>
                <a:gd name="T20" fmla="*/ 447 w 1441"/>
                <a:gd name="T21" fmla="*/ 297 h 318"/>
                <a:gd name="T22" fmla="*/ 477 w 1441"/>
                <a:gd name="T23" fmla="*/ 287 h 318"/>
                <a:gd name="T24" fmla="*/ 506 w 1441"/>
                <a:gd name="T25" fmla="*/ 275 h 318"/>
                <a:gd name="T26" fmla="*/ 534 w 1441"/>
                <a:gd name="T27" fmla="*/ 261 h 318"/>
                <a:gd name="T28" fmla="*/ 567 w 1441"/>
                <a:gd name="T29" fmla="*/ 242 h 318"/>
                <a:gd name="T30" fmla="*/ 582 w 1441"/>
                <a:gd name="T31" fmla="*/ 235 h 318"/>
                <a:gd name="T32" fmla="*/ 607 w 1441"/>
                <a:gd name="T33" fmla="*/ 220 h 318"/>
                <a:gd name="T34" fmla="*/ 636 w 1441"/>
                <a:gd name="T35" fmla="*/ 203 h 318"/>
                <a:gd name="T36" fmla="*/ 672 w 1441"/>
                <a:gd name="T37" fmla="*/ 182 h 318"/>
                <a:gd name="T38" fmla="*/ 775 w 1441"/>
                <a:gd name="T39" fmla="*/ 122 h 318"/>
                <a:gd name="T40" fmla="*/ 800 w 1441"/>
                <a:gd name="T41" fmla="*/ 107 h 318"/>
                <a:gd name="T42" fmla="*/ 829 w 1441"/>
                <a:gd name="T43" fmla="*/ 90 h 318"/>
                <a:gd name="T44" fmla="*/ 856 w 1441"/>
                <a:gd name="T45" fmla="*/ 75 h 318"/>
                <a:gd name="T46" fmla="*/ 888 w 1441"/>
                <a:gd name="T47" fmla="*/ 58 h 318"/>
                <a:gd name="T48" fmla="*/ 917 w 1441"/>
                <a:gd name="T49" fmla="*/ 43 h 318"/>
                <a:gd name="T50" fmla="*/ 945 w 1441"/>
                <a:gd name="T51" fmla="*/ 31 h 318"/>
                <a:gd name="T52" fmla="*/ 975 w 1441"/>
                <a:gd name="T53" fmla="*/ 22 h 318"/>
                <a:gd name="T54" fmla="*/ 1005 w 1441"/>
                <a:gd name="T55" fmla="*/ 14 h 318"/>
                <a:gd name="T56" fmla="*/ 1036 w 1441"/>
                <a:gd name="T57" fmla="*/ 6 h 318"/>
                <a:gd name="T58" fmla="*/ 1067 w 1441"/>
                <a:gd name="T59" fmla="*/ 3 h 318"/>
                <a:gd name="T60" fmla="*/ 1098 w 1441"/>
                <a:gd name="T61" fmla="*/ 0 h 318"/>
                <a:gd name="T62" fmla="*/ 1130 w 1441"/>
                <a:gd name="T63" fmla="*/ 0 h 318"/>
                <a:gd name="T64" fmla="*/ 1167 w 1441"/>
                <a:gd name="T65" fmla="*/ 1 h 318"/>
                <a:gd name="T66" fmla="*/ 1183 w 1441"/>
                <a:gd name="T67" fmla="*/ 1 h 318"/>
                <a:gd name="T68" fmla="*/ 1214 w 1441"/>
                <a:gd name="T69" fmla="*/ 3 h 318"/>
                <a:gd name="T70" fmla="*/ 1266 w 1441"/>
                <a:gd name="T71" fmla="*/ 4 h 318"/>
                <a:gd name="T72" fmla="*/ 1303 w 1441"/>
                <a:gd name="T73" fmla="*/ 5 h 318"/>
                <a:gd name="T74" fmla="*/ 1346 w 1441"/>
                <a:gd name="T75" fmla="*/ 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18">
                  <a:moveTo>
                    <a:pt x="0" y="318"/>
                  </a:moveTo>
                  <a:lnTo>
                    <a:pt x="106" y="318"/>
                  </a:lnTo>
                  <a:lnTo>
                    <a:pt x="121" y="318"/>
                  </a:lnTo>
                  <a:lnTo>
                    <a:pt x="135" y="318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8"/>
                  </a:lnTo>
                  <a:lnTo>
                    <a:pt x="226" y="318"/>
                  </a:lnTo>
                  <a:lnTo>
                    <a:pt x="240" y="318"/>
                  </a:lnTo>
                  <a:lnTo>
                    <a:pt x="273" y="318"/>
                  </a:lnTo>
                  <a:lnTo>
                    <a:pt x="285" y="318"/>
                  </a:lnTo>
                  <a:lnTo>
                    <a:pt x="309" y="318"/>
                  </a:lnTo>
                  <a:lnTo>
                    <a:pt x="325" y="318"/>
                  </a:lnTo>
                  <a:lnTo>
                    <a:pt x="340" y="317"/>
                  </a:lnTo>
                  <a:lnTo>
                    <a:pt x="356" y="316"/>
                  </a:lnTo>
                  <a:lnTo>
                    <a:pt x="372" y="315"/>
                  </a:lnTo>
                  <a:lnTo>
                    <a:pt x="387" y="312"/>
                  </a:lnTo>
                  <a:lnTo>
                    <a:pt x="402" y="308"/>
                  </a:lnTo>
                  <a:lnTo>
                    <a:pt x="418" y="305"/>
                  </a:lnTo>
                  <a:lnTo>
                    <a:pt x="433" y="300"/>
                  </a:lnTo>
                  <a:lnTo>
                    <a:pt x="447" y="297"/>
                  </a:lnTo>
                  <a:lnTo>
                    <a:pt x="463" y="292"/>
                  </a:lnTo>
                  <a:lnTo>
                    <a:pt x="477" y="287"/>
                  </a:lnTo>
                  <a:lnTo>
                    <a:pt x="492" y="282"/>
                  </a:lnTo>
                  <a:lnTo>
                    <a:pt x="506" y="275"/>
                  </a:lnTo>
                  <a:lnTo>
                    <a:pt x="520" y="267"/>
                  </a:lnTo>
                  <a:lnTo>
                    <a:pt x="534" y="261"/>
                  </a:lnTo>
                  <a:lnTo>
                    <a:pt x="547" y="254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5"/>
                  </a:lnTo>
                  <a:lnTo>
                    <a:pt x="594" y="227"/>
                  </a:lnTo>
                  <a:lnTo>
                    <a:pt x="607" y="220"/>
                  </a:lnTo>
                  <a:lnTo>
                    <a:pt x="619" y="212"/>
                  </a:lnTo>
                  <a:lnTo>
                    <a:pt x="636" y="203"/>
                  </a:lnTo>
                  <a:lnTo>
                    <a:pt x="648" y="197"/>
                  </a:lnTo>
                  <a:lnTo>
                    <a:pt x="672" y="182"/>
                  </a:lnTo>
                  <a:lnTo>
                    <a:pt x="763" y="130"/>
                  </a:lnTo>
                  <a:lnTo>
                    <a:pt x="775" y="122"/>
                  </a:lnTo>
                  <a:lnTo>
                    <a:pt x="787" y="115"/>
                  </a:lnTo>
                  <a:lnTo>
                    <a:pt x="800" y="107"/>
                  </a:lnTo>
                  <a:lnTo>
                    <a:pt x="815" y="97"/>
                  </a:lnTo>
                  <a:lnTo>
                    <a:pt x="829" y="90"/>
                  </a:lnTo>
                  <a:lnTo>
                    <a:pt x="852" y="76"/>
                  </a:lnTo>
                  <a:lnTo>
                    <a:pt x="856" y="75"/>
                  </a:lnTo>
                  <a:lnTo>
                    <a:pt x="867" y="68"/>
                  </a:lnTo>
                  <a:lnTo>
                    <a:pt x="888" y="58"/>
                  </a:lnTo>
                  <a:lnTo>
                    <a:pt x="902" y="51"/>
                  </a:lnTo>
                  <a:lnTo>
                    <a:pt x="917" y="43"/>
                  </a:lnTo>
                  <a:lnTo>
                    <a:pt x="931" y="38"/>
                  </a:lnTo>
                  <a:lnTo>
                    <a:pt x="945" y="31"/>
                  </a:lnTo>
                  <a:lnTo>
                    <a:pt x="960" y="26"/>
                  </a:lnTo>
                  <a:lnTo>
                    <a:pt x="975" y="22"/>
                  </a:lnTo>
                  <a:lnTo>
                    <a:pt x="990" y="17"/>
                  </a:lnTo>
                  <a:lnTo>
                    <a:pt x="1005" y="14"/>
                  </a:lnTo>
                  <a:lnTo>
                    <a:pt x="1021" y="10"/>
                  </a:lnTo>
                  <a:lnTo>
                    <a:pt x="1036" y="6"/>
                  </a:lnTo>
                  <a:lnTo>
                    <a:pt x="1051" y="5"/>
                  </a:lnTo>
                  <a:lnTo>
                    <a:pt x="1067" y="3"/>
                  </a:lnTo>
                  <a:lnTo>
                    <a:pt x="1083" y="1"/>
                  </a:lnTo>
                  <a:lnTo>
                    <a:pt x="1098" y="0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153" y="0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1"/>
                  </a:lnTo>
                  <a:lnTo>
                    <a:pt x="1199" y="1"/>
                  </a:lnTo>
                  <a:lnTo>
                    <a:pt x="1214" y="3"/>
                  </a:lnTo>
                  <a:lnTo>
                    <a:pt x="1232" y="3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5"/>
                  </a:lnTo>
                  <a:lnTo>
                    <a:pt x="1317" y="5"/>
                  </a:lnTo>
                  <a:lnTo>
                    <a:pt x="1346" y="6"/>
                  </a:lnTo>
                  <a:lnTo>
                    <a:pt x="1441" y="8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6" name="Freeform 127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95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6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1 h 310"/>
                <a:gd name="T16" fmla="*/ 336 w 1441"/>
                <a:gd name="T17" fmla="*/ 251 h 310"/>
                <a:gd name="T18" fmla="*/ 364 w 1441"/>
                <a:gd name="T19" fmla="*/ 248 h 310"/>
                <a:gd name="T20" fmla="*/ 404 w 1441"/>
                <a:gd name="T21" fmla="*/ 240 h 310"/>
                <a:gd name="T22" fmla="*/ 430 w 1441"/>
                <a:gd name="T23" fmla="*/ 232 h 310"/>
                <a:gd name="T24" fmla="*/ 455 w 1441"/>
                <a:gd name="T25" fmla="*/ 223 h 310"/>
                <a:gd name="T26" fmla="*/ 481 w 1441"/>
                <a:gd name="T27" fmla="*/ 213 h 310"/>
                <a:gd name="T28" fmla="*/ 505 w 1441"/>
                <a:gd name="T29" fmla="*/ 202 h 310"/>
                <a:gd name="T30" fmla="*/ 536 w 1441"/>
                <a:gd name="T31" fmla="*/ 185 h 310"/>
                <a:gd name="T32" fmla="*/ 551 w 1441"/>
                <a:gd name="T33" fmla="*/ 177 h 310"/>
                <a:gd name="T34" fmla="*/ 579 w 1441"/>
                <a:gd name="T35" fmla="*/ 168 h 310"/>
                <a:gd name="T36" fmla="*/ 616 w 1441"/>
                <a:gd name="T37" fmla="*/ 165 h 310"/>
                <a:gd name="T38" fmla="*/ 648 w 1441"/>
                <a:gd name="T39" fmla="*/ 161 h 310"/>
                <a:gd name="T40" fmla="*/ 717 w 1441"/>
                <a:gd name="T41" fmla="*/ 148 h 310"/>
                <a:gd name="T42" fmla="*/ 787 w 1441"/>
                <a:gd name="T43" fmla="*/ 135 h 310"/>
                <a:gd name="T44" fmla="*/ 818 w 1441"/>
                <a:gd name="T45" fmla="*/ 131 h 310"/>
                <a:gd name="T46" fmla="*/ 855 w 1441"/>
                <a:gd name="T47" fmla="*/ 127 h 310"/>
                <a:gd name="T48" fmla="*/ 883 w 1441"/>
                <a:gd name="T49" fmla="*/ 118 h 310"/>
                <a:gd name="T50" fmla="*/ 898 w 1441"/>
                <a:gd name="T51" fmla="*/ 110 h 310"/>
                <a:gd name="T52" fmla="*/ 931 w 1441"/>
                <a:gd name="T53" fmla="*/ 94 h 310"/>
                <a:gd name="T54" fmla="*/ 956 w 1441"/>
                <a:gd name="T55" fmla="*/ 84 h 310"/>
                <a:gd name="T56" fmla="*/ 982 w 1441"/>
                <a:gd name="T57" fmla="*/ 74 h 310"/>
                <a:gd name="T58" fmla="*/ 1008 w 1441"/>
                <a:gd name="T59" fmla="*/ 67 h 310"/>
                <a:gd name="T60" fmla="*/ 1034 w 1441"/>
                <a:gd name="T61" fmla="*/ 60 h 310"/>
                <a:gd name="T62" fmla="*/ 1062 w 1441"/>
                <a:gd name="T63" fmla="*/ 55 h 310"/>
                <a:gd name="T64" fmla="*/ 1088 w 1441"/>
                <a:gd name="T65" fmla="*/ 52 h 310"/>
                <a:gd name="T66" fmla="*/ 1116 w 1441"/>
                <a:gd name="T67" fmla="*/ 50 h 310"/>
                <a:gd name="T68" fmla="*/ 1170 w 1441"/>
                <a:gd name="T69" fmla="*/ 50 h 310"/>
                <a:gd name="T70" fmla="*/ 1199 w 1441"/>
                <a:gd name="T71" fmla="*/ 46 h 310"/>
                <a:gd name="T72" fmla="*/ 1232 w 1441"/>
                <a:gd name="T73" fmla="*/ 31 h 310"/>
                <a:gd name="T74" fmla="*/ 1266 w 1441"/>
                <a:gd name="T75" fmla="*/ 23 h 310"/>
                <a:gd name="T76" fmla="*/ 1303 w 1441"/>
                <a:gd name="T77" fmla="*/ 23 h 310"/>
                <a:gd name="T78" fmla="*/ 1332 w 1441"/>
                <a:gd name="T79" fmla="*/ 22 h 310"/>
                <a:gd name="T80" fmla="*/ 1441 w 1441"/>
                <a:gd name="T8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5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6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6"/>
                  </a:lnTo>
                  <a:lnTo>
                    <a:pt x="240" y="259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1"/>
                  </a:lnTo>
                  <a:lnTo>
                    <a:pt x="324" y="251"/>
                  </a:lnTo>
                  <a:lnTo>
                    <a:pt x="336" y="251"/>
                  </a:lnTo>
                  <a:lnTo>
                    <a:pt x="350" y="250"/>
                  </a:lnTo>
                  <a:lnTo>
                    <a:pt x="364" y="248"/>
                  </a:lnTo>
                  <a:lnTo>
                    <a:pt x="378" y="245"/>
                  </a:lnTo>
                  <a:lnTo>
                    <a:pt x="404" y="240"/>
                  </a:lnTo>
                  <a:lnTo>
                    <a:pt x="416" y="236"/>
                  </a:lnTo>
                  <a:lnTo>
                    <a:pt x="430" y="232"/>
                  </a:lnTo>
                  <a:lnTo>
                    <a:pt x="442" y="228"/>
                  </a:lnTo>
                  <a:lnTo>
                    <a:pt x="455" y="223"/>
                  </a:lnTo>
                  <a:lnTo>
                    <a:pt x="467" y="217"/>
                  </a:lnTo>
                  <a:lnTo>
                    <a:pt x="481" y="213"/>
                  </a:lnTo>
                  <a:lnTo>
                    <a:pt x="492" y="208"/>
                  </a:lnTo>
                  <a:lnTo>
                    <a:pt x="505" y="202"/>
                  </a:lnTo>
                  <a:lnTo>
                    <a:pt x="516" y="196"/>
                  </a:lnTo>
                  <a:lnTo>
                    <a:pt x="536" y="185"/>
                  </a:lnTo>
                  <a:lnTo>
                    <a:pt x="549" y="178"/>
                  </a:lnTo>
                  <a:lnTo>
                    <a:pt x="551" y="177"/>
                  </a:lnTo>
                  <a:lnTo>
                    <a:pt x="565" y="171"/>
                  </a:lnTo>
                  <a:lnTo>
                    <a:pt x="579" y="168"/>
                  </a:lnTo>
                  <a:lnTo>
                    <a:pt x="594" y="166"/>
                  </a:lnTo>
                  <a:lnTo>
                    <a:pt x="616" y="165"/>
                  </a:lnTo>
                  <a:lnTo>
                    <a:pt x="633" y="164"/>
                  </a:lnTo>
                  <a:lnTo>
                    <a:pt x="648" y="161"/>
                  </a:lnTo>
                  <a:lnTo>
                    <a:pt x="663" y="160"/>
                  </a:lnTo>
                  <a:lnTo>
                    <a:pt x="717" y="148"/>
                  </a:lnTo>
                  <a:lnTo>
                    <a:pt x="772" y="137"/>
                  </a:lnTo>
                  <a:lnTo>
                    <a:pt x="787" y="135"/>
                  </a:lnTo>
                  <a:lnTo>
                    <a:pt x="803" y="132"/>
                  </a:lnTo>
                  <a:lnTo>
                    <a:pt x="818" y="131"/>
                  </a:lnTo>
                  <a:lnTo>
                    <a:pt x="840" y="128"/>
                  </a:lnTo>
                  <a:lnTo>
                    <a:pt x="855" y="127"/>
                  </a:lnTo>
                  <a:lnTo>
                    <a:pt x="869" y="123"/>
                  </a:lnTo>
                  <a:lnTo>
                    <a:pt x="883" y="118"/>
                  </a:lnTo>
                  <a:lnTo>
                    <a:pt x="885" y="116"/>
                  </a:lnTo>
                  <a:lnTo>
                    <a:pt x="898" y="110"/>
                  </a:lnTo>
                  <a:lnTo>
                    <a:pt x="918" y="101"/>
                  </a:lnTo>
                  <a:lnTo>
                    <a:pt x="931" y="94"/>
                  </a:lnTo>
                  <a:lnTo>
                    <a:pt x="943" y="89"/>
                  </a:lnTo>
                  <a:lnTo>
                    <a:pt x="956" y="84"/>
                  </a:lnTo>
                  <a:lnTo>
                    <a:pt x="970" y="78"/>
                  </a:lnTo>
                  <a:lnTo>
                    <a:pt x="982" y="74"/>
                  </a:lnTo>
                  <a:lnTo>
                    <a:pt x="994" y="71"/>
                  </a:lnTo>
                  <a:lnTo>
                    <a:pt x="1008" y="67"/>
                  </a:lnTo>
                  <a:lnTo>
                    <a:pt x="1022" y="64"/>
                  </a:lnTo>
                  <a:lnTo>
                    <a:pt x="1034" y="60"/>
                  </a:lnTo>
                  <a:lnTo>
                    <a:pt x="1048" y="57"/>
                  </a:lnTo>
                  <a:lnTo>
                    <a:pt x="1062" y="55"/>
                  </a:lnTo>
                  <a:lnTo>
                    <a:pt x="1074" y="54"/>
                  </a:lnTo>
                  <a:lnTo>
                    <a:pt x="1088" y="52"/>
                  </a:lnTo>
                  <a:lnTo>
                    <a:pt x="1102" y="51"/>
                  </a:lnTo>
                  <a:lnTo>
                    <a:pt x="1116" y="50"/>
                  </a:lnTo>
                  <a:lnTo>
                    <a:pt x="1130" y="50"/>
                  </a:lnTo>
                  <a:lnTo>
                    <a:pt x="1170" y="50"/>
                  </a:lnTo>
                  <a:lnTo>
                    <a:pt x="1183" y="50"/>
                  </a:lnTo>
                  <a:lnTo>
                    <a:pt x="1199" y="46"/>
                  </a:lnTo>
                  <a:lnTo>
                    <a:pt x="1214" y="40"/>
                  </a:lnTo>
                  <a:lnTo>
                    <a:pt x="1232" y="31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2"/>
                  </a:lnTo>
                  <a:lnTo>
                    <a:pt x="1303" y="23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18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7" name="Freeform 128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80 h 310"/>
                <a:gd name="T2" fmla="*/ 121 w 1441"/>
                <a:gd name="T3" fmla="*/ 271 h 310"/>
                <a:gd name="T4" fmla="*/ 154 w 1441"/>
                <a:gd name="T5" fmla="*/ 265 h 310"/>
                <a:gd name="T6" fmla="*/ 190 w 1441"/>
                <a:gd name="T7" fmla="*/ 251 h 310"/>
                <a:gd name="T8" fmla="*/ 226 w 1441"/>
                <a:gd name="T9" fmla="*/ 219 h 310"/>
                <a:gd name="T10" fmla="*/ 255 w 1441"/>
                <a:gd name="T11" fmla="*/ 200 h 310"/>
                <a:gd name="T12" fmla="*/ 273 w 1441"/>
                <a:gd name="T13" fmla="*/ 196 h 310"/>
                <a:gd name="T14" fmla="*/ 309 w 1441"/>
                <a:gd name="T15" fmla="*/ 195 h 310"/>
                <a:gd name="T16" fmla="*/ 333 w 1441"/>
                <a:gd name="T17" fmla="*/ 192 h 310"/>
                <a:gd name="T18" fmla="*/ 356 w 1441"/>
                <a:gd name="T19" fmla="*/ 187 h 310"/>
                <a:gd name="T20" fmla="*/ 378 w 1441"/>
                <a:gd name="T21" fmla="*/ 183 h 310"/>
                <a:gd name="T22" fmla="*/ 401 w 1441"/>
                <a:gd name="T23" fmla="*/ 177 h 310"/>
                <a:gd name="T24" fmla="*/ 422 w 1441"/>
                <a:gd name="T25" fmla="*/ 170 h 310"/>
                <a:gd name="T26" fmla="*/ 454 w 1441"/>
                <a:gd name="T27" fmla="*/ 158 h 310"/>
                <a:gd name="T28" fmla="*/ 474 w 1441"/>
                <a:gd name="T29" fmla="*/ 149 h 310"/>
                <a:gd name="T30" fmla="*/ 506 w 1441"/>
                <a:gd name="T31" fmla="*/ 133 h 310"/>
                <a:gd name="T32" fmla="*/ 520 w 1441"/>
                <a:gd name="T33" fmla="*/ 124 h 310"/>
                <a:gd name="T34" fmla="*/ 551 w 1441"/>
                <a:gd name="T35" fmla="*/ 120 h 310"/>
                <a:gd name="T36" fmla="*/ 596 w 1441"/>
                <a:gd name="T37" fmla="*/ 132 h 310"/>
                <a:gd name="T38" fmla="*/ 634 w 1441"/>
                <a:gd name="T39" fmla="*/ 140 h 310"/>
                <a:gd name="T40" fmla="*/ 780 w 1441"/>
                <a:gd name="T41" fmla="*/ 152 h 310"/>
                <a:gd name="T42" fmla="*/ 816 w 1441"/>
                <a:gd name="T43" fmla="*/ 157 h 310"/>
                <a:gd name="T44" fmla="*/ 862 w 1441"/>
                <a:gd name="T45" fmla="*/ 168 h 310"/>
                <a:gd name="T46" fmla="*/ 896 w 1441"/>
                <a:gd name="T47" fmla="*/ 170 h 310"/>
                <a:gd name="T48" fmla="*/ 914 w 1441"/>
                <a:gd name="T49" fmla="*/ 165 h 310"/>
                <a:gd name="T50" fmla="*/ 947 w 1441"/>
                <a:gd name="T51" fmla="*/ 148 h 310"/>
                <a:gd name="T52" fmla="*/ 970 w 1441"/>
                <a:gd name="T53" fmla="*/ 139 h 310"/>
                <a:gd name="T54" fmla="*/ 992 w 1441"/>
                <a:gd name="T55" fmla="*/ 131 h 310"/>
                <a:gd name="T56" fmla="*/ 1014 w 1441"/>
                <a:gd name="T57" fmla="*/ 124 h 310"/>
                <a:gd name="T58" fmla="*/ 1037 w 1441"/>
                <a:gd name="T59" fmla="*/ 120 h 310"/>
                <a:gd name="T60" fmla="*/ 1059 w 1441"/>
                <a:gd name="T61" fmla="*/ 114 h 310"/>
                <a:gd name="T62" fmla="*/ 1083 w 1441"/>
                <a:gd name="T63" fmla="*/ 111 h 310"/>
                <a:gd name="T64" fmla="*/ 1106 w 1441"/>
                <a:gd name="T65" fmla="*/ 107 h 310"/>
                <a:gd name="T66" fmla="*/ 1130 w 1441"/>
                <a:gd name="T67" fmla="*/ 105 h 310"/>
                <a:gd name="T68" fmla="*/ 1167 w 1441"/>
                <a:gd name="T69" fmla="*/ 105 h 310"/>
                <a:gd name="T70" fmla="*/ 1183 w 1441"/>
                <a:gd name="T71" fmla="*/ 102 h 310"/>
                <a:gd name="T72" fmla="*/ 1214 w 1441"/>
                <a:gd name="T73" fmla="*/ 85 h 310"/>
                <a:gd name="T74" fmla="*/ 1250 w 1441"/>
                <a:gd name="T75" fmla="*/ 55 h 310"/>
                <a:gd name="T76" fmla="*/ 1284 w 1441"/>
                <a:gd name="T77" fmla="*/ 47 h 310"/>
                <a:gd name="T78" fmla="*/ 1317 w 1441"/>
                <a:gd name="T79" fmla="*/ 47 h 310"/>
                <a:gd name="T80" fmla="*/ 1346 w 1441"/>
                <a:gd name="T81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80"/>
                  </a:lnTo>
                  <a:lnTo>
                    <a:pt x="106" y="275"/>
                  </a:lnTo>
                  <a:lnTo>
                    <a:pt x="121" y="271"/>
                  </a:lnTo>
                  <a:lnTo>
                    <a:pt x="135" y="269"/>
                  </a:lnTo>
                  <a:lnTo>
                    <a:pt x="154" y="265"/>
                  </a:lnTo>
                  <a:lnTo>
                    <a:pt x="172" y="259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7"/>
                  </a:lnTo>
                  <a:lnTo>
                    <a:pt x="255" y="200"/>
                  </a:lnTo>
                  <a:lnTo>
                    <a:pt x="269" y="196"/>
                  </a:lnTo>
                  <a:lnTo>
                    <a:pt x="273" y="196"/>
                  </a:lnTo>
                  <a:lnTo>
                    <a:pt x="285" y="196"/>
                  </a:lnTo>
                  <a:lnTo>
                    <a:pt x="309" y="195"/>
                  </a:lnTo>
                  <a:lnTo>
                    <a:pt x="321" y="194"/>
                  </a:lnTo>
                  <a:lnTo>
                    <a:pt x="333" y="192"/>
                  </a:lnTo>
                  <a:lnTo>
                    <a:pt x="343" y="190"/>
                  </a:lnTo>
                  <a:lnTo>
                    <a:pt x="356" y="187"/>
                  </a:lnTo>
                  <a:lnTo>
                    <a:pt x="367" y="186"/>
                  </a:lnTo>
                  <a:lnTo>
                    <a:pt x="378" y="183"/>
                  </a:lnTo>
                  <a:lnTo>
                    <a:pt x="389" y="179"/>
                  </a:lnTo>
                  <a:lnTo>
                    <a:pt x="401" y="177"/>
                  </a:lnTo>
                  <a:lnTo>
                    <a:pt x="411" y="173"/>
                  </a:lnTo>
                  <a:lnTo>
                    <a:pt x="422" y="170"/>
                  </a:lnTo>
                  <a:lnTo>
                    <a:pt x="442" y="162"/>
                  </a:lnTo>
                  <a:lnTo>
                    <a:pt x="454" y="158"/>
                  </a:lnTo>
                  <a:lnTo>
                    <a:pt x="465" y="153"/>
                  </a:lnTo>
                  <a:lnTo>
                    <a:pt x="474" y="149"/>
                  </a:lnTo>
                  <a:lnTo>
                    <a:pt x="485" y="145"/>
                  </a:lnTo>
                  <a:lnTo>
                    <a:pt x="506" y="133"/>
                  </a:lnTo>
                  <a:lnTo>
                    <a:pt x="517" y="127"/>
                  </a:lnTo>
                  <a:lnTo>
                    <a:pt x="520" y="124"/>
                  </a:lnTo>
                  <a:lnTo>
                    <a:pt x="534" y="120"/>
                  </a:lnTo>
                  <a:lnTo>
                    <a:pt x="551" y="120"/>
                  </a:lnTo>
                  <a:lnTo>
                    <a:pt x="569" y="124"/>
                  </a:lnTo>
                  <a:lnTo>
                    <a:pt x="596" y="132"/>
                  </a:lnTo>
                  <a:lnTo>
                    <a:pt x="616" y="137"/>
                  </a:lnTo>
                  <a:lnTo>
                    <a:pt x="634" y="140"/>
                  </a:lnTo>
                  <a:lnTo>
                    <a:pt x="654" y="141"/>
                  </a:lnTo>
                  <a:lnTo>
                    <a:pt x="780" y="152"/>
                  </a:lnTo>
                  <a:lnTo>
                    <a:pt x="798" y="153"/>
                  </a:lnTo>
                  <a:lnTo>
                    <a:pt x="816" y="157"/>
                  </a:lnTo>
                  <a:lnTo>
                    <a:pt x="836" y="161"/>
                  </a:lnTo>
                  <a:lnTo>
                    <a:pt x="862" y="168"/>
                  </a:lnTo>
                  <a:lnTo>
                    <a:pt x="881" y="170"/>
                  </a:lnTo>
                  <a:lnTo>
                    <a:pt x="896" y="170"/>
                  </a:lnTo>
                  <a:lnTo>
                    <a:pt x="912" y="166"/>
                  </a:lnTo>
                  <a:lnTo>
                    <a:pt x="914" y="165"/>
                  </a:lnTo>
                  <a:lnTo>
                    <a:pt x="927" y="158"/>
                  </a:lnTo>
                  <a:lnTo>
                    <a:pt x="947" y="148"/>
                  </a:lnTo>
                  <a:lnTo>
                    <a:pt x="958" y="143"/>
                  </a:lnTo>
                  <a:lnTo>
                    <a:pt x="970" y="139"/>
                  </a:lnTo>
                  <a:lnTo>
                    <a:pt x="981" y="136"/>
                  </a:lnTo>
                  <a:lnTo>
                    <a:pt x="992" y="131"/>
                  </a:lnTo>
                  <a:lnTo>
                    <a:pt x="1003" y="128"/>
                  </a:lnTo>
                  <a:lnTo>
                    <a:pt x="1014" y="124"/>
                  </a:lnTo>
                  <a:lnTo>
                    <a:pt x="1025" y="122"/>
                  </a:lnTo>
                  <a:lnTo>
                    <a:pt x="1037" y="120"/>
                  </a:lnTo>
                  <a:lnTo>
                    <a:pt x="1048" y="116"/>
                  </a:lnTo>
                  <a:lnTo>
                    <a:pt x="1059" y="114"/>
                  </a:lnTo>
                  <a:lnTo>
                    <a:pt x="1070" y="112"/>
                  </a:lnTo>
                  <a:lnTo>
                    <a:pt x="1083" y="111"/>
                  </a:lnTo>
                  <a:lnTo>
                    <a:pt x="1094" y="109"/>
                  </a:lnTo>
                  <a:lnTo>
                    <a:pt x="1106" y="107"/>
                  </a:lnTo>
                  <a:lnTo>
                    <a:pt x="1117" y="106"/>
                  </a:lnTo>
                  <a:lnTo>
                    <a:pt x="1130" y="105"/>
                  </a:lnTo>
                  <a:lnTo>
                    <a:pt x="1153" y="105"/>
                  </a:lnTo>
                  <a:lnTo>
                    <a:pt x="1167" y="105"/>
                  </a:lnTo>
                  <a:lnTo>
                    <a:pt x="1170" y="105"/>
                  </a:lnTo>
                  <a:lnTo>
                    <a:pt x="1183" y="102"/>
                  </a:lnTo>
                  <a:lnTo>
                    <a:pt x="1199" y="95"/>
                  </a:lnTo>
                  <a:lnTo>
                    <a:pt x="1214" y="85"/>
                  </a:lnTo>
                  <a:lnTo>
                    <a:pt x="1232" y="68"/>
                  </a:lnTo>
                  <a:lnTo>
                    <a:pt x="1250" y="55"/>
                  </a:lnTo>
                  <a:lnTo>
                    <a:pt x="1266" y="50"/>
                  </a:lnTo>
                  <a:lnTo>
                    <a:pt x="1284" y="47"/>
                  </a:lnTo>
                  <a:lnTo>
                    <a:pt x="1303" y="47"/>
                  </a:lnTo>
                  <a:lnTo>
                    <a:pt x="1317" y="47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Freeform 12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3 h 547"/>
                <a:gd name="T2" fmla="*/ 121 w 1441"/>
                <a:gd name="T3" fmla="*/ 471 h 547"/>
                <a:gd name="T4" fmla="*/ 154 w 1441"/>
                <a:gd name="T5" fmla="*/ 477 h 547"/>
                <a:gd name="T6" fmla="*/ 190 w 1441"/>
                <a:gd name="T7" fmla="*/ 492 h 547"/>
                <a:gd name="T8" fmla="*/ 226 w 1441"/>
                <a:gd name="T9" fmla="*/ 523 h 547"/>
                <a:gd name="T10" fmla="*/ 255 w 1441"/>
                <a:gd name="T11" fmla="*/ 543 h 547"/>
                <a:gd name="T12" fmla="*/ 273 w 1441"/>
                <a:gd name="T13" fmla="*/ 545 h 547"/>
                <a:gd name="T14" fmla="*/ 309 w 1441"/>
                <a:gd name="T15" fmla="*/ 547 h 547"/>
                <a:gd name="T16" fmla="*/ 349 w 1441"/>
                <a:gd name="T17" fmla="*/ 547 h 547"/>
                <a:gd name="T18" fmla="*/ 387 w 1441"/>
                <a:gd name="T19" fmla="*/ 544 h 547"/>
                <a:gd name="T20" fmla="*/ 426 w 1441"/>
                <a:gd name="T21" fmla="*/ 539 h 547"/>
                <a:gd name="T22" fmla="*/ 465 w 1441"/>
                <a:gd name="T23" fmla="*/ 531 h 547"/>
                <a:gd name="T24" fmla="*/ 502 w 1441"/>
                <a:gd name="T25" fmla="*/ 519 h 547"/>
                <a:gd name="T26" fmla="*/ 538 w 1441"/>
                <a:gd name="T27" fmla="*/ 505 h 547"/>
                <a:gd name="T28" fmla="*/ 574 w 1441"/>
                <a:gd name="T29" fmla="*/ 489 h 547"/>
                <a:gd name="T30" fmla="*/ 607 w 1441"/>
                <a:gd name="T31" fmla="*/ 469 h 547"/>
                <a:gd name="T32" fmla="*/ 638 w 1441"/>
                <a:gd name="T33" fmla="*/ 450 h 547"/>
                <a:gd name="T34" fmla="*/ 652 w 1441"/>
                <a:gd name="T35" fmla="*/ 439 h 547"/>
                <a:gd name="T36" fmla="*/ 666 w 1441"/>
                <a:gd name="T37" fmla="*/ 408 h 547"/>
                <a:gd name="T38" fmla="*/ 678 w 1441"/>
                <a:gd name="T39" fmla="*/ 364 h 547"/>
                <a:gd name="T40" fmla="*/ 691 w 1441"/>
                <a:gd name="T41" fmla="*/ 330 h 547"/>
                <a:gd name="T42" fmla="*/ 745 w 1441"/>
                <a:gd name="T43" fmla="*/ 219 h 547"/>
                <a:gd name="T44" fmla="*/ 758 w 1441"/>
                <a:gd name="T45" fmla="*/ 183 h 547"/>
                <a:gd name="T46" fmla="*/ 769 w 1441"/>
                <a:gd name="T47" fmla="*/ 140 h 547"/>
                <a:gd name="T48" fmla="*/ 783 w 1441"/>
                <a:gd name="T49" fmla="*/ 107 h 547"/>
                <a:gd name="T50" fmla="*/ 797 w 1441"/>
                <a:gd name="T51" fmla="*/ 97 h 547"/>
                <a:gd name="T52" fmla="*/ 829 w 1441"/>
                <a:gd name="T53" fmla="*/ 79 h 547"/>
                <a:gd name="T54" fmla="*/ 863 w 1441"/>
                <a:gd name="T55" fmla="*/ 59 h 547"/>
                <a:gd name="T56" fmla="*/ 898 w 1441"/>
                <a:gd name="T57" fmla="*/ 42 h 547"/>
                <a:gd name="T58" fmla="*/ 935 w 1441"/>
                <a:gd name="T59" fmla="*/ 27 h 547"/>
                <a:gd name="T60" fmla="*/ 972 w 1441"/>
                <a:gd name="T61" fmla="*/ 17 h 547"/>
                <a:gd name="T62" fmla="*/ 1011 w 1441"/>
                <a:gd name="T63" fmla="*/ 8 h 547"/>
                <a:gd name="T64" fmla="*/ 1050 w 1441"/>
                <a:gd name="T65" fmla="*/ 3 h 547"/>
                <a:gd name="T66" fmla="*/ 1090 w 1441"/>
                <a:gd name="T67" fmla="*/ 0 h 547"/>
                <a:gd name="T68" fmla="*/ 1130 w 1441"/>
                <a:gd name="T69" fmla="*/ 0 h 547"/>
                <a:gd name="T70" fmla="*/ 1167 w 1441"/>
                <a:gd name="T71" fmla="*/ 1 h 547"/>
                <a:gd name="T72" fmla="*/ 1183 w 1441"/>
                <a:gd name="T73" fmla="*/ 5 h 547"/>
                <a:gd name="T74" fmla="*/ 1214 w 1441"/>
                <a:gd name="T75" fmla="*/ 23 h 547"/>
                <a:gd name="T76" fmla="*/ 1250 w 1441"/>
                <a:gd name="T77" fmla="*/ 56 h 547"/>
                <a:gd name="T78" fmla="*/ 1284 w 1441"/>
                <a:gd name="T79" fmla="*/ 65 h 547"/>
                <a:gd name="T80" fmla="*/ 1317 w 1441"/>
                <a:gd name="T81" fmla="*/ 67 h 547"/>
                <a:gd name="T82" fmla="*/ 1346 w 1441"/>
                <a:gd name="T83" fmla="*/ 76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7">
                  <a:moveTo>
                    <a:pt x="0" y="431"/>
                  </a:moveTo>
                  <a:lnTo>
                    <a:pt x="92" y="463"/>
                  </a:lnTo>
                  <a:lnTo>
                    <a:pt x="106" y="468"/>
                  </a:lnTo>
                  <a:lnTo>
                    <a:pt x="121" y="471"/>
                  </a:lnTo>
                  <a:lnTo>
                    <a:pt x="135" y="474"/>
                  </a:lnTo>
                  <a:lnTo>
                    <a:pt x="154" y="477"/>
                  </a:lnTo>
                  <a:lnTo>
                    <a:pt x="172" y="481"/>
                  </a:lnTo>
                  <a:lnTo>
                    <a:pt x="190" y="492"/>
                  </a:lnTo>
                  <a:lnTo>
                    <a:pt x="207" y="505"/>
                  </a:lnTo>
                  <a:lnTo>
                    <a:pt x="226" y="523"/>
                  </a:lnTo>
                  <a:lnTo>
                    <a:pt x="240" y="535"/>
                  </a:lnTo>
                  <a:lnTo>
                    <a:pt x="255" y="543"/>
                  </a:lnTo>
                  <a:lnTo>
                    <a:pt x="269" y="545"/>
                  </a:lnTo>
                  <a:lnTo>
                    <a:pt x="273" y="545"/>
                  </a:lnTo>
                  <a:lnTo>
                    <a:pt x="285" y="545"/>
                  </a:lnTo>
                  <a:lnTo>
                    <a:pt x="309" y="547"/>
                  </a:lnTo>
                  <a:lnTo>
                    <a:pt x="329" y="547"/>
                  </a:lnTo>
                  <a:lnTo>
                    <a:pt x="349" y="547"/>
                  </a:lnTo>
                  <a:lnTo>
                    <a:pt x="368" y="545"/>
                  </a:lnTo>
                  <a:lnTo>
                    <a:pt x="387" y="544"/>
                  </a:lnTo>
                  <a:lnTo>
                    <a:pt x="407" y="541"/>
                  </a:lnTo>
                  <a:lnTo>
                    <a:pt x="426" y="539"/>
                  </a:lnTo>
                  <a:lnTo>
                    <a:pt x="447" y="535"/>
                  </a:lnTo>
                  <a:lnTo>
                    <a:pt x="465" y="531"/>
                  </a:lnTo>
                  <a:lnTo>
                    <a:pt x="484" y="526"/>
                  </a:lnTo>
                  <a:lnTo>
                    <a:pt x="502" y="519"/>
                  </a:lnTo>
                  <a:lnTo>
                    <a:pt x="521" y="512"/>
                  </a:lnTo>
                  <a:lnTo>
                    <a:pt x="538" y="505"/>
                  </a:lnTo>
                  <a:lnTo>
                    <a:pt x="556" y="497"/>
                  </a:lnTo>
                  <a:lnTo>
                    <a:pt x="574" y="489"/>
                  </a:lnTo>
                  <a:lnTo>
                    <a:pt x="590" y="480"/>
                  </a:lnTo>
                  <a:lnTo>
                    <a:pt x="607" y="469"/>
                  </a:lnTo>
                  <a:lnTo>
                    <a:pt x="626" y="457"/>
                  </a:lnTo>
                  <a:lnTo>
                    <a:pt x="638" y="450"/>
                  </a:lnTo>
                  <a:lnTo>
                    <a:pt x="641" y="448"/>
                  </a:lnTo>
                  <a:lnTo>
                    <a:pt x="652" y="439"/>
                  </a:lnTo>
                  <a:lnTo>
                    <a:pt x="660" y="425"/>
                  </a:lnTo>
                  <a:lnTo>
                    <a:pt x="666" y="408"/>
                  </a:lnTo>
                  <a:lnTo>
                    <a:pt x="672" y="383"/>
                  </a:lnTo>
                  <a:lnTo>
                    <a:pt x="678" y="364"/>
                  </a:lnTo>
                  <a:lnTo>
                    <a:pt x="684" y="346"/>
                  </a:lnTo>
                  <a:lnTo>
                    <a:pt x="691" y="330"/>
                  </a:lnTo>
                  <a:lnTo>
                    <a:pt x="718" y="274"/>
                  </a:lnTo>
                  <a:lnTo>
                    <a:pt x="745" y="219"/>
                  </a:lnTo>
                  <a:lnTo>
                    <a:pt x="752" y="202"/>
                  </a:lnTo>
                  <a:lnTo>
                    <a:pt x="758" y="183"/>
                  </a:lnTo>
                  <a:lnTo>
                    <a:pt x="764" y="165"/>
                  </a:lnTo>
                  <a:lnTo>
                    <a:pt x="769" y="140"/>
                  </a:lnTo>
                  <a:lnTo>
                    <a:pt x="775" y="121"/>
                  </a:lnTo>
                  <a:lnTo>
                    <a:pt x="783" y="107"/>
                  </a:lnTo>
                  <a:lnTo>
                    <a:pt x="794" y="98"/>
                  </a:lnTo>
                  <a:lnTo>
                    <a:pt x="797" y="97"/>
                  </a:lnTo>
                  <a:lnTo>
                    <a:pt x="809" y="90"/>
                  </a:lnTo>
                  <a:lnTo>
                    <a:pt x="829" y="79"/>
                  </a:lnTo>
                  <a:lnTo>
                    <a:pt x="845" y="68"/>
                  </a:lnTo>
                  <a:lnTo>
                    <a:pt x="863" y="59"/>
                  </a:lnTo>
                  <a:lnTo>
                    <a:pt x="880" y="50"/>
                  </a:lnTo>
                  <a:lnTo>
                    <a:pt x="898" y="42"/>
                  </a:lnTo>
                  <a:lnTo>
                    <a:pt x="917" y="34"/>
                  </a:lnTo>
                  <a:lnTo>
                    <a:pt x="935" y="27"/>
                  </a:lnTo>
                  <a:lnTo>
                    <a:pt x="953" y="22"/>
                  </a:lnTo>
                  <a:lnTo>
                    <a:pt x="972" y="17"/>
                  </a:lnTo>
                  <a:lnTo>
                    <a:pt x="992" y="12"/>
                  </a:lnTo>
                  <a:lnTo>
                    <a:pt x="1011" y="8"/>
                  </a:lnTo>
                  <a:lnTo>
                    <a:pt x="1030" y="5"/>
                  </a:lnTo>
                  <a:lnTo>
                    <a:pt x="1050" y="3"/>
                  </a:lnTo>
                  <a:lnTo>
                    <a:pt x="1070" y="1"/>
                  </a:lnTo>
                  <a:lnTo>
                    <a:pt x="1090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3"/>
                  </a:lnTo>
                  <a:lnTo>
                    <a:pt x="1183" y="5"/>
                  </a:lnTo>
                  <a:lnTo>
                    <a:pt x="1199" y="12"/>
                  </a:lnTo>
                  <a:lnTo>
                    <a:pt x="1214" y="23"/>
                  </a:lnTo>
                  <a:lnTo>
                    <a:pt x="1232" y="43"/>
                  </a:lnTo>
                  <a:lnTo>
                    <a:pt x="1250" y="56"/>
                  </a:lnTo>
                  <a:lnTo>
                    <a:pt x="1266" y="63"/>
                  </a:lnTo>
                  <a:lnTo>
                    <a:pt x="1284" y="65"/>
                  </a:lnTo>
                  <a:lnTo>
                    <a:pt x="1303" y="65"/>
                  </a:lnTo>
                  <a:lnTo>
                    <a:pt x="1317" y="67"/>
                  </a:lnTo>
                  <a:lnTo>
                    <a:pt x="1332" y="71"/>
                  </a:lnTo>
                  <a:lnTo>
                    <a:pt x="1346" y="76"/>
                  </a:lnTo>
                  <a:lnTo>
                    <a:pt x="1441" y="11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4 h 427"/>
                <a:gd name="T20" fmla="*/ 414 w 1441"/>
                <a:gd name="T21" fmla="*/ 419 h 427"/>
                <a:gd name="T22" fmla="*/ 448 w 1441"/>
                <a:gd name="T23" fmla="*/ 411 h 427"/>
                <a:gd name="T24" fmla="*/ 482 w 1441"/>
                <a:gd name="T25" fmla="*/ 402 h 427"/>
                <a:gd name="T26" fmla="*/ 514 w 1441"/>
                <a:gd name="T27" fmla="*/ 389 h 427"/>
                <a:gd name="T28" fmla="*/ 547 w 1441"/>
                <a:gd name="T29" fmla="*/ 374 h 427"/>
                <a:gd name="T30" fmla="*/ 576 w 1441"/>
                <a:gd name="T31" fmla="*/ 359 h 427"/>
                <a:gd name="T32" fmla="*/ 609 w 1441"/>
                <a:gd name="T33" fmla="*/ 342 h 427"/>
                <a:gd name="T34" fmla="*/ 623 w 1441"/>
                <a:gd name="T35" fmla="*/ 331 h 427"/>
                <a:gd name="T36" fmla="*/ 643 w 1441"/>
                <a:gd name="T37" fmla="*/ 309 h 427"/>
                <a:gd name="T38" fmla="*/ 663 w 1441"/>
                <a:gd name="T39" fmla="*/ 279 h 427"/>
                <a:gd name="T40" fmla="*/ 683 w 1441"/>
                <a:gd name="T41" fmla="*/ 256 h 427"/>
                <a:gd name="T42" fmla="*/ 765 w 1441"/>
                <a:gd name="T43" fmla="*/ 162 h 427"/>
                <a:gd name="T44" fmla="*/ 783 w 1441"/>
                <a:gd name="T45" fmla="*/ 137 h 427"/>
                <a:gd name="T46" fmla="*/ 804 w 1441"/>
                <a:gd name="T47" fmla="*/ 108 h 427"/>
                <a:gd name="T48" fmla="*/ 826 w 1441"/>
                <a:gd name="T49" fmla="*/ 89 h 427"/>
                <a:gd name="T50" fmla="*/ 841 w 1441"/>
                <a:gd name="T51" fmla="*/ 81 h 427"/>
                <a:gd name="T52" fmla="*/ 876 w 1441"/>
                <a:gd name="T53" fmla="*/ 61 h 427"/>
                <a:gd name="T54" fmla="*/ 907 w 1441"/>
                <a:gd name="T55" fmla="*/ 45 h 427"/>
                <a:gd name="T56" fmla="*/ 939 w 1441"/>
                <a:gd name="T57" fmla="*/ 32 h 427"/>
                <a:gd name="T58" fmla="*/ 972 w 1441"/>
                <a:gd name="T59" fmla="*/ 20 h 427"/>
                <a:gd name="T60" fmla="*/ 1007 w 1441"/>
                <a:gd name="T61" fmla="*/ 13 h 427"/>
                <a:gd name="T62" fmla="*/ 1041 w 1441"/>
                <a:gd name="T63" fmla="*/ 6 h 427"/>
                <a:gd name="T64" fmla="*/ 1076 w 1441"/>
                <a:gd name="T65" fmla="*/ 2 h 427"/>
                <a:gd name="T66" fmla="*/ 1112 w 1441"/>
                <a:gd name="T67" fmla="*/ 0 h 427"/>
                <a:gd name="T68" fmla="*/ 1153 w 1441"/>
                <a:gd name="T69" fmla="*/ 1 h 427"/>
                <a:gd name="T70" fmla="*/ 1170 w 1441"/>
                <a:gd name="T71" fmla="*/ 1 h 427"/>
                <a:gd name="T72" fmla="*/ 1199 w 1441"/>
                <a:gd name="T73" fmla="*/ 6 h 427"/>
                <a:gd name="T74" fmla="*/ 1232 w 1441"/>
                <a:gd name="T75" fmla="*/ 22 h 427"/>
                <a:gd name="T76" fmla="*/ 1266 w 1441"/>
                <a:gd name="T77" fmla="*/ 32 h 427"/>
                <a:gd name="T78" fmla="*/ 1303 w 1441"/>
                <a:gd name="T79" fmla="*/ 34 h 427"/>
                <a:gd name="T80" fmla="*/ 1332 w 1441"/>
                <a:gd name="T81" fmla="*/ 36 h 427"/>
                <a:gd name="T82" fmla="*/ 1441 w 1441"/>
                <a:gd name="T83" fmla="*/ 5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4"/>
                  </a:lnTo>
                  <a:lnTo>
                    <a:pt x="397" y="422"/>
                  </a:lnTo>
                  <a:lnTo>
                    <a:pt x="414" y="419"/>
                  </a:lnTo>
                  <a:lnTo>
                    <a:pt x="431" y="415"/>
                  </a:lnTo>
                  <a:lnTo>
                    <a:pt x="448" y="411"/>
                  </a:lnTo>
                  <a:lnTo>
                    <a:pt x="465" y="406"/>
                  </a:lnTo>
                  <a:lnTo>
                    <a:pt x="482" y="402"/>
                  </a:lnTo>
                  <a:lnTo>
                    <a:pt x="499" y="395"/>
                  </a:lnTo>
                  <a:lnTo>
                    <a:pt x="514" y="389"/>
                  </a:lnTo>
                  <a:lnTo>
                    <a:pt x="531" y="381"/>
                  </a:lnTo>
                  <a:lnTo>
                    <a:pt x="547" y="374"/>
                  </a:lnTo>
                  <a:lnTo>
                    <a:pt x="561" y="369"/>
                  </a:lnTo>
                  <a:lnTo>
                    <a:pt x="576" y="359"/>
                  </a:lnTo>
                  <a:lnTo>
                    <a:pt x="597" y="348"/>
                  </a:lnTo>
                  <a:lnTo>
                    <a:pt x="609" y="342"/>
                  </a:lnTo>
                  <a:lnTo>
                    <a:pt x="611" y="339"/>
                  </a:lnTo>
                  <a:lnTo>
                    <a:pt x="623" y="331"/>
                  </a:lnTo>
                  <a:lnTo>
                    <a:pt x="634" y="321"/>
                  </a:lnTo>
                  <a:lnTo>
                    <a:pt x="643" y="309"/>
                  </a:lnTo>
                  <a:lnTo>
                    <a:pt x="654" y="292"/>
                  </a:lnTo>
                  <a:lnTo>
                    <a:pt x="663" y="279"/>
                  </a:lnTo>
                  <a:lnTo>
                    <a:pt x="673" y="267"/>
                  </a:lnTo>
                  <a:lnTo>
                    <a:pt x="683" y="256"/>
                  </a:lnTo>
                  <a:lnTo>
                    <a:pt x="756" y="174"/>
                  </a:lnTo>
                  <a:lnTo>
                    <a:pt x="765" y="162"/>
                  </a:lnTo>
                  <a:lnTo>
                    <a:pt x="775" y="150"/>
                  </a:lnTo>
                  <a:lnTo>
                    <a:pt x="783" y="137"/>
                  </a:lnTo>
                  <a:lnTo>
                    <a:pt x="796" y="119"/>
                  </a:lnTo>
                  <a:lnTo>
                    <a:pt x="804" y="108"/>
                  </a:lnTo>
                  <a:lnTo>
                    <a:pt x="815" y="97"/>
                  </a:lnTo>
                  <a:lnTo>
                    <a:pt x="826" y="89"/>
                  </a:lnTo>
                  <a:lnTo>
                    <a:pt x="829" y="87"/>
                  </a:lnTo>
                  <a:lnTo>
                    <a:pt x="841" y="81"/>
                  </a:lnTo>
                  <a:lnTo>
                    <a:pt x="861" y="69"/>
                  </a:lnTo>
                  <a:lnTo>
                    <a:pt x="876" y="61"/>
                  </a:lnTo>
                  <a:lnTo>
                    <a:pt x="892" y="53"/>
                  </a:lnTo>
                  <a:lnTo>
                    <a:pt x="907" y="45"/>
                  </a:lnTo>
                  <a:lnTo>
                    <a:pt x="923" y="39"/>
                  </a:lnTo>
                  <a:lnTo>
                    <a:pt x="939" y="32"/>
                  </a:lnTo>
                  <a:lnTo>
                    <a:pt x="956" y="26"/>
                  </a:lnTo>
                  <a:lnTo>
                    <a:pt x="972" y="20"/>
                  </a:lnTo>
                  <a:lnTo>
                    <a:pt x="990" y="17"/>
                  </a:lnTo>
                  <a:lnTo>
                    <a:pt x="1007" y="13"/>
                  </a:lnTo>
                  <a:lnTo>
                    <a:pt x="1023" y="9"/>
                  </a:lnTo>
                  <a:lnTo>
                    <a:pt x="1041" y="6"/>
                  </a:lnTo>
                  <a:lnTo>
                    <a:pt x="1059" y="3"/>
                  </a:lnTo>
                  <a:lnTo>
                    <a:pt x="1076" y="2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3"/>
                  </a:lnTo>
                  <a:lnTo>
                    <a:pt x="1232" y="22"/>
                  </a:lnTo>
                  <a:lnTo>
                    <a:pt x="1250" y="28"/>
                  </a:lnTo>
                  <a:lnTo>
                    <a:pt x="1266" y="32"/>
                  </a:lnTo>
                  <a:lnTo>
                    <a:pt x="1284" y="34"/>
                  </a:lnTo>
                  <a:lnTo>
                    <a:pt x="1303" y="34"/>
                  </a:lnTo>
                  <a:lnTo>
                    <a:pt x="1317" y="35"/>
                  </a:lnTo>
                  <a:lnTo>
                    <a:pt x="1332" y="36"/>
                  </a:lnTo>
                  <a:lnTo>
                    <a:pt x="1346" y="39"/>
                  </a:lnTo>
                  <a:lnTo>
                    <a:pt x="1441" y="5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2883" y="1559"/>
              <a:ext cx="1489" cy="258"/>
            </a:xfrm>
            <a:custGeom>
              <a:avLst/>
              <a:gdLst>
                <a:gd name="T0" fmla="*/ 0 w 1441"/>
                <a:gd name="T1" fmla="*/ 309 h 309"/>
                <a:gd name="T2" fmla="*/ 309 w 1441"/>
                <a:gd name="T3" fmla="*/ 309 h 309"/>
                <a:gd name="T4" fmla="*/ 325 w 1441"/>
                <a:gd name="T5" fmla="*/ 309 h 309"/>
                <a:gd name="T6" fmla="*/ 340 w 1441"/>
                <a:gd name="T7" fmla="*/ 309 h 309"/>
                <a:gd name="T8" fmla="*/ 356 w 1441"/>
                <a:gd name="T9" fmla="*/ 308 h 309"/>
                <a:gd name="T10" fmla="*/ 371 w 1441"/>
                <a:gd name="T11" fmla="*/ 305 h 309"/>
                <a:gd name="T12" fmla="*/ 386 w 1441"/>
                <a:gd name="T13" fmla="*/ 303 h 309"/>
                <a:gd name="T14" fmla="*/ 402 w 1441"/>
                <a:gd name="T15" fmla="*/ 301 h 309"/>
                <a:gd name="T16" fmla="*/ 418 w 1441"/>
                <a:gd name="T17" fmla="*/ 297 h 309"/>
                <a:gd name="T18" fmla="*/ 431 w 1441"/>
                <a:gd name="T19" fmla="*/ 295 h 309"/>
                <a:gd name="T20" fmla="*/ 447 w 1441"/>
                <a:gd name="T21" fmla="*/ 291 h 309"/>
                <a:gd name="T22" fmla="*/ 462 w 1441"/>
                <a:gd name="T23" fmla="*/ 286 h 309"/>
                <a:gd name="T24" fmla="*/ 476 w 1441"/>
                <a:gd name="T25" fmla="*/ 280 h 309"/>
                <a:gd name="T26" fmla="*/ 491 w 1441"/>
                <a:gd name="T27" fmla="*/ 275 h 309"/>
                <a:gd name="T28" fmla="*/ 506 w 1441"/>
                <a:gd name="T29" fmla="*/ 270 h 309"/>
                <a:gd name="T30" fmla="*/ 518 w 1441"/>
                <a:gd name="T31" fmla="*/ 263 h 309"/>
                <a:gd name="T32" fmla="*/ 534 w 1441"/>
                <a:gd name="T33" fmla="*/ 255 h 309"/>
                <a:gd name="T34" fmla="*/ 547 w 1441"/>
                <a:gd name="T35" fmla="*/ 249 h 309"/>
                <a:gd name="T36" fmla="*/ 567 w 1441"/>
                <a:gd name="T37" fmla="*/ 238 h 309"/>
                <a:gd name="T38" fmla="*/ 579 w 1441"/>
                <a:gd name="T39" fmla="*/ 232 h 309"/>
                <a:gd name="T40" fmla="*/ 582 w 1441"/>
                <a:gd name="T41" fmla="*/ 231 h 309"/>
                <a:gd name="T42" fmla="*/ 607 w 1441"/>
                <a:gd name="T43" fmla="*/ 216 h 309"/>
                <a:gd name="T44" fmla="*/ 619 w 1441"/>
                <a:gd name="T45" fmla="*/ 210 h 309"/>
                <a:gd name="T46" fmla="*/ 636 w 1441"/>
                <a:gd name="T47" fmla="*/ 200 h 309"/>
                <a:gd name="T48" fmla="*/ 648 w 1441"/>
                <a:gd name="T49" fmla="*/ 193 h 309"/>
                <a:gd name="T50" fmla="*/ 660 w 1441"/>
                <a:gd name="T51" fmla="*/ 186 h 309"/>
                <a:gd name="T52" fmla="*/ 674 w 1441"/>
                <a:gd name="T53" fmla="*/ 181 h 309"/>
                <a:gd name="T54" fmla="*/ 718 w 1441"/>
                <a:gd name="T55" fmla="*/ 155 h 309"/>
                <a:gd name="T56" fmla="*/ 765 w 1441"/>
                <a:gd name="T57" fmla="*/ 128 h 309"/>
                <a:gd name="T58" fmla="*/ 778 w 1441"/>
                <a:gd name="T59" fmla="*/ 123 h 309"/>
                <a:gd name="T60" fmla="*/ 790 w 1441"/>
                <a:gd name="T61" fmla="*/ 116 h 309"/>
                <a:gd name="T62" fmla="*/ 803 w 1441"/>
                <a:gd name="T63" fmla="*/ 109 h 309"/>
                <a:gd name="T64" fmla="*/ 819 w 1441"/>
                <a:gd name="T65" fmla="*/ 99 h 309"/>
                <a:gd name="T66" fmla="*/ 832 w 1441"/>
                <a:gd name="T67" fmla="*/ 93 h 309"/>
                <a:gd name="T68" fmla="*/ 844 w 1441"/>
                <a:gd name="T69" fmla="*/ 86 h 309"/>
                <a:gd name="T70" fmla="*/ 856 w 1441"/>
                <a:gd name="T71" fmla="*/ 78 h 309"/>
                <a:gd name="T72" fmla="*/ 859 w 1441"/>
                <a:gd name="T73" fmla="*/ 77 h 309"/>
                <a:gd name="T74" fmla="*/ 872 w 1441"/>
                <a:gd name="T75" fmla="*/ 71 h 309"/>
                <a:gd name="T76" fmla="*/ 892 w 1441"/>
                <a:gd name="T77" fmla="*/ 59 h 309"/>
                <a:gd name="T78" fmla="*/ 905 w 1441"/>
                <a:gd name="T79" fmla="*/ 54 h 309"/>
                <a:gd name="T80" fmla="*/ 918 w 1441"/>
                <a:gd name="T81" fmla="*/ 46 h 309"/>
                <a:gd name="T82" fmla="*/ 934 w 1441"/>
                <a:gd name="T83" fmla="*/ 39 h 309"/>
                <a:gd name="T84" fmla="*/ 947 w 1441"/>
                <a:gd name="T85" fmla="*/ 34 h 309"/>
                <a:gd name="T86" fmla="*/ 961 w 1441"/>
                <a:gd name="T87" fmla="*/ 29 h 309"/>
                <a:gd name="T88" fmla="*/ 976 w 1441"/>
                <a:gd name="T89" fmla="*/ 23 h 309"/>
                <a:gd name="T90" fmla="*/ 992 w 1441"/>
                <a:gd name="T91" fmla="*/ 18 h 309"/>
                <a:gd name="T92" fmla="*/ 1007 w 1441"/>
                <a:gd name="T93" fmla="*/ 14 h 309"/>
                <a:gd name="T94" fmla="*/ 1022 w 1441"/>
                <a:gd name="T95" fmla="*/ 12 h 309"/>
                <a:gd name="T96" fmla="*/ 1037 w 1441"/>
                <a:gd name="T97" fmla="*/ 8 h 309"/>
                <a:gd name="T98" fmla="*/ 1052 w 1441"/>
                <a:gd name="T99" fmla="*/ 6 h 309"/>
                <a:gd name="T100" fmla="*/ 1067 w 1441"/>
                <a:gd name="T101" fmla="*/ 4 h 309"/>
                <a:gd name="T102" fmla="*/ 1083 w 1441"/>
                <a:gd name="T103" fmla="*/ 2 h 309"/>
                <a:gd name="T104" fmla="*/ 1098 w 1441"/>
                <a:gd name="T105" fmla="*/ 1 h 309"/>
                <a:gd name="T106" fmla="*/ 1114 w 1441"/>
                <a:gd name="T107" fmla="*/ 0 h 309"/>
                <a:gd name="T108" fmla="*/ 1130 w 1441"/>
                <a:gd name="T109" fmla="*/ 0 h 309"/>
                <a:gd name="T110" fmla="*/ 1441 w 1441"/>
                <a:gd name="T1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1" h="309">
                  <a:moveTo>
                    <a:pt x="0" y="309"/>
                  </a:moveTo>
                  <a:lnTo>
                    <a:pt x="309" y="309"/>
                  </a:lnTo>
                  <a:lnTo>
                    <a:pt x="325" y="309"/>
                  </a:lnTo>
                  <a:lnTo>
                    <a:pt x="340" y="309"/>
                  </a:lnTo>
                  <a:lnTo>
                    <a:pt x="356" y="308"/>
                  </a:lnTo>
                  <a:lnTo>
                    <a:pt x="371" y="305"/>
                  </a:lnTo>
                  <a:lnTo>
                    <a:pt x="386" y="303"/>
                  </a:lnTo>
                  <a:lnTo>
                    <a:pt x="402" y="301"/>
                  </a:lnTo>
                  <a:lnTo>
                    <a:pt x="418" y="297"/>
                  </a:lnTo>
                  <a:lnTo>
                    <a:pt x="431" y="295"/>
                  </a:lnTo>
                  <a:lnTo>
                    <a:pt x="447" y="291"/>
                  </a:lnTo>
                  <a:lnTo>
                    <a:pt x="462" y="286"/>
                  </a:lnTo>
                  <a:lnTo>
                    <a:pt x="476" y="280"/>
                  </a:lnTo>
                  <a:lnTo>
                    <a:pt x="491" y="275"/>
                  </a:lnTo>
                  <a:lnTo>
                    <a:pt x="506" y="270"/>
                  </a:lnTo>
                  <a:lnTo>
                    <a:pt x="518" y="263"/>
                  </a:lnTo>
                  <a:lnTo>
                    <a:pt x="534" y="255"/>
                  </a:lnTo>
                  <a:lnTo>
                    <a:pt x="547" y="249"/>
                  </a:lnTo>
                  <a:lnTo>
                    <a:pt x="567" y="238"/>
                  </a:lnTo>
                  <a:lnTo>
                    <a:pt x="579" y="232"/>
                  </a:lnTo>
                  <a:lnTo>
                    <a:pt x="582" y="231"/>
                  </a:lnTo>
                  <a:lnTo>
                    <a:pt x="607" y="216"/>
                  </a:lnTo>
                  <a:lnTo>
                    <a:pt x="619" y="210"/>
                  </a:lnTo>
                  <a:lnTo>
                    <a:pt x="636" y="200"/>
                  </a:lnTo>
                  <a:lnTo>
                    <a:pt x="648" y="193"/>
                  </a:lnTo>
                  <a:lnTo>
                    <a:pt x="660" y="186"/>
                  </a:lnTo>
                  <a:lnTo>
                    <a:pt x="674" y="181"/>
                  </a:lnTo>
                  <a:lnTo>
                    <a:pt x="718" y="155"/>
                  </a:lnTo>
                  <a:lnTo>
                    <a:pt x="765" y="128"/>
                  </a:lnTo>
                  <a:lnTo>
                    <a:pt x="778" y="123"/>
                  </a:lnTo>
                  <a:lnTo>
                    <a:pt x="790" y="116"/>
                  </a:lnTo>
                  <a:lnTo>
                    <a:pt x="803" y="109"/>
                  </a:lnTo>
                  <a:lnTo>
                    <a:pt x="819" y="99"/>
                  </a:lnTo>
                  <a:lnTo>
                    <a:pt x="832" y="93"/>
                  </a:lnTo>
                  <a:lnTo>
                    <a:pt x="844" y="86"/>
                  </a:lnTo>
                  <a:lnTo>
                    <a:pt x="856" y="78"/>
                  </a:lnTo>
                  <a:lnTo>
                    <a:pt x="859" y="77"/>
                  </a:lnTo>
                  <a:lnTo>
                    <a:pt x="872" y="71"/>
                  </a:lnTo>
                  <a:lnTo>
                    <a:pt x="892" y="59"/>
                  </a:lnTo>
                  <a:lnTo>
                    <a:pt x="905" y="54"/>
                  </a:lnTo>
                  <a:lnTo>
                    <a:pt x="918" y="46"/>
                  </a:lnTo>
                  <a:lnTo>
                    <a:pt x="934" y="39"/>
                  </a:lnTo>
                  <a:lnTo>
                    <a:pt x="947" y="34"/>
                  </a:lnTo>
                  <a:lnTo>
                    <a:pt x="961" y="29"/>
                  </a:lnTo>
                  <a:lnTo>
                    <a:pt x="976" y="23"/>
                  </a:lnTo>
                  <a:lnTo>
                    <a:pt x="992" y="18"/>
                  </a:lnTo>
                  <a:lnTo>
                    <a:pt x="1007" y="14"/>
                  </a:lnTo>
                  <a:lnTo>
                    <a:pt x="1022" y="12"/>
                  </a:lnTo>
                  <a:lnTo>
                    <a:pt x="1037" y="8"/>
                  </a:lnTo>
                  <a:lnTo>
                    <a:pt x="1052" y="6"/>
                  </a:lnTo>
                  <a:lnTo>
                    <a:pt x="1067" y="4"/>
                  </a:lnTo>
                  <a:lnTo>
                    <a:pt x="1083" y="2"/>
                  </a:lnTo>
                  <a:lnTo>
                    <a:pt x="1098" y="1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1" name="Freeform 132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94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4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3 h 310"/>
                <a:gd name="T16" fmla="*/ 336 w 1441"/>
                <a:gd name="T17" fmla="*/ 250 h 310"/>
                <a:gd name="T18" fmla="*/ 364 w 1441"/>
                <a:gd name="T19" fmla="*/ 247 h 310"/>
                <a:gd name="T20" fmla="*/ 389 w 1441"/>
                <a:gd name="T21" fmla="*/ 242 h 310"/>
                <a:gd name="T22" fmla="*/ 415 w 1441"/>
                <a:gd name="T23" fmla="*/ 237 h 310"/>
                <a:gd name="T24" fmla="*/ 441 w 1441"/>
                <a:gd name="T25" fmla="*/ 229 h 310"/>
                <a:gd name="T26" fmla="*/ 466 w 1441"/>
                <a:gd name="T27" fmla="*/ 221 h 310"/>
                <a:gd name="T28" fmla="*/ 491 w 1441"/>
                <a:gd name="T29" fmla="*/ 211 h 310"/>
                <a:gd name="T30" fmla="*/ 516 w 1441"/>
                <a:gd name="T31" fmla="*/ 200 h 310"/>
                <a:gd name="T32" fmla="*/ 549 w 1441"/>
                <a:gd name="T33" fmla="*/ 182 h 310"/>
                <a:gd name="T34" fmla="*/ 564 w 1441"/>
                <a:gd name="T35" fmla="*/ 174 h 310"/>
                <a:gd name="T36" fmla="*/ 594 w 1441"/>
                <a:gd name="T37" fmla="*/ 170 h 310"/>
                <a:gd name="T38" fmla="*/ 633 w 1441"/>
                <a:gd name="T39" fmla="*/ 169 h 310"/>
                <a:gd name="T40" fmla="*/ 663 w 1441"/>
                <a:gd name="T41" fmla="*/ 165 h 310"/>
                <a:gd name="T42" fmla="*/ 774 w 1441"/>
                <a:gd name="T43" fmla="*/ 145 h 310"/>
                <a:gd name="T44" fmla="*/ 805 w 1441"/>
                <a:gd name="T45" fmla="*/ 141 h 310"/>
                <a:gd name="T46" fmla="*/ 843 w 1441"/>
                <a:gd name="T47" fmla="*/ 140 h 310"/>
                <a:gd name="T48" fmla="*/ 873 w 1441"/>
                <a:gd name="T49" fmla="*/ 133 h 310"/>
                <a:gd name="T50" fmla="*/ 889 w 1441"/>
                <a:gd name="T51" fmla="*/ 127 h 310"/>
                <a:gd name="T52" fmla="*/ 921 w 1441"/>
                <a:gd name="T53" fmla="*/ 110 h 310"/>
                <a:gd name="T54" fmla="*/ 946 w 1441"/>
                <a:gd name="T55" fmla="*/ 99 h 310"/>
                <a:gd name="T56" fmla="*/ 985 w 1441"/>
                <a:gd name="T57" fmla="*/ 85 h 310"/>
                <a:gd name="T58" fmla="*/ 1010 w 1441"/>
                <a:gd name="T59" fmla="*/ 77 h 310"/>
                <a:gd name="T60" fmla="*/ 1036 w 1441"/>
                <a:gd name="T61" fmla="*/ 69 h 310"/>
                <a:gd name="T62" fmla="*/ 1062 w 1441"/>
                <a:gd name="T63" fmla="*/ 64 h 310"/>
                <a:gd name="T64" fmla="*/ 1090 w 1441"/>
                <a:gd name="T65" fmla="*/ 60 h 310"/>
                <a:gd name="T66" fmla="*/ 1116 w 1441"/>
                <a:gd name="T67" fmla="*/ 59 h 310"/>
                <a:gd name="T68" fmla="*/ 1153 w 1441"/>
                <a:gd name="T69" fmla="*/ 57 h 310"/>
                <a:gd name="T70" fmla="*/ 1170 w 1441"/>
                <a:gd name="T71" fmla="*/ 57 h 310"/>
                <a:gd name="T72" fmla="*/ 1199 w 1441"/>
                <a:gd name="T73" fmla="*/ 52 h 310"/>
                <a:gd name="T74" fmla="*/ 1232 w 1441"/>
                <a:gd name="T75" fmla="*/ 38 h 310"/>
                <a:gd name="T76" fmla="*/ 1266 w 1441"/>
                <a:gd name="T77" fmla="*/ 27 h 310"/>
                <a:gd name="T78" fmla="*/ 1303 w 1441"/>
                <a:gd name="T79" fmla="*/ 26 h 310"/>
                <a:gd name="T80" fmla="*/ 1332 w 1441"/>
                <a:gd name="T81" fmla="*/ 23 h 310"/>
                <a:gd name="T82" fmla="*/ 1441 w 1441"/>
                <a:gd name="T83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4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4"/>
                  </a:lnTo>
                  <a:lnTo>
                    <a:pt x="240" y="258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3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50" y="249"/>
                  </a:lnTo>
                  <a:lnTo>
                    <a:pt x="364" y="247"/>
                  </a:lnTo>
                  <a:lnTo>
                    <a:pt x="376" y="245"/>
                  </a:lnTo>
                  <a:lnTo>
                    <a:pt x="389" y="242"/>
                  </a:lnTo>
                  <a:lnTo>
                    <a:pt x="402" y="241"/>
                  </a:lnTo>
                  <a:lnTo>
                    <a:pt x="415" y="237"/>
                  </a:lnTo>
                  <a:lnTo>
                    <a:pt x="429" y="233"/>
                  </a:lnTo>
                  <a:lnTo>
                    <a:pt x="441" y="229"/>
                  </a:lnTo>
                  <a:lnTo>
                    <a:pt x="455" y="225"/>
                  </a:lnTo>
                  <a:lnTo>
                    <a:pt x="466" y="221"/>
                  </a:lnTo>
                  <a:lnTo>
                    <a:pt x="480" y="216"/>
                  </a:lnTo>
                  <a:lnTo>
                    <a:pt x="491" y="211"/>
                  </a:lnTo>
                  <a:lnTo>
                    <a:pt x="505" y="205"/>
                  </a:lnTo>
                  <a:lnTo>
                    <a:pt x="516" y="200"/>
                  </a:lnTo>
                  <a:lnTo>
                    <a:pt x="536" y="188"/>
                  </a:lnTo>
                  <a:lnTo>
                    <a:pt x="549" y="182"/>
                  </a:lnTo>
                  <a:lnTo>
                    <a:pt x="551" y="180"/>
                  </a:lnTo>
                  <a:lnTo>
                    <a:pt x="564" y="174"/>
                  </a:lnTo>
                  <a:lnTo>
                    <a:pt x="579" y="171"/>
                  </a:lnTo>
                  <a:lnTo>
                    <a:pt x="594" y="170"/>
                  </a:lnTo>
                  <a:lnTo>
                    <a:pt x="616" y="170"/>
                  </a:lnTo>
                  <a:lnTo>
                    <a:pt x="633" y="169"/>
                  </a:lnTo>
                  <a:lnTo>
                    <a:pt x="648" y="166"/>
                  </a:lnTo>
                  <a:lnTo>
                    <a:pt x="663" y="165"/>
                  </a:lnTo>
                  <a:lnTo>
                    <a:pt x="718" y="154"/>
                  </a:lnTo>
                  <a:lnTo>
                    <a:pt x="774" y="145"/>
                  </a:lnTo>
                  <a:lnTo>
                    <a:pt x="789" y="142"/>
                  </a:lnTo>
                  <a:lnTo>
                    <a:pt x="805" y="141"/>
                  </a:lnTo>
                  <a:lnTo>
                    <a:pt x="822" y="140"/>
                  </a:lnTo>
                  <a:lnTo>
                    <a:pt x="843" y="140"/>
                  </a:lnTo>
                  <a:lnTo>
                    <a:pt x="859" y="137"/>
                  </a:lnTo>
                  <a:lnTo>
                    <a:pt x="873" y="133"/>
                  </a:lnTo>
                  <a:lnTo>
                    <a:pt x="887" y="129"/>
                  </a:lnTo>
                  <a:lnTo>
                    <a:pt x="889" y="127"/>
                  </a:lnTo>
                  <a:lnTo>
                    <a:pt x="901" y="121"/>
                  </a:lnTo>
                  <a:lnTo>
                    <a:pt x="921" y="110"/>
                  </a:lnTo>
                  <a:lnTo>
                    <a:pt x="934" y="104"/>
                  </a:lnTo>
                  <a:lnTo>
                    <a:pt x="946" y="99"/>
                  </a:lnTo>
                  <a:lnTo>
                    <a:pt x="971" y="89"/>
                  </a:lnTo>
                  <a:lnTo>
                    <a:pt x="985" y="85"/>
                  </a:lnTo>
                  <a:lnTo>
                    <a:pt x="997" y="79"/>
                  </a:lnTo>
                  <a:lnTo>
                    <a:pt x="1010" y="77"/>
                  </a:lnTo>
                  <a:lnTo>
                    <a:pt x="1022" y="73"/>
                  </a:lnTo>
                  <a:lnTo>
                    <a:pt x="1036" y="69"/>
                  </a:lnTo>
                  <a:lnTo>
                    <a:pt x="1048" y="66"/>
                  </a:lnTo>
                  <a:lnTo>
                    <a:pt x="1062" y="64"/>
                  </a:lnTo>
                  <a:lnTo>
                    <a:pt x="1076" y="61"/>
                  </a:lnTo>
                  <a:lnTo>
                    <a:pt x="1090" y="60"/>
                  </a:lnTo>
                  <a:lnTo>
                    <a:pt x="1102" y="59"/>
                  </a:lnTo>
                  <a:lnTo>
                    <a:pt x="1116" y="59"/>
                  </a:lnTo>
                  <a:lnTo>
                    <a:pt x="1130" y="57"/>
                  </a:lnTo>
                  <a:lnTo>
                    <a:pt x="1153" y="57"/>
                  </a:lnTo>
                  <a:lnTo>
                    <a:pt x="1167" y="57"/>
                  </a:lnTo>
                  <a:lnTo>
                    <a:pt x="1170" y="57"/>
                  </a:lnTo>
                  <a:lnTo>
                    <a:pt x="1183" y="55"/>
                  </a:lnTo>
                  <a:lnTo>
                    <a:pt x="1199" y="52"/>
                  </a:lnTo>
                  <a:lnTo>
                    <a:pt x="1214" y="45"/>
                  </a:lnTo>
                  <a:lnTo>
                    <a:pt x="1232" y="38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26"/>
                  </a:lnTo>
                  <a:lnTo>
                    <a:pt x="1303" y="26"/>
                  </a:lnTo>
                  <a:lnTo>
                    <a:pt x="1317" y="24"/>
                  </a:lnTo>
                  <a:lnTo>
                    <a:pt x="1332" y="23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2" name="Freeform 133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79 h 310"/>
                <a:gd name="T2" fmla="*/ 121 w 1441"/>
                <a:gd name="T3" fmla="*/ 271 h 310"/>
                <a:gd name="T4" fmla="*/ 154 w 1441"/>
                <a:gd name="T5" fmla="*/ 264 h 310"/>
                <a:gd name="T6" fmla="*/ 190 w 1441"/>
                <a:gd name="T7" fmla="*/ 250 h 310"/>
                <a:gd name="T8" fmla="*/ 226 w 1441"/>
                <a:gd name="T9" fmla="*/ 218 h 310"/>
                <a:gd name="T10" fmla="*/ 255 w 1441"/>
                <a:gd name="T11" fmla="*/ 199 h 310"/>
                <a:gd name="T12" fmla="*/ 273 w 1441"/>
                <a:gd name="T13" fmla="*/ 195 h 310"/>
                <a:gd name="T14" fmla="*/ 309 w 1441"/>
                <a:gd name="T15" fmla="*/ 194 h 310"/>
                <a:gd name="T16" fmla="*/ 332 w 1441"/>
                <a:gd name="T17" fmla="*/ 191 h 310"/>
                <a:gd name="T18" fmla="*/ 354 w 1441"/>
                <a:gd name="T19" fmla="*/ 187 h 310"/>
                <a:gd name="T20" fmla="*/ 378 w 1441"/>
                <a:gd name="T21" fmla="*/ 183 h 310"/>
                <a:gd name="T22" fmla="*/ 409 w 1441"/>
                <a:gd name="T23" fmla="*/ 174 h 310"/>
                <a:gd name="T24" fmla="*/ 431 w 1441"/>
                <a:gd name="T25" fmla="*/ 167 h 310"/>
                <a:gd name="T26" fmla="*/ 454 w 1441"/>
                <a:gd name="T27" fmla="*/ 161 h 310"/>
                <a:gd name="T28" fmla="*/ 484 w 1441"/>
                <a:gd name="T29" fmla="*/ 146 h 310"/>
                <a:gd name="T30" fmla="*/ 517 w 1441"/>
                <a:gd name="T31" fmla="*/ 129 h 310"/>
                <a:gd name="T32" fmla="*/ 534 w 1441"/>
                <a:gd name="T33" fmla="*/ 125 h 310"/>
                <a:gd name="T34" fmla="*/ 569 w 1441"/>
                <a:gd name="T35" fmla="*/ 128 h 310"/>
                <a:gd name="T36" fmla="*/ 616 w 1441"/>
                <a:gd name="T37" fmla="*/ 141 h 310"/>
                <a:gd name="T38" fmla="*/ 654 w 1441"/>
                <a:gd name="T39" fmla="*/ 146 h 310"/>
                <a:gd name="T40" fmla="*/ 783 w 1441"/>
                <a:gd name="T41" fmla="*/ 158 h 310"/>
                <a:gd name="T42" fmla="*/ 819 w 1441"/>
                <a:gd name="T43" fmla="*/ 165 h 310"/>
                <a:gd name="T44" fmla="*/ 866 w 1441"/>
                <a:gd name="T45" fmla="*/ 176 h 310"/>
                <a:gd name="T46" fmla="*/ 901 w 1441"/>
                <a:gd name="T47" fmla="*/ 180 h 310"/>
                <a:gd name="T48" fmla="*/ 918 w 1441"/>
                <a:gd name="T49" fmla="*/ 174 h 310"/>
                <a:gd name="T50" fmla="*/ 952 w 1441"/>
                <a:gd name="T51" fmla="*/ 158 h 310"/>
                <a:gd name="T52" fmla="*/ 972 w 1441"/>
                <a:gd name="T53" fmla="*/ 149 h 310"/>
                <a:gd name="T54" fmla="*/ 994 w 1441"/>
                <a:gd name="T55" fmla="*/ 141 h 310"/>
                <a:gd name="T56" fmla="*/ 1027 w 1441"/>
                <a:gd name="T57" fmla="*/ 131 h 310"/>
                <a:gd name="T58" fmla="*/ 1061 w 1441"/>
                <a:gd name="T59" fmla="*/ 123 h 310"/>
                <a:gd name="T60" fmla="*/ 1084 w 1441"/>
                <a:gd name="T61" fmla="*/ 119 h 310"/>
                <a:gd name="T62" fmla="*/ 1106 w 1441"/>
                <a:gd name="T63" fmla="*/ 115 h 310"/>
                <a:gd name="T64" fmla="*/ 1130 w 1441"/>
                <a:gd name="T65" fmla="*/ 112 h 310"/>
                <a:gd name="T66" fmla="*/ 1167 w 1441"/>
                <a:gd name="T67" fmla="*/ 111 h 310"/>
                <a:gd name="T68" fmla="*/ 1183 w 1441"/>
                <a:gd name="T69" fmla="*/ 108 h 310"/>
                <a:gd name="T70" fmla="*/ 1214 w 1441"/>
                <a:gd name="T71" fmla="*/ 90 h 310"/>
                <a:gd name="T72" fmla="*/ 1250 w 1441"/>
                <a:gd name="T73" fmla="*/ 60 h 310"/>
                <a:gd name="T74" fmla="*/ 1284 w 1441"/>
                <a:gd name="T75" fmla="*/ 51 h 310"/>
                <a:gd name="T76" fmla="*/ 1317 w 1441"/>
                <a:gd name="T77" fmla="*/ 48 h 310"/>
                <a:gd name="T78" fmla="*/ 1346 w 1441"/>
                <a:gd name="T79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79"/>
                  </a:lnTo>
                  <a:lnTo>
                    <a:pt x="106" y="274"/>
                  </a:lnTo>
                  <a:lnTo>
                    <a:pt x="121" y="271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0"/>
                  </a:lnTo>
                  <a:lnTo>
                    <a:pt x="207" y="237"/>
                  </a:lnTo>
                  <a:lnTo>
                    <a:pt x="226" y="218"/>
                  </a:lnTo>
                  <a:lnTo>
                    <a:pt x="240" y="207"/>
                  </a:lnTo>
                  <a:lnTo>
                    <a:pt x="255" y="199"/>
                  </a:lnTo>
                  <a:lnTo>
                    <a:pt x="269" y="196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4"/>
                  </a:lnTo>
                  <a:lnTo>
                    <a:pt x="378" y="183"/>
                  </a:lnTo>
                  <a:lnTo>
                    <a:pt x="387" y="180"/>
                  </a:lnTo>
                  <a:lnTo>
                    <a:pt x="409" y="174"/>
                  </a:lnTo>
                  <a:lnTo>
                    <a:pt x="422" y="171"/>
                  </a:lnTo>
                  <a:lnTo>
                    <a:pt x="431" y="167"/>
                  </a:lnTo>
                  <a:lnTo>
                    <a:pt x="442" y="165"/>
                  </a:lnTo>
                  <a:lnTo>
                    <a:pt x="454" y="161"/>
                  </a:lnTo>
                  <a:lnTo>
                    <a:pt x="474" y="152"/>
                  </a:lnTo>
                  <a:lnTo>
                    <a:pt x="484" y="146"/>
                  </a:lnTo>
                  <a:lnTo>
                    <a:pt x="505" y="136"/>
                  </a:lnTo>
                  <a:lnTo>
                    <a:pt x="517" y="129"/>
                  </a:lnTo>
                  <a:lnTo>
                    <a:pt x="520" y="129"/>
                  </a:lnTo>
                  <a:lnTo>
                    <a:pt x="534" y="125"/>
                  </a:lnTo>
                  <a:lnTo>
                    <a:pt x="551" y="125"/>
                  </a:lnTo>
                  <a:lnTo>
                    <a:pt x="569" y="128"/>
                  </a:lnTo>
                  <a:lnTo>
                    <a:pt x="597" y="136"/>
                  </a:lnTo>
                  <a:lnTo>
                    <a:pt x="616" y="141"/>
                  </a:lnTo>
                  <a:lnTo>
                    <a:pt x="636" y="144"/>
                  </a:lnTo>
                  <a:lnTo>
                    <a:pt x="654" y="146"/>
                  </a:lnTo>
                  <a:lnTo>
                    <a:pt x="718" y="153"/>
                  </a:lnTo>
                  <a:lnTo>
                    <a:pt x="783" y="158"/>
                  </a:lnTo>
                  <a:lnTo>
                    <a:pt x="800" y="161"/>
                  </a:lnTo>
                  <a:lnTo>
                    <a:pt x="819" y="165"/>
                  </a:lnTo>
                  <a:lnTo>
                    <a:pt x="838" y="170"/>
                  </a:lnTo>
                  <a:lnTo>
                    <a:pt x="866" y="176"/>
                  </a:lnTo>
                  <a:lnTo>
                    <a:pt x="884" y="180"/>
                  </a:lnTo>
                  <a:lnTo>
                    <a:pt x="901" y="180"/>
                  </a:lnTo>
                  <a:lnTo>
                    <a:pt x="916" y="176"/>
                  </a:lnTo>
                  <a:lnTo>
                    <a:pt x="918" y="174"/>
                  </a:lnTo>
                  <a:lnTo>
                    <a:pt x="931" y="169"/>
                  </a:lnTo>
                  <a:lnTo>
                    <a:pt x="952" y="158"/>
                  </a:lnTo>
                  <a:lnTo>
                    <a:pt x="961" y="153"/>
                  </a:lnTo>
                  <a:lnTo>
                    <a:pt x="972" y="149"/>
                  </a:lnTo>
                  <a:lnTo>
                    <a:pt x="983" y="145"/>
                  </a:lnTo>
                  <a:lnTo>
                    <a:pt x="994" y="141"/>
                  </a:lnTo>
                  <a:lnTo>
                    <a:pt x="1016" y="133"/>
                  </a:lnTo>
                  <a:lnTo>
                    <a:pt x="1027" y="131"/>
                  </a:lnTo>
                  <a:lnTo>
                    <a:pt x="1038" y="128"/>
                  </a:lnTo>
                  <a:lnTo>
                    <a:pt x="1061" y="123"/>
                  </a:lnTo>
                  <a:lnTo>
                    <a:pt x="1072" y="121"/>
                  </a:lnTo>
                  <a:lnTo>
                    <a:pt x="1084" y="119"/>
                  </a:lnTo>
                  <a:lnTo>
                    <a:pt x="1095" y="117"/>
                  </a:lnTo>
                  <a:lnTo>
                    <a:pt x="1106" y="115"/>
                  </a:lnTo>
                  <a:lnTo>
                    <a:pt x="1117" y="114"/>
                  </a:lnTo>
                  <a:lnTo>
                    <a:pt x="1130" y="112"/>
                  </a:lnTo>
                  <a:lnTo>
                    <a:pt x="1153" y="111"/>
                  </a:lnTo>
                  <a:lnTo>
                    <a:pt x="1167" y="111"/>
                  </a:lnTo>
                  <a:lnTo>
                    <a:pt x="1170" y="111"/>
                  </a:lnTo>
                  <a:lnTo>
                    <a:pt x="1183" y="108"/>
                  </a:lnTo>
                  <a:lnTo>
                    <a:pt x="1199" y="100"/>
                  </a:lnTo>
                  <a:lnTo>
                    <a:pt x="1214" y="90"/>
                  </a:lnTo>
                  <a:lnTo>
                    <a:pt x="1232" y="73"/>
                  </a:lnTo>
                  <a:lnTo>
                    <a:pt x="1250" y="60"/>
                  </a:lnTo>
                  <a:lnTo>
                    <a:pt x="1266" y="52"/>
                  </a:lnTo>
                  <a:lnTo>
                    <a:pt x="1284" y="51"/>
                  </a:lnTo>
                  <a:lnTo>
                    <a:pt x="1303" y="51"/>
                  </a:lnTo>
                  <a:lnTo>
                    <a:pt x="1317" y="48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" name="Freeform 134"/>
            <p:cNvSpPr>
              <a:spLocks/>
            </p:cNvSpPr>
            <p:nvPr/>
          </p:nvSpPr>
          <p:spPr bwMode="auto">
            <a:xfrm>
              <a:off x="2883" y="1460"/>
              <a:ext cx="1489" cy="451"/>
            </a:xfrm>
            <a:custGeom>
              <a:avLst/>
              <a:gdLst>
                <a:gd name="T0" fmla="*/ 92 w 1441"/>
                <a:gd name="T1" fmla="*/ 453 h 539"/>
                <a:gd name="T2" fmla="*/ 121 w 1441"/>
                <a:gd name="T3" fmla="*/ 461 h 539"/>
                <a:gd name="T4" fmla="*/ 154 w 1441"/>
                <a:gd name="T5" fmla="*/ 468 h 539"/>
                <a:gd name="T6" fmla="*/ 190 w 1441"/>
                <a:gd name="T7" fmla="*/ 482 h 539"/>
                <a:gd name="T8" fmla="*/ 226 w 1441"/>
                <a:gd name="T9" fmla="*/ 514 h 539"/>
                <a:gd name="T10" fmla="*/ 255 w 1441"/>
                <a:gd name="T11" fmla="*/ 532 h 539"/>
                <a:gd name="T12" fmla="*/ 273 w 1441"/>
                <a:gd name="T13" fmla="*/ 536 h 539"/>
                <a:gd name="T14" fmla="*/ 309 w 1441"/>
                <a:gd name="T15" fmla="*/ 537 h 539"/>
                <a:gd name="T16" fmla="*/ 349 w 1441"/>
                <a:gd name="T17" fmla="*/ 539 h 539"/>
                <a:gd name="T18" fmla="*/ 387 w 1441"/>
                <a:gd name="T19" fmla="*/ 536 h 539"/>
                <a:gd name="T20" fmla="*/ 426 w 1441"/>
                <a:gd name="T21" fmla="*/ 531 h 539"/>
                <a:gd name="T22" fmla="*/ 463 w 1441"/>
                <a:gd name="T23" fmla="*/ 523 h 539"/>
                <a:gd name="T24" fmla="*/ 502 w 1441"/>
                <a:gd name="T25" fmla="*/ 512 h 539"/>
                <a:gd name="T26" fmla="*/ 538 w 1441"/>
                <a:gd name="T27" fmla="*/ 499 h 539"/>
                <a:gd name="T28" fmla="*/ 574 w 1441"/>
                <a:gd name="T29" fmla="*/ 484 h 539"/>
                <a:gd name="T30" fmla="*/ 607 w 1441"/>
                <a:gd name="T31" fmla="*/ 464 h 539"/>
                <a:gd name="T32" fmla="*/ 638 w 1441"/>
                <a:gd name="T33" fmla="*/ 446 h 539"/>
                <a:gd name="T34" fmla="*/ 652 w 1441"/>
                <a:gd name="T35" fmla="*/ 435 h 539"/>
                <a:gd name="T36" fmla="*/ 666 w 1441"/>
                <a:gd name="T37" fmla="*/ 405 h 539"/>
                <a:gd name="T38" fmla="*/ 678 w 1441"/>
                <a:gd name="T39" fmla="*/ 360 h 539"/>
                <a:gd name="T40" fmla="*/ 692 w 1441"/>
                <a:gd name="T41" fmla="*/ 329 h 539"/>
                <a:gd name="T42" fmla="*/ 747 w 1441"/>
                <a:gd name="T43" fmla="*/ 217 h 539"/>
                <a:gd name="T44" fmla="*/ 761 w 1441"/>
                <a:gd name="T45" fmla="*/ 185 h 539"/>
                <a:gd name="T46" fmla="*/ 774 w 1441"/>
                <a:gd name="T47" fmla="*/ 140 h 539"/>
                <a:gd name="T48" fmla="*/ 787 w 1441"/>
                <a:gd name="T49" fmla="*/ 111 h 539"/>
                <a:gd name="T50" fmla="*/ 801 w 1441"/>
                <a:gd name="T51" fmla="*/ 99 h 539"/>
                <a:gd name="T52" fmla="*/ 833 w 1441"/>
                <a:gd name="T53" fmla="*/ 80 h 539"/>
                <a:gd name="T54" fmla="*/ 866 w 1441"/>
                <a:gd name="T55" fmla="*/ 60 h 539"/>
                <a:gd name="T56" fmla="*/ 901 w 1441"/>
                <a:gd name="T57" fmla="*/ 44 h 539"/>
                <a:gd name="T58" fmla="*/ 936 w 1441"/>
                <a:gd name="T59" fmla="*/ 30 h 539"/>
                <a:gd name="T60" fmla="*/ 974 w 1441"/>
                <a:gd name="T61" fmla="*/ 18 h 539"/>
                <a:gd name="T62" fmla="*/ 1012 w 1441"/>
                <a:gd name="T63" fmla="*/ 9 h 539"/>
                <a:gd name="T64" fmla="*/ 1051 w 1441"/>
                <a:gd name="T65" fmla="*/ 2 h 539"/>
                <a:gd name="T66" fmla="*/ 1091 w 1441"/>
                <a:gd name="T67" fmla="*/ 0 h 539"/>
                <a:gd name="T68" fmla="*/ 1130 w 1441"/>
                <a:gd name="T69" fmla="*/ 0 h 539"/>
                <a:gd name="T70" fmla="*/ 1170 w 1441"/>
                <a:gd name="T71" fmla="*/ 1 h 539"/>
                <a:gd name="T72" fmla="*/ 1199 w 1441"/>
                <a:gd name="T73" fmla="*/ 10 h 539"/>
                <a:gd name="T74" fmla="*/ 1232 w 1441"/>
                <a:gd name="T75" fmla="*/ 39 h 539"/>
                <a:gd name="T76" fmla="*/ 1266 w 1441"/>
                <a:gd name="T77" fmla="*/ 59 h 539"/>
                <a:gd name="T78" fmla="*/ 1303 w 1441"/>
                <a:gd name="T79" fmla="*/ 61 h 539"/>
                <a:gd name="T80" fmla="*/ 1332 w 1441"/>
                <a:gd name="T81" fmla="*/ 64 h 539"/>
                <a:gd name="T82" fmla="*/ 1441 w 1441"/>
                <a:gd name="T83" fmla="*/ 11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9">
                  <a:moveTo>
                    <a:pt x="0" y="421"/>
                  </a:moveTo>
                  <a:lnTo>
                    <a:pt x="92" y="453"/>
                  </a:lnTo>
                  <a:lnTo>
                    <a:pt x="106" y="457"/>
                  </a:lnTo>
                  <a:lnTo>
                    <a:pt x="121" y="461"/>
                  </a:lnTo>
                  <a:lnTo>
                    <a:pt x="135" y="465"/>
                  </a:lnTo>
                  <a:lnTo>
                    <a:pt x="154" y="468"/>
                  </a:lnTo>
                  <a:lnTo>
                    <a:pt x="172" y="473"/>
                  </a:lnTo>
                  <a:lnTo>
                    <a:pt x="190" y="482"/>
                  </a:lnTo>
                  <a:lnTo>
                    <a:pt x="207" y="495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6"/>
                  </a:lnTo>
                  <a:lnTo>
                    <a:pt x="273" y="536"/>
                  </a:lnTo>
                  <a:lnTo>
                    <a:pt x="285" y="537"/>
                  </a:lnTo>
                  <a:lnTo>
                    <a:pt x="309" y="537"/>
                  </a:lnTo>
                  <a:lnTo>
                    <a:pt x="328" y="539"/>
                  </a:lnTo>
                  <a:lnTo>
                    <a:pt x="349" y="539"/>
                  </a:lnTo>
                  <a:lnTo>
                    <a:pt x="368" y="537"/>
                  </a:lnTo>
                  <a:lnTo>
                    <a:pt x="387" y="536"/>
                  </a:lnTo>
                  <a:lnTo>
                    <a:pt x="407" y="533"/>
                  </a:lnTo>
                  <a:lnTo>
                    <a:pt x="426" y="531"/>
                  </a:lnTo>
                  <a:lnTo>
                    <a:pt x="445" y="528"/>
                  </a:lnTo>
                  <a:lnTo>
                    <a:pt x="463" y="523"/>
                  </a:lnTo>
                  <a:lnTo>
                    <a:pt x="482" y="519"/>
                  </a:lnTo>
                  <a:lnTo>
                    <a:pt x="502" y="512"/>
                  </a:lnTo>
                  <a:lnTo>
                    <a:pt x="518" y="506"/>
                  </a:lnTo>
                  <a:lnTo>
                    <a:pt x="538" y="499"/>
                  </a:lnTo>
                  <a:lnTo>
                    <a:pt x="556" y="491"/>
                  </a:lnTo>
                  <a:lnTo>
                    <a:pt x="574" y="484"/>
                  </a:lnTo>
                  <a:lnTo>
                    <a:pt x="589" y="474"/>
                  </a:lnTo>
                  <a:lnTo>
                    <a:pt x="607" y="464"/>
                  </a:lnTo>
                  <a:lnTo>
                    <a:pt x="626" y="452"/>
                  </a:lnTo>
                  <a:lnTo>
                    <a:pt x="638" y="446"/>
                  </a:lnTo>
                  <a:lnTo>
                    <a:pt x="641" y="444"/>
                  </a:lnTo>
                  <a:lnTo>
                    <a:pt x="652" y="435"/>
                  </a:lnTo>
                  <a:lnTo>
                    <a:pt x="660" y="421"/>
                  </a:lnTo>
                  <a:lnTo>
                    <a:pt x="666" y="405"/>
                  </a:lnTo>
                  <a:lnTo>
                    <a:pt x="672" y="379"/>
                  </a:lnTo>
                  <a:lnTo>
                    <a:pt x="678" y="360"/>
                  </a:lnTo>
                  <a:lnTo>
                    <a:pt x="685" y="343"/>
                  </a:lnTo>
                  <a:lnTo>
                    <a:pt x="692" y="329"/>
                  </a:lnTo>
                  <a:lnTo>
                    <a:pt x="720" y="273"/>
                  </a:lnTo>
                  <a:lnTo>
                    <a:pt x="747" y="217"/>
                  </a:lnTo>
                  <a:lnTo>
                    <a:pt x="754" y="202"/>
                  </a:lnTo>
                  <a:lnTo>
                    <a:pt x="761" y="185"/>
                  </a:lnTo>
                  <a:lnTo>
                    <a:pt x="767" y="168"/>
                  </a:lnTo>
                  <a:lnTo>
                    <a:pt x="774" y="140"/>
                  </a:lnTo>
                  <a:lnTo>
                    <a:pt x="779" y="124"/>
                  </a:lnTo>
                  <a:lnTo>
                    <a:pt x="787" y="111"/>
                  </a:lnTo>
                  <a:lnTo>
                    <a:pt x="798" y="101"/>
                  </a:lnTo>
                  <a:lnTo>
                    <a:pt x="801" y="99"/>
                  </a:lnTo>
                  <a:lnTo>
                    <a:pt x="814" y="93"/>
                  </a:lnTo>
                  <a:lnTo>
                    <a:pt x="833" y="80"/>
                  </a:lnTo>
                  <a:lnTo>
                    <a:pt x="849" y="71"/>
                  </a:lnTo>
                  <a:lnTo>
                    <a:pt x="866" y="60"/>
                  </a:lnTo>
                  <a:lnTo>
                    <a:pt x="883" y="52"/>
                  </a:lnTo>
                  <a:lnTo>
                    <a:pt x="901" y="44"/>
                  </a:lnTo>
                  <a:lnTo>
                    <a:pt x="918" y="37"/>
                  </a:lnTo>
                  <a:lnTo>
                    <a:pt x="936" y="30"/>
                  </a:lnTo>
                  <a:lnTo>
                    <a:pt x="956" y="23"/>
                  </a:lnTo>
                  <a:lnTo>
                    <a:pt x="974" y="18"/>
                  </a:lnTo>
                  <a:lnTo>
                    <a:pt x="993" y="13"/>
                  </a:lnTo>
                  <a:lnTo>
                    <a:pt x="1012" y="9"/>
                  </a:lnTo>
                  <a:lnTo>
                    <a:pt x="1032" y="6"/>
                  </a:lnTo>
                  <a:lnTo>
                    <a:pt x="1051" y="2"/>
                  </a:lnTo>
                  <a:lnTo>
                    <a:pt x="1070" y="1"/>
                  </a:lnTo>
                  <a:lnTo>
                    <a:pt x="1091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10"/>
                  </a:lnTo>
                  <a:lnTo>
                    <a:pt x="1214" y="22"/>
                  </a:lnTo>
                  <a:lnTo>
                    <a:pt x="1232" y="39"/>
                  </a:lnTo>
                  <a:lnTo>
                    <a:pt x="1250" y="52"/>
                  </a:lnTo>
                  <a:lnTo>
                    <a:pt x="1266" y="59"/>
                  </a:lnTo>
                  <a:lnTo>
                    <a:pt x="1284" y="61"/>
                  </a:lnTo>
                  <a:lnTo>
                    <a:pt x="1303" y="61"/>
                  </a:lnTo>
                  <a:lnTo>
                    <a:pt x="1317" y="61"/>
                  </a:lnTo>
                  <a:lnTo>
                    <a:pt x="1332" y="64"/>
                  </a:lnTo>
                  <a:lnTo>
                    <a:pt x="1346" y="69"/>
                  </a:lnTo>
                  <a:lnTo>
                    <a:pt x="1441" y="111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4" name="Freeform 135"/>
            <p:cNvSpPr>
              <a:spLocks/>
            </p:cNvSpPr>
            <p:nvPr/>
          </p:nvSpPr>
          <p:spPr bwMode="auto">
            <a:xfrm>
              <a:off x="2883" y="1511"/>
              <a:ext cx="1489" cy="351"/>
            </a:xfrm>
            <a:custGeom>
              <a:avLst/>
              <a:gdLst>
                <a:gd name="T0" fmla="*/ 92 w 1441"/>
                <a:gd name="T1" fmla="*/ 377 h 419"/>
                <a:gd name="T2" fmla="*/ 121 w 1441"/>
                <a:gd name="T3" fmla="*/ 381 h 419"/>
                <a:gd name="T4" fmla="*/ 154 w 1441"/>
                <a:gd name="T5" fmla="*/ 385 h 419"/>
                <a:gd name="T6" fmla="*/ 190 w 1441"/>
                <a:gd name="T7" fmla="*/ 391 h 419"/>
                <a:gd name="T8" fmla="*/ 226 w 1441"/>
                <a:gd name="T9" fmla="*/ 407 h 419"/>
                <a:gd name="T10" fmla="*/ 255 w 1441"/>
                <a:gd name="T11" fmla="*/ 416 h 419"/>
                <a:gd name="T12" fmla="*/ 273 w 1441"/>
                <a:gd name="T13" fmla="*/ 419 h 419"/>
                <a:gd name="T14" fmla="*/ 309 w 1441"/>
                <a:gd name="T15" fmla="*/ 419 h 419"/>
                <a:gd name="T16" fmla="*/ 345 w 1441"/>
                <a:gd name="T17" fmla="*/ 419 h 419"/>
                <a:gd name="T18" fmla="*/ 379 w 1441"/>
                <a:gd name="T19" fmla="*/ 417 h 419"/>
                <a:gd name="T20" fmla="*/ 414 w 1441"/>
                <a:gd name="T21" fmla="*/ 412 h 419"/>
                <a:gd name="T22" fmla="*/ 447 w 1441"/>
                <a:gd name="T23" fmla="*/ 406 h 419"/>
                <a:gd name="T24" fmla="*/ 481 w 1441"/>
                <a:gd name="T25" fmla="*/ 395 h 419"/>
                <a:gd name="T26" fmla="*/ 514 w 1441"/>
                <a:gd name="T27" fmla="*/ 385 h 419"/>
                <a:gd name="T28" fmla="*/ 546 w 1441"/>
                <a:gd name="T29" fmla="*/ 370 h 419"/>
                <a:gd name="T30" fmla="*/ 576 w 1441"/>
                <a:gd name="T31" fmla="*/ 356 h 419"/>
                <a:gd name="T32" fmla="*/ 609 w 1441"/>
                <a:gd name="T33" fmla="*/ 337 h 419"/>
                <a:gd name="T34" fmla="*/ 623 w 1441"/>
                <a:gd name="T35" fmla="*/ 328 h 419"/>
                <a:gd name="T36" fmla="*/ 643 w 1441"/>
                <a:gd name="T37" fmla="*/ 306 h 419"/>
                <a:gd name="T38" fmla="*/ 663 w 1441"/>
                <a:gd name="T39" fmla="*/ 277 h 419"/>
                <a:gd name="T40" fmla="*/ 684 w 1441"/>
                <a:gd name="T41" fmla="*/ 253 h 419"/>
                <a:gd name="T42" fmla="*/ 757 w 1441"/>
                <a:gd name="T43" fmla="*/ 175 h 419"/>
                <a:gd name="T44" fmla="*/ 778 w 1441"/>
                <a:gd name="T45" fmla="*/ 151 h 419"/>
                <a:gd name="T46" fmla="*/ 798 w 1441"/>
                <a:gd name="T47" fmla="*/ 122 h 419"/>
                <a:gd name="T48" fmla="*/ 819 w 1441"/>
                <a:gd name="T49" fmla="*/ 101 h 419"/>
                <a:gd name="T50" fmla="*/ 833 w 1441"/>
                <a:gd name="T51" fmla="*/ 91 h 419"/>
                <a:gd name="T52" fmla="*/ 865 w 1441"/>
                <a:gd name="T53" fmla="*/ 71 h 419"/>
                <a:gd name="T54" fmla="*/ 894 w 1441"/>
                <a:gd name="T55" fmla="*/ 56 h 419"/>
                <a:gd name="T56" fmla="*/ 925 w 1441"/>
                <a:gd name="T57" fmla="*/ 41 h 419"/>
                <a:gd name="T58" fmla="*/ 958 w 1441"/>
                <a:gd name="T59" fmla="*/ 28 h 419"/>
                <a:gd name="T60" fmla="*/ 992 w 1441"/>
                <a:gd name="T61" fmla="*/ 19 h 419"/>
                <a:gd name="T62" fmla="*/ 1025 w 1441"/>
                <a:gd name="T63" fmla="*/ 11 h 419"/>
                <a:gd name="T64" fmla="*/ 1059 w 1441"/>
                <a:gd name="T65" fmla="*/ 4 h 419"/>
                <a:gd name="T66" fmla="*/ 1095 w 1441"/>
                <a:gd name="T67" fmla="*/ 2 h 419"/>
                <a:gd name="T68" fmla="*/ 1130 w 1441"/>
                <a:gd name="T69" fmla="*/ 0 h 419"/>
                <a:gd name="T70" fmla="*/ 1183 w 1441"/>
                <a:gd name="T71" fmla="*/ 2 h 419"/>
                <a:gd name="T72" fmla="*/ 1214 w 1441"/>
                <a:gd name="T73" fmla="*/ 11 h 419"/>
                <a:gd name="T74" fmla="*/ 1250 w 1441"/>
                <a:gd name="T75" fmla="*/ 25 h 419"/>
                <a:gd name="T76" fmla="*/ 1284 w 1441"/>
                <a:gd name="T77" fmla="*/ 29 h 419"/>
                <a:gd name="T78" fmla="*/ 1317 w 1441"/>
                <a:gd name="T79" fmla="*/ 29 h 419"/>
                <a:gd name="T80" fmla="*/ 1346 w 1441"/>
                <a:gd name="T81" fmla="*/ 33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19">
                  <a:moveTo>
                    <a:pt x="0" y="360"/>
                  </a:moveTo>
                  <a:lnTo>
                    <a:pt x="92" y="377"/>
                  </a:lnTo>
                  <a:lnTo>
                    <a:pt x="106" y="378"/>
                  </a:lnTo>
                  <a:lnTo>
                    <a:pt x="121" y="381"/>
                  </a:lnTo>
                  <a:lnTo>
                    <a:pt x="135" y="382"/>
                  </a:lnTo>
                  <a:lnTo>
                    <a:pt x="154" y="385"/>
                  </a:lnTo>
                  <a:lnTo>
                    <a:pt x="172" y="387"/>
                  </a:lnTo>
                  <a:lnTo>
                    <a:pt x="190" y="391"/>
                  </a:lnTo>
                  <a:lnTo>
                    <a:pt x="207" y="398"/>
                  </a:lnTo>
                  <a:lnTo>
                    <a:pt x="226" y="407"/>
                  </a:lnTo>
                  <a:lnTo>
                    <a:pt x="240" y="412"/>
                  </a:lnTo>
                  <a:lnTo>
                    <a:pt x="255" y="416"/>
                  </a:lnTo>
                  <a:lnTo>
                    <a:pt x="269" y="417"/>
                  </a:lnTo>
                  <a:lnTo>
                    <a:pt x="273" y="419"/>
                  </a:lnTo>
                  <a:lnTo>
                    <a:pt x="285" y="419"/>
                  </a:lnTo>
                  <a:lnTo>
                    <a:pt x="309" y="419"/>
                  </a:lnTo>
                  <a:lnTo>
                    <a:pt x="327" y="419"/>
                  </a:lnTo>
                  <a:lnTo>
                    <a:pt x="345" y="419"/>
                  </a:lnTo>
                  <a:lnTo>
                    <a:pt x="361" y="419"/>
                  </a:lnTo>
                  <a:lnTo>
                    <a:pt x="379" y="417"/>
                  </a:lnTo>
                  <a:lnTo>
                    <a:pt x="396" y="415"/>
                  </a:lnTo>
                  <a:lnTo>
                    <a:pt x="414" y="412"/>
                  </a:lnTo>
                  <a:lnTo>
                    <a:pt x="430" y="409"/>
                  </a:lnTo>
                  <a:lnTo>
                    <a:pt x="447" y="406"/>
                  </a:lnTo>
                  <a:lnTo>
                    <a:pt x="465" y="400"/>
                  </a:lnTo>
                  <a:lnTo>
                    <a:pt x="481" y="395"/>
                  </a:lnTo>
                  <a:lnTo>
                    <a:pt x="498" y="391"/>
                  </a:lnTo>
                  <a:lnTo>
                    <a:pt x="514" y="385"/>
                  </a:lnTo>
                  <a:lnTo>
                    <a:pt x="531" y="377"/>
                  </a:lnTo>
                  <a:lnTo>
                    <a:pt x="546" y="370"/>
                  </a:lnTo>
                  <a:lnTo>
                    <a:pt x="561" y="362"/>
                  </a:lnTo>
                  <a:lnTo>
                    <a:pt x="576" y="356"/>
                  </a:lnTo>
                  <a:lnTo>
                    <a:pt x="597" y="345"/>
                  </a:lnTo>
                  <a:lnTo>
                    <a:pt x="609" y="337"/>
                  </a:lnTo>
                  <a:lnTo>
                    <a:pt x="611" y="336"/>
                  </a:lnTo>
                  <a:lnTo>
                    <a:pt x="623" y="328"/>
                  </a:lnTo>
                  <a:lnTo>
                    <a:pt x="634" y="318"/>
                  </a:lnTo>
                  <a:lnTo>
                    <a:pt x="643" y="306"/>
                  </a:lnTo>
                  <a:lnTo>
                    <a:pt x="655" y="289"/>
                  </a:lnTo>
                  <a:lnTo>
                    <a:pt x="663" y="277"/>
                  </a:lnTo>
                  <a:lnTo>
                    <a:pt x="674" y="264"/>
                  </a:lnTo>
                  <a:lnTo>
                    <a:pt x="684" y="253"/>
                  </a:lnTo>
                  <a:lnTo>
                    <a:pt x="721" y="214"/>
                  </a:lnTo>
                  <a:lnTo>
                    <a:pt x="757" y="175"/>
                  </a:lnTo>
                  <a:lnTo>
                    <a:pt x="768" y="163"/>
                  </a:lnTo>
                  <a:lnTo>
                    <a:pt x="778" y="151"/>
                  </a:lnTo>
                  <a:lnTo>
                    <a:pt x="786" y="139"/>
                  </a:lnTo>
                  <a:lnTo>
                    <a:pt x="798" y="122"/>
                  </a:lnTo>
                  <a:lnTo>
                    <a:pt x="808" y="111"/>
                  </a:lnTo>
                  <a:lnTo>
                    <a:pt x="819" y="101"/>
                  </a:lnTo>
                  <a:lnTo>
                    <a:pt x="830" y="92"/>
                  </a:lnTo>
                  <a:lnTo>
                    <a:pt x="833" y="91"/>
                  </a:lnTo>
                  <a:lnTo>
                    <a:pt x="844" y="84"/>
                  </a:lnTo>
                  <a:lnTo>
                    <a:pt x="865" y="71"/>
                  </a:lnTo>
                  <a:lnTo>
                    <a:pt x="880" y="63"/>
                  </a:lnTo>
                  <a:lnTo>
                    <a:pt x="894" y="56"/>
                  </a:lnTo>
                  <a:lnTo>
                    <a:pt x="910" y="49"/>
                  </a:lnTo>
                  <a:lnTo>
                    <a:pt x="925" y="41"/>
                  </a:lnTo>
                  <a:lnTo>
                    <a:pt x="942" y="35"/>
                  </a:lnTo>
                  <a:lnTo>
                    <a:pt x="958" y="28"/>
                  </a:lnTo>
                  <a:lnTo>
                    <a:pt x="975" y="23"/>
                  </a:lnTo>
                  <a:lnTo>
                    <a:pt x="992" y="19"/>
                  </a:lnTo>
                  <a:lnTo>
                    <a:pt x="1008" y="14"/>
                  </a:lnTo>
                  <a:lnTo>
                    <a:pt x="1025" y="11"/>
                  </a:lnTo>
                  <a:lnTo>
                    <a:pt x="1043" y="7"/>
                  </a:lnTo>
                  <a:lnTo>
                    <a:pt x="1059" y="4"/>
                  </a:lnTo>
                  <a:lnTo>
                    <a:pt x="1077" y="3"/>
                  </a:lnTo>
                  <a:lnTo>
                    <a:pt x="1095" y="2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70" y="0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1"/>
                  </a:lnTo>
                  <a:lnTo>
                    <a:pt x="1232" y="20"/>
                  </a:lnTo>
                  <a:lnTo>
                    <a:pt x="1250" y="25"/>
                  </a:lnTo>
                  <a:lnTo>
                    <a:pt x="1266" y="29"/>
                  </a:lnTo>
                  <a:lnTo>
                    <a:pt x="1284" y="29"/>
                  </a:lnTo>
                  <a:lnTo>
                    <a:pt x="1303" y="29"/>
                  </a:lnTo>
                  <a:lnTo>
                    <a:pt x="1317" y="29"/>
                  </a:lnTo>
                  <a:lnTo>
                    <a:pt x="1332" y="31"/>
                  </a:lnTo>
                  <a:lnTo>
                    <a:pt x="1346" y="33"/>
                  </a:lnTo>
                  <a:lnTo>
                    <a:pt x="1441" y="53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5" name="Freeform 136"/>
            <p:cNvSpPr>
              <a:spLocks/>
            </p:cNvSpPr>
            <p:nvPr/>
          </p:nvSpPr>
          <p:spPr bwMode="auto">
            <a:xfrm>
              <a:off x="2883" y="1554"/>
              <a:ext cx="1489" cy="259"/>
            </a:xfrm>
            <a:custGeom>
              <a:avLst/>
              <a:gdLst>
                <a:gd name="T0" fmla="*/ 106 w 1441"/>
                <a:gd name="T1" fmla="*/ 308 h 309"/>
                <a:gd name="T2" fmla="*/ 135 w 1441"/>
                <a:gd name="T3" fmla="*/ 309 h 309"/>
                <a:gd name="T4" fmla="*/ 172 w 1441"/>
                <a:gd name="T5" fmla="*/ 309 h 309"/>
                <a:gd name="T6" fmla="*/ 207 w 1441"/>
                <a:gd name="T7" fmla="*/ 309 h 309"/>
                <a:gd name="T8" fmla="*/ 240 w 1441"/>
                <a:gd name="T9" fmla="*/ 308 h 309"/>
                <a:gd name="T10" fmla="*/ 285 w 1441"/>
                <a:gd name="T11" fmla="*/ 308 h 309"/>
                <a:gd name="T12" fmla="*/ 325 w 1441"/>
                <a:gd name="T13" fmla="*/ 308 h 309"/>
                <a:gd name="T14" fmla="*/ 356 w 1441"/>
                <a:gd name="T15" fmla="*/ 308 h 309"/>
                <a:gd name="T16" fmla="*/ 386 w 1441"/>
                <a:gd name="T17" fmla="*/ 304 h 309"/>
                <a:gd name="T18" fmla="*/ 416 w 1441"/>
                <a:gd name="T19" fmla="*/ 300 h 309"/>
                <a:gd name="T20" fmla="*/ 447 w 1441"/>
                <a:gd name="T21" fmla="*/ 292 h 309"/>
                <a:gd name="T22" fmla="*/ 476 w 1441"/>
                <a:gd name="T23" fmla="*/ 283 h 309"/>
                <a:gd name="T24" fmla="*/ 505 w 1441"/>
                <a:gd name="T25" fmla="*/ 272 h 309"/>
                <a:gd name="T26" fmla="*/ 532 w 1441"/>
                <a:gd name="T27" fmla="*/ 260 h 309"/>
                <a:gd name="T28" fmla="*/ 567 w 1441"/>
                <a:gd name="T29" fmla="*/ 242 h 309"/>
                <a:gd name="T30" fmla="*/ 582 w 1441"/>
                <a:gd name="T31" fmla="*/ 234 h 309"/>
                <a:gd name="T32" fmla="*/ 619 w 1441"/>
                <a:gd name="T33" fmla="*/ 215 h 309"/>
                <a:gd name="T34" fmla="*/ 662 w 1441"/>
                <a:gd name="T35" fmla="*/ 192 h 309"/>
                <a:gd name="T36" fmla="*/ 721 w 1441"/>
                <a:gd name="T37" fmla="*/ 162 h 309"/>
                <a:gd name="T38" fmla="*/ 780 w 1441"/>
                <a:gd name="T39" fmla="*/ 131 h 309"/>
                <a:gd name="T40" fmla="*/ 807 w 1441"/>
                <a:gd name="T41" fmla="*/ 119 h 309"/>
                <a:gd name="T42" fmla="*/ 836 w 1441"/>
                <a:gd name="T43" fmla="*/ 104 h 309"/>
                <a:gd name="T44" fmla="*/ 861 w 1441"/>
                <a:gd name="T45" fmla="*/ 90 h 309"/>
                <a:gd name="T46" fmla="*/ 876 w 1441"/>
                <a:gd name="T47" fmla="*/ 82 h 309"/>
                <a:gd name="T48" fmla="*/ 909 w 1441"/>
                <a:gd name="T49" fmla="*/ 64 h 309"/>
                <a:gd name="T50" fmla="*/ 936 w 1441"/>
                <a:gd name="T51" fmla="*/ 51 h 309"/>
                <a:gd name="T52" fmla="*/ 964 w 1441"/>
                <a:gd name="T53" fmla="*/ 39 h 309"/>
                <a:gd name="T54" fmla="*/ 993 w 1441"/>
                <a:gd name="T55" fmla="*/ 28 h 309"/>
                <a:gd name="T56" fmla="*/ 1023 w 1441"/>
                <a:gd name="T57" fmla="*/ 21 h 309"/>
                <a:gd name="T58" fmla="*/ 1052 w 1441"/>
                <a:gd name="T59" fmla="*/ 15 h 309"/>
                <a:gd name="T60" fmla="*/ 1084 w 1441"/>
                <a:gd name="T61" fmla="*/ 10 h 309"/>
                <a:gd name="T62" fmla="*/ 1114 w 1441"/>
                <a:gd name="T63" fmla="*/ 7 h 309"/>
                <a:gd name="T64" fmla="*/ 1153 w 1441"/>
                <a:gd name="T65" fmla="*/ 7 h 309"/>
                <a:gd name="T66" fmla="*/ 1170 w 1441"/>
                <a:gd name="T67" fmla="*/ 7 h 309"/>
                <a:gd name="T68" fmla="*/ 1199 w 1441"/>
                <a:gd name="T69" fmla="*/ 6 h 309"/>
                <a:gd name="T70" fmla="*/ 1232 w 1441"/>
                <a:gd name="T71" fmla="*/ 5 h 309"/>
                <a:gd name="T72" fmla="*/ 1266 w 1441"/>
                <a:gd name="T73" fmla="*/ 4 h 309"/>
                <a:gd name="T74" fmla="*/ 1303 w 1441"/>
                <a:gd name="T75" fmla="*/ 4 h 309"/>
                <a:gd name="T76" fmla="*/ 1332 w 1441"/>
                <a:gd name="T77" fmla="*/ 2 h 309"/>
                <a:gd name="T78" fmla="*/ 1441 w 1441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9">
                  <a:moveTo>
                    <a:pt x="0" y="308"/>
                  </a:moveTo>
                  <a:lnTo>
                    <a:pt x="106" y="308"/>
                  </a:lnTo>
                  <a:lnTo>
                    <a:pt x="121" y="308"/>
                  </a:lnTo>
                  <a:lnTo>
                    <a:pt x="135" y="309"/>
                  </a:lnTo>
                  <a:lnTo>
                    <a:pt x="154" y="309"/>
                  </a:lnTo>
                  <a:lnTo>
                    <a:pt x="172" y="309"/>
                  </a:lnTo>
                  <a:lnTo>
                    <a:pt x="190" y="309"/>
                  </a:lnTo>
                  <a:lnTo>
                    <a:pt x="207" y="309"/>
                  </a:lnTo>
                  <a:lnTo>
                    <a:pt x="226" y="308"/>
                  </a:lnTo>
                  <a:lnTo>
                    <a:pt x="240" y="308"/>
                  </a:lnTo>
                  <a:lnTo>
                    <a:pt x="273" y="308"/>
                  </a:lnTo>
                  <a:lnTo>
                    <a:pt x="285" y="308"/>
                  </a:lnTo>
                  <a:lnTo>
                    <a:pt x="309" y="308"/>
                  </a:lnTo>
                  <a:lnTo>
                    <a:pt x="325" y="308"/>
                  </a:lnTo>
                  <a:lnTo>
                    <a:pt x="340" y="308"/>
                  </a:lnTo>
                  <a:lnTo>
                    <a:pt x="356" y="308"/>
                  </a:lnTo>
                  <a:lnTo>
                    <a:pt x="371" y="306"/>
                  </a:lnTo>
                  <a:lnTo>
                    <a:pt x="386" y="304"/>
                  </a:lnTo>
                  <a:lnTo>
                    <a:pt x="401" y="301"/>
                  </a:lnTo>
                  <a:lnTo>
                    <a:pt x="416" y="300"/>
                  </a:lnTo>
                  <a:lnTo>
                    <a:pt x="431" y="296"/>
                  </a:lnTo>
                  <a:lnTo>
                    <a:pt x="447" y="292"/>
                  </a:lnTo>
                  <a:lnTo>
                    <a:pt x="460" y="288"/>
                  </a:lnTo>
                  <a:lnTo>
                    <a:pt x="476" y="283"/>
                  </a:lnTo>
                  <a:lnTo>
                    <a:pt x="489" y="279"/>
                  </a:lnTo>
                  <a:lnTo>
                    <a:pt x="505" y="272"/>
                  </a:lnTo>
                  <a:lnTo>
                    <a:pt x="518" y="266"/>
                  </a:lnTo>
                  <a:lnTo>
                    <a:pt x="532" y="260"/>
                  </a:lnTo>
                  <a:lnTo>
                    <a:pt x="546" y="253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4"/>
                  </a:lnTo>
                  <a:lnTo>
                    <a:pt x="594" y="228"/>
                  </a:lnTo>
                  <a:lnTo>
                    <a:pt x="619" y="215"/>
                  </a:lnTo>
                  <a:lnTo>
                    <a:pt x="636" y="205"/>
                  </a:lnTo>
                  <a:lnTo>
                    <a:pt x="662" y="192"/>
                  </a:lnTo>
                  <a:lnTo>
                    <a:pt x="674" y="186"/>
                  </a:lnTo>
                  <a:lnTo>
                    <a:pt x="721" y="162"/>
                  </a:lnTo>
                  <a:lnTo>
                    <a:pt x="767" y="137"/>
                  </a:lnTo>
                  <a:lnTo>
                    <a:pt x="780" y="131"/>
                  </a:lnTo>
                  <a:lnTo>
                    <a:pt x="793" y="125"/>
                  </a:lnTo>
                  <a:lnTo>
                    <a:pt x="807" y="119"/>
                  </a:lnTo>
                  <a:lnTo>
                    <a:pt x="823" y="110"/>
                  </a:lnTo>
                  <a:lnTo>
                    <a:pt x="836" y="104"/>
                  </a:lnTo>
                  <a:lnTo>
                    <a:pt x="848" y="98"/>
                  </a:lnTo>
                  <a:lnTo>
                    <a:pt x="861" y="90"/>
                  </a:lnTo>
                  <a:lnTo>
                    <a:pt x="863" y="89"/>
                  </a:lnTo>
                  <a:lnTo>
                    <a:pt x="876" y="82"/>
                  </a:lnTo>
                  <a:lnTo>
                    <a:pt x="896" y="70"/>
                  </a:lnTo>
                  <a:lnTo>
                    <a:pt x="909" y="64"/>
                  </a:lnTo>
                  <a:lnTo>
                    <a:pt x="923" y="56"/>
                  </a:lnTo>
                  <a:lnTo>
                    <a:pt x="936" y="51"/>
                  </a:lnTo>
                  <a:lnTo>
                    <a:pt x="950" y="44"/>
                  </a:lnTo>
                  <a:lnTo>
                    <a:pt x="964" y="39"/>
                  </a:lnTo>
                  <a:lnTo>
                    <a:pt x="978" y="34"/>
                  </a:lnTo>
                  <a:lnTo>
                    <a:pt x="993" y="28"/>
                  </a:lnTo>
                  <a:lnTo>
                    <a:pt x="1008" y="24"/>
                  </a:lnTo>
                  <a:lnTo>
                    <a:pt x="1023" y="21"/>
                  </a:lnTo>
                  <a:lnTo>
                    <a:pt x="1038" y="18"/>
                  </a:lnTo>
                  <a:lnTo>
                    <a:pt x="1052" y="15"/>
                  </a:lnTo>
                  <a:lnTo>
                    <a:pt x="1067" y="13"/>
                  </a:lnTo>
                  <a:lnTo>
                    <a:pt x="1084" y="10"/>
                  </a:lnTo>
                  <a:lnTo>
                    <a:pt x="1098" y="9"/>
                  </a:lnTo>
                  <a:lnTo>
                    <a:pt x="1114" y="7"/>
                  </a:lnTo>
                  <a:lnTo>
                    <a:pt x="1130" y="7"/>
                  </a:lnTo>
                  <a:lnTo>
                    <a:pt x="1153" y="7"/>
                  </a:lnTo>
                  <a:lnTo>
                    <a:pt x="1167" y="7"/>
                  </a:lnTo>
                  <a:lnTo>
                    <a:pt x="1170" y="7"/>
                  </a:lnTo>
                  <a:lnTo>
                    <a:pt x="1183" y="6"/>
                  </a:lnTo>
                  <a:lnTo>
                    <a:pt x="1199" y="6"/>
                  </a:lnTo>
                  <a:lnTo>
                    <a:pt x="1214" y="6"/>
                  </a:lnTo>
                  <a:lnTo>
                    <a:pt x="1232" y="5"/>
                  </a:lnTo>
                  <a:lnTo>
                    <a:pt x="1250" y="4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4"/>
                  </a:lnTo>
                  <a:lnTo>
                    <a:pt x="1317" y="2"/>
                  </a:lnTo>
                  <a:lnTo>
                    <a:pt x="1332" y="2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93 h 308"/>
                <a:gd name="T2" fmla="*/ 121 w 1441"/>
                <a:gd name="T3" fmla="*/ 289 h 308"/>
                <a:gd name="T4" fmla="*/ 154 w 1441"/>
                <a:gd name="T5" fmla="*/ 287 h 308"/>
                <a:gd name="T6" fmla="*/ 190 w 1441"/>
                <a:gd name="T7" fmla="*/ 280 h 308"/>
                <a:gd name="T8" fmla="*/ 226 w 1441"/>
                <a:gd name="T9" fmla="*/ 262 h 308"/>
                <a:gd name="T10" fmla="*/ 255 w 1441"/>
                <a:gd name="T11" fmla="*/ 253 h 308"/>
                <a:gd name="T12" fmla="*/ 309 w 1441"/>
                <a:gd name="T13" fmla="*/ 251 h 308"/>
                <a:gd name="T14" fmla="*/ 336 w 1441"/>
                <a:gd name="T15" fmla="*/ 250 h 308"/>
                <a:gd name="T16" fmla="*/ 362 w 1441"/>
                <a:gd name="T17" fmla="*/ 247 h 308"/>
                <a:gd name="T18" fmla="*/ 389 w 1441"/>
                <a:gd name="T19" fmla="*/ 243 h 308"/>
                <a:gd name="T20" fmla="*/ 415 w 1441"/>
                <a:gd name="T21" fmla="*/ 237 h 308"/>
                <a:gd name="T22" fmla="*/ 440 w 1441"/>
                <a:gd name="T23" fmla="*/ 230 h 308"/>
                <a:gd name="T24" fmla="*/ 466 w 1441"/>
                <a:gd name="T25" fmla="*/ 222 h 308"/>
                <a:gd name="T26" fmla="*/ 491 w 1441"/>
                <a:gd name="T27" fmla="*/ 212 h 308"/>
                <a:gd name="T28" fmla="*/ 516 w 1441"/>
                <a:gd name="T29" fmla="*/ 203 h 308"/>
                <a:gd name="T30" fmla="*/ 547 w 1441"/>
                <a:gd name="T31" fmla="*/ 186 h 308"/>
                <a:gd name="T32" fmla="*/ 564 w 1441"/>
                <a:gd name="T33" fmla="*/ 178 h 308"/>
                <a:gd name="T34" fmla="*/ 594 w 1441"/>
                <a:gd name="T35" fmla="*/ 174 h 308"/>
                <a:gd name="T36" fmla="*/ 633 w 1441"/>
                <a:gd name="T37" fmla="*/ 174 h 308"/>
                <a:gd name="T38" fmla="*/ 665 w 1441"/>
                <a:gd name="T39" fmla="*/ 170 h 308"/>
                <a:gd name="T40" fmla="*/ 776 w 1441"/>
                <a:gd name="T41" fmla="*/ 152 h 308"/>
                <a:gd name="T42" fmla="*/ 808 w 1441"/>
                <a:gd name="T43" fmla="*/ 149 h 308"/>
                <a:gd name="T44" fmla="*/ 847 w 1441"/>
                <a:gd name="T45" fmla="*/ 148 h 308"/>
                <a:gd name="T46" fmla="*/ 877 w 1441"/>
                <a:gd name="T47" fmla="*/ 145 h 308"/>
                <a:gd name="T48" fmla="*/ 894 w 1441"/>
                <a:gd name="T49" fmla="*/ 137 h 308"/>
                <a:gd name="T50" fmla="*/ 925 w 1441"/>
                <a:gd name="T51" fmla="*/ 120 h 308"/>
                <a:gd name="T52" fmla="*/ 949 w 1441"/>
                <a:gd name="T53" fmla="*/ 108 h 308"/>
                <a:gd name="T54" fmla="*/ 986 w 1441"/>
                <a:gd name="T55" fmla="*/ 94 h 308"/>
                <a:gd name="T56" fmla="*/ 1011 w 1441"/>
                <a:gd name="T57" fmla="*/ 86 h 308"/>
                <a:gd name="T58" fmla="*/ 1037 w 1441"/>
                <a:gd name="T59" fmla="*/ 78 h 308"/>
                <a:gd name="T60" fmla="*/ 1063 w 1441"/>
                <a:gd name="T61" fmla="*/ 73 h 308"/>
                <a:gd name="T62" fmla="*/ 1090 w 1441"/>
                <a:gd name="T63" fmla="*/ 68 h 308"/>
                <a:gd name="T64" fmla="*/ 1116 w 1441"/>
                <a:gd name="T65" fmla="*/ 65 h 308"/>
                <a:gd name="T66" fmla="*/ 1153 w 1441"/>
                <a:gd name="T67" fmla="*/ 64 h 308"/>
                <a:gd name="T68" fmla="*/ 1170 w 1441"/>
                <a:gd name="T69" fmla="*/ 63 h 308"/>
                <a:gd name="T70" fmla="*/ 1199 w 1441"/>
                <a:gd name="T71" fmla="*/ 57 h 308"/>
                <a:gd name="T72" fmla="*/ 1232 w 1441"/>
                <a:gd name="T73" fmla="*/ 42 h 308"/>
                <a:gd name="T74" fmla="*/ 1266 w 1441"/>
                <a:gd name="T75" fmla="*/ 30 h 308"/>
                <a:gd name="T76" fmla="*/ 1303 w 1441"/>
                <a:gd name="T77" fmla="*/ 27 h 308"/>
                <a:gd name="T78" fmla="*/ 1332 w 1441"/>
                <a:gd name="T79" fmla="*/ 24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93"/>
                  </a:lnTo>
                  <a:lnTo>
                    <a:pt x="106" y="291"/>
                  </a:lnTo>
                  <a:lnTo>
                    <a:pt x="121" y="289"/>
                  </a:lnTo>
                  <a:lnTo>
                    <a:pt x="135" y="288"/>
                  </a:lnTo>
                  <a:lnTo>
                    <a:pt x="154" y="287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2"/>
                  </a:lnTo>
                  <a:lnTo>
                    <a:pt x="240" y="257"/>
                  </a:lnTo>
                  <a:lnTo>
                    <a:pt x="255" y="253"/>
                  </a:lnTo>
                  <a:lnTo>
                    <a:pt x="269" y="251"/>
                  </a:lnTo>
                  <a:lnTo>
                    <a:pt x="309" y="251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49" y="249"/>
                  </a:lnTo>
                  <a:lnTo>
                    <a:pt x="362" y="247"/>
                  </a:lnTo>
                  <a:lnTo>
                    <a:pt x="376" y="245"/>
                  </a:lnTo>
                  <a:lnTo>
                    <a:pt x="389" y="243"/>
                  </a:lnTo>
                  <a:lnTo>
                    <a:pt x="401" y="241"/>
                  </a:lnTo>
                  <a:lnTo>
                    <a:pt x="415" y="237"/>
                  </a:lnTo>
                  <a:lnTo>
                    <a:pt x="427" y="234"/>
                  </a:lnTo>
                  <a:lnTo>
                    <a:pt x="440" y="230"/>
                  </a:lnTo>
                  <a:lnTo>
                    <a:pt x="454" y="226"/>
                  </a:lnTo>
                  <a:lnTo>
                    <a:pt x="466" y="222"/>
                  </a:lnTo>
                  <a:lnTo>
                    <a:pt x="478" y="219"/>
                  </a:lnTo>
                  <a:lnTo>
                    <a:pt x="491" y="212"/>
                  </a:lnTo>
                  <a:lnTo>
                    <a:pt x="503" y="208"/>
                  </a:lnTo>
                  <a:lnTo>
                    <a:pt x="516" y="203"/>
                  </a:lnTo>
                  <a:lnTo>
                    <a:pt x="536" y="191"/>
                  </a:lnTo>
                  <a:lnTo>
                    <a:pt x="547" y="186"/>
                  </a:lnTo>
                  <a:lnTo>
                    <a:pt x="551" y="183"/>
                  </a:lnTo>
                  <a:lnTo>
                    <a:pt x="564" y="178"/>
                  </a:lnTo>
                  <a:lnTo>
                    <a:pt x="579" y="175"/>
                  </a:lnTo>
                  <a:lnTo>
                    <a:pt x="594" y="174"/>
                  </a:lnTo>
                  <a:lnTo>
                    <a:pt x="616" y="174"/>
                  </a:lnTo>
                  <a:lnTo>
                    <a:pt x="633" y="174"/>
                  </a:lnTo>
                  <a:lnTo>
                    <a:pt x="648" y="171"/>
                  </a:lnTo>
                  <a:lnTo>
                    <a:pt x="665" y="170"/>
                  </a:lnTo>
                  <a:lnTo>
                    <a:pt x="720" y="161"/>
                  </a:lnTo>
                  <a:lnTo>
                    <a:pt x="776" y="152"/>
                  </a:lnTo>
                  <a:lnTo>
                    <a:pt x="792" y="150"/>
                  </a:lnTo>
                  <a:lnTo>
                    <a:pt x="808" y="149"/>
                  </a:lnTo>
                  <a:lnTo>
                    <a:pt x="825" y="148"/>
                  </a:lnTo>
                  <a:lnTo>
                    <a:pt x="847" y="148"/>
                  </a:lnTo>
                  <a:lnTo>
                    <a:pt x="863" y="148"/>
                  </a:lnTo>
                  <a:lnTo>
                    <a:pt x="877" y="145"/>
                  </a:lnTo>
                  <a:lnTo>
                    <a:pt x="891" y="140"/>
                  </a:lnTo>
                  <a:lnTo>
                    <a:pt x="894" y="137"/>
                  </a:lnTo>
                  <a:lnTo>
                    <a:pt x="905" y="131"/>
                  </a:lnTo>
                  <a:lnTo>
                    <a:pt x="925" y="120"/>
                  </a:lnTo>
                  <a:lnTo>
                    <a:pt x="938" y="114"/>
                  </a:lnTo>
                  <a:lnTo>
                    <a:pt x="949" y="108"/>
                  </a:lnTo>
                  <a:lnTo>
                    <a:pt x="961" y="103"/>
                  </a:lnTo>
                  <a:lnTo>
                    <a:pt x="986" y="94"/>
                  </a:lnTo>
                  <a:lnTo>
                    <a:pt x="998" y="90"/>
                  </a:lnTo>
                  <a:lnTo>
                    <a:pt x="1011" y="86"/>
                  </a:lnTo>
                  <a:lnTo>
                    <a:pt x="1023" y="82"/>
                  </a:lnTo>
                  <a:lnTo>
                    <a:pt x="1037" y="78"/>
                  </a:lnTo>
                  <a:lnTo>
                    <a:pt x="1050" y="76"/>
                  </a:lnTo>
                  <a:lnTo>
                    <a:pt x="1063" y="73"/>
                  </a:lnTo>
                  <a:lnTo>
                    <a:pt x="1076" y="70"/>
                  </a:lnTo>
                  <a:lnTo>
                    <a:pt x="1090" y="68"/>
                  </a:lnTo>
                  <a:lnTo>
                    <a:pt x="1102" y="66"/>
                  </a:lnTo>
                  <a:lnTo>
                    <a:pt x="1116" y="65"/>
                  </a:lnTo>
                  <a:lnTo>
                    <a:pt x="1130" y="64"/>
                  </a:lnTo>
                  <a:lnTo>
                    <a:pt x="1153" y="64"/>
                  </a:lnTo>
                  <a:lnTo>
                    <a:pt x="1167" y="63"/>
                  </a:lnTo>
                  <a:lnTo>
                    <a:pt x="1170" y="63"/>
                  </a:lnTo>
                  <a:lnTo>
                    <a:pt x="1183" y="61"/>
                  </a:lnTo>
                  <a:lnTo>
                    <a:pt x="1199" y="57"/>
                  </a:lnTo>
                  <a:lnTo>
                    <a:pt x="1214" y="51"/>
                  </a:lnTo>
                  <a:lnTo>
                    <a:pt x="1232" y="42"/>
                  </a:lnTo>
                  <a:lnTo>
                    <a:pt x="1250" y="35"/>
                  </a:lnTo>
                  <a:lnTo>
                    <a:pt x="1266" y="30"/>
                  </a:lnTo>
                  <a:lnTo>
                    <a:pt x="1284" y="28"/>
                  </a:lnTo>
                  <a:lnTo>
                    <a:pt x="1303" y="27"/>
                  </a:lnTo>
                  <a:lnTo>
                    <a:pt x="1317" y="26"/>
                  </a:lnTo>
                  <a:lnTo>
                    <a:pt x="1332" y="24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" name="Freeform 138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78 h 308"/>
                <a:gd name="T2" fmla="*/ 121 w 1441"/>
                <a:gd name="T3" fmla="*/ 270 h 308"/>
                <a:gd name="T4" fmla="*/ 154 w 1441"/>
                <a:gd name="T5" fmla="*/ 264 h 308"/>
                <a:gd name="T6" fmla="*/ 190 w 1441"/>
                <a:gd name="T7" fmla="*/ 251 h 308"/>
                <a:gd name="T8" fmla="*/ 226 w 1441"/>
                <a:gd name="T9" fmla="*/ 219 h 308"/>
                <a:gd name="T10" fmla="*/ 255 w 1441"/>
                <a:gd name="T11" fmla="*/ 198 h 308"/>
                <a:gd name="T12" fmla="*/ 273 w 1441"/>
                <a:gd name="T13" fmla="*/ 195 h 308"/>
                <a:gd name="T14" fmla="*/ 309 w 1441"/>
                <a:gd name="T15" fmla="*/ 194 h 308"/>
                <a:gd name="T16" fmla="*/ 332 w 1441"/>
                <a:gd name="T17" fmla="*/ 191 h 308"/>
                <a:gd name="T18" fmla="*/ 354 w 1441"/>
                <a:gd name="T19" fmla="*/ 187 h 308"/>
                <a:gd name="T20" fmla="*/ 376 w 1441"/>
                <a:gd name="T21" fmla="*/ 184 h 308"/>
                <a:gd name="T22" fmla="*/ 409 w 1441"/>
                <a:gd name="T23" fmla="*/ 177 h 308"/>
                <a:gd name="T24" fmla="*/ 430 w 1441"/>
                <a:gd name="T25" fmla="*/ 170 h 308"/>
                <a:gd name="T26" fmla="*/ 452 w 1441"/>
                <a:gd name="T27" fmla="*/ 162 h 308"/>
                <a:gd name="T28" fmla="*/ 473 w 1441"/>
                <a:gd name="T29" fmla="*/ 154 h 308"/>
                <a:gd name="T30" fmla="*/ 505 w 1441"/>
                <a:gd name="T31" fmla="*/ 140 h 308"/>
                <a:gd name="T32" fmla="*/ 518 w 1441"/>
                <a:gd name="T33" fmla="*/ 132 h 308"/>
                <a:gd name="T34" fmla="*/ 550 w 1441"/>
                <a:gd name="T35" fmla="*/ 129 h 308"/>
                <a:gd name="T36" fmla="*/ 597 w 1441"/>
                <a:gd name="T37" fmla="*/ 141 h 308"/>
                <a:gd name="T38" fmla="*/ 636 w 1441"/>
                <a:gd name="T39" fmla="*/ 150 h 308"/>
                <a:gd name="T40" fmla="*/ 718 w 1441"/>
                <a:gd name="T41" fmla="*/ 161 h 308"/>
                <a:gd name="T42" fmla="*/ 803 w 1441"/>
                <a:gd name="T43" fmla="*/ 170 h 308"/>
                <a:gd name="T44" fmla="*/ 841 w 1441"/>
                <a:gd name="T45" fmla="*/ 178 h 308"/>
                <a:gd name="T46" fmla="*/ 888 w 1441"/>
                <a:gd name="T47" fmla="*/ 191 h 308"/>
                <a:gd name="T48" fmla="*/ 918 w 1441"/>
                <a:gd name="T49" fmla="*/ 187 h 308"/>
                <a:gd name="T50" fmla="*/ 935 w 1441"/>
                <a:gd name="T51" fmla="*/ 179 h 308"/>
                <a:gd name="T52" fmla="*/ 965 w 1441"/>
                <a:gd name="T53" fmla="*/ 165 h 308"/>
                <a:gd name="T54" fmla="*/ 997 w 1441"/>
                <a:gd name="T55" fmla="*/ 152 h 308"/>
                <a:gd name="T56" fmla="*/ 1018 w 1441"/>
                <a:gd name="T57" fmla="*/ 144 h 308"/>
                <a:gd name="T58" fmla="*/ 1038 w 1441"/>
                <a:gd name="T59" fmla="*/ 137 h 308"/>
                <a:gd name="T60" fmla="*/ 1073 w 1441"/>
                <a:gd name="T61" fmla="*/ 129 h 308"/>
                <a:gd name="T62" fmla="*/ 1095 w 1441"/>
                <a:gd name="T63" fmla="*/ 125 h 308"/>
                <a:gd name="T64" fmla="*/ 1117 w 1441"/>
                <a:gd name="T65" fmla="*/ 121 h 308"/>
                <a:gd name="T66" fmla="*/ 1153 w 1441"/>
                <a:gd name="T67" fmla="*/ 119 h 308"/>
                <a:gd name="T68" fmla="*/ 1170 w 1441"/>
                <a:gd name="T69" fmla="*/ 118 h 308"/>
                <a:gd name="T70" fmla="*/ 1199 w 1441"/>
                <a:gd name="T71" fmla="*/ 107 h 308"/>
                <a:gd name="T72" fmla="*/ 1232 w 1441"/>
                <a:gd name="T73" fmla="*/ 78 h 308"/>
                <a:gd name="T74" fmla="*/ 1266 w 1441"/>
                <a:gd name="T75" fmla="*/ 56 h 308"/>
                <a:gd name="T76" fmla="*/ 1303 w 1441"/>
                <a:gd name="T77" fmla="*/ 52 h 308"/>
                <a:gd name="T78" fmla="*/ 1332 w 1441"/>
                <a:gd name="T79" fmla="*/ 47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78"/>
                  </a:lnTo>
                  <a:lnTo>
                    <a:pt x="106" y="274"/>
                  </a:lnTo>
                  <a:lnTo>
                    <a:pt x="121" y="270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5"/>
                  </a:lnTo>
                  <a:lnTo>
                    <a:pt x="255" y="198"/>
                  </a:lnTo>
                  <a:lnTo>
                    <a:pt x="269" y="195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6"/>
                  </a:lnTo>
                  <a:lnTo>
                    <a:pt x="376" y="184"/>
                  </a:lnTo>
                  <a:lnTo>
                    <a:pt x="387" y="182"/>
                  </a:lnTo>
                  <a:lnTo>
                    <a:pt x="409" y="177"/>
                  </a:lnTo>
                  <a:lnTo>
                    <a:pt x="420" y="174"/>
                  </a:lnTo>
                  <a:lnTo>
                    <a:pt x="430" y="170"/>
                  </a:lnTo>
                  <a:lnTo>
                    <a:pt x="441" y="167"/>
                  </a:lnTo>
                  <a:lnTo>
                    <a:pt x="452" y="162"/>
                  </a:lnTo>
                  <a:lnTo>
                    <a:pt x="462" y="160"/>
                  </a:lnTo>
                  <a:lnTo>
                    <a:pt x="473" y="154"/>
                  </a:lnTo>
                  <a:lnTo>
                    <a:pt x="484" y="150"/>
                  </a:lnTo>
                  <a:lnTo>
                    <a:pt x="505" y="140"/>
                  </a:lnTo>
                  <a:lnTo>
                    <a:pt x="516" y="133"/>
                  </a:lnTo>
                  <a:lnTo>
                    <a:pt x="518" y="132"/>
                  </a:lnTo>
                  <a:lnTo>
                    <a:pt x="534" y="129"/>
                  </a:lnTo>
                  <a:lnTo>
                    <a:pt x="550" y="129"/>
                  </a:lnTo>
                  <a:lnTo>
                    <a:pt x="569" y="133"/>
                  </a:lnTo>
                  <a:lnTo>
                    <a:pt x="597" y="141"/>
                  </a:lnTo>
                  <a:lnTo>
                    <a:pt x="616" y="146"/>
                  </a:lnTo>
                  <a:lnTo>
                    <a:pt x="636" y="150"/>
                  </a:lnTo>
                  <a:lnTo>
                    <a:pt x="654" y="153"/>
                  </a:lnTo>
                  <a:lnTo>
                    <a:pt x="718" y="161"/>
                  </a:lnTo>
                  <a:lnTo>
                    <a:pt x="785" y="167"/>
                  </a:lnTo>
                  <a:lnTo>
                    <a:pt x="803" y="170"/>
                  </a:lnTo>
                  <a:lnTo>
                    <a:pt x="822" y="174"/>
                  </a:lnTo>
                  <a:lnTo>
                    <a:pt x="841" y="178"/>
                  </a:lnTo>
                  <a:lnTo>
                    <a:pt x="869" y="187"/>
                  </a:lnTo>
                  <a:lnTo>
                    <a:pt x="888" y="191"/>
                  </a:lnTo>
                  <a:lnTo>
                    <a:pt x="905" y="191"/>
                  </a:lnTo>
                  <a:lnTo>
                    <a:pt x="918" y="187"/>
                  </a:lnTo>
                  <a:lnTo>
                    <a:pt x="921" y="186"/>
                  </a:lnTo>
                  <a:lnTo>
                    <a:pt x="935" y="179"/>
                  </a:lnTo>
                  <a:lnTo>
                    <a:pt x="956" y="169"/>
                  </a:lnTo>
                  <a:lnTo>
                    <a:pt x="965" y="165"/>
                  </a:lnTo>
                  <a:lnTo>
                    <a:pt x="986" y="156"/>
                  </a:lnTo>
                  <a:lnTo>
                    <a:pt x="997" y="152"/>
                  </a:lnTo>
                  <a:lnTo>
                    <a:pt x="1007" y="148"/>
                  </a:lnTo>
                  <a:lnTo>
                    <a:pt x="1018" y="144"/>
                  </a:lnTo>
                  <a:lnTo>
                    <a:pt x="1029" y="141"/>
                  </a:lnTo>
                  <a:lnTo>
                    <a:pt x="1038" y="137"/>
                  </a:lnTo>
                  <a:lnTo>
                    <a:pt x="1051" y="135"/>
                  </a:lnTo>
                  <a:lnTo>
                    <a:pt x="1073" y="129"/>
                  </a:lnTo>
                  <a:lnTo>
                    <a:pt x="1084" y="128"/>
                  </a:lnTo>
                  <a:lnTo>
                    <a:pt x="1095" y="125"/>
                  </a:lnTo>
                  <a:lnTo>
                    <a:pt x="1106" y="123"/>
                  </a:lnTo>
                  <a:lnTo>
                    <a:pt x="1117" y="121"/>
                  </a:lnTo>
                  <a:lnTo>
                    <a:pt x="1130" y="120"/>
                  </a:lnTo>
                  <a:lnTo>
                    <a:pt x="1153" y="119"/>
                  </a:lnTo>
                  <a:lnTo>
                    <a:pt x="1167" y="118"/>
                  </a:lnTo>
                  <a:lnTo>
                    <a:pt x="1170" y="118"/>
                  </a:lnTo>
                  <a:lnTo>
                    <a:pt x="1183" y="115"/>
                  </a:lnTo>
                  <a:lnTo>
                    <a:pt x="1199" y="107"/>
                  </a:lnTo>
                  <a:lnTo>
                    <a:pt x="1214" y="97"/>
                  </a:lnTo>
                  <a:lnTo>
                    <a:pt x="1232" y="78"/>
                  </a:lnTo>
                  <a:lnTo>
                    <a:pt x="1250" y="64"/>
                  </a:lnTo>
                  <a:lnTo>
                    <a:pt x="1266" y="56"/>
                  </a:lnTo>
                  <a:lnTo>
                    <a:pt x="1284" y="55"/>
                  </a:lnTo>
                  <a:lnTo>
                    <a:pt x="1303" y="52"/>
                  </a:lnTo>
                  <a:lnTo>
                    <a:pt x="1317" y="51"/>
                  </a:lnTo>
                  <a:lnTo>
                    <a:pt x="1332" y="47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8" name="Freeform 139"/>
            <p:cNvSpPr>
              <a:spLocks/>
            </p:cNvSpPr>
            <p:nvPr/>
          </p:nvSpPr>
          <p:spPr bwMode="auto">
            <a:xfrm>
              <a:off x="3418" y="1415"/>
              <a:ext cx="55" cy="60"/>
            </a:xfrm>
            <a:custGeom>
              <a:avLst/>
              <a:gdLst>
                <a:gd name="T0" fmla="*/ 0 w 53"/>
                <a:gd name="T1" fmla="*/ 0 h 71"/>
                <a:gd name="T2" fmla="*/ 0 w 53"/>
                <a:gd name="T3" fmla="*/ 71 h 71"/>
                <a:gd name="T4" fmla="*/ 16 w 53"/>
                <a:gd name="T5" fmla="*/ 71 h 71"/>
                <a:gd name="T6" fmla="*/ 16 w 53"/>
                <a:gd name="T7" fmla="*/ 41 h 71"/>
                <a:gd name="T8" fmla="*/ 49 w 53"/>
                <a:gd name="T9" fmla="*/ 41 h 71"/>
                <a:gd name="T10" fmla="*/ 49 w 53"/>
                <a:gd name="T11" fmla="*/ 29 h 71"/>
                <a:gd name="T12" fmla="*/ 16 w 53"/>
                <a:gd name="T13" fmla="*/ 29 h 71"/>
                <a:gd name="T14" fmla="*/ 16 w 53"/>
                <a:gd name="T15" fmla="*/ 12 h 71"/>
                <a:gd name="T16" fmla="*/ 53 w 53"/>
                <a:gd name="T17" fmla="*/ 12 h 71"/>
                <a:gd name="T18" fmla="*/ 53 w 53"/>
                <a:gd name="T19" fmla="*/ 0 h 71"/>
                <a:gd name="T20" fmla="*/ 0 w 53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1">
                  <a:moveTo>
                    <a:pt x="0" y="0"/>
                  </a:moveTo>
                  <a:lnTo>
                    <a:pt x="0" y="71"/>
                  </a:lnTo>
                  <a:lnTo>
                    <a:pt x="16" y="71"/>
                  </a:lnTo>
                  <a:lnTo>
                    <a:pt x="16" y="41"/>
                  </a:lnTo>
                  <a:lnTo>
                    <a:pt x="49" y="41"/>
                  </a:lnTo>
                  <a:lnTo>
                    <a:pt x="49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9" name="Freeform 140"/>
            <p:cNvSpPr>
              <a:spLocks/>
            </p:cNvSpPr>
            <p:nvPr/>
          </p:nvSpPr>
          <p:spPr bwMode="auto">
            <a:xfrm>
              <a:off x="3478" y="1447"/>
              <a:ext cx="34" cy="39"/>
            </a:xfrm>
            <a:custGeom>
              <a:avLst/>
              <a:gdLst>
                <a:gd name="T0" fmla="*/ 28 w 33"/>
                <a:gd name="T1" fmla="*/ 20 h 46"/>
                <a:gd name="T2" fmla="*/ 31 w 33"/>
                <a:gd name="T3" fmla="*/ 15 h 46"/>
                <a:gd name="T4" fmla="*/ 29 w 33"/>
                <a:gd name="T5" fmla="*/ 7 h 46"/>
                <a:gd name="T6" fmla="*/ 22 w 33"/>
                <a:gd name="T7" fmla="*/ 0 h 46"/>
                <a:gd name="T8" fmla="*/ 13 w 33"/>
                <a:gd name="T9" fmla="*/ 0 h 46"/>
                <a:gd name="T10" fmla="*/ 6 w 33"/>
                <a:gd name="T11" fmla="*/ 3 h 46"/>
                <a:gd name="T12" fmla="*/ 2 w 33"/>
                <a:gd name="T13" fmla="*/ 10 h 46"/>
                <a:gd name="T14" fmla="*/ 7 w 33"/>
                <a:gd name="T15" fmla="*/ 15 h 46"/>
                <a:gd name="T16" fmla="*/ 9 w 33"/>
                <a:gd name="T17" fmla="*/ 8 h 46"/>
                <a:gd name="T18" fmla="*/ 13 w 33"/>
                <a:gd name="T19" fmla="*/ 6 h 46"/>
                <a:gd name="T20" fmla="*/ 20 w 33"/>
                <a:gd name="T21" fmla="*/ 6 h 46"/>
                <a:gd name="T22" fmla="*/ 24 w 33"/>
                <a:gd name="T23" fmla="*/ 10 h 46"/>
                <a:gd name="T24" fmla="*/ 24 w 33"/>
                <a:gd name="T25" fmla="*/ 16 h 46"/>
                <a:gd name="T26" fmla="*/ 20 w 33"/>
                <a:gd name="T27" fmla="*/ 19 h 46"/>
                <a:gd name="T28" fmla="*/ 13 w 33"/>
                <a:gd name="T29" fmla="*/ 20 h 46"/>
                <a:gd name="T30" fmla="*/ 15 w 33"/>
                <a:gd name="T31" fmla="*/ 24 h 46"/>
                <a:gd name="T32" fmla="*/ 22 w 33"/>
                <a:gd name="T33" fmla="*/ 25 h 46"/>
                <a:gd name="T34" fmla="*/ 25 w 33"/>
                <a:gd name="T35" fmla="*/ 29 h 46"/>
                <a:gd name="T36" fmla="*/ 25 w 33"/>
                <a:gd name="T37" fmla="*/ 36 h 46"/>
                <a:gd name="T38" fmla="*/ 21 w 33"/>
                <a:gd name="T39" fmla="*/ 41 h 46"/>
                <a:gd name="T40" fmla="*/ 11 w 33"/>
                <a:gd name="T41" fmla="*/ 41 h 46"/>
                <a:gd name="T42" fmla="*/ 7 w 33"/>
                <a:gd name="T43" fmla="*/ 36 h 46"/>
                <a:gd name="T44" fmla="*/ 0 w 33"/>
                <a:gd name="T45" fmla="*/ 32 h 46"/>
                <a:gd name="T46" fmla="*/ 3 w 33"/>
                <a:gd name="T47" fmla="*/ 41 h 46"/>
                <a:gd name="T48" fmla="*/ 9 w 33"/>
                <a:gd name="T49" fmla="*/ 45 h 46"/>
                <a:gd name="T50" fmla="*/ 17 w 33"/>
                <a:gd name="T51" fmla="*/ 46 h 46"/>
                <a:gd name="T52" fmla="*/ 24 w 33"/>
                <a:gd name="T53" fmla="*/ 45 h 46"/>
                <a:gd name="T54" fmla="*/ 28 w 33"/>
                <a:gd name="T55" fmla="*/ 42 h 46"/>
                <a:gd name="T56" fmla="*/ 32 w 33"/>
                <a:gd name="T57" fmla="*/ 38 h 46"/>
                <a:gd name="T58" fmla="*/ 33 w 33"/>
                <a:gd name="T59" fmla="*/ 32 h 46"/>
                <a:gd name="T60" fmla="*/ 32 w 33"/>
                <a:gd name="T61" fmla="*/ 27 h 46"/>
                <a:gd name="T62" fmla="*/ 28 w 33"/>
                <a:gd name="T63" fmla="*/ 23 h 46"/>
                <a:gd name="T64" fmla="*/ 25 w 33"/>
                <a:gd name="T65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6">
                  <a:moveTo>
                    <a:pt x="25" y="21"/>
                  </a:moveTo>
                  <a:lnTo>
                    <a:pt x="28" y="20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2" y="7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4" y="16"/>
                  </a:lnTo>
                  <a:lnTo>
                    <a:pt x="22" y="17"/>
                  </a:lnTo>
                  <a:lnTo>
                    <a:pt x="20" y="19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4" y="40"/>
                  </a:lnTo>
                  <a:lnTo>
                    <a:pt x="21" y="41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6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3" y="41"/>
                  </a:lnTo>
                  <a:lnTo>
                    <a:pt x="4" y="44"/>
                  </a:lnTo>
                  <a:lnTo>
                    <a:pt x="9" y="45"/>
                  </a:lnTo>
                  <a:lnTo>
                    <a:pt x="13" y="46"/>
                  </a:lnTo>
                  <a:lnTo>
                    <a:pt x="17" y="46"/>
                  </a:lnTo>
                  <a:lnTo>
                    <a:pt x="20" y="46"/>
                  </a:lnTo>
                  <a:lnTo>
                    <a:pt x="24" y="45"/>
                  </a:lnTo>
                  <a:lnTo>
                    <a:pt x="27" y="45"/>
                  </a:lnTo>
                  <a:lnTo>
                    <a:pt x="28" y="42"/>
                  </a:lnTo>
                  <a:lnTo>
                    <a:pt x="31" y="41"/>
                  </a:lnTo>
                  <a:lnTo>
                    <a:pt x="32" y="38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29" y="24"/>
                  </a:lnTo>
                  <a:lnTo>
                    <a:pt x="28" y="23"/>
                  </a:lnTo>
                  <a:lnTo>
                    <a:pt x="25" y="21"/>
                  </a:ln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0" name="Freeform 141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2" name="Freeform 143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3" name="Freeform 144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" name="Rectangle 145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5" name="Rectangle 146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6" name="Rectangle 147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" name="Rectangle 148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9" name="Freeform 150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50" name="Text Box 151"/>
          <p:cNvSpPr txBox="1">
            <a:spLocks noChangeArrowheads="1"/>
          </p:cNvSpPr>
          <p:nvPr/>
        </p:nvSpPr>
        <p:spPr bwMode="auto">
          <a:xfrm>
            <a:off x="5741988" y="1395685"/>
            <a:ext cx="412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20m</a:t>
            </a:r>
          </a:p>
        </p:txBody>
      </p:sp>
      <p:sp>
        <p:nvSpPr>
          <p:cNvPr id="151" name="Text Box 152"/>
          <p:cNvSpPr txBox="1">
            <a:spLocks noChangeArrowheads="1"/>
          </p:cNvSpPr>
          <p:nvPr/>
        </p:nvSpPr>
        <p:spPr bwMode="auto">
          <a:xfrm>
            <a:off x="7123113" y="1395685"/>
            <a:ext cx="1925637" cy="639762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secondary beam</a:t>
            </a:r>
            <a:endParaRPr lang="en-GB" altLang="de-DE" sz="1600" b="1" baseline="30000" smtClean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78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Ni ~ 100 AMeV</a:t>
            </a:r>
          </a:p>
        </p:txBody>
      </p:sp>
      <p:grpSp>
        <p:nvGrpSpPr>
          <p:cNvPr id="152" name="Group 153"/>
          <p:cNvGrpSpPr>
            <a:grpSpLocks/>
          </p:cNvGrpSpPr>
          <p:nvPr/>
        </p:nvGrpSpPr>
        <p:grpSpPr bwMode="auto">
          <a:xfrm>
            <a:off x="1651000" y="4559572"/>
            <a:ext cx="2460625" cy="1516063"/>
            <a:chOff x="1040" y="2974"/>
            <a:chExt cx="1550" cy="955"/>
          </a:xfrm>
        </p:grpSpPr>
        <p:sp>
          <p:nvSpPr>
            <p:cNvPr id="153" name="Rectangle 154"/>
            <p:cNvSpPr>
              <a:spLocks noChangeArrowheads="1"/>
            </p:cNvSpPr>
            <p:nvPr/>
          </p:nvSpPr>
          <p:spPr bwMode="auto">
            <a:xfrm>
              <a:off x="1297" y="2979"/>
              <a:ext cx="1285" cy="771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4" name="Freeform 155"/>
            <p:cNvSpPr>
              <a:spLocks/>
            </p:cNvSpPr>
            <p:nvPr/>
          </p:nvSpPr>
          <p:spPr bwMode="auto">
            <a:xfrm>
              <a:off x="1297" y="2974"/>
              <a:ext cx="1293" cy="13"/>
            </a:xfrm>
            <a:custGeom>
              <a:avLst/>
              <a:gdLst>
                <a:gd name="T0" fmla="*/ 1114 w 1114"/>
                <a:gd name="T1" fmla="*/ 5 h 12"/>
                <a:gd name="T2" fmla="*/ 1107 w 1114"/>
                <a:gd name="T3" fmla="*/ 0 h 12"/>
                <a:gd name="T4" fmla="*/ 0 w 1114"/>
                <a:gd name="T5" fmla="*/ 0 h 12"/>
                <a:gd name="T6" fmla="*/ 0 w 1114"/>
                <a:gd name="T7" fmla="*/ 12 h 12"/>
                <a:gd name="T8" fmla="*/ 1107 w 1114"/>
                <a:gd name="T9" fmla="*/ 12 h 12"/>
                <a:gd name="T10" fmla="*/ 1101 w 1114"/>
                <a:gd name="T11" fmla="*/ 5 h 12"/>
                <a:gd name="T12" fmla="*/ 1114 w 1114"/>
                <a:gd name="T13" fmla="*/ 5 h 12"/>
                <a:gd name="T14" fmla="*/ 1114 w 1114"/>
                <a:gd name="T15" fmla="*/ 0 h 12"/>
                <a:gd name="T16" fmla="*/ 1107 w 1114"/>
                <a:gd name="T17" fmla="*/ 0 h 12"/>
                <a:gd name="T18" fmla="*/ 1114 w 1114"/>
                <a:gd name="T1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2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07" y="12"/>
                  </a:lnTo>
                  <a:lnTo>
                    <a:pt x="1101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5" name="Freeform 156"/>
            <p:cNvSpPr>
              <a:spLocks/>
            </p:cNvSpPr>
            <p:nvPr/>
          </p:nvSpPr>
          <p:spPr bwMode="auto">
            <a:xfrm>
              <a:off x="2575" y="2979"/>
              <a:ext cx="15" cy="777"/>
            </a:xfrm>
            <a:custGeom>
              <a:avLst/>
              <a:gdLst>
                <a:gd name="T0" fmla="*/ 6 w 13"/>
                <a:gd name="T1" fmla="*/ 744 h 744"/>
                <a:gd name="T2" fmla="*/ 13 w 13"/>
                <a:gd name="T3" fmla="*/ 738 h 744"/>
                <a:gd name="T4" fmla="*/ 13 w 13"/>
                <a:gd name="T5" fmla="*/ 0 h 744"/>
                <a:gd name="T6" fmla="*/ 0 w 13"/>
                <a:gd name="T7" fmla="*/ 0 h 744"/>
                <a:gd name="T8" fmla="*/ 0 w 13"/>
                <a:gd name="T9" fmla="*/ 738 h 744"/>
                <a:gd name="T10" fmla="*/ 6 w 13"/>
                <a:gd name="T11" fmla="*/ 732 h 744"/>
                <a:gd name="T12" fmla="*/ 6 w 13"/>
                <a:gd name="T13" fmla="*/ 744 h 744"/>
                <a:gd name="T14" fmla="*/ 13 w 13"/>
                <a:gd name="T15" fmla="*/ 744 h 744"/>
                <a:gd name="T16" fmla="*/ 13 w 13"/>
                <a:gd name="T17" fmla="*/ 738 h 744"/>
                <a:gd name="T18" fmla="*/ 6 w 13"/>
                <a:gd name="T19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44">
                  <a:moveTo>
                    <a:pt x="6" y="744"/>
                  </a:moveTo>
                  <a:lnTo>
                    <a:pt x="13" y="73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38"/>
                  </a:lnTo>
                  <a:lnTo>
                    <a:pt x="6" y="732"/>
                  </a:lnTo>
                  <a:lnTo>
                    <a:pt x="6" y="744"/>
                  </a:lnTo>
                  <a:lnTo>
                    <a:pt x="13" y="744"/>
                  </a:lnTo>
                  <a:lnTo>
                    <a:pt x="13" y="738"/>
                  </a:lnTo>
                  <a:lnTo>
                    <a:pt x="6" y="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6" name="Freeform 157"/>
            <p:cNvSpPr>
              <a:spLocks/>
            </p:cNvSpPr>
            <p:nvPr/>
          </p:nvSpPr>
          <p:spPr bwMode="auto">
            <a:xfrm>
              <a:off x="1290" y="3743"/>
              <a:ext cx="1292" cy="13"/>
            </a:xfrm>
            <a:custGeom>
              <a:avLst/>
              <a:gdLst>
                <a:gd name="T0" fmla="*/ 0 w 1113"/>
                <a:gd name="T1" fmla="*/ 6 h 12"/>
                <a:gd name="T2" fmla="*/ 6 w 1113"/>
                <a:gd name="T3" fmla="*/ 12 h 12"/>
                <a:gd name="T4" fmla="*/ 1113 w 1113"/>
                <a:gd name="T5" fmla="*/ 12 h 12"/>
                <a:gd name="T6" fmla="*/ 1113 w 1113"/>
                <a:gd name="T7" fmla="*/ 0 h 12"/>
                <a:gd name="T8" fmla="*/ 6 w 1113"/>
                <a:gd name="T9" fmla="*/ 0 h 12"/>
                <a:gd name="T10" fmla="*/ 12 w 1113"/>
                <a:gd name="T11" fmla="*/ 6 h 12"/>
                <a:gd name="T12" fmla="*/ 0 w 1113"/>
                <a:gd name="T13" fmla="*/ 6 h 12"/>
                <a:gd name="T14" fmla="*/ 0 w 1113"/>
                <a:gd name="T15" fmla="*/ 12 h 12"/>
                <a:gd name="T16" fmla="*/ 6 w 1113"/>
                <a:gd name="T17" fmla="*/ 12 h 12"/>
                <a:gd name="T18" fmla="*/ 0 w 111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2">
                  <a:moveTo>
                    <a:pt x="0" y="6"/>
                  </a:moveTo>
                  <a:lnTo>
                    <a:pt x="6" y="12"/>
                  </a:lnTo>
                  <a:lnTo>
                    <a:pt x="1113" y="12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" name="Freeform 158"/>
            <p:cNvSpPr>
              <a:spLocks/>
            </p:cNvSpPr>
            <p:nvPr/>
          </p:nvSpPr>
          <p:spPr bwMode="auto">
            <a:xfrm>
              <a:off x="1290" y="2974"/>
              <a:ext cx="14" cy="776"/>
            </a:xfrm>
            <a:custGeom>
              <a:avLst/>
              <a:gdLst>
                <a:gd name="T0" fmla="*/ 6 w 12"/>
                <a:gd name="T1" fmla="*/ 0 h 743"/>
                <a:gd name="T2" fmla="*/ 0 w 12"/>
                <a:gd name="T3" fmla="*/ 5 h 743"/>
                <a:gd name="T4" fmla="*/ 0 w 12"/>
                <a:gd name="T5" fmla="*/ 743 h 743"/>
                <a:gd name="T6" fmla="*/ 12 w 12"/>
                <a:gd name="T7" fmla="*/ 743 h 743"/>
                <a:gd name="T8" fmla="*/ 12 w 12"/>
                <a:gd name="T9" fmla="*/ 5 h 743"/>
                <a:gd name="T10" fmla="*/ 6 w 12"/>
                <a:gd name="T11" fmla="*/ 12 h 743"/>
                <a:gd name="T12" fmla="*/ 6 w 12"/>
                <a:gd name="T13" fmla="*/ 0 h 743"/>
                <a:gd name="T14" fmla="*/ 0 w 12"/>
                <a:gd name="T15" fmla="*/ 0 h 743"/>
                <a:gd name="T16" fmla="*/ 0 w 12"/>
                <a:gd name="T17" fmla="*/ 5 h 743"/>
                <a:gd name="T18" fmla="*/ 6 w 12"/>
                <a:gd name="T1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3">
                  <a:moveTo>
                    <a:pt x="6" y="0"/>
                  </a:moveTo>
                  <a:lnTo>
                    <a:pt x="0" y="5"/>
                  </a:lnTo>
                  <a:lnTo>
                    <a:pt x="0" y="743"/>
                  </a:lnTo>
                  <a:lnTo>
                    <a:pt x="12" y="743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" name="Freeform 159"/>
            <p:cNvSpPr>
              <a:spLocks/>
            </p:cNvSpPr>
            <p:nvPr/>
          </p:nvSpPr>
          <p:spPr bwMode="auto">
            <a:xfrm>
              <a:off x="1297" y="3634"/>
              <a:ext cx="15" cy="10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0 h 10"/>
                <a:gd name="T4" fmla="*/ 0 w 13"/>
                <a:gd name="T5" fmla="*/ 0 h 10"/>
                <a:gd name="T6" fmla="*/ 0 w 13"/>
                <a:gd name="T7" fmla="*/ 10 h 10"/>
                <a:gd name="T8" fmla="*/ 13 w 13"/>
                <a:gd name="T9" fmla="*/ 10 h 10"/>
                <a:gd name="T10" fmla="*/ 13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3" y="1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9" name="Freeform 160"/>
            <p:cNvSpPr>
              <a:spLocks/>
            </p:cNvSpPr>
            <p:nvPr/>
          </p:nvSpPr>
          <p:spPr bwMode="auto">
            <a:xfrm>
              <a:off x="1297" y="3523"/>
              <a:ext cx="33" cy="12"/>
            </a:xfrm>
            <a:custGeom>
              <a:avLst/>
              <a:gdLst>
                <a:gd name="T0" fmla="*/ 28 w 28"/>
                <a:gd name="T1" fmla="*/ 6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0" name="Freeform 161"/>
            <p:cNvSpPr>
              <a:spLocks/>
            </p:cNvSpPr>
            <p:nvPr/>
          </p:nvSpPr>
          <p:spPr bwMode="auto">
            <a:xfrm>
              <a:off x="1297" y="3415"/>
              <a:ext cx="15" cy="11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1" name="Freeform 162"/>
            <p:cNvSpPr>
              <a:spLocks/>
            </p:cNvSpPr>
            <p:nvPr/>
          </p:nvSpPr>
          <p:spPr bwMode="auto">
            <a:xfrm>
              <a:off x="1297" y="3304"/>
              <a:ext cx="33" cy="10"/>
            </a:xfrm>
            <a:custGeom>
              <a:avLst/>
              <a:gdLst>
                <a:gd name="T0" fmla="*/ 28 w 28"/>
                <a:gd name="T1" fmla="*/ 5 h 10"/>
                <a:gd name="T2" fmla="*/ 28 w 28"/>
                <a:gd name="T3" fmla="*/ 0 h 10"/>
                <a:gd name="T4" fmla="*/ 0 w 28"/>
                <a:gd name="T5" fmla="*/ 0 h 10"/>
                <a:gd name="T6" fmla="*/ 0 w 28"/>
                <a:gd name="T7" fmla="*/ 10 h 10"/>
                <a:gd name="T8" fmla="*/ 28 w 28"/>
                <a:gd name="T9" fmla="*/ 10 h 10"/>
                <a:gd name="T10" fmla="*/ 28 w 28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0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2" name="Freeform 163"/>
            <p:cNvSpPr>
              <a:spLocks/>
            </p:cNvSpPr>
            <p:nvPr/>
          </p:nvSpPr>
          <p:spPr bwMode="auto">
            <a:xfrm>
              <a:off x="1297" y="3193"/>
              <a:ext cx="15" cy="12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" name="Freeform 164"/>
            <p:cNvSpPr>
              <a:spLocks/>
            </p:cNvSpPr>
            <p:nvPr/>
          </p:nvSpPr>
          <p:spPr bwMode="auto">
            <a:xfrm>
              <a:off x="1297" y="3085"/>
              <a:ext cx="33" cy="11"/>
            </a:xfrm>
            <a:custGeom>
              <a:avLst/>
              <a:gdLst>
                <a:gd name="T0" fmla="*/ 28 w 28"/>
                <a:gd name="T1" fmla="*/ 5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4" name="Freeform 165"/>
            <p:cNvSpPr>
              <a:spLocks/>
            </p:cNvSpPr>
            <p:nvPr/>
          </p:nvSpPr>
          <p:spPr bwMode="auto">
            <a:xfrm>
              <a:off x="1419" y="3722"/>
              <a:ext cx="13" cy="28"/>
            </a:xfrm>
            <a:custGeom>
              <a:avLst/>
              <a:gdLst>
                <a:gd name="T0" fmla="*/ 6 w 11"/>
                <a:gd name="T1" fmla="*/ 0 h 27"/>
                <a:gd name="T2" fmla="*/ 0 w 11"/>
                <a:gd name="T3" fmla="*/ 0 h 27"/>
                <a:gd name="T4" fmla="*/ 0 w 11"/>
                <a:gd name="T5" fmla="*/ 27 h 27"/>
                <a:gd name="T6" fmla="*/ 11 w 11"/>
                <a:gd name="T7" fmla="*/ 27 h 27"/>
                <a:gd name="T8" fmla="*/ 11 w 11"/>
                <a:gd name="T9" fmla="*/ 0 h 27"/>
                <a:gd name="T10" fmla="*/ 6 w 11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1" y="27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" name="Freeform 166"/>
            <p:cNvSpPr>
              <a:spLocks/>
            </p:cNvSpPr>
            <p:nvPr/>
          </p:nvSpPr>
          <p:spPr bwMode="auto">
            <a:xfrm>
              <a:off x="1548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6" name="Freeform 167"/>
            <p:cNvSpPr>
              <a:spLocks/>
            </p:cNvSpPr>
            <p:nvPr/>
          </p:nvSpPr>
          <p:spPr bwMode="auto">
            <a:xfrm>
              <a:off x="1676" y="3722"/>
              <a:ext cx="13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7" name="Freeform 168"/>
            <p:cNvSpPr>
              <a:spLocks/>
            </p:cNvSpPr>
            <p:nvPr/>
          </p:nvSpPr>
          <p:spPr bwMode="auto">
            <a:xfrm>
              <a:off x="1803" y="3736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8" name="Freeform 169"/>
            <p:cNvSpPr>
              <a:spLocks/>
            </p:cNvSpPr>
            <p:nvPr/>
          </p:nvSpPr>
          <p:spPr bwMode="auto">
            <a:xfrm>
              <a:off x="1933" y="3722"/>
              <a:ext cx="15" cy="28"/>
            </a:xfrm>
            <a:custGeom>
              <a:avLst/>
              <a:gdLst>
                <a:gd name="T0" fmla="*/ 6 w 13"/>
                <a:gd name="T1" fmla="*/ 0 h 27"/>
                <a:gd name="T2" fmla="*/ 0 w 13"/>
                <a:gd name="T3" fmla="*/ 0 h 27"/>
                <a:gd name="T4" fmla="*/ 0 w 13"/>
                <a:gd name="T5" fmla="*/ 27 h 27"/>
                <a:gd name="T6" fmla="*/ 13 w 13"/>
                <a:gd name="T7" fmla="*/ 27 h 27"/>
                <a:gd name="T8" fmla="*/ 13 w 13"/>
                <a:gd name="T9" fmla="*/ 0 h 27"/>
                <a:gd name="T10" fmla="*/ 6 w 13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3" y="27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" name="Freeform 170"/>
            <p:cNvSpPr>
              <a:spLocks/>
            </p:cNvSpPr>
            <p:nvPr/>
          </p:nvSpPr>
          <p:spPr bwMode="auto">
            <a:xfrm>
              <a:off x="2062" y="3736"/>
              <a:ext cx="14" cy="14"/>
            </a:xfrm>
            <a:custGeom>
              <a:avLst/>
              <a:gdLst>
                <a:gd name="T0" fmla="*/ 5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5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0" name="Freeform 171"/>
            <p:cNvSpPr>
              <a:spLocks/>
            </p:cNvSpPr>
            <p:nvPr/>
          </p:nvSpPr>
          <p:spPr bwMode="auto">
            <a:xfrm>
              <a:off x="2190" y="3722"/>
              <a:ext cx="13" cy="28"/>
            </a:xfrm>
            <a:custGeom>
              <a:avLst/>
              <a:gdLst>
                <a:gd name="T0" fmla="*/ 7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7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7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1" name="Freeform 172"/>
            <p:cNvSpPr>
              <a:spLocks/>
            </p:cNvSpPr>
            <p:nvPr/>
          </p:nvSpPr>
          <p:spPr bwMode="auto">
            <a:xfrm>
              <a:off x="2319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2" name="Freeform 173"/>
            <p:cNvSpPr>
              <a:spLocks/>
            </p:cNvSpPr>
            <p:nvPr/>
          </p:nvSpPr>
          <p:spPr bwMode="auto">
            <a:xfrm>
              <a:off x="2447" y="3722"/>
              <a:ext cx="14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3" name="Freeform 174"/>
            <p:cNvSpPr>
              <a:spLocks/>
            </p:cNvSpPr>
            <p:nvPr/>
          </p:nvSpPr>
          <p:spPr bwMode="auto">
            <a:xfrm>
              <a:off x="1419" y="2979"/>
              <a:ext cx="13" cy="28"/>
            </a:xfrm>
            <a:custGeom>
              <a:avLst/>
              <a:gdLst>
                <a:gd name="T0" fmla="*/ 6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6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6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4" name="Freeform 175"/>
            <p:cNvSpPr>
              <a:spLocks/>
            </p:cNvSpPr>
            <p:nvPr/>
          </p:nvSpPr>
          <p:spPr bwMode="auto">
            <a:xfrm>
              <a:off x="1548" y="2979"/>
              <a:ext cx="13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5" name="Freeform 176"/>
            <p:cNvSpPr>
              <a:spLocks/>
            </p:cNvSpPr>
            <p:nvPr/>
          </p:nvSpPr>
          <p:spPr bwMode="auto">
            <a:xfrm>
              <a:off x="1676" y="2979"/>
              <a:ext cx="13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6" name="Freeform 177"/>
            <p:cNvSpPr>
              <a:spLocks/>
            </p:cNvSpPr>
            <p:nvPr/>
          </p:nvSpPr>
          <p:spPr bwMode="auto">
            <a:xfrm>
              <a:off x="1803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" name="Freeform 178"/>
            <p:cNvSpPr>
              <a:spLocks/>
            </p:cNvSpPr>
            <p:nvPr/>
          </p:nvSpPr>
          <p:spPr bwMode="auto">
            <a:xfrm>
              <a:off x="1933" y="2979"/>
              <a:ext cx="15" cy="30"/>
            </a:xfrm>
            <a:custGeom>
              <a:avLst/>
              <a:gdLst>
                <a:gd name="T0" fmla="*/ 6 w 13"/>
                <a:gd name="T1" fmla="*/ 28 h 28"/>
                <a:gd name="T2" fmla="*/ 13 w 13"/>
                <a:gd name="T3" fmla="*/ 28 h 28"/>
                <a:gd name="T4" fmla="*/ 11 w 13"/>
                <a:gd name="T5" fmla="*/ 0 h 28"/>
                <a:gd name="T6" fmla="*/ 0 w 13"/>
                <a:gd name="T7" fmla="*/ 1 h 28"/>
                <a:gd name="T8" fmla="*/ 0 w 13"/>
                <a:gd name="T9" fmla="*/ 28 h 28"/>
                <a:gd name="T10" fmla="*/ 6 w 13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8">
                  <a:moveTo>
                    <a:pt x="6" y="28"/>
                  </a:moveTo>
                  <a:lnTo>
                    <a:pt x="13" y="28"/>
                  </a:lnTo>
                  <a:lnTo>
                    <a:pt x="11" y="0"/>
                  </a:lnTo>
                  <a:lnTo>
                    <a:pt x="0" y="1"/>
                  </a:lnTo>
                  <a:lnTo>
                    <a:pt x="0" y="28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" name="Freeform 179"/>
            <p:cNvSpPr>
              <a:spLocks/>
            </p:cNvSpPr>
            <p:nvPr/>
          </p:nvSpPr>
          <p:spPr bwMode="auto">
            <a:xfrm>
              <a:off x="2062" y="2979"/>
              <a:ext cx="14" cy="14"/>
            </a:xfrm>
            <a:custGeom>
              <a:avLst/>
              <a:gdLst>
                <a:gd name="T0" fmla="*/ 5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5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9" name="Freeform 180"/>
            <p:cNvSpPr>
              <a:spLocks/>
            </p:cNvSpPr>
            <p:nvPr/>
          </p:nvSpPr>
          <p:spPr bwMode="auto">
            <a:xfrm>
              <a:off x="2190" y="2979"/>
              <a:ext cx="13" cy="28"/>
            </a:xfrm>
            <a:custGeom>
              <a:avLst/>
              <a:gdLst>
                <a:gd name="T0" fmla="*/ 7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7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7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0" name="Freeform 181"/>
            <p:cNvSpPr>
              <a:spLocks/>
            </p:cNvSpPr>
            <p:nvPr/>
          </p:nvSpPr>
          <p:spPr bwMode="auto">
            <a:xfrm>
              <a:off x="2320" y="2979"/>
              <a:ext cx="12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1" name="Freeform 182"/>
            <p:cNvSpPr>
              <a:spLocks/>
            </p:cNvSpPr>
            <p:nvPr/>
          </p:nvSpPr>
          <p:spPr bwMode="auto">
            <a:xfrm>
              <a:off x="244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2" name="Freeform 183"/>
            <p:cNvSpPr>
              <a:spLocks/>
            </p:cNvSpPr>
            <p:nvPr/>
          </p:nvSpPr>
          <p:spPr bwMode="auto">
            <a:xfrm>
              <a:off x="2552" y="3085"/>
              <a:ext cx="31" cy="11"/>
            </a:xfrm>
            <a:custGeom>
              <a:avLst/>
              <a:gdLst>
                <a:gd name="T0" fmla="*/ 0 w 27"/>
                <a:gd name="T1" fmla="*/ 5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5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3" name="Freeform 184"/>
            <p:cNvSpPr>
              <a:spLocks/>
            </p:cNvSpPr>
            <p:nvPr/>
          </p:nvSpPr>
          <p:spPr bwMode="auto">
            <a:xfrm>
              <a:off x="2568" y="3193"/>
              <a:ext cx="15" cy="12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4" name="Freeform 185"/>
            <p:cNvSpPr>
              <a:spLocks/>
            </p:cNvSpPr>
            <p:nvPr/>
          </p:nvSpPr>
          <p:spPr bwMode="auto">
            <a:xfrm>
              <a:off x="2552" y="3304"/>
              <a:ext cx="31" cy="10"/>
            </a:xfrm>
            <a:custGeom>
              <a:avLst/>
              <a:gdLst>
                <a:gd name="T0" fmla="*/ 0 w 27"/>
                <a:gd name="T1" fmla="*/ 5 h 10"/>
                <a:gd name="T2" fmla="*/ 0 w 27"/>
                <a:gd name="T3" fmla="*/ 10 h 10"/>
                <a:gd name="T4" fmla="*/ 27 w 27"/>
                <a:gd name="T5" fmla="*/ 10 h 10"/>
                <a:gd name="T6" fmla="*/ 27 w 27"/>
                <a:gd name="T7" fmla="*/ 0 h 10"/>
                <a:gd name="T8" fmla="*/ 0 w 27"/>
                <a:gd name="T9" fmla="*/ 0 h 10"/>
                <a:gd name="T10" fmla="*/ 0 w 27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">
                  <a:moveTo>
                    <a:pt x="0" y="5"/>
                  </a:moveTo>
                  <a:lnTo>
                    <a:pt x="0" y="10"/>
                  </a:lnTo>
                  <a:lnTo>
                    <a:pt x="27" y="1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5" name="Freeform 186"/>
            <p:cNvSpPr>
              <a:spLocks/>
            </p:cNvSpPr>
            <p:nvPr/>
          </p:nvSpPr>
          <p:spPr bwMode="auto">
            <a:xfrm>
              <a:off x="2568" y="3415"/>
              <a:ext cx="15" cy="11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6" name="Freeform 187"/>
            <p:cNvSpPr>
              <a:spLocks/>
            </p:cNvSpPr>
            <p:nvPr/>
          </p:nvSpPr>
          <p:spPr bwMode="auto">
            <a:xfrm>
              <a:off x="2552" y="3523"/>
              <a:ext cx="31" cy="12"/>
            </a:xfrm>
            <a:custGeom>
              <a:avLst/>
              <a:gdLst>
                <a:gd name="T0" fmla="*/ 0 w 27"/>
                <a:gd name="T1" fmla="*/ 6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6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7" name="Freeform 188"/>
            <p:cNvSpPr>
              <a:spLocks/>
            </p:cNvSpPr>
            <p:nvPr/>
          </p:nvSpPr>
          <p:spPr bwMode="auto">
            <a:xfrm>
              <a:off x="2568" y="3634"/>
              <a:ext cx="15" cy="10"/>
            </a:xfrm>
            <a:custGeom>
              <a:avLst/>
              <a:gdLst>
                <a:gd name="T0" fmla="*/ 0 w 13"/>
                <a:gd name="T1" fmla="*/ 5 h 10"/>
                <a:gd name="T2" fmla="*/ 0 w 13"/>
                <a:gd name="T3" fmla="*/ 10 h 10"/>
                <a:gd name="T4" fmla="*/ 13 w 13"/>
                <a:gd name="T5" fmla="*/ 10 h 10"/>
                <a:gd name="T6" fmla="*/ 13 w 13"/>
                <a:gd name="T7" fmla="*/ 0 h 10"/>
                <a:gd name="T8" fmla="*/ 0 w 13"/>
                <a:gd name="T9" fmla="*/ 0 h 10"/>
                <a:gd name="T10" fmla="*/ 0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5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" name="Rectangle 189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9" name="Rectangle 190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0" name="Rectangle 191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1" name="Rectangle 192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2" name="Rectangle 193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3" name="Rectangle 194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4" name="Rectangle 195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5" name="Rectangle 196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6" name="Rectangle 197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7" name="Rectangle 198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8" name="Rectangle 199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" name="Rectangle 200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0" name="Rectangle 201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1" name="Rectangle 202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2" name="Rectangle 203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3" name="Rectangle 204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4" name="Rectangle 205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5" name="Rectangle 206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" name="Rectangle 207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7" name="Rectangle 208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8" name="Rectangle 209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" name="Rectangle 210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0" name="Rectangle 211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1" name="Rectangle 212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2" name="Rectangle 213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3" name="Rectangle 214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4" name="Rectangle 215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5" name="Rectangle 216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6" name="Freeform 217"/>
            <p:cNvSpPr>
              <a:spLocks noEditPoints="1"/>
            </p:cNvSpPr>
            <p:nvPr/>
          </p:nvSpPr>
          <p:spPr bwMode="auto">
            <a:xfrm>
              <a:off x="1377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7" name="Freeform 218"/>
            <p:cNvSpPr>
              <a:spLocks noEditPoints="1"/>
            </p:cNvSpPr>
            <p:nvPr/>
          </p:nvSpPr>
          <p:spPr bwMode="auto">
            <a:xfrm>
              <a:off x="1430" y="3776"/>
              <a:ext cx="43" cy="56"/>
            </a:xfrm>
            <a:custGeom>
              <a:avLst/>
              <a:gdLst>
                <a:gd name="T0" fmla="*/ 34 w 37"/>
                <a:gd name="T1" fmla="*/ 9 h 54"/>
                <a:gd name="T2" fmla="*/ 31 w 37"/>
                <a:gd name="T3" fmla="*/ 4 h 54"/>
                <a:gd name="T4" fmla="*/ 26 w 37"/>
                <a:gd name="T5" fmla="*/ 1 h 54"/>
                <a:gd name="T6" fmla="*/ 16 w 37"/>
                <a:gd name="T7" fmla="*/ 1 h 54"/>
                <a:gd name="T8" fmla="*/ 8 w 37"/>
                <a:gd name="T9" fmla="*/ 5 h 54"/>
                <a:gd name="T10" fmla="*/ 2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2 w 37"/>
                <a:gd name="T17" fmla="*/ 45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4 w 37"/>
                <a:gd name="T35" fmla="*/ 20 h 54"/>
                <a:gd name="T36" fmla="*/ 16 w 37"/>
                <a:gd name="T37" fmla="*/ 20 h 54"/>
                <a:gd name="T38" fmla="*/ 9 w 37"/>
                <a:gd name="T39" fmla="*/ 24 h 54"/>
                <a:gd name="T40" fmla="*/ 6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0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7 w 37"/>
                <a:gd name="T55" fmla="*/ 29 h 54"/>
                <a:gd name="T56" fmla="*/ 30 w 37"/>
                <a:gd name="T57" fmla="*/ 37 h 54"/>
                <a:gd name="T58" fmla="*/ 27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5"/>
                  </a:moveTo>
                  <a:lnTo>
                    <a:pt x="34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2" y="45"/>
                  </a:lnTo>
                  <a:lnTo>
                    <a:pt x="5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3" y="50"/>
                  </a:lnTo>
                  <a:lnTo>
                    <a:pt x="34" y="46"/>
                  </a:lnTo>
                  <a:lnTo>
                    <a:pt x="35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2" y="21"/>
                  </a:lnTo>
                  <a:lnTo>
                    <a:pt x="9" y="24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7" y="15"/>
                  </a:lnTo>
                  <a:close/>
                  <a:moveTo>
                    <a:pt x="19" y="26"/>
                  </a:moveTo>
                  <a:lnTo>
                    <a:pt x="23" y="26"/>
                  </a:lnTo>
                  <a:lnTo>
                    <a:pt x="27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8" name="Freeform 219"/>
            <p:cNvSpPr>
              <a:spLocks noEditPoints="1"/>
            </p:cNvSpPr>
            <p:nvPr/>
          </p:nvSpPr>
          <p:spPr bwMode="auto">
            <a:xfrm>
              <a:off x="1634" y="3776"/>
              <a:ext cx="46" cy="55"/>
            </a:xfrm>
            <a:custGeom>
              <a:avLst/>
              <a:gdLst>
                <a:gd name="T0" fmla="*/ 25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4 w 40"/>
                <a:gd name="T7" fmla="*/ 41 h 53"/>
                <a:gd name="T8" fmla="*/ 24 w 40"/>
                <a:gd name="T9" fmla="*/ 53 h 53"/>
                <a:gd name="T10" fmla="*/ 32 w 40"/>
                <a:gd name="T11" fmla="*/ 53 h 53"/>
                <a:gd name="T12" fmla="*/ 32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2 w 40"/>
                <a:gd name="T19" fmla="*/ 34 h 53"/>
                <a:gd name="T20" fmla="*/ 32 w 40"/>
                <a:gd name="T21" fmla="*/ 0 h 53"/>
                <a:gd name="T22" fmla="*/ 25 w 40"/>
                <a:gd name="T23" fmla="*/ 0 h 53"/>
                <a:gd name="T24" fmla="*/ 24 w 40"/>
                <a:gd name="T25" fmla="*/ 11 h 53"/>
                <a:gd name="T26" fmla="*/ 24 w 40"/>
                <a:gd name="T27" fmla="*/ 34 h 53"/>
                <a:gd name="T28" fmla="*/ 7 w 40"/>
                <a:gd name="T29" fmla="*/ 34 h 53"/>
                <a:gd name="T30" fmla="*/ 24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2" y="53"/>
                  </a:lnTo>
                  <a:lnTo>
                    <a:pt x="32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" name="Freeform 220"/>
            <p:cNvSpPr>
              <a:spLocks noEditPoints="1"/>
            </p:cNvSpPr>
            <p:nvPr/>
          </p:nvSpPr>
          <p:spPr bwMode="auto">
            <a:xfrm>
              <a:off x="1685" y="3776"/>
              <a:ext cx="45" cy="56"/>
            </a:xfrm>
            <a:custGeom>
              <a:avLst/>
              <a:gdLst>
                <a:gd name="T0" fmla="*/ 32 w 39"/>
                <a:gd name="T1" fmla="*/ 24 h 54"/>
                <a:gd name="T2" fmla="*/ 36 w 39"/>
                <a:gd name="T3" fmla="*/ 19 h 54"/>
                <a:gd name="T4" fmla="*/ 36 w 39"/>
                <a:gd name="T5" fmla="*/ 12 h 54"/>
                <a:gd name="T6" fmla="*/ 33 w 39"/>
                <a:gd name="T7" fmla="*/ 7 h 54"/>
                <a:gd name="T8" fmla="*/ 29 w 39"/>
                <a:gd name="T9" fmla="*/ 3 h 54"/>
                <a:gd name="T10" fmla="*/ 20 w 39"/>
                <a:gd name="T11" fmla="*/ 0 h 54"/>
                <a:gd name="T12" fmla="*/ 13 w 39"/>
                <a:gd name="T13" fmla="*/ 1 h 54"/>
                <a:gd name="T14" fmla="*/ 7 w 39"/>
                <a:gd name="T15" fmla="*/ 5 h 54"/>
                <a:gd name="T16" fmla="*/ 4 w 39"/>
                <a:gd name="T17" fmla="*/ 9 h 54"/>
                <a:gd name="T18" fmla="*/ 3 w 39"/>
                <a:gd name="T19" fmla="*/ 15 h 54"/>
                <a:gd name="T20" fmla="*/ 4 w 39"/>
                <a:gd name="T21" fmla="*/ 21 h 54"/>
                <a:gd name="T22" fmla="*/ 10 w 39"/>
                <a:gd name="T23" fmla="*/ 25 h 54"/>
                <a:gd name="T24" fmla="*/ 3 w 39"/>
                <a:gd name="T25" fmla="*/ 30 h 54"/>
                <a:gd name="T26" fmla="*/ 0 w 39"/>
                <a:gd name="T27" fmla="*/ 38 h 54"/>
                <a:gd name="T28" fmla="*/ 2 w 39"/>
                <a:gd name="T29" fmla="*/ 45 h 54"/>
                <a:gd name="T30" fmla="*/ 6 w 39"/>
                <a:gd name="T31" fmla="*/ 50 h 54"/>
                <a:gd name="T32" fmla="*/ 13 w 39"/>
                <a:gd name="T33" fmla="*/ 54 h 54"/>
                <a:gd name="T34" fmla="*/ 20 w 39"/>
                <a:gd name="T35" fmla="*/ 54 h 54"/>
                <a:gd name="T36" fmla="*/ 28 w 39"/>
                <a:gd name="T37" fmla="*/ 54 h 54"/>
                <a:gd name="T38" fmla="*/ 33 w 39"/>
                <a:gd name="T39" fmla="*/ 50 h 54"/>
                <a:gd name="T40" fmla="*/ 38 w 39"/>
                <a:gd name="T41" fmla="*/ 45 h 54"/>
                <a:gd name="T42" fmla="*/ 39 w 39"/>
                <a:gd name="T43" fmla="*/ 38 h 54"/>
                <a:gd name="T44" fmla="*/ 36 w 39"/>
                <a:gd name="T45" fmla="*/ 30 h 54"/>
                <a:gd name="T46" fmla="*/ 29 w 39"/>
                <a:gd name="T47" fmla="*/ 25 h 54"/>
                <a:gd name="T48" fmla="*/ 20 w 39"/>
                <a:gd name="T49" fmla="*/ 7 h 54"/>
                <a:gd name="T50" fmla="*/ 27 w 39"/>
                <a:gd name="T51" fmla="*/ 9 h 54"/>
                <a:gd name="T52" fmla="*/ 29 w 39"/>
                <a:gd name="T53" fmla="*/ 15 h 54"/>
                <a:gd name="T54" fmla="*/ 27 w 39"/>
                <a:gd name="T55" fmla="*/ 21 h 54"/>
                <a:gd name="T56" fmla="*/ 20 w 39"/>
                <a:gd name="T57" fmla="*/ 22 h 54"/>
                <a:gd name="T58" fmla="*/ 13 w 39"/>
                <a:gd name="T59" fmla="*/ 21 h 54"/>
                <a:gd name="T60" fmla="*/ 10 w 39"/>
                <a:gd name="T61" fmla="*/ 15 h 54"/>
                <a:gd name="T62" fmla="*/ 13 w 39"/>
                <a:gd name="T63" fmla="*/ 9 h 54"/>
                <a:gd name="T64" fmla="*/ 18 w 39"/>
                <a:gd name="T65" fmla="*/ 7 h 54"/>
                <a:gd name="T66" fmla="*/ 20 w 39"/>
                <a:gd name="T67" fmla="*/ 29 h 54"/>
                <a:gd name="T68" fmla="*/ 28 w 39"/>
                <a:gd name="T69" fmla="*/ 32 h 54"/>
                <a:gd name="T70" fmla="*/ 31 w 39"/>
                <a:gd name="T71" fmla="*/ 40 h 54"/>
                <a:gd name="T72" fmla="*/ 28 w 39"/>
                <a:gd name="T73" fmla="*/ 46 h 54"/>
                <a:gd name="T74" fmla="*/ 20 w 39"/>
                <a:gd name="T75" fmla="*/ 49 h 54"/>
                <a:gd name="T76" fmla="*/ 11 w 39"/>
                <a:gd name="T77" fmla="*/ 46 h 54"/>
                <a:gd name="T78" fmla="*/ 9 w 39"/>
                <a:gd name="T79" fmla="*/ 38 h 54"/>
                <a:gd name="T80" fmla="*/ 11 w 39"/>
                <a:gd name="T81" fmla="*/ 32 h 54"/>
                <a:gd name="T82" fmla="*/ 18 w 39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4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6" y="28"/>
                  </a:lnTo>
                  <a:lnTo>
                    <a:pt x="3" y="30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4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5" y="47"/>
                  </a:lnTo>
                  <a:lnTo>
                    <a:pt x="38" y="45"/>
                  </a:lnTo>
                  <a:lnTo>
                    <a:pt x="38" y="42"/>
                  </a:lnTo>
                  <a:lnTo>
                    <a:pt x="39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3" y="21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20" y="29"/>
                  </a:lnTo>
                  <a:lnTo>
                    <a:pt x="25" y="29"/>
                  </a:lnTo>
                  <a:lnTo>
                    <a:pt x="28" y="32"/>
                  </a:lnTo>
                  <a:lnTo>
                    <a:pt x="31" y="34"/>
                  </a:lnTo>
                  <a:lnTo>
                    <a:pt x="31" y="40"/>
                  </a:lnTo>
                  <a:lnTo>
                    <a:pt x="31" y="43"/>
                  </a:lnTo>
                  <a:lnTo>
                    <a:pt x="28" y="46"/>
                  </a:lnTo>
                  <a:lnTo>
                    <a:pt x="25" y="47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9" y="38"/>
                  </a:lnTo>
                  <a:lnTo>
                    <a:pt x="9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0" name="Freeform 221"/>
            <p:cNvSpPr>
              <a:spLocks/>
            </p:cNvSpPr>
            <p:nvPr/>
          </p:nvSpPr>
          <p:spPr bwMode="auto">
            <a:xfrm>
              <a:off x="1891" y="3777"/>
              <a:ext cx="46" cy="55"/>
            </a:xfrm>
            <a:custGeom>
              <a:avLst/>
              <a:gdLst>
                <a:gd name="T0" fmla="*/ 7 w 39"/>
                <a:gd name="T1" fmla="*/ 0 h 53"/>
                <a:gd name="T2" fmla="*/ 3 w 39"/>
                <a:gd name="T3" fmla="*/ 29 h 53"/>
                <a:gd name="T4" fmla="*/ 9 w 39"/>
                <a:gd name="T5" fmla="*/ 29 h 53"/>
                <a:gd name="T6" fmla="*/ 11 w 39"/>
                <a:gd name="T7" fmla="*/ 27 h 53"/>
                <a:gd name="T8" fmla="*/ 14 w 39"/>
                <a:gd name="T9" fmla="*/ 25 h 53"/>
                <a:gd name="T10" fmla="*/ 17 w 39"/>
                <a:gd name="T11" fmla="*/ 24 h 53"/>
                <a:gd name="T12" fmla="*/ 20 w 39"/>
                <a:gd name="T13" fmla="*/ 24 h 53"/>
                <a:gd name="T14" fmla="*/ 24 w 39"/>
                <a:gd name="T15" fmla="*/ 25 h 53"/>
                <a:gd name="T16" fmla="*/ 28 w 39"/>
                <a:gd name="T17" fmla="*/ 28 h 53"/>
                <a:gd name="T18" fmla="*/ 31 w 39"/>
                <a:gd name="T19" fmla="*/ 31 h 53"/>
                <a:gd name="T20" fmla="*/ 31 w 39"/>
                <a:gd name="T21" fmla="*/ 36 h 53"/>
                <a:gd name="T22" fmla="*/ 31 w 39"/>
                <a:gd name="T23" fmla="*/ 41 h 53"/>
                <a:gd name="T24" fmla="*/ 28 w 39"/>
                <a:gd name="T25" fmla="*/ 45 h 53"/>
                <a:gd name="T26" fmla="*/ 24 w 39"/>
                <a:gd name="T27" fmla="*/ 46 h 53"/>
                <a:gd name="T28" fmla="*/ 20 w 39"/>
                <a:gd name="T29" fmla="*/ 48 h 53"/>
                <a:gd name="T30" fmla="*/ 15 w 39"/>
                <a:gd name="T31" fmla="*/ 48 h 53"/>
                <a:gd name="T32" fmla="*/ 11 w 39"/>
                <a:gd name="T33" fmla="*/ 45 h 53"/>
                <a:gd name="T34" fmla="*/ 9 w 39"/>
                <a:gd name="T35" fmla="*/ 42 h 53"/>
                <a:gd name="T36" fmla="*/ 9 w 39"/>
                <a:gd name="T37" fmla="*/ 39 h 53"/>
                <a:gd name="T38" fmla="*/ 0 w 39"/>
                <a:gd name="T39" fmla="*/ 39 h 53"/>
                <a:gd name="T40" fmla="*/ 2 w 39"/>
                <a:gd name="T41" fmla="*/ 45 h 53"/>
                <a:gd name="T42" fmla="*/ 4 w 39"/>
                <a:gd name="T43" fmla="*/ 49 h 53"/>
                <a:gd name="T44" fmla="*/ 9 w 39"/>
                <a:gd name="T45" fmla="*/ 52 h 53"/>
                <a:gd name="T46" fmla="*/ 13 w 39"/>
                <a:gd name="T47" fmla="*/ 53 h 53"/>
                <a:gd name="T48" fmla="*/ 20 w 39"/>
                <a:gd name="T49" fmla="*/ 53 h 53"/>
                <a:gd name="T50" fmla="*/ 24 w 39"/>
                <a:gd name="T51" fmla="*/ 53 h 53"/>
                <a:gd name="T52" fmla="*/ 27 w 39"/>
                <a:gd name="T53" fmla="*/ 52 h 53"/>
                <a:gd name="T54" fmla="*/ 31 w 39"/>
                <a:gd name="T55" fmla="*/ 50 h 53"/>
                <a:gd name="T56" fmla="*/ 33 w 39"/>
                <a:gd name="T57" fmla="*/ 49 h 53"/>
                <a:gd name="T58" fmla="*/ 36 w 39"/>
                <a:gd name="T59" fmla="*/ 45 h 53"/>
                <a:gd name="T60" fmla="*/ 38 w 39"/>
                <a:gd name="T61" fmla="*/ 42 h 53"/>
                <a:gd name="T62" fmla="*/ 39 w 39"/>
                <a:gd name="T63" fmla="*/ 39 h 53"/>
                <a:gd name="T64" fmla="*/ 39 w 39"/>
                <a:gd name="T65" fmla="*/ 35 h 53"/>
                <a:gd name="T66" fmla="*/ 39 w 39"/>
                <a:gd name="T67" fmla="*/ 32 h 53"/>
                <a:gd name="T68" fmla="*/ 38 w 39"/>
                <a:gd name="T69" fmla="*/ 28 h 53"/>
                <a:gd name="T70" fmla="*/ 36 w 39"/>
                <a:gd name="T71" fmla="*/ 25 h 53"/>
                <a:gd name="T72" fmla="*/ 33 w 39"/>
                <a:gd name="T73" fmla="*/ 23 h 53"/>
                <a:gd name="T74" fmla="*/ 31 w 39"/>
                <a:gd name="T75" fmla="*/ 21 h 53"/>
                <a:gd name="T76" fmla="*/ 28 w 39"/>
                <a:gd name="T77" fmla="*/ 20 h 53"/>
                <a:gd name="T78" fmla="*/ 24 w 39"/>
                <a:gd name="T79" fmla="*/ 19 h 53"/>
                <a:gd name="T80" fmla="*/ 21 w 39"/>
                <a:gd name="T81" fmla="*/ 19 h 53"/>
                <a:gd name="T82" fmla="*/ 15 w 39"/>
                <a:gd name="T83" fmla="*/ 19 h 53"/>
                <a:gd name="T84" fmla="*/ 10 w 39"/>
                <a:gd name="T85" fmla="*/ 21 h 53"/>
                <a:gd name="T86" fmla="*/ 13 w 39"/>
                <a:gd name="T87" fmla="*/ 7 h 53"/>
                <a:gd name="T88" fmla="*/ 36 w 39"/>
                <a:gd name="T89" fmla="*/ 7 h 53"/>
                <a:gd name="T90" fmla="*/ 36 w 39"/>
                <a:gd name="T91" fmla="*/ 0 h 53"/>
                <a:gd name="T92" fmla="*/ 7 w 39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53">
                  <a:moveTo>
                    <a:pt x="7" y="0"/>
                  </a:moveTo>
                  <a:lnTo>
                    <a:pt x="3" y="29"/>
                  </a:lnTo>
                  <a:lnTo>
                    <a:pt x="9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4" y="25"/>
                  </a:lnTo>
                  <a:lnTo>
                    <a:pt x="28" y="28"/>
                  </a:lnTo>
                  <a:lnTo>
                    <a:pt x="31" y="31"/>
                  </a:lnTo>
                  <a:lnTo>
                    <a:pt x="31" y="36"/>
                  </a:lnTo>
                  <a:lnTo>
                    <a:pt x="31" y="41"/>
                  </a:lnTo>
                  <a:lnTo>
                    <a:pt x="28" y="45"/>
                  </a:lnTo>
                  <a:lnTo>
                    <a:pt x="24" y="46"/>
                  </a:lnTo>
                  <a:lnTo>
                    <a:pt x="20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4" y="49"/>
                  </a:lnTo>
                  <a:lnTo>
                    <a:pt x="9" y="52"/>
                  </a:lnTo>
                  <a:lnTo>
                    <a:pt x="13" y="53"/>
                  </a:lnTo>
                  <a:lnTo>
                    <a:pt x="20" y="53"/>
                  </a:lnTo>
                  <a:lnTo>
                    <a:pt x="24" y="53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39" y="35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13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1" name="Freeform 222"/>
            <p:cNvSpPr>
              <a:spLocks noEditPoints="1"/>
            </p:cNvSpPr>
            <p:nvPr/>
          </p:nvSpPr>
          <p:spPr bwMode="auto">
            <a:xfrm>
              <a:off x="1942" y="3776"/>
              <a:ext cx="46" cy="56"/>
            </a:xfrm>
            <a:custGeom>
              <a:avLst/>
              <a:gdLst>
                <a:gd name="T0" fmla="*/ 20 w 39"/>
                <a:gd name="T1" fmla="*/ 0 h 54"/>
                <a:gd name="T2" fmla="*/ 16 w 39"/>
                <a:gd name="T3" fmla="*/ 1 h 54"/>
                <a:gd name="T4" fmla="*/ 11 w 39"/>
                <a:gd name="T5" fmla="*/ 3 h 54"/>
                <a:gd name="T6" fmla="*/ 9 w 39"/>
                <a:gd name="T7" fmla="*/ 5 h 54"/>
                <a:gd name="T8" fmla="*/ 6 w 39"/>
                <a:gd name="T9" fmla="*/ 8 h 54"/>
                <a:gd name="T10" fmla="*/ 3 w 39"/>
                <a:gd name="T11" fmla="*/ 12 h 54"/>
                <a:gd name="T12" fmla="*/ 2 w 39"/>
                <a:gd name="T13" fmla="*/ 16 h 54"/>
                <a:gd name="T14" fmla="*/ 2 w 39"/>
                <a:gd name="T15" fmla="*/ 21 h 54"/>
                <a:gd name="T16" fmla="*/ 0 w 39"/>
                <a:gd name="T17" fmla="*/ 28 h 54"/>
                <a:gd name="T18" fmla="*/ 2 w 39"/>
                <a:gd name="T19" fmla="*/ 34 h 54"/>
                <a:gd name="T20" fmla="*/ 2 w 39"/>
                <a:gd name="T21" fmla="*/ 38 h 54"/>
                <a:gd name="T22" fmla="*/ 3 w 39"/>
                <a:gd name="T23" fmla="*/ 43 h 54"/>
                <a:gd name="T24" fmla="*/ 6 w 39"/>
                <a:gd name="T25" fmla="*/ 47 h 54"/>
                <a:gd name="T26" fmla="*/ 9 w 39"/>
                <a:gd name="T27" fmla="*/ 50 h 54"/>
                <a:gd name="T28" fmla="*/ 11 w 39"/>
                <a:gd name="T29" fmla="*/ 53 h 54"/>
                <a:gd name="T30" fmla="*/ 16 w 39"/>
                <a:gd name="T31" fmla="*/ 54 h 54"/>
                <a:gd name="T32" fmla="*/ 20 w 39"/>
                <a:gd name="T33" fmla="*/ 54 h 54"/>
                <a:gd name="T34" fmla="*/ 24 w 39"/>
                <a:gd name="T35" fmla="*/ 54 h 54"/>
                <a:gd name="T36" fmla="*/ 28 w 39"/>
                <a:gd name="T37" fmla="*/ 53 h 54"/>
                <a:gd name="T38" fmla="*/ 31 w 39"/>
                <a:gd name="T39" fmla="*/ 50 h 54"/>
                <a:gd name="T40" fmla="*/ 34 w 39"/>
                <a:gd name="T41" fmla="*/ 47 h 54"/>
                <a:gd name="T42" fmla="*/ 36 w 39"/>
                <a:gd name="T43" fmla="*/ 43 h 54"/>
                <a:gd name="T44" fmla="*/ 38 w 39"/>
                <a:gd name="T45" fmla="*/ 40 h 54"/>
                <a:gd name="T46" fmla="*/ 38 w 39"/>
                <a:gd name="T47" fmla="*/ 34 h 54"/>
                <a:gd name="T48" fmla="*/ 39 w 39"/>
                <a:gd name="T49" fmla="*/ 28 h 54"/>
                <a:gd name="T50" fmla="*/ 38 w 39"/>
                <a:gd name="T51" fmla="*/ 21 h 54"/>
                <a:gd name="T52" fmla="*/ 38 w 39"/>
                <a:gd name="T53" fmla="*/ 16 h 54"/>
                <a:gd name="T54" fmla="*/ 36 w 39"/>
                <a:gd name="T55" fmla="*/ 12 h 54"/>
                <a:gd name="T56" fmla="*/ 34 w 39"/>
                <a:gd name="T57" fmla="*/ 8 h 54"/>
                <a:gd name="T58" fmla="*/ 31 w 39"/>
                <a:gd name="T59" fmla="*/ 5 h 54"/>
                <a:gd name="T60" fmla="*/ 28 w 39"/>
                <a:gd name="T61" fmla="*/ 3 h 54"/>
                <a:gd name="T62" fmla="*/ 24 w 39"/>
                <a:gd name="T63" fmla="*/ 1 h 54"/>
                <a:gd name="T64" fmla="*/ 20 w 39"/>
                <a:gd name="T65" fmla="*/ 0 h 54"/>
                <a:gd name="T66" fmla="*/ 9 w 39"/>
                <a:gd name="T67" fmla="*/ 26 h 54"/>
                <a:gd name="T68" fmla="*/ 9 w 39"/>
                <a:gd name="T69" fmla="*/ 17 h 54"/>
                <a:gd name="T70" fmla="*/ 11 w 39"/>
                <a:gd name="T71" fmla="*/ 12 h 54"/>
                <a:gd name="T72" fmla="*/ 13 w 39"/>
                <a:gd name="T73" fmla="*/ 9 h 54"/>
                <a:gd name="T74" fmla="*/ 16 w 39"/>
                <a:gd name="T75" fmla="*/ 8 h 54"/>
                <a:gd name="T76" fmla="*/ 17 w 39"/>
                <a:gd name="T77" fmla="*/ 7 h 54"/>
                <a:gd name="T78" fmla="*/ 20 w 39"/>
                <a:gd name="T79" fmla="*/ 7 h 54"/>
                <a:gd name="T80" fmla="*/ 23 w 39"/>
                <a:gd name="T81" fmla="*/ 7 h 54"/>
                <a:gd name="T82" fmla="*/ 24 w 39"/>
                <a:gd name="T83" fmla="*/ 8 h 54"/>
                <a:gd name="T84" fmla="*/ 27 w 39"/>
                <a:gd name="T85" fmla="*/ 9 h 54"/>
                <a:gd name="T86" fmla="*/ 28 w 39"/>
                <a:gd name="T87" fmla="*/ 12 h 54"/>
                <a:gd name="T88" fmla="*/ 31 w 39"/>
                <a:gd name="T89" fmla="*/ 19 h 54"/>
                <a:gd name="T90" fmla="*/ 31 w 39"/>
                <a:gd name="T91" fmla="*/ 28 h 54"/>
                <a:gd name="T92" fmla="*/ 31 w 39"/>
                <a:gd name="T93" fmla="*/ 37 h 54"/>
                <a:gd name="T94" fmla="*/ 28 w 39"/>
                <a:gd name="T95" fmla="*/ 43 h 54"/>
                <a:gd name="T96" fmla="*/ 27 w 39"/>
                <a:gd name="T97" fmla="*/ 46 h 54"/>
                <a:gd name="T98" fmla="*/ 24 w 39"/>
                <a:gd name="T99" fmla="*/ 47 h 54"/>
                <a:gd name="T100" fmla="*/ 23 w 39"/>
                <a:gd name="T101" fmla="*/ 49 h 54"/>
                <a:gd name="T102" fmla="*/ 20 w 39"/>
                <a:gd name="T103" fmla="*/ 49 h 54"/>
                <a:gd name="T104" fmla="*/ 17 w 39"/>
                <a:gd name="T105" fmla="*/ 49 h 54"/>
                <a:gd name="T106" fmla="*/ 14 w 39"/>
                <a:gd name="T107" fmla="*/ 47 h 54"/>
                <a:gd name="T108" fmla="*/ 13 w 39"/>
                <a:gd name="T109" fmla="*/ 46 h 54"/>
                <a:gd name="T110" fmla="*/ 11 w 39"/>
                <a:gd name="T111" fmla="*/ 43 h 54"/>
                <a:gd name="T112" fmla="*/ 9 w 39"/>
                <a:gd name="T113" fmla="*/ 37 h 54"/>
                <a:gd name="T114" fmla="*/ 9 w 39"/>
                <a:gd name="T115" fmla="*/ 28 h 54"/>
                <a:gd name="T116" fmla="*/ 9 w 39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" h="54">
                  <a:moveTo>
                    <a:pt x="20" y="0"/>
                  </a:moveTo>
                  <a:lnTo>
                    <a:pt x="16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9" y="50"/>
                  </a:lnTo>
                  <a:lnTo>
                    <a:pt x="11" y="53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3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6" y="43"/>
                  </a:lnTo>
                  <a:lnTo>
                    <a:pt x="38" y="40"/>
                  </a:lnTo>
                  <a:lnTo>
                    <a:pt x="38" y="34"/>
                  </a:lnTo>
                  <a:lnTo>
                    <a:pt x="39" y="28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36" y="12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9" y="26"/>
                  </a:moveTo>
                  <a:lnTo>
                    <a:pt x="9" y="17"/>
                  </a:lnTo>
                  <a:lnTo>
                    <a:pt x="11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31" y="19"/>
                  </a:lnTo>
                  <a:lnTo>
                    <a:pt x="31" y="28"/>
                  </a:lnTo>
                  <a:lnTo>
                    <a:pt x="31" y="37"/>
                  </a:lnTo>
                  <a:lnTo>
                    <a:pt x="28" y="43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23" y="49"/>
                  </a:lnTo>
                  <a:lnTo>
                    <a:pt x="20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1" y="43"/>
                  </a:lnTo>
                  <a:lnTo>
                    <a:pt x="9" y="37"/>
                  </a:lnTo>
                  <a:lnTo>
                    <a:pt x="9" y="28"/>
                  </a:lnTo>
                  <a:lnTo>
                    <a:pt x="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2" name="Freeform 223"/>
            <p:cNvSpPr>
              <a:spLocks/>
            </p:cNvSpPr>
            <p:nvPr/>
          </p:nvSpPr>
          <p:spPr bwMode="auto">
            <a:xfrm>
              <a:off x="2149" y="3777"/>
              <a:ext cx="44" cy="55"/>
            </a:xfrm>
            <a:custGeom>
              <a:avLst/>
              <a:gdLst>
                <a:gd name="T0" fmla="*/ 6 w 38"/>
                <a:gd name="T1" fmla="*/ 0 h 53"/>
                <a:gd name="T2" fmla="*/ 2 w 38"/>
                <a:gd name="T3" fmla="*/ 29 h 53"/>
                <a:gd name="T4" fmla="*/ 9 w 38"/>
                <a:gd name="T5" fmla="*/ 29 h 53"/>
                <a:gd name="T6" fmla="*/ 10 w 38"/>
                <a:gd name="T7" fmla="*/ 27 h 53"/>
                <a:gd name="T8" fmla="*/ 13 w 38"/>
                <a:gd name="T9" fmla="*/ 25 h 53"/>
                <a:gd name="T10" fmla="*/ 16 w 38"/>
                <a:gd name="T11" fmla="*/ 24 h 53"/>
                <a:gd name="T12" fmla="*/ 18 w 38"/>
                <a:gd name="T13" fmla="*/ 24 h 53"/>
                <a:gd name="T14" fmla="*/ 24 w 38"/>
                <a:gd name="T15" fmla="*/ 25 h 53"/>
                <a:gd name="T16" fmla="*/ 27 w 38"/>
                <a:gd name="T17" fmla="*/ 28 h 53"/>
                <a:gd name="T18" fmla="*/ 29 w 38"/>
                <a:gd name="T19" fmla="*/ 31 h 53"/>
                <a:gd name="T20" fmla="*/ 31 w 38"/>
                <a:gd name="T21" fmla="*/ 36 h 53"/>
                <a:gd name="T22" fmla="*/ 29 w 38"/>
                <a:gd name="T23" fmla="*/ 41 h 53"/>
                <a:gd name="T24" fmla="*/ 27 w 38"/>
                <a:gd name="T25" fmla="*/ 45 h 53"/>
                <a:gd name="T26" fmla="*/ 24 w 38"/>
                <a:gd name="T27" fmla="*/ 46 h 53"/>
                <a:gd name="T28" fmla="*/ 18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7 w 38"/>
                <a:gd name="T37" fmla="*/ 39 h 53"/>
                <a:gd name="T38" fmla="*/ 0 w 38"/>
                <a:gd name="T39" fmla="*/ 39 h 53"/>
                <a:gd name="T40" fmla="*/ 2 w 38"/>
                <a:gd name="T41" fmla="*/ 45 h 53"/>
                <a:gd name="T42" fmla="*/ 5 w 38"/>
                <a:gd name="T43" fmla="*/ 49 h 53"/>
                <a:gd name="T44" fmla="*/ 7 w 38"/>
                <a:gd name="T45" fmla="*/ 52 h 53"/>
                <a:gd name="T46" fmla="*/ 13 w 38"/>
                <a:gd name="T47" fmla="*/ 53 h 53"/>
                <a:gd name="T48" fmla="*/ 18 w 38"/>
                <a:gd name="T49" fmla="*/ 53 h 53"/>
                <a:gd name="T50" fmla="*/ 23 w 38"/>
                <a:gd name="T51" fmla="*/ 53 h 53"/>
                <a:gd name="T52" fmla="*/ 27 w 38"/>
                <a:gd name="T53" fmla="*/ 52 h 53"/>
                <a:gd name="T54" fmla="*/ 29 w 38"/>
                <a:gd name="T55" fmla="*/ 50 h 53"/>
                <a:gd name="T56" fmla="*/ 32 w 38"/>
                <a:gd name="T57" fmla="*/ 49 h 53"/>
                <a:gd name="T58" fmla="*/ 35 w 38"/>
                <a:gd name="T59" fmla="*/ 45 h 53"/>
                <a:gd name="T60" fmla="*/ 36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6 w 38"/>
                <a:gd name="T69" fmla="*/ 28 h 53"/>
                <a:gd name="T70" fmla="*/ 35 w 38"/>
                <a:gd name="T71" fmla="*/ 25 h 53"/>
                <a:gd name="T72" fmla="*/ 34 w 38"/>
                <a:gd name="T73" fmla="*/ 23 h 53"/>
                <a:gd name="T74" fmla="*/ 29 w 38"/>
                <a:gd name="T75" fmla="*/ 21 h 53"/>
                <a:gd name="T76" fmla="*/ 27 w 38"/>
                <a:gd name="T77" fmla="*/ 20 h 53"/>
                <a:gd name="T78" fmla="*/ 24 w 38"/>
                <a:gd name="T79" fmla="*/ 19 h 53"/>
                <a:gd name="T80" fmla="*/ 20 w 38"/>
                <a:gd name="T81" fmla="*/ 19 h 53"/>
                <a:gd name="T82" fmla="*/ 14 w 38"/>
                <a:gd name="T83" fmla="*/ 19 h 53"/>
                <a:gd name="T84" fmla="*/ 9 w 38"/>
                <a:gd name="T85" fmla="*/ 21 h 53"/>
                <a:gd name="T86" fmla="*/ 11 w 38"/>
                <a:gd name="T87" fmla="*/ 7 h 53"/>
                <a:gd name="T88" fmla="*/ 35 w 38"/>
                <a:gd name="T89" fmla="*/ 7 h 53"/>
                <a:gd name="T90" fmla="*/ 35 w 38"/>
                <a:gd name="T91" fmla="*/ 0 h 53"/>
                <a:gd name="T92" fmla="*/ 6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6" y="0"/>
                  </a:moveTo>
                  <a:lnTo>
                    <a:pt x="2" y="29"/>
                  </a:lnTo>
                  <a:lnTo>
                    <a:pt x="9" y="29"/>
                  </a:lnTo>
                  <a:lnTo>
                    <a:pt x="10" y="27"/>
                  </a:lnTo>
                  <a:lnTo>
                    <a:pt x="13" y="25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4" y="25"/>
                  </a:lnTo>
                  <a:lnTo>
                    <a:pt x="27" y="28"/>
                  </a:lnTo>
                  <a:lnTo>
                    <a:pt x="29" y="31"/>
                  </a:lnTo>
                  <a:lnTo>
                    <a:pt x="31" y="36"/>
                  </a:lnTo>
                  <a:lnTo>
                    <a:pt x="29" y="41"/>
                  </a:lnTo>
                  <a:lnTo>
                    <a:pt x="27" y="45"/>
                  </a:lnTo>
                  <a:lnTo>
                    <a:pt x="24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5" y="49"/>
                  </a:lnTo>
                  <a:lnTo>
                    <a:pt x="7" y="52"/>
                  </a:lnTo>
                  <a:lnTo>
                    <a:pt x="13" y="53"/>
                  </a:lnTo>
                  <a:lnTo>
                    <a:pt x="18" y="53"/>
                  </a:lnTo>
                  <a:lnTo>
                    <a:pt x="23" y="53"/>
                  </a:lnTo>
                  <a:lnTo>
                    <a:pt x="27" y="52"/>
                  </a:lnTo>
                  <a:lnTo>
                    <a:pt x="29" y="50"/>
                  </a:lnTo>
                  <a:lnTo>
                    <a:pt x="32" y="49"/>
                  </a:lnTo>
                  <a:lnTo>
                    <a:pt x="35" y="45"/>
                  </a:lnTo>
                  <a:lnTo>
                    <a:pt x="36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6" y="28"/>
                  </a:lnTo>
                  <a:lnTo>
                    <a:pt x="35" y="25"/>
                  </a:lnTo>
                  <a:lnTo>
                    <a:pt x="34" y="23"/>
                  </a:lnTo>
                  <a:lnTo>
                    <a:pt x="29" y="21"/>
                  </a:lnTo>
                  <a:lnTo>
                    <a:pt x="27" y="20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11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3" name="Freeform 224"/>
            <p:cNvSpPr>
              <a:spLocks/>
            </p:cNvSpPr>
            <p:nvPr/>
          </p:nvSpPr>
          <p:spPr bwMode="auto">
            <a:xfrm>
              <a:off x="2199" y="3776"/>
              <a:ext cx="43" cy="55"/>
            </a:xfrm>
            <a:custGeom>
              <a:avLst/>
              <a:gdLst>
                <a:gd name="T0" fmla="*/ 8 w 37"/>
                <a:gd name="T1" fmla="*/ 46 h 53"/>
                <a:gd name="T2" fmla="*/ 8 w 37"/>
                <a:gd name="T3" fmla="*/ 45 h 53"/>
                <a:gd name="T4" fmla="*/ 10 w 37"/>
                <a:gd name="T5" fmla="*/ 42 h 53"/>
                <a:gd name="T6" fmla="*/ 13 w 37"/>
                <a:gd name="T7" fmla="*/ 40 h 53"/>
                <a:gd name="T8" fmla="*/ 17 w 37"/>
                <a:gd name="T9" fmla="*/ 38 h 53"/>
                <a:gd name="T10" fmla="*/ 24 w 37"/>
                <a:gd name="T11" fmla="*/ 34 h 53"/>
                <a:gd name="T12" fmla="*/ 29 w 37"/>
                <a:gd name="T13" fmla="*/ 30 h 53"/>
                <a:gd name="T14" fmla="*/ 35 w 37"/>
                <a:gd name="T15" fmla="*/ 26 h 53"/>
                <a:gd name="T16" fmla="*/ 37 w 37"/>
                <a:gd name="T17" fmla="*/ 22 h 53"/>
                <a:gd name="T18" fmla="*/ 37 w 37"/>
                <a:gd name="T19" fmla="*/ 16 h 53"/>
                <a:gd name="T20" fmla="*/ 37 w 37"/>
                <a:gd name="T21" fmla="*/ 13 h 53"/>
                <a:gd name="T22" fmla="*/ 36 w 37"/>
                <a:gd name="T23" fmla="*/ 11 h 53"/>
                <a:gd name="T24" fmla="*/ 35 w 37"/>
                <a:gd name="T25" fmla="*/ 7 h 53"/>
                <a:gd name="T26" fmla="*/ 33 w 37"/>
                <a:gd name="T27" fmla="*/ 5 h 53"/>
                <a:gd name="T28" fmla="*/ 31 w 37"/>
                <a:gd name="T29" fmla="*/ 3 h 53"/>
                <a:gd name="T30" fmla="*/ 28 w 37"/>
                <a:gd name="T31" fmla="*/ 1 h 53"/>
                <a:gd name="T32" fmla="*/ 24 w 37"/>
                <a:gd name="T33" fmla="*/ 1 h 53"/>
                <a:gd name="T34" fmla="*/ 21 w 37"/>
                <a:gd name="T35" fmla="*/ 0 h 53"/>
                <a:gd name="T36" fmla="*/ 15 w 37"/>
                <a:gd name="T37" fmla="*/ 1 h 53"/>
                <a:gd name="T38" fmla="*/ 11 w 37"/>
                <a:gd name="T39" fmla="*/ 3 h 53"/>
                <a:gd name="T40" fmla="*/ 7 w 37"/>
                <a:gd name="T41" fmla="*/ 5 h 53"/>
                <a:gd name="T42" fmla="*/ 4 w 37"/>
                <a:gd name="T43" fmla="*/ 8 h 53"/>
                <a:gd name="T44" fmla="*/ 3 w 37"/>
                <a:gd name="T45" fmla="*/ 13 h 53"/>
                <a:gd name="T46" fmla="*/ 2 w 37"/>
                <a:gd name="T47" fmla="*/ 20 h 53"/>
                <a:gd name="T48" fmla="*/ 8 w 37"/>
                <a:gd name="T49" fmla="*/ 20 h 53"/>
                <a:gd name="T50" fmla="*/ 8 w 37"/>
                <a:gd name="T51" fmla="*/ 19 h 53"/>
                <a:gd name="T52" fmla="*/ 10 w 37"/>
                <a:gd name="T53" fmla="*/ 15 h 53"/>
                <a:gd name="T54" fmla="*/ 11 w 37"/>
                <a:gd name="T55" fmla="*/ 11 h 53"/>
                <a:gd name="T56" fmla="*/ 13 w 37"/>
                <a:gd name="T57" fmla="*/ 9 h 53"/>
                <a:gd name="T58" fmla="*/ 14 w 37"/>
                <a:gd name="T59" fmla="*/ 8 h 53"/>
                <a:gd name="T60" fmla="*/ 17 w 37"/>
                <a:gd name="T61" fmla="*/ 7 h 53"/>
                <a:gd name="T62" fmla="*/ 20 w 37"/>
                <a:gd name="T63" fmla="*/ 7 h 53"/>
                <a:gd name="T64" fmla="*/ 24 w 37"/>
                <a:gd name="T65" fmla="*/ 7 h 53"/>
                <a:gd name="T66" fmla="*/ 28 w 37"/>
                <a:gd name="T67" fmla="*/ 9 h 53"/>
                <a:gd name="T68" fmla="*/ 29 w 37"/>
                <a:gd name="T69" fmla="*/ 12 h 53"/>
                <a:gd name="T70" fmla="*/ 31 w 37"/>
                <a:gd name="T71" fmla="*/ 16 h 53"/>
                <a:gd name="T72" fmla="*/ 31 w 37"/>
                <a:gd name="T73" fmla="*/ 20 h 53"/>
                <a:gd name="T74" fmla="*/ 29 w 37"/>
                <a:gd name="T75" fmla="*/ 22 h 53"/>
                <a:gd name="T76" fmla="*/ 26 w 37"/>
                <a:gd name="T77" fmla="*/ 25 h 53"/>
                <a:gd name="T78" fmla="*/ 24 w 37"/>
                <a:gd name="T79" fmla="*/ 26 h 53"/>
                <a:gd name="T80" fmla="*/ 11 w 37"/>
                <a:gd name="T81" fmla="*/ 33 h 53"/>
                <a:gd name="T82" fmla="*/ 7 w 37"/>
                <a:gd name="T83" fmla="*/ 37 h 53"/>
                <a:gd name="T84" fmla="*/ 4 w 37"/>
                <a:gd name="T85" fmla="*/ 41 h 53"/>
                <a:gd name="T86" fmla="*/ 2 w 37"/>
                <a:gd name="T87" fmla="*/ 46 h 53"/>
                <a:gd name="T88" fmla="*/ 0 w 37"/>
                <a:gd name="T89" fmla="*/ 53 h 53"/>
                <a:gd name="T90" fmla="*/ 37 w 37"/>
                <a:gd name="T91" fmla="*/ 53 h 53"/>
                <a:gd name="T92" fmla="*/ 37 w 37"/>
                <a:gd name="T93" fmla="*/ 46 h 53"/>
                <a:gd name="T94" fmla="*/ 8 w 37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3">
                  <a:moveTo>
                    <a:pt x="8" y="46"/>
                  </a:moveTo>
                  <a:lnTo>
                    <a:pt x="8" y="45"/>
                  </a:lnTo>
                  <a:lnTo>
                    <a:pt x="10" y="42"/>
                  </a:lnTo>
                  <a:lnTo>
                    <a:pt x="13" y="40"/>
                  </a:lnTo>
                  <a:lnTo>
                    <a:pt x="17" y="38"/>
                  </a:lnTo>
                  <a:lnTo>
                    <a:pt x="24" y="34"/>
                  </a:lnTo>
                  <a:lnTo>
                    <a:pt x="29" y="30"/>
                  </a:lnTo>
                  <a:lnTo>
                    <a:pt x="35" y="26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2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10" y="15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4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2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4" name="Freeform 225"/>
            <p:cNvSpPr>
              <a:spLocks/>
            </p:cNvSpPr>
            <p:nvPr/>
          </p:nvSpPr>
          <p:spPr bwMode="auto">
            <a:xfrm>
              <a:off x="2408" y="3777"/>
              <a:ext cx="43" cy="55"/>
            </a:xfrm>
            <a:custGeom>
              <a:avLst/>
              <a:gdLst>
                <a:gd name="T0" fmla="*/ 5 w 37"/>
                <a:gd name="T1" fmla="*/ 0 h 53"/>
                <a:gd name="T2" fmla="*/ 1 w 37"/>
                <a:gd name="T3" fmla="*/ 29 h 53"/>
                <a:gd name="T4" fmla="*/ 8 w 37"/>
                <a:gd name="T5" fmla="*/ 29 h 53"/>
                <a:gd name="T6" fmla="*/ 9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7 w 37"/>
                <a:gd name="T13" fmla="*/ 24 h 53"/>
                <a:gd name="T14" fmla="*/ 22 w 37"/>
                <a:gd name="T15" fmla="*/ 25 h 53"/>
                <a:gd name="T16" fmla="*/ 26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6 w 37"/>
                <a:gd name="T25" fmla="*/ 45 h 53"/>
                <a:gd name="T26" fmla="*/ 22 w 37"/>
                <a:gd name="T27" fmla="*/ 46 h 53"/>
                <a:gd name="T28" fmla="*/ 17 w 37"/>
                <a:gd name="T29" fmla="*/ 48 h 53"/>
                <a:gd name="T30" fmla="*/ 13 w 37"/>
                <a:gd name="T31" fmla="*/ 48 h 53"/>
                <a:gd name="T32" fmla="*/ 9 w 37"/>
                <a:gd name="T33" fmla="*/ 45 h 53"/>
                <a:gd name="T34" fmla="*/ 8 w 37"/>
                <a:gd name="T35" fmla="*/ 42 h 53"/>
                <a:gd name="T36" fmla="*/ 6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6 w 37"/>
                <a:gd name="T45" fmla="*/ 52 h 53"/>
                <a:gd name="T46" fmla="*/ 12 w 37"/>
                <a:gd name="T47" fmla="*/ 53 h 53"/>
                <a:gd name="T48" fmla="*/ 17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1 w 37"/>
                <a:gd name="T57" fmla="*/ 49 h 53"/>
                <a:gd name="T58" fmla="*/ 34 w 37"/>
                <a:gd name="T59" fmla="*/ 45 h 53"/>
                <a:gd name="T60" fmla="*/ 35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5 w 37"/>
                <a:gd name="T69" fmla="*/ 28 h 53"/>
                <a:gd name="T70" fmla="*/ 34 w 37"/>
                <a:gd name="T71" fmla="*/ 25 h 53"/>
                <a:gd name="T72" fmla="*/ 31 w 37"/>
                <a:gd name="T73" fmla="*/ 23 h 53"/>
                <a:gd name="T74" fmla="*/ 29 w 37"/>
                <a:gd name="T75" fmla="*/ 21 h 53"/>
                <a:gd name="T76" fmla="*/ 26 w 37"/>
                <a:gd name="T77" fmla="*/ 20 h 53"/>
                <a:gd name="T78" fmla="*/ 22 w 37"/>
                <a:gd name="T79" fmla="*/ 19 h 53"/>
                <a:gd name="T80" fmla="*/ 19 w 37"/>
                <a:gd name="T81" fmla="*/ 19 h 53"/>
                <a:gd name="T82" fmla="*/ 13 w 37"/>
                <a:gd name="T83" fmla="*/ 19 h 53"/>
                <a:gd name="T84" fmla="*/ 8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5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5" y="0"/>
                  </a:moveTo>
                  <a:lnTo>
                    <a:pt x="1" y="29"/>
                  </a:lnTo>
                  <a:lnTo>
                    <a:pt x="8" y="29"/>
                  </a:lnTo>
                  <a:lnTo>
                    <a:pt x="9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22" y="25"/>
                  </a:lnTo>
                  <a:lnTo>
                    <a:pt x="26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2" y="46"/>
                  </a:lnTo>
                  <a:lnTo>
                    <a:pt x="17" y="48"/>
                  </a:lnTo>
                  <a:lnTo>
                    <a:pt x="13" y="48"/>
                  </a:lnTo>
                  <a:lnTo>
                    <a:pt x="9" y="45"/>
                  </a:lnTo>
                  <a:lnTo>
                    <a:pt x="8" y="42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6" y="52"/>
                  </a:lnTo>
                  <a:lnTo>
                    <a:pt x="12" y="53"/>
                  </a:lnTo>
                  <a:lnTo>
                    <a:pt x="17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1" y="49"/>
                  </a:lnTo>
                  <a:lnTo>
                    <a:pt x="34" y="45"/>
                  </a:lnTo>
                  <a:lnTo>
                    <a:pt x="35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4" y="25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6" y="20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3" y="19"/>
                  </a:lnTo>
                  <a:lnTo>
                    <a:pt x="8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" name="Freeform 226"/>
            <p:cNvSpPr>
              <a:spLocks noEditPoints="1"/>
            </p:cNvSpPr>
            <p:nvPr/>
          </p:nvSpPr>
          <p:spPr bwMode="auto">
            <a:xfrm>
              <a:off x="2456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6" name="Freeform 227"/>
            <p:cNvSpPr>
              <a:spLocks/>
            </p:cNvSpPr>
            <p:nvPr/>
          </p:nvSpPr>
          <p:spPr bwMode="auto">
            <a:xfrm>
              <a:off x="166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8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10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8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7" name="Freeform 228"/>
            <p:cNvSpPr>
              <a:spLocks noEditPoints="1"/>
            </p:cNvSpPr>
            <p:nvPr/>
          </p:nvSpPr>
          <p:spPr bwMode="auto">
            <a:xfrm>
              <a:off x="1730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4 w 37"/>
                <a:gd name="T7" fmla="*/ 9 h 42"/>
                <a:gd name="T8" fmla="*/ 33 w 37"/>
                <a:gd name="T9" fmla="*/ 7 h 42"/>
                <a:gd name="T10" fmla="*/ 30 w 37"/>
                <a:gd name="T11" fmla="*/ 4 h 42"/>
                <a:gd name="T12" fmla="*/ 28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5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3 w 37"/>
                <a:gd name="T37" fmla="*/ 33 h 42"/>
                <a:gd name="T38" fmla="*/ 5 w 37"/>
                <a:gd name="T39" fmla="*/ 37 h 42"/>
                <a:gd name="T40" fmla="*/ 10 w 37"/>
                <a:gd name="T41" fmla="*/ 39 h 42"/>
                <a:gd name="T42" fmla="*/ 14 w 37"/>
                <a:gd name="T43" fmla="*/ 41 h 42"/>
                <a:gd name="T44" fmla="*/ 19 w 37"/>
                <a:gd name="T45" fmla="*/ 42 h 42"/>
                <a:gd name="T46" fmla="*/ 23 w 37"/>
                <a:gd name="T47" fmla="*/ 42 h 42"/>
                <a:gd name="T48" fmla="*/ 28 w 37"/>
                <a:gd name="T49" fmla="*/ 41 h 42"/>
                <a:gd name="T50" fmla="*/ 30 w 37"/>
                <a:gd name="T51" fmla="*/ 39 h 42"/>
                <a:gd name="T52" fmla="*/ 33 w 37"/>
                <a:gd name="T53" fmla="*/ 35 h 42"/>
                <a:gd name="T54" fmla="*/ 36 w 37"/>
                <a:gd name="T55" fmla="*/ 32 h 42"/>
                <a:gd name="T56" fmla="*/ 37 w 37"/>
                <a:gd name="T57" fmla="*/ 29 h 42"/>
                <a:gd name="T58" fmla="*/ 30 w 37"/>
                <a:gd name="T59" fmla="*/ 29 h 42"/>
                <a:gd name="T60" fmla="*/ 29 w 37"/>
                <a:gd name="T61" fmla="*/ 32 h 42"/>
                <a:gd name="T62" fmla="*/ 26 w 37"/>
                <a:gd name="T63" fmla="*/ 34 h 42"/>
                <a:gd name="T64" fmla="*/ 23 w 37"/>
                <a:gd name="T65" fmla="*/ 35 h 42"/>
                <a:gd name="T66" fmla="*/ 19 w 37"/>
                <a:gd name="T67" fmla="*/ 35 h 42"/>
                <a:gd name="T68" fmla="*/ 14 w 37"/>
                <a:gd name="T69" fmla="*/ 35 h 42"/>
                <a:gd name="T70" fmla="*/ 11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5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8 w 37"/>
                <a:gd name="T91" fmla="*/ 9 h 42"/>
                <a:gd name="T92" fmla="*/ 29 w 37"/>
                <a:gd name="T93" fmla="*/ 13 h 42"/>
                <a:gd name="T94" fmla="*/ 30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5" y="37"/>
                  </a:lnTo>
                  <a:lnTo>
                    <a:pt x="10" y="39"/>
                  </a:lnTo>
                  <a:lnTo>
                    <a:pt x="14" y="41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8" y="41"/>
                  </a:lnTo>
                  <a:lnTo>
                    <a:pt x="30" y="39"/>
                  </a:lnTo>
                  <a:lnTo>
                    <a:pt x="33" y="35"/>
                  </a:lnTo>
                  <a:lnTo>
                    <a:pt x="36" y="32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9" y="32"/>
                  </a:lnTo>
                  <a:lnTo>
                    <a:pt x="26" y="34"/>
                  </a:lnTo>
                  <a:lnTo>
                    <a:pt x="23" y="35"/>
                  </a:lnTo>
                  <a:lnTo>
                    <a:pt x="19" y="35"/>
                  </a:lnTo>
                  <a:lnTo>
                    <a:pt x="14" y="35"/>
                  </a:lnTo>
                  <a:lnTo>
                    <a:pt x="11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0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8" name="Freeform 229"/>
            <p:cNvSpPr>
              <a:spLocks/>
            </p:cNvSpPr>
            <p:nvPr/>
          </p:nvSpPr>
          <p:spPr bwMode="auto">
            <a:xfrm>
              <a:off x="1782" y="3886"/>
              <a:ext cx="40" cy="43"/>
            </a:xfrm>
            <a:custGeom>
              <a:avLst/>
              <a:gdLst>
                <a:gd name="T0" fmla="*/ 0 w 34"/>
                <a:gd name="T1" fmla="*/ 0 h 41"/>
                <a:gd name="T2" fmla="*/ 0 w 34"/>
                <a:gd name="T3" fmla="*/ 29 h 41"/>
                <a:gd name="T4" fmla="*/ 0 w 34"/>
                <a:gd name="T5" fmla="*/ 31 h 41"/>
                <a:gd name="T6" fmla="*/ 2 w 34"/>
                <a:gd name="T7" fmla="*/ 34 h 41"/>
                <a:gd name="T8" fmla="*/ 5 w 34"/>
                <a:gd name="T9" fmla="*/ 38 h 41"/>
                <a:gd name="T10" fmla="*/ 9 w 34"/>
                <a:gd name="T11" fmla="*/ 40 h 41"/>
                <a:gd name="T12" fmla="*/ 14 w 34"/>
                <a:gd name="T13" fmla="*/ 41 h 41"/>
                <a:gd name="T14" fmla="*/ 18 w 34"/>
                <a:gd name="T15" fmla="*/ 41 h 41"/>
                <a:gd name="T16" fmla="*/ 21 w 34"/>
                <a:gd name="T17" fmla="*/ 40 h 41"/>
                <a:gd name="T18" fmla="*/ 24 w 34"/>
                <a:gd name="T19" fmla="*/ 37 h 41"/>
                <a:gd name="T20" fmla="*/ 27 w 34"/>
                <a:gd name="T21" fmla="*/ 34 h 41"/>
                <a:gd name="T22" fmla="*/ 27 w 34"/>
                <a:gd name="T23" fmla="*/ 40 h 41"/>
                <a:gd name="T24" fmla="*/ 34 w 34"/>
                <a:gd name="T25" fmla="*/ 40 h 41"/>
                <a:gd name="T26" fmla="*/ 34 w 34"/>
                <a:gd name="T27" fmla="*/ 0 h 41"/>
                <a:gd name="T28" fmla="*/ 27 w 34"/>
                <a:gd name="T29" fmla="*/ 0 h 41"/>
                <a:gd name="T30" fmla="*/ 27 w 34"/>
                <a:gd name="T31" fmla="*/ 23 h 41"/>
                <a:gd name="T32" fmla="*/ 27 w 34"/>
                <a:gd name="T33" fmla="*/ 24 h 41"/>
                <a:gd name="T34" fmla="*/ 25 w 34"/>
                <a:gd name="T35" fmla="*/ 28 h 41"/>
                <a:gd name="T36" fmla="*/ 24 w 34"/>
                <a:gd name="T37" fmla="*/ 31 h 41"/>
                <a:gd name="T38" fmla="*/ 23 w 34"/>
                <a:gd name="T39" fmla="*/ 33 h 41"/>
                <a:gd name="T40" fmla="*/ 20 w 34"/>
                <a:gd name="T41" fmla="*/ 34 h 41"/>
                <a:gd name="T42" fmla="*/ 18 w 34"/>
                <a:gd name="T43" fmla="*/ 34 h 41"/>
                <a:gd name="T44" fmla="*/ 16 w 34"/>
                <a:gd name="T45" fmla="*/ 34 h 41"/>
                <a:gd name="T46" fmla="*/ 12 w 34"/>
                <a:gd name="T47" fmla="*/ 34 h 41"/>
                <a:gd name="T48" fmla="*/ 10 w 34"/>
                <a:gd name="T49" fmla="*/ 33 h 41"/>
                <a:gd name="T50" fmla="*/ 7 w 34"/>
                <a:gd name="T51" fmla="*/ 31 h 41"/>
                <a:gd name="T52" fmla="*/ 7 w 34"/>
                <a:gd name="T53" fmla="*/ 27 h 41"/>
                <a:gd name="T54" fmla="*/ 7 w 34"/>
                <a:gd name="T55" fmla="*/ 0 h 41"/>
                <a:gd name="T56" fmla="*/ 0 w 34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2" y="34"/>
                  </a:lnTo>
                  <a:lnTo>
                    <a:pt x="5" y="38"/>
                  </a:lnTo>
                  <a:lnTo>
                    <a:pt x="9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4" y="37"/>
                  </a:lnTo>
                  <a:lnTo>
                    <a:pt x="27" y="34"/>
                  </a:lnTo>
                  <a:lnTo>
                    <a:pt x="27" y="40"/>
                  </a:lnTo>
                  <a:lnTo>
                    <a:pt x="34" y="4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7" y="23"/>
                  </a:lnTo>
                  <a:lnTo>
                    <a:pt x="27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3" y="33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" name="Freeform 230"/>
            <p:cNvSpPr>
              <a:spLocks/>
            </p:cNvSpPr>
            <p:nvPr/>
          </p:nvSpPr>
          <p:spPr bwMode="auto">
            <a:xfrm>
              <a:off x="1830" y="3876"/>
              <a:ext cx="20" cy="52"/>
            </a:xfrm>
            <a:custGeom>
              <a:avLst/>
              <a:gdLst>
                <a:gd name="T0" fmla="*/ 5 w 17"/>
                <a:gd name="T1" fmla="*/ 0 h 50"/>
                <a:gd name="T2" fmla="*/ 5 w 17"/>
                <a:gd name="T3" fmla="*/ 10 h 50"/>
                <a:gd name="T4" fmla="*/ 0 w 17"/>
                <a:gd name="T5" fmla="*/ 10 h 50"/>
                <a:gd name="T6" fmla="*/ 0 w 17"/>
                <a:gd name="T7" fmla="*/ 17 h 50"/>
                <a:gd name="T8" fmla="*/ 5 w 17"/>
                <a:gd name="T9" fmla="*/ 17 h 50"/>
                <a:gd name="T10" fmla="*/ 5 w 17"/>
                <a:gd name="T11" fmla="*/ 43 h 50"/>
                <a:gd name="T12" fmla="*/ 5 w 17"/>
                <a:gd name="T13" fmla="*/ 46 h 50"/>
                <a:gd name="T14" fmla="*/ 6 w 17"/>
                <a:gd name="T15" fmla="*/ 48 h 50"/>
                <a:gd name="T16" fmla="*/ 9 w 17"/>
                <a:gd name="T17" fmla="*/ 50 h 50"/>
                <a:gd name="T18" fmla="*/ 12 w 17"/>
                <a:gd name="T19" fmla="*/ 50 h 50"/>
                <a:gd name="T20" fmla="*/ 17 w 17"/>
                <a:gd name="T21" fmla="*/ 50 h 50"/>
                <a:gd name="T22" fmla="*/ 17 w 17"/>
                <a:gd name="T23" fmla="*/ 44 h 50"/>
                <a:gd name="T24" fmla="*/ 15 w 17"/>
                <a:gd name="T25" fmla="*/ 44 h 50"/>
                <a:gd name="T26" fmla="*/ 12 w 17"/>
                <a:gd name="T27" fmla="*/ 44 h 50"/>
                <a:gd name="T28" fmla="*/ 12 w 17"/>
                <a:gd name="T29" fmla="*/ 43 h 50"/>
                <a:gd name="T30" fmla="*/ 12 w 17"/>
                <a:gd name="T31" fmla="*/ 42 h 50"/>
                <a:gd name="T32" fmla="*/ 12 w 17"/>
                <a:gd name="T33" fmla="*/ 17 h 50"/>
                <a:gd name="T34" fmla="*/ 17 w 17"/>
                <a:gd name="T35" fmla="*/ 17 h 50"/>
                <a:gd name="T36" fmla="*/ 17 w 17"/>
                <a:gd name="T37" fmla="*/ 10 h 50"/>
                <a:gd name="T38" fmla="*/ 12 w 17"/>
                <a:gd name="T39" fmla="*/ 10 h 50"/>
                <a:gd name="T40" fmla="*/ 12 w 17"/>
                <a:gd name="T41" fmla="*/ 0 h 50"/>
                <a:gd name="T42" fmla="*/ 5 w 17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50">
                  <a:moveTo>
                    <a:pt x="5" y="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5" y="43"/>
                  </a:lnTo>
                  <a:lnTo>
                    <a:pt x="5" y="46"/>
                  </a:lnTo>
                  <a:lnTo>
                    <a:pt x="6" y="48"/>
                  </a:lnTo>
                  <a:lnTo>
                    <a:pt x="9" y="50"/>
                  </a:lnTo>
                  <a:lnTo>
                    <a:pt x="12" y="50"/>
                  </a:lnTo>
                  <a:lnTo>
                    <a:pt x="17" y="50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0" name="Freeform 231"/>
            <p:cNvSpPr>
              <a:spLocks/>
            </p:cNvSpPr>
            <p:nvPr/>
          </p:nvSpPr>
          <p:spPr bwMode="auto">
            <a:xfrm>
              <a:off x="1860" y="3885"/>
              <a:ext cx="22" cy="43"/>
            </a:xfrm>
            <a:custGeom>
              <a:avLst/>
              <a:gdLst>
                <a:gd name="T0" fmla="*/ 19 w 19"/>
                <a:gd name="T1" fmla="*/ 1 h 41"/>
                <a:gd name="T2" fmla="*/ 18 w 19"/>
                <a:gd name="T3" fmla="*/ 0 h 41"/>
                <a:gd name="T4" fmla="*/ 15 w 19"/>
                <a:gd name="T5" fmla="*/ 1 h 41"/>
                <a:gd name="T6" fmla="*/ 11 w 19"/>
                <a:gd name="T7" fmla="*/ 3 h 41"/>
                <a:gd name="T8" fmla="*/ 8 w 19"/>
                <a:gd name="T9" fmla="*/ 5 h 41"/>
                <a:gd name="T10" fmla="*/ 7 w 19"/>
                <a:gd name="T11" fmla="*/ 8 h 41"/>
                <a:gd name="T12" fmla="*/ 7 w 19"/>
                <a:gd name="T13" fmla="*/ 1 h 41"/>
                <a:gd name="T14" fmla="*/ 0 w 19"/>
                <a:gd name="T15" fmla="*/ 1 h 41"/>
                <a:gd name="T16" fmla="*/ 0 w 19"/>
                <a:gd name="T17" fmla="*/ 41 h 41"/>
                <a:gd name="T18" fmla="*/ 7 w 19"/>
                <a:gd name="T19" fmla="*/ 41 h 41"/>
                <a:gd name="T20" fmla="*/ 7 w 19"/>
                <a:gd name="T21" fmla="*/ 17 h 41"/>
                <a:gd name="T22" fmla="*/ 7 w 19"/>
                <a:gd name="T23" fmla="*/ 13 h 41"/>
                <a:gd name="T24" fmla="*/ 9 w 19"/>
                <a:gd name="T25" fmla="*/ 11 h 41"/>
                <a:gd name="T26" fmla="*/ 14 w 19"/>
                <a:gd name="T27" fmla="*/ 8 h 41"/>
                <a:gd name="T28" fmla="*/ 18 w 19"/>
                <a:gd name="T29" fmla="*/ 8 h 41"/>
                <a:gd name="T30" fmla="*/ 19 w 19"/>
                <a:gd name="T31" fmla="*/ 8 h 41"/>
                <a:gd name="T32" fmla="*/ 19 w 19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1">
                  <a:moveTo>
                    <a:pt x="19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1" name="Freeform 232"/>
            <p:cNvSpPr>
              <a:spLocks noEditPoints="1"/>
            </p:cNvSpPr>
            <p:nvPr/>
          </p:nvSpPr>
          <p:spPr bwMode="auto">
            <a:xfrm>
              <a:off x="1886" y="3885"/>
              <a:ext cx="44" cy="44"/>
            </a:xfrm>
            <a:custGeom>
              <a:avLst/>
              <a:gdLst>
                <a:gd name="T0" fmla="*/ 19 w 38"/>
                <a:gd name="T1" fmla="*/ 0 h 42"/>
                <a:gd name="T2" fmla="*/ 15 w 38"/>
                <a:gd name="T3" fmla="*/ 1 h 42"/>
                <a:gd name="T4" fmla="*/ 12 w 38"/>
                <a:gd name="T5" fmla="*/ 3 h 42"/>
                <a:gd name="T6" fmla="*/ 8 w 38"/>
                <a:gd name="T7" fmla="*/ 4 h 42"/>
                <a:gd name="T8" fmla="*/ 5 w 38"/>
                <a:gd name="T9" fmla="*/ 7 h 42"/>
                <a:gd name="T10" fmla="*/ 4 w 38"/>
                <a:gd name="T11" fmla="*/ 9 h 42"/>
                <a:gd name="T12" fmla="*/ 1 w 38"/>
                <a:gd name="T13" fmla="*/ 13 h 42"/>
                <a:gd name="T14" fmla="*/ 1 w 38"/>
                <a:gd name="T15" fmla="*/ 17 h 42"/>
                <a:gd name="T16" fmla="*/ 0 w 38"/>
                <a:gd name="T17" fmla="*/ 21 h 42"/>
                <a:gd name="T18" fmla="*/ 1 w 38"/>
                <a:gd name="T19" fmla="*/ 25 h 42"/>
                <a:gd name="T20" fmla="*/ 1 w 38"/>
                <a:gd name="T21" fmla="*/ 29 h 42"/>
                <a:gd name="T22" fmla="*/ 4 w 38"/>
                <a:gd name="T23" fmla="*/ 33 h 42"/>
                <a:gd name="T24" fmla="*/ 5 w 38"/>
                <a:gd name="T25" fmla="*/ 35 h 42"/>
                <a:gd name="T26" fmla="*/ 8 w 38"/>
                <a:gd name="T27" fmla="*/ 38 h 42"/>
                <a:gd name="T28" fmla="*/ 12 w 38"/>
                <a:gd name="T29" fmla="*/ 41 h 42"/>
                <a:gd name="T30" fmla="*/ 15 w 38"/>
                <a:gd name="T31" fmla="*/ 42 h 42"/>
                <a:gd name="T32" fmla="*/ 19 w 38"/>
                <a:gd name="T33" fmla="*/ 42 h 42"/>
                <a:gd name="T34" fmla="*/ 23 w 38"/>
                <a:gd name="T35" fmla="*/ 42 h 42"/>
                <a:gd name="T36" fmla="*/ 27 w 38"/>
                <a:gd name="T37" fmla="*/ 41 h 42"/>
                <a:gd name="T38" fmla="*/ 30 w 38"/>
                <a:gd name="T39" fmla="*/ 38 h 42"/>
                <a:gd name="T40" fmla="*/ 33 w 38"/>
                <a:gd name="T41" fmla="*/ 35 h 42"/>
                <a:gd name="T42" fmla="*/ 36 w 38"/>
                <a:gd name="T43" fmla="*/ 33 h 42"/>
                <a:gd name="T44" fmla="*/ 37 w 38"/>
                <a:gd name="T45" fmla="*/ 30 h 42"/>
                <a:gd name="T46" fmla="*/ 38 w 38"/>
                <a:gd name="T47" fmla="*/ 25 h 42"/>
                <a:gd name="T48" fmla="*/ 38 w 38"/>
                <a:gd name="T49" fmla="*/ 21 h 42"/>
                <a:gd name="T50" fmla="*/ 38 w 38"/>
                <a:gd name="T51" fmla="*/ 17 h 42"/>
                <a:gd name="T52" fmla="*/ 37 w 38"/>
                <a:gd name="T53" fmla="*/ 13 h 42"/>
                <a:gd name="T54" fmla="*/ 36 w 38"/>
                <a:gd name="T55" fmla="*/ 9 h 42"/>
                <a:gd name="T56" fmla="*/ 33 w 38"/>
                <a:gd name="T57" fmla="*/ 7 h 42"/>
                <a:gd name="T58" fmla="*/ 30 w 38"/>
                <a:gd name="T59" fmla="*/ 4 h 42"/>
                <a:gd name="T60" fmla="*/ 27 w 38"/>
                <a:gd name="T61" fmla="*/ 3 h 42"/>
                <a:gd name="T62" fmla="*/ 23 w 38"/>
                <a:gd name="T63" fmla="*/ 1 h 42"/>
                <a:gd name="T64" fmla="*/ 19 w 38"/>
                <a:gd name="T65" fmla="*/ 0 h 42"/>
                <a:gd name="T66" fmla="*/ 19 w 38"/>
                <a:gd name="T67" fmla="*/ 7 h 42"/>
                <a:gd name="T68" fmla="*/ 25 w 38"/>
                <a:gd name="T69" fmla="*/ 8 h 42"/>
                <a:gd name="T70" fmla="*/ 26 w 38"/>
                <a:gd name="T71" fmla="*/ 9 h 42"/>
                <a:gd name="T72" fmla="*/ 27 w 38"/>
                <a:gd name="T73" fmla="*/ 11 h 42"/>
                <a:gd name="T74" fmla="*/ 30 w 38"/>
                <a:gd name="T75" fmla="*/ 16 h 42"/>
                <a:gd name="T76" fmla="*/ 32 w 38"/>
                <a:gd name="T77" fmla="*/ 21 h 42"/>
                <a:gd name="T78" fmla="*/ 30 w 38"/>
                <a:gd name="T79" fmla="*/ 28 h 42"/>
                <a:gd name="T80" fmla="*/ 27 w 38"/>
                <a:gd name="T81" fmla="*/ 32 h 42"/>
                <a:gd name="T82" fmla="*/ 26 w 38"/>
                <a:gd name="T83" fmla="*/ 34 h 42"/>
                <a:gd name="T84" fmla="*/ 25 w 38"/>
                <a:gd name="T85" fmla="*/ 35 h 42"/>
                <a:gd name="T86" fmla="*/ 22 w 38"/>
                <a:gd name="T87" fmla="*/ 35 h 42"/>
                <a:gd name="T88" fmla="*/ 19 w 38"/>
                <a:gd name="T89" fmla="*/ 35 h 42"/>
                <a:gd name="T90" fmla="*/ 16 w 38"/>
                <a:gd name="T91" fmla="*/ 35 h 42"/>
                <a:gd name="T92" fmla="*/ 15 w 38"/>
                <a:gd name="T93" fmla="*/ 35 h 42"/>
                <a:gd name="T94" fmla="*/ 12 w 38"/>
                <a:gd name="T95" fmla="*/ 34 h 42"/>
                <a:gd name="T96" fmla="*/ 11 w 38"/>
                <a:gd name="T97" fmla="*/ 32 h 42"/>
                <a:gd name="T98" fmla="*/ 8 w 38"/>
                <a:gd name="T99" fmla="*/ 28 h 42"/>
                <a:gd name="T100" fmla="*/ 8 w 38"/>
                <a:gd name="T101" fmla="*/ 21 h 42"/>
                <a:gd name="T102" fmla="*/ 8 w 38"/>
                <a:gd name="T103" fmla="*/ 16 h 42"/>
                <a:gd name="T104" fmla="*/ 11 w 38"/>
                <a:gd name="T105" fmla="*/ 11 h 42"/>
                <a:gd name="T106" fmla="*/ 12 w 38"/>
                <a:gd name="T107" fmla="*/ 9 h 42"/>
                <a:gd name="T108" fmla="*/ 15 w 38"/>
                <a:gd name="T109" fmla="*/ 8 h 42"/>
                <a:gd name="T110" fmla="*/ 16 w 38"/>
                <a:gd name="T111" fmla="*/ 7 h 42"/>
                <a:gd name="T112" fmla="*/ 19 w 38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" h="42">
                  <a:moveTo>
                    <a:pt x="19" y="0"/>
                  </a:moveTo>
                  <a:lnTo>
                    <a:pt x="15" y="1"/>
                  </a:lnTo>
                  <a:lnTo>
                    <a:pt x="12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1" y="29"/>
                  </a:lnTo>
                  <a:lnTo>
                    <a:pt x="4" y="33"/>
                  </a:lnTo>
                  <a:lnTo>
                    <a:pt x="5" y="35"/>
                  </a:lnTo>
                  <a:lnTo>
                    <a:pt x="8" y="38"/>
                  </a:lnTo>
                  <a:lnTo>
                    <a:pt x="12" y="41"/>
                  </a:lnTo>
                  <a:lnTo>
                    <a:pt x="15" y="42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7" y="41"/>
                  </a:lnTo>
                  <a:lnTo>
                    <a:pt x="30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7" y="30"/>
                  </a:lnTo>
                  <a:lnTo>
                    <a:pt x="38" y="25"/>
                  </a:lnTo>
                  <a:lnTo>
                    <a:pt x="38" y="21"/>
                  </a:lnTo>
                  <a:lnTo>
                    <a:pt x="38" y="17"/>
                  </a:lnTo>
                  <a:lnTo>
                    <a:pt x="37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19" y="7"/>
                  </a:moveTo>
                  <a:lnTo>
                    <a:pt x="25" y="8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30" y="16"/>
                  </a:lnTo>
                  <a:lnTo>
                    <a:pt x="32" y="21"/>
                  </a:lnTo>
                  <a:lnTo>
                    <a:pt x="30" y="28"/>
                  </a:lnTo>
                  <a:lnTo>
                    <a:pt x="27" y="32"/>
                  </a:lnTo>
                  <a:lnTo>
                    <a:pt x="26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2" y="34"/>
                  </a:lnTo>
                  <a:lnTo>
                    <a:pt x="11" y="32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8" y="16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2" name="Freeform 233"/>
            <p:cNvSpPr>
              <a:spLocks/>
            </p:cNvSpPr>
            <p:nvPr/>
          </p:nvSpPr>
          <p:spPr bwMode="auto">
            <a:xfrm>
              <a:off x="1940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1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19 w 33"/>
                <a:gd name="T11" fmla="*/ 0 h 41"/>
                <a:gd name="T12" fmla="*/ 15 w 33"/>
                <a:gd name="T13" fmla="*/ 1 h 41"/>
                <a:gd name="T14" fmla="*/ 12 w 33"/>
                <a:gd name="T15" fmla="*/ 3 h 41"/>
                <a:gd name="T16" fmla="*/ 9 w 33"/>
                <a:gd name="T17" fmla="*/ 4 h 41"/>
                <a:gd name="T18" fmla="*/ 5 w 33"/>
                <a:gd name="T19" fmla="*/ 8 h 41"/>
                <a:gd name="T20" fmla="*/ 5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9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2 w 33"/>
                <a:gd name="T39" fmla="*/ 8 h 41"/>
                <a:gd name="T40" fmla="*/ 23 w 33"/>
                <a:gd name="T41" fmla="*/ 9 h 41"/>
                <a:gd name="T42" fmla="*/ 26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1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8"/>
                  </a:lnTo>
                  <a:lnTo>
                    <a:pt x="5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2" y="8"/>
                  </a:lnTo>
                  <a:lnTo>
                    <a:pt x="23" y="9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3" name="Freeform 234"/>
            <p:cNvSpPr>
              <a:spLocks/>
            </p:cNvSpPr>
            <p:nvPr/>
          </p:nvSpPr>
          <p:spPr bwMode="auto">
            <a:xfrm>
              <a:off x="201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8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" name="Freeform 235"/>
            <p:cNvSpPr>
              <a:spLocks/>
            </p:cNvSpPr>
            <p:nvPr/>
          </p:nvSpPr>
          <p:spPr bwMode="auto">
            <a:xfrm>
              <a:off x="2081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4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8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" name="Freeform 236"/>
            <p:cNvSpPr>
              <a:spLocks/>
            </p:cNvSpPr>
            <p:nvPr/>
          </p:nvSpPr>
          <p:spPr bwMode="auto">
            <a:xfrm>
              <a:off x="2130" y="3885"/>
              <a:ext cx="64" cy="43"/>
            </a:xfrm>
            <a:custGeom>
              <a:avLst/>
              <a:gdLst>
                <a:gd name="T0" fmla="*/ 30 w 55"/>
                <a:gd name="T1" fmla="*/ 7 h 41"/>
                <a:gd name="T2" fmla="*/ 27 w 55"/>
                <a:gd name="T3" fmla="*/ 4 h 41"/>
                <a:gd name="T4" fmla="*/ 26 w 55"/>
                <a:gd name="T5" fmla="*/ 3 h 41"/>
                <a:gd name="T6" fmla="*/ 23 w 55"/>
                <a:gd name="T7" fmla="*/ 1 h 41"/>
                <a:gd name="T8" fmla="*/ 19 w 55"/>
                <a:gd name="T9" fmla="*/ 0 h 41"/>
                <a:gd name="T10" fmla="*/ 16 w 55"/>
                <a:gd name="T11" fmla="*/ 1 h 41"/>
                <a:gd name="T12" fmla="*/ 14 w 55"/>
                <a:gd name="T13" fmla="*/ 3 h 41"/>
                <a:gd name="T14" fmla="*/ 11 w 55"/>
                <a:gd name="T15" fmla="*/ 4 h 41"/>
                <a:gd name="T16" fmla="*/ 8 w 55"/>
                <a:gd name="T17" fmla="*/ 5 h 41"/>
                <a:gd name="T18" fmla="*/ 8 w 55"/>
                <a:gd name="T19" fmla="*/ 7 h 41"/>
                <a:gd name="T20" fmla="*/ 7 w 55"/>
                <a:gd name="T21" fmla="*/ 8 h 41"/>
                <a:gd name="T22" fmla="*/ 7 w 55"/>
                <a:gd name="T23" fmla="*/ 1 h 41"/>
                <a:gd name="T24" fmla="*/ 0 w 55"/>
                <a:gd name="T25" fmla="*/ 1 h 41"/>
                <a:gd name="T26" fmla="*/ 0 w 55"/>
                <a:gd name="T27" fmla="*/ 41 h 41"/>
                <a:gd name="T28" fmla="*/ 7 w 55"/>
                <a:gd name="T29" fmla="*/ 41 h 41"/>
                <a:gd name="T30" fmla="*/ 7 w 55"/>
                <a:gd name="T31" fmla="*/ 18 h 41"/>
                <a:gd name="T32" fmla="*/ 8 w 55"/>
                <a:gd name="T33" fmla="*/ 14 h 41"/>
                <a:gd name="T34" fmla="*/ 11 w 55"/>
                <a:gd name="T35" fmla="*/ 11 h 41"/>
                <a:gd name="T36" fmla="*/ 14 w 55"/>
                <a:gd name="T37" fmla="*/ 8 h 41"/>
                <a:gd name="T38" fmla="*/ 18 w 55"/>
                <a:gd name="T39" fmla="*/ 7 h 41"/>
                <a:gd name="T40" fmla="*/ 21 w 55"/>
                <a:gd name="T41" fmla="*/ 8 h 41"/>
                <a:gd name="T42" fmla="*/ 23 w 55"/>
                <a:gd name="T43" fmla="*/ 8 h 41"/>
                <a:gd name="T44" fmla="*/ 23 w 55"/>
                <a:gd name="T45" fmla="*/ 11 h 41"/>
                <a:gd name="T46" fmla="*/ 25 w 55"/>
                <a:gd name="T47" fmla="*/ 13 h 41"/>
                <a:gd name="T48" fmla="*/ 25 w 55"/>
                <a:gd name="T49" fmla="*/ 41 h 41"/>
                <a:gd name="T50" fmla="*/ 32 w 55"/>
                <a:gd name="T51" fmla="*/ 41 h 41"/>
                <a:gd name="T52" fmla="*/ 32 w 55"/>
                <a:gd name="T53" fmla="*/ 17 h 41"/>
                <a:gd name="T54" fmla="*/ 32 w 55"/>
                <a:gd name="T55" fmla="*/ 13 h 41"/>
                <a:gd name="T56" fmla="*/ 34 w 55"/>
                <a:gd name="T57" fmla="*/ 9 h 41"/>
                <a:gd name="T58" fmla="*/ 37 w 55"/>
                <a:gd name="T59" fmla="*/ 8 h 41"/>
                <a:gd name="T60" fmla="*/ 41 w 55"/>
                <a:gd name="T61" fmla="*/ 7 h 41"/>
                <a:gd name="T62" fmla="*/ 44 w 55"/>
                <a:gd name="T63" fmla="*/ 8 h 41"/>
                <a:gd name="T64" fmla="*/ 47 w 55"/>
                <a:gd name="T65" fmla="*/ 9 h 41"/>
                <a:gd name="T66" fmla="*/ 48 w 55"/>
                <a:gd name="T67" fmla="*/ 12 h 41"/>
                <a:gd name="T68" fmla="*/ 48 w 55"/>
                <a:gd name="T69" fmla="*/ 14 h 41"/>
                <a:gd name="T70" fmla="*/ 48 w 55"/>
                <a:gd name="T71" fmla="*/ 41 h 41"/>
                <a:gd name="T72" fmla="*/ 55 w 55"/>
                <a:gd name="T73" fmla="*/ 41 h 41"/>
                <a:gd name="T74" fmla="*/ 55 w 55"/>
                <a:gd name="T75" fmla="*/ 16 h 41"/>
                <a:gd name="T76" fmla="*/ 55 w 55"/>
                <a:gd name="T77" fmla="*/ 14 h 41"/>
                <a:gd name="T78" fmla="*/ 55 w 55"/>
                <a:gd name="T79" fmla="*/ 8 h 41"/>
                <a:gd name="T80" fmla="*/ 52 w 55"/>
                <a:gd name="T81" fmla="*/ 4 h 41"/>
                <a:gd name="T82" fmla="*/ 51 w 55"/>
                <a:gd name="T83" fmla="*/ 3 h 41"/>
                <a:gd name="T84" fmla="*/ 48 w 55"/>
                <a:gd name="T85" fmla="*/ 1 h 41"/>
                <a:gd name="T86" fmla="*/ 43 w 55"/>
                <a:gd name="T87" fmla="*/ 0 h 41"/>
                <a:gd name="T88" fmla="*/ 40 w 55"/>
                <a:gd name="T89" fmla="*/ 1 h 41"/>
                <a:gd name="T90" fmla="*/ 37 w 55"/>
                <a:gd name="T91" fmla="*/ 1 h 41"/>
                <a:gd name="T92" fmla="*/ 34 w 55"/>
                <a:gd name="T93" fmla="*/ 4 h 41"/>
                <a:gd name="T94" fmla="*/ 32 w 55"/>
                <a:gd name="T95" fmla="*/ 7 h 41"/>
                <a:gd name="T96" fmla="*/ 30 w 55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" h="41">
                  <a:moveTo>
                    <a:pt x="30" y="7"/>
                  </a:moveTo>
                  <a:lnTo>
                    <a:pt x="27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8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2" y="13"/>
                  </a:lnTo>
                  <a:lnTo>
                    <a:pt x="34" y="9"/>
                  </a:lnTo>
                  <a:lnTo>
                    <a:pt x="37" y="8"/>
                  </a:lnTo>
                  <a:lnTo>
                    <a:pt x="41" y="7"/>
                  </a:lnTo>
                  <a:lnTo>
                    <a:pt x="44" y="8"/>
                  </a:lnTo>
                  <a:lnTo>
                    <a:pt x="47" y="9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8" y="41"/>
                  </a:lnTo>
                  <a:lnTo>
                    <a:pt x="55" y="41"/>
                  </a:lnTo>
                  <a:lnTo>
                    <a:pt x="55" y="16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2" y="4"/>
                  </a:lnTo>
                  <a:lnTo>
                    <a:pt x="51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4" y="4"/>
                  </a:lnTo>
                  <a:lnTo>
                    <a:pt x="32" y="7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" name="Freeform 237"/>
            <p:cNvSpPr>
              <a:spLocks noEditPoints="1"/>
            </p:cNvSpPr>
            <p:nvPr/>
          </p:nvSpPr>
          <p:spPr bwMode="auto">
            <a:xfrm>
              <a:off x="220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9 w 36"/>
                <a:gd name="T9" fmla="*/ 52 h 55"/>
                <a:gd name="T10" fmla="*/ 12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1 w 36"/>
                <a:gd name="T23" fmla="*/ 48 h 55"/>
                <a:gd name="T24" fmla="*/ 33 w 36"/>
                <a:gd name="T25" fmla="*/ 46 h 55"/>
                <a:gd name="T26" fmla="*/ 34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4 w 36"/>
                <a:gd name="T35" fmla="*/ 25 h 55"/>
                <a:gd name="T36" fmla="*/ 33 w 36"/>
                <a:gd name="T37" fmla="*/ 22 h 55"/>
                <a:gd name="T38" fmla="*/ 31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3 w 36"/>
                <a:gd name="T45" fmla="*/ 14 h 55"/>
                <a:gd name="T46" fmla="*/ 19 w 36"/>
                <a:gd name="T47" fmla="*/ 13 h 55"/>
                <a:gd name="T48" fmla="*/ 16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8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3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0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9 w 36"/>
                <a:gd name="T91" fmla="*/ 46 h 55"/>
                <a:gd name="T92" fmla="*/ 8 w 36"/>
                <a:gd name="T93" fmla="*/ 41 h 55"/>
                <a:gd name="T94" fmla="*/ 7 w 36"/>
                <a:gd name="T95" fmla="*/ 35 h 55"/>
                <a:gd name="T96" fmla="*/ 8 w 36"/>
                <a:gd name="T97" fmla="*/ 29 h 55"/>
                <a:gd name="T98" fmla="*/ 9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9" y="5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1" y="48"/>
                  </a:lnTo>
                  <a:lnTo>
                    <a:pt x="33" y="46"/>
                  </a:lnTo>
                  <a:lnTo>
                    <a:pt x="34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4" y="25"/>
                  </a:lnTo>
                  <a:lnTo>
                    <a:pt x="33" y="22"/>
                  </a:lnTo>
                  <a:lnTo>
                    <a:pt x="31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3" y="14"/>
                  </a:lnTo>
                  <a:lnTo>
                    <a:pt x="19" y="13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3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9" y="46"/>
                  </a:lnTo>
                  <a:lnTo>
                    <a:pt x="8" y="41"/>
                  </a:lnTo>
                  <a:lnTo>
                    <a:pt x="7" y="35"/>
                  </a:lnTo>
                  <a:lnTo>
                    <a:pt x="8" y="29"/>
                  </a:lnTo>
                  <a:lnTo>
                    <a:pt x="9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7" name="Freeform 238"/>
            <p:cNvSpPr>
              <a:spLocks noEditPoints="1"/>
            </p:cNvSpPr>
            <p:nvPr/>
          </p:nvSpPr>
          <p:spPr bwMode="auto">
            <a:xfrm>
              <a:off x="2255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7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5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2 w 38"/>
                <a:gd name="T37" fmla="*/ 33 h 42"/>
                <a:gd name="T38" fmla="*/ 5 w 38"/>
                <a:gd name="T39" fmla="*/ 37 h 42"/>
                <a:gd name="T40" fmla="*/ 9 w 38"/>
                <a:gd name="T41" fmla="*/ 39 h 42"/>
                <a:gd name="T42" fmla="*/ 13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7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5 w 38"/>
                <a:gd name="T55" fmla="*/ 33 h 42"/>
                <a:gd name="T56" fmla="*/ 38 w 38"/>
                <a:gd name="T57" fmla="*/ 29 h 42"/>
                <a:gd name="T58" fmla="*/ 29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3 w 38"/>
                <a:gd name="T65" fmla="*/ 35 h 42"/>
                <a:gd name="T66" fmla="*/ 18 w 38"/>
                <a:gd name="T67" fmla="*/ 37 h 42"/>
                <a:gd name="T68" fmla="*/ 14 w 38"/>
                <a:gd name="T69" fmla="*/ 35 h 42"/>
                <a:gd name="T70" fmla="*/ 10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4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7 w 38"/>
                <a:gd name="T91" fmla="*/ 9 h 42"/>
                <a:gd name="T92" fmla="*/ 29 w 38"/>
                <a:gd name="T93" fmla="*/ 13 h 42"/>
                <a:gd name="T94" fmla="*/ 29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3"/>
                  </a:lnTo>
                  <a:lnTo>
                    <a:pt x="5" y="37"/>
                  </a:lnTo>
                  <a:lnTo>
                    <a:pt x="9" y="39"/>
                  </a:lnTo>
                  <a:lnTo>
                    <a:pt x="13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7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5" y="33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3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4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8" name="Freeform 239"/>
            <p:cNvSpPr>
              <a:spLocks/>
            </p:cNvSpPr>
            <p:nvPr/>
          </p:nvSpPr>
          <p:spPr bwMode="auto">
            <a:xfrm>
              <a:off x="2308" y="3885"/>
              <a:ext cx="24" cy="43"/>
            </a:xfrm>
            <a:custGeom>
              <a:avLst/>
              <a:gdLst>
                <a:gd name="T0" fmla="*/ 21 w 21"/>
                <a:gd name="T1" fmla="*/ 1 h 41"/>
                <a:gd name="T2" fmla="*/ 18 w 21"/>
                <a:gd name="T3" fmla="*/ 0 h 41"/>
                <a:gd name="T4" fmla="*/ 15 w 21"/>
                <a:gd name="T5" fmla="*/ 1 h 41"/>
                <a:gd name="T6" fmla="*/ 12 w 21"/>
                <a:gd name="T7" fmla="*/ 3 h 41"/>
                <a:gd name="T8" fmla="*/ 10 w 21"/>
                <a:gd name="T9" fmla="*/ 5 h 41"/>
                <a:gd name="T10" fmla="*/ 7 w 21"/>
                <a:gd name="T11" fmla="*/ 8 h 41"/>
                <a:gd name="T12" fmla="*/ 7 w 21"/>
                <a:gd name="T13" fmla="*/ 1 h 41"/>
                <a:gd name="T14" fmla="*/ 0 w 21"/>
                <a:gd name="T15" fmla="*/ 1 h 41"/>
                <a:gd name="T16" fmla="*/ 0 w 21"/>
                <a:gd name="T17" fmla="*/ 41 h 41"/>
                <a:gd name="T18" fmla="*/ 8 w 21"/>
                <a:gd name="T19" fmla="*/ 41 h 41"/>
                <a:gd name="T20" fmla="*/ 8 w 21"/>
                <a:gd name="T21" fmla="*/ 17 h 41"/>
                <a:gd name="T22" fmla="*/ 8 w 21"/>
                <a:gd name="T23" fmla="*/ 13 h 41"/>
                <a:gd name="T24" fmla="*/ 11 w 21"/>
                <a:gd name="T25" fmla="*/ 11 h 41"/>
                <a:gd name="T26" fmla="*/ 14 w 21"/>
                <a:gd name="T27" fmla="*/ 8 h 41"/>
                <a:gd name="T28" fmla="*/ 18 w 21"/>
                <a:gd name="T29" fmla="*/ 8 h 41"/>
                <a:gd name="T30" fmla="*/ 21 w 21"/>
                <a:gd name="T31" fmla="*/ 8 h 41"/>
                <a:gd name="T32" fmla="*/ 21 w 21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1">
                  <a:moveTo>
                    <a:pt x="21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9" name="Freeform 240"/>
            <p:cNvSpPr>
              <a:spLocks/>
            </p:cNvSpPr>
            <p:nvPr/>
          </p:nvSpPr>
          <p:spPr bwMode="auto">
            <a:xfrm>
              <a:off x="2364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8 w 44"/>
                <a:gd name="T15" fmla="*/ 0 h 53"/>
                <a:gd name="T16" fmla="*/ 38 w 44"/>
                <a:gd name="T17" fmla="*/ 42 h 53"/>
                <a:gd name="T18" fmla="*/ 10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8" y="4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0" name="Freeform 241"/>
            <p:cNvSpPr>
              <a:spLocks/>
            </p:cNvSpPr>
            <p:nvPr/>
          </p:nvSpPr>
          <p:spPr bwMode="auto">
            <a:xfrm>
              <a:off x="1166" y="3502"/>
              <a:ext cx="44" cy="54"/>
            </a:xfrm>
            <a:custGeom>
              <a:avLst/>
              <a:gdLst>
                <a:gd name="T0" fmla="*/ 7 w 38"/>
                <a:gd name="T1" fmla="*/ 47 h 52"/>
                <a:gd name="T2" fmla="*/ 9 w 38"/>
                <a:gd name="T3" fmla="*/ 45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8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20 h 52"/>
                <a:gd name="T48" fmla="*/ 9 w 38"/>
                <a:gd name="T49" fmla="*/ 20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8 h 52"/>
                <a:gd name="T60" fmla="*/ 17 w 38"/>
                <a:gd name="T61" fmla="*/ 7 h 52"/>
                <a:gd name="T62" fmla="*/ 20 w 38"/>
                <a:gd name="T63" fmla="*/ 7 h 52"/>
                <a:gd name="T64" fmla="*/ 24 w 38"/>
                <a:gd name="T65" fmla="*/ 7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20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7 h 52"/>
                <a:gd name="T84" fmla="*/ 3 w 38"/>
                <a:gd name="T85" fmla="*/ 41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7 h 52"/>
                <a:gd name="T94" fmla="*/ 7 w 38"/>
                <a:gd name="T95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7"/>
                  </a:moveTo>
                  <a:lnTo>
                    <a:pt x="9" y="45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3" y="41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7"/>
                  </a:lnTo>
                  <a:lnTo>
                    <a:pt x="7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1" name="Freeform 242"/>
            <p:cNvSpPr>
              <a:spLocks noEditPoints="1"/>
            </p:cNvSpPr>
            <p:nvPr/>
          </p:nvSpPr>
          <p:spPr bwMode="auto">
            <a:xfrm>
              <a:off x="1217" y="3502"/>
              <a:ext cx="44" cy="57"/>
            </a:xfrm>
            <a:custGeom>
              <a:avLst/>
              <a:gdLst>
                <a:gd name="T0" fmla="*/ 35 w 38"/>
                <a:gd name="T1" fmla="*/ 8 h 54"/>
                <a:gd name="T2" fmla="*/ 32 w 38"/>
                <a:gd name="T3" fmla="*/ 4 h 54"/>
                <a:gd name="T4" fmla="*/ 27 w 38"/>
                <a:gd name="T5" fmla="*/ 1 h 54"/>
                <a:gd name="T6" fmla="*/ 16 w 38"/>
                <a:gd name="T7" fmla="*/ 1 h 54"/>
                <a:gd name="T8" fmla="*/ 9 w 38"/>
                <a:gd name="T9" fmla="*/ 5 h 54"/>
                <a:gd name="T10" fmla="*/ 3 w 38"/>
                <a:gd name="T11" fmla="*/ 12 h 54"/>
                <a:gd name="T12" fmla="*/ 0 w 38"/>
                <a:gd name="T13" fmla="*/ 22 h 54"/>
                <a:gd name="T14" fmla="*/ 0 w 38"/>
                <a:gd name="T15" fmla="*/ 34 h 54"/>
                <a:gd name="T16" fmla="*/ 3 w 38"/>
                <a:gd name="T17" fmla="*/ 45 h 54"/>
                <a:gd name="T18" fmla="*/ 7 w 38"/>
                <a:gd name="T19" fmla="*/ 50 h 54"/>
                <a:gd name="T20" fmla="*/ 16 w 38"/>
                <a:gd name="T21" fmla="*/ 54 h 54"/>
                <a:gd name="T22" fmla="*/ 24 w 38"/>
                <a:gd name="T23" fmla="*/ 54 h 54"/>
                <a:gd name="T24" fmla="*/ 29 w 38"/>
                <a:gd name="T25" fmla="*/ 51 h 54"/>
                <a:gd name="T26" fmla="*/ 35 w 38"/>
                <a:gd name="T27" fmla="*/ 46 h 54"/>
                <a:gd name="T28" fmla="*/ 38 w 38"/>
                <a:gd name="T29" fmla="*/ 41 h 54"/>
                <a:gd name="T30" fmla="*/ 38 w 38"/>
                <a:gd name="T31" fmla="*/ 31 h 54"/>
                <a:gd name="T32" fmla="*/ 34 w 38"/>
                <a:gd name="T33" fmla="*/ 24 h 54"/>
                <a:gd name="T34" fmla="*/ 25 w 38"/>
                <a:gd name="T35" fmla="*/ 20 h 54"/>
                <a:gd name="T36" fmla="*/ 16 w 38"/>
                <a:gd name="T37" fmla="*/ 20 h 54"/>
                <a:gd name="T38" fmla="*/ 10 w 38"/>
                <a:gd name="T39" fmla="*/ 24 h 54"/>
                <a:gd name="T40" fmla="*/ 7 w 38"/>
                <a:gd name="T41" fmla="*/ 25 h 54"/>
                <a:gd name="T42" fmla="*/ 12 w 38"/>
                <a:gd name="T43" fmla="*/ 12 h 54"/>
                <a:gd name="T44" fmla="*/ 16 w 38"/>
                <a:gd name="T45" fmla="*/ 8 h 54"/>
                <a:gd name="T46" fmla="*/ 21 w 38"/>
                <a:gd name="T47" fmla="*/ 7 h 54"/>
                <a:gd name="T48" fmla="*/ 27 w 38"/>
                <a:gd name="T49" fmla="*/ 8 h 54"/>
                <a:gd name="T50" fmla="*/ 29 w 38"/>
                <a:gd name="T51" fmla="*/ 14 h 54"/>
                <a:gd name="T52" fmla="*/ 20 w 38"/>
                <a:gd name="T53" fmla="*/ 25 h 54"/>
                <a:gd name="T54" fmla="*/ 28 w 38"/>
                <a:gd name="T55" fmla="*/ 28 h 54"/>
                <a:gd name="T56" fmla="*/ 31 w 38"/>
                <a:gd name="T57" fmla="*/ 37 h 54"/>
                <a:gd name="T58" fmla="*/ 28 w 38"/>
                <a:gd name="T59" fmla="*/ 45 h 54"/>
                <a:gd name="T60" fmla="*/ 20 w 38"/>
                <a:gd name="T61" fmla="*/ 48 h 54"/>
                <a:gd name="T62" fmla="*/ 12 w 38"/>
                <a:gd name="T63" fmla="*/ 45 h 54"/>
                <a:gd name="T64" fmla="*/ 9 w 38"/>
                <a:gd name="T65" fmla="*/ 37 h 54"/>
                <a:gd name="T66" fmla="*/ 12 w 38"/>
                <a:gd name="T67" fmla="*/ 29 h 54"/>
                <a:gd name="T68" fmla="*/ 2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6" y="14"/>
                  </a:moveTo>
                  <a:lnTo>
                    <a:pt x="35" y="8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2" y="39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8" y="41"/>
                  </a:lnTo>
                  <a:lnTo>
                    <a:pt x="38" y="37"/>
                  </a:lnTo>
                  <a:lnTo>
                    <a:pt x="38" y="31"/>
                  </a:lnTo>
                  <a:lnTo>
                    <a:pt x="36" y="28"/>
                  </a:lnTo>
                  <a:lnTo>
                    <a:pt x="34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9" y="18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36" y="14"/>
                  </a:lnTo>
                  <a:close/>
                  <a:moveTo>
                    <a:pt x="20" y="25"/>
                  </a:moveTo>
                  <a:lnTo>
                    <a:pt x="24" y="26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1" y="37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2" y="45"/>
                  </a:lnTo>
                  <a:lnTo>
                    <a:pt x="9" y="41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12" y="29"/>
                  </a:lnTo>
                  <a:lnTo>
                    <a:pt x="16" y="26"/>
                  </a:lnTo>
                  <a:lnTo>
                    <a:pt x="2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2" name="Freeform 243"/>
            <p:cNvSpPr>
              <a:spLocks/>
            </p:cNvSpPr>
            <p:nvPr/>
          </p:nvSpPr>
          <p:spPr bwMode="auto">
            <a:xfrm>
              <a:off x="1166" y="3722"/>
              <a:ext cx="44" cy="55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1 h 52"/>
                <a:gd name="T6" fmla="*/ 13 w 38"/>
                <a:gd name="T7" fmla="*/ 38 h 52"/>
                <a:gd name="T8" fmla="*/ 16 w 38"/>
                <a:gd name="T9" fmla="*/ 37 h 52"/>
                <a:gd name="T10" fmla="*/ 22 w 38"/>
                <a:gd name="T11" fmla="*/ 33 h 52"/>
                <a:gd name="T12" fmla="*/ 29 w 38"/>
                <a:gd name="T13" fmla="*/ 29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2 h 52"/>
                <a:gd name="T22" fmla="*/ 36 w 38"/>
                <a:gd name="T23" fmla="*/ 9 h 52"/>
                <a:gd name="T24" fmla="*/ 35 w 38"/>
                <a:gd name="T25" fmla="*/ 7 h 52"/>
                <a:gd name="T26" fmla="*/ 33 w 38"/>
                <a:gd name="T27" fmla="*/ 4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0 h 52"/>
                <a:gd name="T38" fmla="*/ 10 w 38"/>
                <a:gd name="T39" fmla="*/ 1 h 52"/>
                <a:gd name="T40" fmla="*/ 7 w 38"/>
                <a:gd name="T41" fmla="*/ 4 h 52"/>
                <a:gd name="T42" fmla="*/ 4 w 38"/>
                <a:gd name="T43" fmla="*/ 7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7 h 52"/>
                <a:gd name="T52" fmla="*/ 10 w 38"/>
                <a:gd name="T53" fmla="*/ 13 h 52"/>
                <a:gd name="T54" fmla="*/ 10 w 38"/>
                <a:gd name="T55" fmla="*/ 9 h 52"/>
                <a:gd name="T56" fmla="*/ 13 w 38"/>
                <a:gd name="T57" fmla="*/ 8 h 52"/>
                <a:gd name="T58" fmla="*/ 14 w 38"/>
                <a:gd name="T59" fmla="*/ 7 h 52"/>
                <a:gd name="T60" fmla="*/ 17 w 38"/>
                <a:gd name="T61" fmla="*/ 7 h 52"/>
                <a:gd name="T62" fmla="*/ 20 w 38"/>
                <a:gd name="T63" fmla="*/ 5 h 52"/>
                <a:gd name="T64" fmla="*/ 24 w 38"/>
                <a:gd name="T65" fmla="*/ 7 h 52"/>
                <a:gd name="T66" fmla="*/ 27 w 38"/>
                <a:gd name="T67" fmla="*/ 8 h 52"/>
                <a:gd name="T68" fmla="*/ 29 w 38"/>
                <a:gd name="T69" fmla="*/ 11 h 52"/>
                <a:gd name="T70" fmla="*/ 31 w 38"/>
                <a:gd name="T71" fmla="*/ 14 h 52"/>
                <a:gd name="T72" fmla="*/ 29 w 38"/>
                <a:gd name="T73" fmla="*/ 18 h 52"/>
                <a:gd name="T74" fmla="*/ 28 w 38"/>
                <a:gd name="T75" fmla="*/ 21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2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5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1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6" y="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0" y="5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9" y="11"/>
                  </a:lnTo>
                  <a:lnTo>
                    <a:pt x="31" y="14"/>
                  </a:lnTo>
                  <a:lnTo>
                    <a:pt x="29" y="18"/>
                  </a:lnTo>
                  <a:lnTo>
                    <a:pt x="28" y="21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2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5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3" name="Freeform 244"/>
            <p:cNvSpPr>
              <a:spLocks noEditPoints="1"/>
            </p:cNvSpPr>
            <p:nvPr/>
          </p:nvSpPr>
          <p:spPr bwMode="auto">
            <a:xfrm>
              <a:off x="1216" y="3722"/>
              <a:ext cx="45" cy="55"/>
            </a:xfrm>
            <a:custGeom>
              <a:avLst/>
              <a:gdLst>
                <a:gd name="T0" fmla="*/ 25 w 39"/>
                <a:gd name="T1" fmla="*/ 0 h 52"/>
                <a:gd name="T2" fmla="*/ 0 w 39"/>
                <a:gd name="T3" fmla="*/ 33 h 52"/>
                <a:gd name="T4" fmla="*/ 0 w 39"/>
                <a:gd name="T5" fmla="*/ 39 h 52"/>
                <a:gd name="T6" fmla="*/ 25 w 39"/>
                <a:gd name="T7" fmla="*/ 39 h 52"/>
                <a:gd name="T8" fmla="*/ 25 w 39"/>
                <a:gd name="T9" fmla="*/ 52 h 52"/>
                <a:gd name="T10" fmla="*/ 32 w 39"/>
                <a:gd name="T11" fmla="*/ 52 h 52"/>
                <a:gd name="T12" fmla="*/ 32 w 39"/>
                <a:gd name="T13" fmla="*/ 39 h 52"/>
                <a:gd name="T14" fmla="*/ 39 w 39"/>
                <a:gd name="T15" fmla="*/ 39 h 52"/>
                <a:gd name="T16" fmla="*/ 39 w 39"/>
                <a:gd name="T17" fmla="*/ 34 h 52"/>
                <a:gd name="T18" fmla="*/ 32 w 39"/>
                <a:gd name="T19" fmla="*/ 34 h 52"/>
                <a:gd name="T20" fmla="*/ 32 w 39"/>
                <a:gd name="T21" fmla="*/ 0 h 52"/>
                <a:gd name="T22" fmla="*/ 25 w 39"/>
                <a:gd name="T23" fmla="*/ 0 h 52"/>
                <a:gd name="T24" fmla="*/ 25 w 39"/>
                <a:gd name="T25" fmla="*/ 11 h 52"/>
                <a:gd name="T26" fmla="*/ 25 w 39"/>
                <a:gd name="T27" fmla="*/ 34 h 52"/>
                <a:gd name="T28" fmla="*/ 7 w 39"/>
                <a:gd name="T29" fmla="*/ 34 h 52"/>
                <a:gd name="T30" fmla="*/ 25 w 39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2">
                  <a:moveTo>
                    <a:pt x="25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5" y="39"/>
                  </a:lnTo>
                  <a:lnTo>
                    <a:pt x="25" y="52"/>
                  </a:lnTo>
                  <a:lnTo>
                    <a:pt x="32" y="52"/>
                  </a:lnTo>
                  <a:lnTo>
                    <a:pt x="32" y="39"/>
                  </a:lnTo>
                  <a:lnTo>
                    <a:pt x="39" y="39"/>
                  </a:lnTo>
                  <a:lnTo>
                    <a:pt x="39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4" name="Freeform 245"/>
            <p:cNvSpPr>
              <a:spLocks/>
            </p:cNvSpPr>
            <p:nvPr/>
          </p:nvSpPr>
          <p:spPr bwMode="auto">
            <a:xfrm>
              <a:off x="1166" y="3282"/>
              <a:ext cx="44" cy="54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6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6 h 52"/>
                <a:gd name="T60" fmla="*/ 17 w 38"/>
                <a:gd name="T61" fmla="*/ 6 h 52"/>
                <a:gd name="T62" fmla="*/ 20 w 38"/>
                <a:gd name="T63" fmla="*/ 6 h 52"/>
                <a:gd name="T64" fmla="*/ 24 w 38"/>
                <a:gd name="T65" fmla="*/ 6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18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6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18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5" name="Freeform 246"/>
            <p:cNvSpPr>
              <a:spLocks noEditPoints="1"/>
            </p:cNvSpPr>
            <p:nvPr/>
          </p:nvSpPr>
          <p:spPr bwMode="auto">
            <a:xfrm>
              <a:off x="1217" y="3282"/>
              <a:ext cx="44" cy="56"/>
            </a:xfrm>
            <a:custGeom>
              <a:avLst/>
              <a:gdLst>
                <a:gd name="T0" fmla="*/ 32 w 38"/>
                <a:gd name="T1" fmla="*/ 22 h 54"/>
                <a:gd name="T2" fmla="*/ 35 w 38"/>
                <a:gd name="T3" fmla="*/ 18 h 54"/>
                <a:gd name="T4" fmla="*/ 36 w 38"/>
                <a:gd name="T5" fmla="*/ 10 h 54"/>
                <a:gd name="T6" fmla="*/ 34 w 38"/>
                <a:gd name="T7" fmla="*/ 6 h 54"/>
                <a:gd name="T8" fmla="*/ 28 w 38"/>
                <a:gd name="T9" fmla="*/ 3 h 54"/>
                <a:gd name="T10" fmla="*/ 18 w 38"/>
                <a:gd name="T11" fmla="*/ 0 h 54"/>
                <a:gd name="T12" fmla="*/ 12 w 38"/>
                <a:gd name="T13" fmla="*/ 1 h 54"/>
                <a:gd name="T14" fmla="*/ 7 w 38"/>
                <a:gd name="T15" fmla="*/ 4 h 54"/>
                <a:gd name="T16" fmla="*/ 3 w 38"/>
                <a:gd name="T17" fmla="*/ 9 h 54"/>
                <a:gd name="T18" fmla="*/ 2 w 38"/>
                <a:gd name="T19" fmla="*/ 14 h 54"/>
                <a:gd name="T20" fmla="*/ 3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2 w 38"/>
                <a:gd name="T29" fmla="*/ 44 h 54"/>
                <a:gd name="T30" fmla="*/ 6 w 38"/>
                <a:gd name="T31" fmla="*/ 50 h 54"/>
                <a:gd name="T32" fmla="*/ 12 w 38"/>
                <a:gd name="T33" fmla="*/ 52 h 54"/>
                <a:gd name="T34" fmla="*/ 20 w 38"/>
                <a:gd name="T35" fmla="*/ 54 h 54"/>
                <a:gd name="T36" fmla="*/ 27 w 38"/>
                <a:gd name="T37" fmla="*/ 52 h 54"/>
                <a:gd name="T38" fmla="*/ 32 w 38"/>
                <a:gd name="T39" fmla="*/ 50 h 54"/>
                <a:gd name="T40" fmla="*/ 36 w 38"/>
                <a:gd name="T41" fmla="*/ 44 h 54"/>
                <a:gd name="T42" fmla="*/ 38 w 38"/>
                <a:gd name="T43" fmla="*/ 38 h 54"/>
                <a:gd name="T44" fmla="*/ 36 w 38"/>
                <a:gd name="T45" fmla="*/ 30 h 54"/>
                <a:gd name="T46" fmla="*/ 28 w 38"/>
                <a:gd name="T47" fmla="*/ 25 h 54"/>
                <a:gd name="T48" fmla="*/ 18 w 38"/>
                <a:gd name="T49" fmla="*/ 6 h 54"/>
                <a:gd name="T50" fmla="*/ 25 w 38"/>
                <a:gd name="T51" fmla="*/ 8 h 54"/>
                <a:gd name="T52" fmla="*/ 28 w 38"/>
                <a:gd name="T53" fmla="*/ 14 h 54"/>
                <a:gd name="T54" fmla="*/ 25 w 38"/>
                <a:gd name="T55" fmla="*/ 20 h 54"/>
                <a:gd name="T56" fmla="*/ 20 w 38"/>
                <a:gd name="T57" fmla="*/ 22 h 54"/>
                <a:gd name="T58" fmla="*/ 12 w 38"/>
                <a:gd name="T59" fmla="*/ 20 h 54"/>
                <a:gd name="T60" fmla="*/ 9 w 38"/>
                <a:gd name="T61" fmla="*/ 14 h 54"/>
                <a:gd name="T62" fmla="*/ 12 w 38"/>
                <a:gd name="T63" fmla="*/ 9 h 54"/>
                <a:gd name="T64" fmla="*/ 17 w 38"/>
                <a:gd name="T65" fmla="*/ 6 h 54"/>
                <a:gd name="T66" fmla="*/ 18 w 38"/>
                <a:gd name="T67" fmla="*/ 27 h 54"/>
                <a:gd name="T68" fmla="*/ 28 w 38"/>
                <a:gd name="T69" fmla="*/ 30 h 54"/>
                <a:gd name="T70" fmla="*/ 31 w 38"/>
                <a:gd name="T71" fmla="*/ 38 h 54"/>
                <a:gd name="T72" fmla="*/ 28 w 38"/>
                <a:gd name="T73" fmla="*/ 46 h 54"/>
                <a:gd name="T74" fmla="*/ 20 w 38"/>
                <a:gd name="T75" fmla="*/ 48 h 54"/>
                <a:gd name="T76" fmla="*/ 12 w 38"/>
                <a:gd name="T77" fmla="*/ 46 h 54"/>
                <a:gd name="T78" fmla="*/ 7 w 38"/>
                <a:gd name="T79" fmla="*/ 38 h 54"/>
                <a:gd name="T80" fmla="*/ 10 w 38"/>
                <a:gd name="T81" fmla="*/ 31 h 54"/>
                <a:gd name="T82" fmla="*/ 18 w 38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8" y="25"/>
                  </a:moveTo>
                  <a:lnTo>
                    <a:pt x="32" y="22"/>
                  </a:lnTo>
                  <a:lnTo>
                    <a:pt x="34" y="21"/>
                  </a:lnTo>
                  <a:lnTo>
                    <a:pt x="35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3" y="12"/>
                  </a:lnTo>
                  <a:lnTo>
                    <a:pt x="2" y="14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6" y="24"/>
                  </a:lnTo>
                  <a:lnTo>
                    <a:pt x="10" y="25"/>
                  </a:lnTo>
                  <a:lnTo>
                    <a:pt x="6" y="27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7"/>
                  </a:lnTo>
                  <a:lnTo>
                    <a:pt x="36" y="44"/>
                  </a:lnTo>
                  <a:lnTo>
                    <a:pt x="38" y="41"/>
                  </a:lnTo>
                  <a:lnTo>
                    <a:pt x="38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2" y="26"/>
                  </a:lnTo>
                  <a:lnTo>
                    <a:pt x="28" y="25"/>
                  </a:lnTo>
                  <a:close/>
                  <a:moveTo>
                    <a:pt x="17" y="6"/>
                  </a:moveTo>
                  <a:lnTo>
                    <a:pt x="18" y="6"/>
                  </a:lnTo>
                  <a:lnTo>
                    <a:pt x="23" y="6"/>
                  </a:lnTo>
                  <a:lnTo>
                    <a:pt x="25" y="8"/>
                  </a:lnTo>
                  <a:lnTo>
                    <a:pt x="28" y="10"/>
                  </a:lnTo>
                  <a:lnTo>
                    <a:pt x="28" y="14"/>
                  </a:lnTo>
                  <a:lnTo>
                    <a:pt x="28" y="17"/>
                  </a:lnTo>
                  <a:lnTo>
                    <a:pt x="25" y="20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7" y="6"/>
                  </a:lnTo>
                  <a:close/>
                  <a:moveTo>
                    <a:pt x="18" y="27"/>
                  </a:moveTo>
                  <a:lnTo>
                    <a:pt x="18" y="27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1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9" y="42"/>
                  </a:lnTo>
                  <a:lnTo>
                    <a:pt x="7" y="38"/>
                  </a:lnTo>
                  <a:lnTo>
                    <a:pt x="9" y="34"/>
                  </a:lnTo>
                  <a:lnTo>
                    <a:pt x="10" y="31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6" name="Freeform 247"/>
            <p:cNvSpPr>
              <a:spLocks/>
            </p:cNvSpPr>
            <p:nvPr/>
          </p:nvSpPr>
          <p:spPr bwMode="auto">
            <a:xfrm>
              <a:off x="1166" y="3062"/>
              <a:ext cx="45" cy="56"/>
            </a:xfrm>
            <a:custGeom>
              <a:avLst/>
              <a:gdLst>
                <a:gd name="T0" fmla="*/ 32 w 39"/>
                <a:gd name="T1" fmla="*/ 23 h 54"/>
                <a:gd name="T2" fmla="*/ 36 w 39"/>
                <a:gd name="T3" fmla="*/ 18 h 54"/>
                <a:gd name="T4" fmla="*/ 36 w 39"/>
                <a:gd name="T5" fmla="*/ 12 h 54"/>
                <a:gd name="T6" fmla="*/ 35 w 39"/>
                <a:gd name="T7" fmla="*/ 6 h 54"/>
                <a:gd name="T8" fmla="*/ 29 w 39"/>
                <a:gd name="T9" fmla="*/ 2 h 54"/>
                <a:gd name="T10" fmla="*/ 20 w 39"/>
                <a:gd name="T11" fmla="*/ 0 h 54"/>
                <a:gd name="T12" fmla="*/ 10 w 39"/>
                <a:gd name="T13" fmla="*/ 2 h 54"/>
                <a:gd name="T14" fmla="*/ 4 w 39"/>
                <a:gd name="T15" fmla="*/ 6 h 54"/>
                <a:gd name="T16" fmla="*/ 2 w 39"/>
                <a:gd name="T17" fmla="*/ 17 h 54"/>
                <a:gd name="T18" fmla="*/ 10 w 39"/>
                <a:gd name="T19" fmla="*/ 12 h 54"/>
                <a:gd name="T20" fmla="*/ 14 w 39"/>
                <a:gd name="T21" fmla="*/ 8 h 54"/>
                <a:gd name="T22" fmla="*/ 20 w 39"/>
                <a:gd name="T23" fmla="*/ 6 h 54"/>
                <a:gd name="T24" fmla="*/ 27 w 39"/>
                <a:gd name="T25" fmla="*/ 8 h 54"/>
                <a:gd name="T26" fmla="*/ 29 w 39"/>
                <a:gd name="T27" fmla="*/ 14 h 54"/>
                <a:gd name="T28" fmla="*/ 27 w 39"/>
                <a:gd name="T29" fmla="*/ 21 h 54"/>
                <a:gd name="T30" fmla="*/ 18 w 39"/>
                <a:gd name="T31" fmla="*/ 23 h 54"/>
                <a:gd name="T32" fmla="*/ 16 w 39"/>
                <a:gd name="T33" fmla="*/ 29 h 54"/>
                <a:gd name="T34" fmla="*/ 22 w 39"/>
                <a:gd name="T35" fmla="*/ 29 h 54"/>
                <a:gd name="T36" fmla="*/ 29 w 39"/>
                <a:gd name="T37" fmla="*/ 31 h 54"/>
                <a:gd name="T38" fmla="*/ 31 w 39"/>
                <a:gd name="T39" fmla="*/ 35 h 54"/>
                <a:gd name="T40" fmla="*/ 31 w 39"/>
                <a:gd name="T41" fmla="*/ 42 h 54"/>
                <a:gd name="T42" fmla="*/ 24 w 39"/>
                <a:gd name="T43" fmla="*/ 47 h 54"/>
                <a:gd name="T44" fmla="*/ 14 w 39"/>
                <a:gd name="T45" fmla="*/ 47 h 54"/>
                <a:gd name="T46" fmla="*/ 9 w 39"/>
                <a:gd name="T47" fmla="*/ 42 h 54"/>
                <a:gd name="T48" fmla="*/ 0 w 39"/>
                <a:gd name="T49" fmla="*/ 37 h 54"/>
                <a:gd name="T50" fmla="*/ 4 w 39"/>
                <a:gd name="T51" fmla="*/ 47 h 54"/>
                <a:gd name="T52" fmla="*/ 10 w 39"/>
                <a:gd name="T53" fmla="*/ 52 h 54"/>
                <a:gd name="T54" fmla="*/ 20 w 39"/>
                <a:gd name="T55" fmla="*/ 54 h 54"/>
                <a:gd name="T56" fmla="*/ 28 w 39"/>
                <a:gd name="T57" fmla="*/ 52 h 54"/>
                <a:gd name="T58" fmla="*/ 33 w 39"/>
                <a:gd name="T59" fmla="*/ 50 h 54"/>
                <a:gd name="T60" fmla="*/ 38 w 39"/>
                <a:gd name="T61" fmla="*/ 44 h 54"/>
                <a:gd name="T62" fmla="*/ 39 w 39"/>
                <a:gd name="T63" fmla="*/ 37 h 54"/>
                <a:gd name="T64" fmla="*/ 38 w 39"/>
                <a:gd name="T65" fmla="*/ 30 h 54"/>
                <a:gd name="T66" fmla="*/ 32 w 39"/>
                <a:gd name="T67" fmla="*/ 26 h 54"/>
                <a:gd name="T68" fmla="*/ 29 w 39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3"/>
                  </a:lnTo>
                  <a:lnTo>
                    <a:pt x="35" y="21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9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29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7" y="30"/>
                  </a:lnTo>
                  <a:lnTo>
                    <a:pt x="29" y="31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2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8" y="44"/>
                  </a:lnTo>
                  <a:lnTo>
                    <a:pt x="39" y="40"/>
                  </a:lnTo>
                  <a:lnTo>
                    <a:pt x="39" y="37"/>
                  </a:lnTo>
                  <a:lnTo>
                    <a:pt x="39" y="34"/>
                  </a:lnTo>
                  <a:lnTo>
                    <a:pt x="38" y="30"/>
                  </a:lnTo>
                  <a:lnTo>
                    <a:pt x="35" y="27"/>
                  </a:lnTo>
                  <a:lnTo>
                    <a:pt x="32" y="26"/>
                  </a:lnTo>
                  <a:lnTo>
                    <a:pt x="31" y="25"/>
                  </a:lnTo>
                  <a:lnTo>
                    <a:pt x="2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7" name="Freeform 248"/>
            <p:cNvSpPr>
              <a:spLocks noEditPoints="1"/>
            </p:cNvSpPr>
            <p:nvPr/>
          </p:nvSpPr>
          <p:spPr bwMode="auto">
            <a:xfrm>
              <a:off x="1217" y="3062"/>
              <a:ext cx="44" cy="56"/>
            </a:xfrm>
            <a:custGeom>
              <a:avLst/>
              <a:gdLst>
                <a:gd name="T0" fmla="*/ 20 w 38"/>
                <a:gd name="T1" fmla="*/ 0 h 54"/>
                <a:gd name="T2" fmla="*/ 16 w 38"/>
                <a:gd name="T3" fmla="*/ 1 h 54"/>
                <a:gd name="T4" fmla="*/ 12 w 38"/>
                <a:gd name="T5" fmla="*/ 2 h 54"/>
                <a:gd name="T6" fmla="*/ 7 w 38"/>
                <a:gd name="T7" fmla="*/ 4 h 54"/>
                <a:gd name="T8" fmla="*/ 5 w 38"/>
                <a:gd name="T9" fmla="*/ 8 h 54"/>
                <a:gd name="T10" fmla="*/ 3 w 38"/>
                <a:gd name="T11" fmla="*/ 12 h 54"/>
                <a:gd name="T12" fmla="*/ 2 w 38"/>
                <a:gd name="T13" fmla="*/ 16 h 54"/>
                <a:gd name="T14" fmla="*/ 0 w 38"/>
                <a:gd name="T15" fmla="*/ 21 h 54"/>
                <a:gd name="T16" fmla="*/ 0 w 38"/>
                <a:gd name="T17" fmla="*/ 27 h 54"/>
                <a:gd name="T18" fmla="*/ 0 w 38"/>
                <a:gd name="T19" fmla="*/ 33 h 54"/>
                <a:gd name="T20" fmla="*/ 2 w 38"/>
                <a:gd name="T21" fmla="*/ 38 h 54"/>
                <a:gd name="T22" fmla="*/ 3 w 38"/>
                <a:gd name="T23" fmla="*/ 43 h 54"/>
                <a:gd name="T24" fmla="*/ 5 w 38"/>
                <a:gd name="T25" fmla="*/ 47 h 54"/>
                <a:gd name="T26" fmla="*/ 7 w 38"/>
                <a:gd name="T27" fmla="*/ 50 h 54"/>
                <a:gd name="T28" fmla="*/ 12 w 38"/>
                <a:gd name="T29" fmla="*/ 52 h 54"/>
                <a:gd name="T30" fmla="*/ 16 w 38"/>
                <a:gd name="T31" fmla="*/ 54 h 54"/>
                <a:gd name="T32" fmla="*/ 20 w 38"/>
                <a:gd name="T33" fmla="*/ 54 h 54"/>
                <a:gd name="T34" fmla="*/ 24 w 38"/>
                <a:gd name="T35" fmla="*/ 54 h 54"/>
                <a:gd name="T36" fmla="*/ 27 w 38"/>
                <a:gd name="T37" fmla="*/ 52 h 54"/>
                <a:gd name="T38" fmla="*/ 31 w 38"/>
                <a:gd name="T39" fmla="*/ 50 h 54"/>
                <a:gd name="T40" fmla="*/ 34 w 38"/>
                <a:gd name="T41" fmla="*/ 47 h 54"/>
                <a:gd name="T42" fmla="*/ 35 w 38"/>
                <a:gd name="T43" fmla="*/ 43 h 54"/>
                <a:gd name="T44" fmla="*/ 36 w 38"/>
                <a:gd name="T45" fmla="*/ 39 h 54"/>
                <a:gd name="T46" fmla="*/ 38 w 38"/>
                <a:gd name="T47" fmla="*/ 33 h 54"/>
                <a:gd name="T48" fmla="*/ 38 w 38"/>
                <a:gd name="T49" fmla="*/ 27 h 54"/>
                <a:gd name="T50" fmla="*/ 38 w 38"/>
                <a:gd name="T51" fmla="*/ 21 h 54"/>
                <a:gd name="T52" fmla="*/ 36 w 38"/>
                <a:gd name="T53" fmla="*/ 16 h 54"/>
                <a:gd name="T54" fmla="*/ 35 w 38"/>
                <a:gd name="T55" fmla="*/ 12 h 54"/>
                <a:gd name="T56" fmla="*/ 34 w 38"/>
                <a:gd name="T57" fmla="*/ 8 h 54"/>
                <a:gd name="T58" fmla="*/ 31 w 38"/>
                <a:gd name="T59" fmla="*/ 4 h 54"/>
                <a:gd name="T60" fmla="*/ 27 w 38"/>
                <a:gd name="T61" fmla="*/ 2 h 54"/>
                <a:gd name="T62" fmla="*/ 24 w 38"/>
                <a:gd name="T63" fmla="*/ 1 h 54"/>
                <a:gd name="T64" fmla="*/ 20 w 38"/>
                <a:gd name="T65" fmla="*/ 0 h 54"/>
                <a:gd name="T66" fmla="*/ 7 w 38"/>
                <a:gd name="T67" fmla="*/ 26 h 54"/>
                <a:gd name="T68" fmla="*/ 9 w 38"/>
                <a:gd name="T69" fmla="*/ 17 h 54"/>
                <a:gd name="T70" fmla="*/ 12 w 38"/>
                <a:gd name="T71" fmla="*/ 12 h 54"/>
                <a:gd name="T72" fmla="*/ 13 w 38"/>
                <a:gd name="T73" fmla="*/ 9 h 54"/>
                <a:gd name="T74" fmla="*/ 14 w 38"/>
                <a:gd name="T75" fmla="*/ 8 h 54"/>
                <a:gd name="T76" fmla="*/ 17 w 38"/>
                <a:gd name="T77" fmla="*/ 6 h 54"/>
                <a:gd name="T78" fmla="*/ 20 w 38"/>
                <a:gd name="T79" fmla="*/ 6 h 54"/>
                <a:gd name="T80" fmla="*/ 21 w 38"/>
                <a:gd name="T81" fmla="*/ 6 h 54"/>
                <a:gd name="T82" fmla="*/ 24 w 38"/>
                <a:gd name="T83" fmla="*/ 8 h 54"/>
                <a:gd name="T84" fmla="*/ 27 w 38"/>
                <a:gd name="T85" fmla="*/ 9 h 54"/>
                <a:gd name="T86" fmla="*/ 28 w 38"/>
                <a:gd name="T87" fmla="*/ 12 h 54"/>
                <a:gd name="T88" fmla="*/ 29 w 38"/>
                <a:gd name="T89" fmla="*/ 18 h 54"/>
                <a:gd name="T90" fmla="*/ 31 w 38"/>
                <a:gd name="T91" fmla="*/ 27 h 54"/>
                <a:gd name="T92" fmla="*/ 29 w 38"/>
                <a:gd name="T93" fmla="*/ 37 h 54"/>
                <a:gd name="T94" fmla="*/ 28 w 38"/>
                <a:gd name="T95" fmla="*/ 43 h 54"/>
                <a:gd name="T96" fmla="*/ 25 w 38"/>
                <a:gd name="T97" fmla="*/ 44 h 54"/>
                <a:gd name="T98" fmla="*/ 24 w 38"/>
                <a:gd name="T99" fmla="*/ 47 h 54"/>
                <a:gd name="T100" fmla="*/ 21 w 38"/>
                <a:gd name="T101" fmla="*/ 47 h 54"/>
                <a:gd name="T102" fmla="*/ 20 w 38"/>
                <a:gd name="T103" fmla="*/ 48 h 54"/>
                <a:gd name="T104" fmla="*/ 16 w 38"/>
                <a:gd name="T105" fmla="*/ 47 h 54"/>
                <a:gd name="T106" fmla="*/ 14 w 38"/>
                <a:gd name="T107" fmla="*/ 47 h 54"/>
                <a:gd name="T108" fmla="*/ 12 w 38"/>
                <a:gd name="T109" fmla="*/ 44 h 54"/>
                <a:gd name="T110" fmla="*/ 10 w 38"/>
                <a:gd name="T111" fmla="*/ 43 h 54"/>
                <a:gd name="T112" fmla="*/ 9 w 38"/>
                <a:gd name="T113" fmla="*/ 37 h 54"/>
                <a:gd name="T114" fmla="*/ 7 w 38"/>
                <a:gd name="T115" fmla="*/ 27 h 54"/>
                <a:gd name="T116" fmla="*/ 7 w 38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" h="54">
                  <a:moveTo>
                    <a:pt x="20" y="0"/>
                  </a:moveTo>
                  <a:lnTo>
                    <a:pt x="16" y="1"/>
                  </a:lnTo>
                  <a:lnTo>
                    <a:pt x="12" y="2"/>
                  </a:lnTo>
                  <a:lnTo>
                    <a:pt x="7" y="4"/>
                  </a:lnTo>
                  <a:lnTo>
                    <a:pt x="5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5" y="43"/>
                  </a:lnTo>
                  <a:lnTo>
                    <a:pt x="36" y="39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6" y="16"/>
                  </a:lnTo>
                  <a:lnTo>
                    <a:pt x="35" y="12"/>
                  </a:lnTo>
                  <a:lnTo>
                    <a:pt x="34" y="8"/>
                  </a:lnTo>
                  <a:lnTo>
                    <a:pt x="31" y="4"/>
                  </a:lnTo>
                  <a:lnTo>
                    <a:pt x="27" y="2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7" y="26"/>
                  </a:moveTo>
                  <a:lnTo>
                    <a:pt x="9" y="17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1" y="27"/>
                  </a:lnTo>
                  <a:lnTo>
                    <a:pt x="29" y="37"/>
                  </a:lnTo>
                  <a:lnTo>
                    <a:pt x="28" y="43"/>
                  </a:lnTo>
                  <a:lnTo>
                    <a:pt x="25" y="44"/>
                  </a:lnTo>
                  <a:lnTo>
                    <a:pt x="24" y="47"/>
                  </a:lnTo>
                  <a:lnTo>
                    <a:pt x="21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0" y="43"/>
                  </a:lnTo>
                  <a:lnTo>
                    <a:pt x="9" y="37"/>
                  </a:lnTo>
                  <a:lnTo>
                    <a:pt x="7" y="27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8" name="Freeform 249"/>
            <p:cNvSpPr>
              <a:spLocks noEditPoints="1"/>
            </p:cNvSpPr>
            <p:nvPr/>
          </p:nvSpPr>
          <p:spPr bwMode="auto">
            <a:xfrm>
              <a:off x="1040" y="3618"/>
              <a:ext cx="66" cy="42"/>
            </a:xfrm>
            <a:custGeom>
              <a:avLst/>
              <a:gdLst>
                <a:gd name="T0" fmla="*/ 0 w 57"/>
                <a:gd name="T1" fmla="*/ 40 h 40"/>
                <a:gd name="T2" fmla="*/ 57 w 57"/>
                <a:gd name="T3" fmla="*/ 40 h 40"/>
                <a:gd name="T4" fmla="*/ 57 w 57"/>
                <a:gd name="T5" fmla="*/ 33 h 40"/>
                <a:gd name="T6" fmla="*/ 33 w 57"/>
                <a:gd name="T7" fmla="*/ 33 h 40"/>
                <a:gd name="T8" fmla="*/ 33 w 57"/>
                <a:gd name="T9" fmla="*/ 15 h 40"/>
                <a:gd name="T10" fmla="*/ 32 w 57"/>
                <a:gd name="T11" fmla="*/ 12 h 40"/>
                <a:gd name="T12" fmla="*/ 32 w 57"/>
                <a:gd name="T13" fmla="*/ 8 h 40"/>
                <a:gd name="T14" fmla="*/ 31 w 57"/>
                <a:gd name="T15" fmla="*/ 7 h 40"/>
                <a:gd name="T16" fmla="*/ 28 w 57"/>
                <a:gd name="T17" fmla="*/ 4 h 40"/>
                <a:gd name="T18" fmla="*/ 27 w 57"/>
                <a:gd name="T19" fmla="*/ 3 h 40"/>
                <a:gd name="T20" fmla="*/ 22 w 57"/>
                <a:gd name="T21" fmla="*/ 2 h 40"/>
                <a:gd name="T22" fmla="*/ 20 w 57"/>
                <a:gd name="T23" fmla="*/ 0 h 40"/>
                <a:gd name="T24" fmla="*/ 17 w 57"/>
                <a:gd name="T25" fmla="*/ 0 h 40"/>
                <a:gd name="T26" fmla="*/ 13 w 57"/>
                <a:gd name="T27" fmla="*/ 0 h 40"/>
                <a:gd name="T28" fmla="*/ 10 w 57"/>
                <a:gd name="T29" fmla="*/ 2 h 40"/>
                <a:gd name="T30" fmla="*/ 7 w 57"/>
                <a:gd name="T31" fmla="*/ 3 h 40"/>
                <a:gd name="T32" fmla="*/ 6 w 57"/>
                <a:gd name="T33" fmla="*/ 4 h 40"/>
                <a:gd name="T34" fmla="*/ 3 w 57"/>
                <a:gd name="T35" fmla="*/ 7 h 40"/>
                <a:gd name="T36" fmla="*/ 2 w 57"/>
                <a:gd name="T37" fmla="*/ 8 h 40"/>
                <a:gd name="T38" fmla="*/ 0 w 57"/>
                <a:gd name="T39" fmla="*/ 12 h 40"/>
                <a:gd name="T40" fmla="*/ 0 w 57"/>
                <a:gd name="T41" fmla="*/ 15 h 40"/>
                <a:gd name="T42" fmla="*/ 0 w 57"/>
                <a:gd name="T43" fmla="*/ 16 h 40"/>
                <a:gd name="T44" fmla="*/ 0 w 57"/>
                <a:gd name="T45" fmla="*/ 40 h 40"/>
                <a:gd name="T46" fmla="*/ 27 w 57"/>
                <a:gd name="T47" fmla="*/ 33 h 40"/>
                <a:gd name="T48" fmla="*/ 7 w 57"/>
                <a:gd name="T49" fmla="*/ 33 h 40"/>
                <a:gd name="T50" fmla="*/ 7 w 57"/>
                <a:gd name="T51" fmla="*/ 17 h 40"/>
                <a:gd name="T52" fmla="*/ 7 w 57"/>
                <a:gd name="T53" fmla="*/ 14 h 40"/>
                <a:gd name="T54" fmla="*/ 10 w 57"/>
                <a:gd name="T55" fmla="*/ 11 h 40"/>
                <a:gd name="T56" fmla="*/ 13 w 57"/>
                <a:gd name="T57" fmla="*/ 8 h 40"/>
                <a:gd name="T58" fmla="*/ 17 w 57"/>
                <a:gd name="T59" fmla="*/ 8 h 40"/>
                <a:gd name="T60" fmla="*/ 21 w 57"/>
                <a:gd name="T61" fmla="*/ 8 h 40"/>
                <a:gd name="T62" fmla="*/ 24 w 57"/>
                <a:gd name="T63" fmla="*/ 11 h 40"/>
                <a:gd name="T64" fmla="*/ 25 w 57"/>
                <a:gd name="T65" fmla="*/ 14 h 40"/>
                <a:gd name="T66" fmla="*/ 27 w 57"/>
                <a:gd name="T67" fmla="*/ 17 h 40"/>
                <a:gd name="T68" fmla="*/ 27 w 57"/>
                <a:gd name="T6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40">
                  <a:moveTo>
                    <a:pt x="0" y="40"/>
                  </a:moveTo>
                  <a:lnTo>
                    <a:pt x="57" y="40"/>
                  </a:lnTo>
                  <a:lnTo>
                    <a:pt x="57" y="33"/>
                  </a:lnTo>
                  <a:lnTo>
                    <a:pt x="33" y="33"/>
                  </a:lnTo>
                  <a:lnTo>
                    <a:pt x="33" y="15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7" y="33"/>
                  </a:moveTo>
                  <a:lnTo>
                    <a:pt x="7" y="33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5" y="14"/>
                  </a:lnTo>
                  <a:lnTo>
                    <a:pt x="27" y="17"/>
                  </a:lnTo>
                  <a:lnTo>
                    <a:pt x="2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" name="Freeform 250"/>
            <p:cNvSpPr>
              <a:spLocks/>
            </p:cNvSpPr>
            <p:nvPr/>
          </p:nvSpPr>
          <p:spPr bwMode="auto">
            <a:xfrm>
              <a:off x="1056" y="3590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1 h 18"/>
                <a:gd name="T4" fmla="*/ 2 w 43"/>
                <a:gd name="T5" fmla="*/ 4 h 18"/>
                <a:gd name="T6" fmla="*/ 3 w 43"/>
                <a:gd name="T7" fmla="*/ 8 h 18"/>
                <a:gd name="T8" fmla="*/ 6 w 43"/>
                <a:gd name="T9" fmla="*/ 9 h 18"/>
                <a:gd name="T10" fmla="*/ 8 w 43"/>
                <a:gd name="T11" fmla="*/ 12 h 18"/>
                <a:gd name="T12" fmla="*/ 2 w 43"/>
                <a:gd name="T13" fmla="*/ 12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0 h 18"/>
                <a:gd name="T24" fmla="*/ 11 w 43"/>
                <a:gd name="T25" fmla="*/ 9 h 18"/>
                <a:gd name="T26" fmla="*/ 8 w 43"/>
                <a:gd name="T27" fmla="*/ 5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6" y="9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0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0" name="Freeform 251"/>
            <p:cNvSpPr>
              <a:spLocks noEditPoints="1"/>
            </p:cNvSpPr>
            <p:nvPr/>
          </p:nvSpPr>
          <p:spPr bwMode="auto">
            <a:xfrm>
              <a:off x="1056" y="3549"/>
              <a:ext cx="51" cy="37"/>
            </a:xfrm>
            <a:custGeom>
              <a:avLst/>
              <a:gdLst>
                <a:gd name="T0" fmla="*/ 0 w 44"/>
                <a:gd name="T1" fmla="*/ 18 h 35"/>
                <a:gd name="T2" fmla="*/ 0 w 44"/>
                <a:gd name="T3" fmla="*/ 22 h 35"/>
                <a:gd name="T4" fmla="*/ 2 w 44"/>
                <a:gd name="T5" fmla="*/ 24 h 35"/>
                <a:gd name="T6" fmla="*/ 4 w 44"/>
                <a:gd name="T7" fmla="*/ 28 h 35"/>
                <a:gd name="T8" fmla="*/ 7 w 44"/>
                <a:gd name="T9" fmla="*/ 31 h 35"/>
                <a:gd name="T10" fmla="*/ 10 w 44"/>
                <a:gd name="T11" fmla="*/ 32 h 35"/>
                <a:gd name="T12" fmla="*/ 13 w 44"/>
                <a:gd name="T13" fmla="*/ 35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5 h 35"/>
                <a:gd name="T22" fmla="*/ 35 w 44"/>
                <a:gd name="T23" fmla="*/ 32 h 35"/>
                <a:gd name="T24" fmla="*/ 37 w 44"/>
                <a:gd name="T25" fmla="*/ 31 h 35"/>
                <a:gd name="T26" fmla="*/ 40 w 44"/>
                <a:gd name="T27" fmla="*/ 28 h 35"/>
                <a:gd name="T28" fmla="*/ 42 w 44"/>
                <a:gd name="T29" fmla="*/ 24 h 35"/>
                <a:gd name="T30" fmla="*/ 43 w 44"/>
                <a:gd name="T31" fmla="*/ 22 h 35"/>
                <a:gd name="T32" fmla="*/ 44 w 44"/>
                <a:gd name="T33" fmla="*/ 18 h 35"/>
                <a:gd name="T34" fmla="*/ 43 w 44"/>
                <a:gd name="T35" fmla="*/ 14 h 35"/>
                <a:gd name="T36" fmla="*/ 42 w 44"/>
                <a:gd name="T37" fmla="*/ 10 h 35"/>
                <a:gd name="T38" fmla="*/ 40 w 44"/>
                <a:gd name="T39" fmla="*/ 7 h 35"/>
                <a:gd name="T40" fmla="*/ 37 w 44"/>
                <a:gd name="T41" fmla="*/ 5 h 35"/>
                <a:gd name="T42" fmla="*/ 35 w 44"/>
                <a:gd name="T43" fmla="*/ 2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2 h 35"/>
                <a:gd name="T56" fmla="*/ 7 w 44"/>
                <a:gd name="T57" fmla="*/ 5 h 35"/>
                <a:gd name="T58" fmla="*/ 4 w 44"/>
                <a:gd name="T59" fmla="*/ 7 h 35"/>
                <a:gd name="T60" fmla="*/ 2 w 44"/>
                <a:gd name="T61" fmla="*/ 10 h 35"/>
                <a:gd name="T62" fmla="*/ 0 w 44"/>
                <a:gd name="T63" fmla="*/ 14 h 35"/>
                <a:gd name="T64" fmla="*/ 0 w 44"/>
                <a:gd name="T65" fmla="*/ 18 h 35"/>
                <a:gd name="T66" fmla="*/ 7 w 44"/>
                <a:gd name="T67" fmla="*/ 18 h 35"/>
                <a:gd name="T68" fmla="*/ 8 w 44"/>
                <a:gd name="T69" fmla="*/ 13 h 35"/>
                <a:gd name="T70" fmla="*/ 8 w 44"/>
                <a:gd name="T71" fmla="*/ 11 h 35"/>
                <a:gd name="T72" fmla="*/ 11 w 44"/>
                <a:gd name="T73" fmla="*/ 9 h 35"/>
                <a:gd name="T74" fmla="*/ 15 w 44"/>
                <a:gd name="T75" fmla="*/ 7 h 35"/>
                <a:gd name="T76" fmla="*/ 22 w 44"/>
                <a:gd name="T77" fmla="*/ 6 h 35"/>
                <a:gd name="T78" fmla="*/ 29 w 44"/>
                <a:gd name="T79" fmla="*/ 7 h 35"/>
                <a:gd name="T80" fmla="*/ 33 w 44"/>
                <a:gd name="T81" fmla="*/ 9 h 35"/>
                <a:gd name="T82" fmla="*/ 35 w 44"/>
                <a:gd name="T83" fmla="*/ 11 h 35"/>
                <a:gd name="T84" fmla="*/ 37 w 44"/>
                <a:gd name="T85" fmla="*/ 13 h 35"/>
                <a:gd name="T86" fmla="*/ 37 w 44"/>
                <a:gd name="T87" fmla="*/ 15 h 35"/>
                <a:gd name="T88" fmla="*/ 37 w 44"/>
                <a:gd name="T89" fmla="*/ 18 h 35"/>
                <a:gd name="T90" fmla="*/ 37 w 44"/>
                <a:gd name="T91" fmla="*/ 19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8 h 35"/>
                <a:gd name="T100" fmla="*/ 22 w 44"/>
                <a:gd name="T101" fmla="*/ 28 h 35"/>
                <a:gd name="T102" fmla="*/ 15 w 44"/>
                <a:gd name="T103" fmla="*/ 28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19 h 35"/>
                <a:gd name="T112" fmla="*/ 7 w 44"/>
                <a:gd name="T1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8"/>
                  </a:moveTo>
                  <a:lnTo>
                    <a:pt x="0" y="22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2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5" y="32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2" y="24"/>
                  </a:lnTo>
                  <a:lnTo>
                    <a:pt x="43" y="22"/>
                  </a:lnTo>
                  <a:lnTo>
                    <a:pt x="44" y="18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5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7" y="13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19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1" name="Freeform 252"/>
            <p:cNvSpPr>
              <a:spLocks/>
            </p:cNvSpPr>
            <p:nvPr/>
          </p:nvSpPr>
          <p:spPr bwMode="auto">
            <a:xfrm>
              <a:off x="1044" y="3525"/>
              <a:ext cx="62" cy="20"/>
            </a:xfrm>
            <a:custGeom>
              <a:avLst/>
              <a:gdLst>
                <a:gd name="T0" fmla="*/ 0 w 53"/>
                <a:gd name="T1" fmla="*/ 13 h 19"/>
                <a:gd name="T2" fmla="*/ 12 w 53"/>
                <a:gd name="T3" fmla="*/ 13 h 19"/>
                <a:gd name="T4" fmla="*/ 12 w 53"/>
                <a:gd name="T5" fmla="*/ 19 h 19"/>
                <a:gd name="T6" fmla="*/ 17 w 53"/>
                <a:gd name="T7" fmla="*/ 19 h 19"/>
                <a:gd name="T8" fmla="*/ 17 w 53"/>
                <a:gd name="T9" fmla="*/ 13 h 19"/>
                <a:gd name="T10" fmla="*/ 45 w 53"/>
                <a:gd name="T11" fmla="*/ 13 h 19"/>
                <a:gd name="T12" fmla="*/ 49 w 53"/>
                <a:gd name="T13" fmla="*/ 13 h 19"/>
                <a:gd name="T14" fmla="*/ 52 w 53"/>
                <a:gd name="T15" fmla="*/ 12 h 19"/>
                <a:gd name="T16" fmla="*/ 53 w 53"/>
                <a:gd name="T17" fmla="*/ 9 h 19"/>
                <a:gd name="T18" fmla="*/ 53 w 53"/>
                <a:gd name="T19" fmla="*/ 6 h 19"/>
                <a:gd name="T20" fmla="*/ 53 w 53"/>
                <a:gd name="T21" fmla="*/ 0 h 19"/>
                <a:gd name="T22" fmla="*/ 47 w 53"/>
                <a:gd name="T23" fmla="*/ 0 h 19"/>
                <a:gd name="T24" fmla="*/ 47 w 53"/>
                <a:gd name="T25" fmla="*/ 3 h 19"/>
                <a:gd name="T26" fmla="*/ 47 w 53"/>
                <a:gd name="T27" fmla="*/ 6 h 19"/>
                <a:gd name="T28" fmla="*/ 45 w 53"/>
                <a:gd name="T29" fmla="*/ 7 h 19"/>
                <a:gd name="T30" fmla="*/ 45 w 53"/>
                <a:gd name="T31" fmla="*/ 7 h 19"/>
                <a:gd name="T32" fmla="*/ 17 w 53"/>
                <a:gd name="T33" fmla="*/ 7 h 19"/>
                <a:gd name="T34" fmla="*/ 17 w 53"/>
                <a:gd name="T35" fmla="*/ 0 h 19"/>
                <a:gd name="T36" fmla="*/ 12 w 53"/>
                <a:gd name="T37" fmla="*/ 0 h 19"/>
                <a:gd name="T38" fmla="*/ 12 w 53"/>
                <a:gd name="T39" fmla="*/ 7 h 19"/>
                <a:gd name="T40" fmla="*/ 0 w 53"/>
                <a:gd name="T41" fmla="*/ 7 h 19"/>
                <a:gd name="T42" fmla="*/ 0 w 53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19">
                  <a:moveTo>
                    <a:pt x="0" y="13"/>
                  </a:move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2" y="12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2" name="Freeform 253"/>
            <p:cNvSpPr>
              <a:spLocks noEditPoints="1"/>
            </p:cNvSpPr>
            <p:nvPr/>
          </p:nvSpPr>
          <p:spPr bwMode="auto">
            <a:xfrm>
              <a:off x="1056" y="3484"/>
              <a:ext cx="51" cy="37"/>
            </a:xfrm>
            <a:custGeom>
              <a:avLst/>
              <a:gdLst>
                <a:gd name="T0" fmla="*/ 0 w 44"/>
                <a:gd name="T1" fmla="*/ 17 h 35"/>
                <a:gd name="T2" fmla="*/ 0 w 44"/>
                <a:gd name="T3" fmla="*/ 21 h 35"/>
                <a:gd name="T4" fmla="*/ 2 w 44"/>
                <a:gd name="T5" fmla="*/ 25 h 35"/>
                <a:gd name="T6" fmla="*/ 4 w 44"/>
                <a:gd name="T7" fmla="*/ 27 h 35"/>
                <a:gd name="T8" fmla="*/ 7 w 44"/>
                <a:gd name="T9" fmla="*/ 30 h 35"/>
                <a:gd name="T10" fmla="*/ 10 w 44"/>
                <a:gd name="T11" fmla="*/ 33 h 35"/>
                <a:gd name="T12" fmla="*/ 13 w 44"/>
                <a:gd name="T13" fmla="*/ 34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4 h 35"/>
                <a:gd name="T22" fmla="*/ 35 w 44"/>
                <a:gd name="T23" fmla="*/ 33 h 35"/>
                <a:gd name="T24" fmla="*/ 37 w 44"/>
                <a:gd name="T25" fmla="*/ 30 h 35"/>
                <a:gd name="T26" fmla="*/ 40 w 44"/>
                <a:gd name="T27" fmla="*/ 27 h 35"/>
                <a:gd name="T28" fmla="*/ 42 w 44"/>
                <a:gd name="T29" fmla="*/ 25 h 35"/>
                <a:gd name="T30" fmla="*/ 43 w 44"/>
                <a:gd name="T31" fmla="*/ 21 h 35"/>
                <a:gd name="T32" fmla="*/ 44 w 44"/>
                <a:gd name="T33" fmla="*/ 17 h 35"/>
                <a:gd name="T34" fmla="*/ 43 w 44"/>
                <a:gd name="T35" fmla="*/ 13 h 35"/>
                <a:gd name="T36" fmla="*/ 42 w 44"/>
                <a:gd name="T37" fmla="*/ 10 h 35"/>
                <a:gd name="T38" fmla="*/ 40 w 44"/>
                <a:gd name="T39" fmla="*/ 6 h 35"/>
                <a:gd name="T40" fmla="*/ 37 w 44"/>
                <a:gd name="T41" fmla="*/ 5 h 35"/>
                <a:gd name="T42" fmla="*/ 35 w 44"/>
                <a:gd name="T43" fmla="*/ 3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3 h 35"/>
                <a:gd name="T56" fmla="*/ 7 w 44"/>
                <a:gd name="T57" fmla="*/ 5 h 35"/>
                <a:gd name="T58" fmla="*/ 4 w 44"/>
                <a:gd name="T59" fmla="*/ 6 h 35"/>
                <a:gd name="T60" fmla="*/ 2 w 44"/>
                <a:gd name="T61" fmla="*/ 10 h 35"/>
                <a:gd name="T62" fmla="*/ 0 w 44"/>
                <a:gd name="T63" fmla="*/ 13 h 35"/>
                <a:gd name="T64" fmla="*/ 0 w 44"/>
                <a:gd name="T65" fmla="*/ 17 h 35"/>
                <a:gd name="T66" fmla="*/ 7 w 44"/>
                <a:gd name="T67" fmla="*/ 17 h 35"/>
                <a:gd name="T68" fmla="*/ 8 w 44"/>
                <a:gd name="T69" fmla="*/ 13 h 35"/>
                <a:gd name="T70" fmla="*/ 8 w 44"/>
                <a:gd name="T71" fmla="*/ 10 h 35"/>
                <a:gd name="T72" fmla="*/ 11 w 44"/>
                <a:gd name="T73" fmla="*/ 9 h 35"/>
                <a:gd name="T74" fmla="*/ 15 w 44"/>
                <a:gd name="T75" fmla="*/ 6 h 35"/>
                <a:gd name="T76" fmla="*/ 22 w 44"/>
                <a:gd name="T77" fmla="*/ 6 h 35"/>
                <a:gd name="T78" fmla="*/ 29 w 44"/>
                <a:gd name="T79" fmla="*/ 6 h 35"/>
                <a:gd name="T80" fmla="*/ 33 w 44"/>
                <a:gd name="T81" fmla="*/ 9 h 35"/>
                <a:gd name="T82" fmla="*/ 35 w 44"/>
                <a:gd name="T83" fmla="*/ 10 h 35"/>
                <a:gd name="T84" fmla="*/ 37 w 44"/>
                <a:gd name="T85" fmla="*/ 13 h 35"/>
                <a:gd name="T86" fmla="*/ 37 w 44"/>
                <a:gd name="T87" fmla="*/ 14 h 35"/>
                <a:gd name="T88" fmla="*/ 37 w 44"/>
                <a:gd name="T89" fmla="*/ 17 h 35"/>
                <a:gd name="T90" fmla="*/ 37 w 44"/>
                <a:gd name="T91" fmla="*/ 20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7 h 35"/>
                <a:gd name="T100" fmla="*/ 22 w 44"/>
                <a:gd name="T101" fmla="*/ 29 h 35"/>
                <a:gd name="T102" fmla="*/ 15 w 44"/>
                <a:gd name="T103" fmla="*/ 27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20 h 35"/>
                <a:gd name="T112" fmla="*/ 7 w 44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7"/>
                  </a:move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3" y="34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5" y="33"/>
                  </a:lnTo>
                  <a:lnTo>
                    <a:pt x="37" y="30"/>
                  </a:lnTo>
                  <a:lnTo>
                    <a:pt x="40" y="27"/>
                  </a:lnTo>
                  <a:lnTo>
                    <a:pt x="42" y="25"/>
                  </a:lnTo>
                  <a:lnTo>
                    <a:pt x="43" y="21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2" y="10"/>
                  </a:lnTo>
                  <a:lnTo>
                    <a:pt x="40" y="6"/>
                  </a:lnTo>
                  <a:lnTo>
                    <a:pt x="37" y="5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6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7"/>
                  </a:lnTo>
                  <a:close/>
                  <a:moveTo>
                    <a:pt x="7" y="17"/>
                  </a:moveTo>
                  <a:lnTo>
                    <a:pt x="8" y="13"/>
                  </a:lnTo>
                  <a:lnTo>
                    <a:pt x="8" y="10"/>
                  </a:lnTo>
                  <a:lnTo>
                    <a:pt x="11" y="9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29" y="6"/>
                  </a:lnTo>
                  <a:lnTo>
                    <a:pt x="33" y="9"/>
                  </a:lnTo>
                  <a:lnTo>
                    <a:pt x="35" y="10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0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9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20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3" name="Freeform 254"/>
            <p:cNvSpPr>
              <a:spLocks/>
            </p:cNvSpPr>
            <p:nvPr/>
          </p:nvSpPr>
          <p:spPr bwMode="auto">
            <a:xfrm>
              <a:off x="1056" y="3444"/>
              <a:ext cx="50" cy="32"/>
            </a:xfrm>
            <a:custGeom>
              <a:avLst/>
              <a:gdLst>
                <a:gd name="T0" fmla="*/ 43 w 43"/>
                <a:gd name="T1" fmla="*/ 0 h 31"/>
                <a:gd name="T2" fmla="*/ 14 w 43"/>
                <a:gd name="T3" fmla="*/ 0 h 31"/>
                <a:gd name="T4" fmla="*/ 8 w 43"/>
                <a:gd name="T5" fmla="*/ 1 h 31"/>
                <a:gd name="T6" fmla="*/ 4 w 43"/>
                <a:gd name="T7" fmla="*/ 4 h 31"/>
                <a:gd name="T8" fmla="*/ 2 w 43"/>
                <a:gd name="T9" fmla="*/ 7 h 31"/>
                <a:gd name="T10" fmla="*/ 0 w 43"/>
                <a:gd name="T11" fmla="*/ 13 h 31"/>
                <a:gd name="T12" fmla="*/ 0 w 43"/>
                <a:gd name="T13" fmla="*/ 17 h 31"/>
                <a:gd name="T14" fmla="*/ 2 w 43"/>
                <a:gd name="T15" fmla="*/ 19 h 31"/>
                <a:gd name="T16" fmla="*/ 4 w 43"/>
                <a:gd name="T17" fmla="*/ 22 h 31"/>
                <a:gd name="T18" fmla="*/ 7 w 43"/>
                <a:gd name="T19" fmla="*/ 25 h 31"/>
                <a:gd name="T20" fmla="*/ 2 w 43"/>
                <a:gd name="T21" fmla="*/ 25 h 31"/>
                <a:gd name="T22" fmla="*/ 2 w 43"/>
                <a:gd name="T23" fmla="*/ 31 h 31"/>
                <a:gd name="T24" fmla="*/ 43 w 43"/>
                <a:gd name="T25" fmla="*/ 31 h 31"/>
                <a:gd name="T26" fmla="*/ 43 w 43"/>
                <a:gd name="T27" fmla="*/ 25 h 31"/>
                <a:gd name="T28" fmla="*/ 19 w 43"/>
                <a:gd name="T29" fmla="*/ 25 h 31"/>
                <a:gd name="T30" fmla="*/ 14 w 43"/>
                <a:gd name="T31" fmla="*/ 23 h 31"/>
                <a:gd name="T32" fmla="*/ 10 w 43"/>
                <a:gd name="T33" fmla="*/ 22 h 31"/>
                <a:gd name="T34" fmla="*/ 8 w 43"/>
                <a:gd name="T35" fmla="*/ 18 h 31"/>
                <a:gd name="T36" fmla="*/ 7 w 43"/>
                <a:gd name="T37" fmla="*/ 14 h 31"/>
                <a:gd name="T38" fmla="*/ 7 w 43"/>
                <a:gd name="T39" fmla="*/ 10 h 31"/>
                <a:gd name="T40" fmla="*/ 8 w 43"/>
                <a:gd name="T41" fmla="*/ 7 h 31"/>
                <a:gd name="T42" fmla="*/ 13 w 43"/>
                <a:gd name="T43" fmla="*/ 6 h 31"/>
                <a:gd name="T44" fmla="*/ 17 w 43"/>
                <a:gd name="T45" fmla="*/ 6 h 31"/>
                <a:gd name="T46" fmla="*/ 43 w 43"/>
                <a:gd name="T47" fmla="*/ 6 h 31"/>
                <a:gd name="T48" fmla="*/ 43 w 43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1">
                  <a:moveTo>
                    <a:pt x="43" y="0"/>
                  </a:moveTo>
                  <a:lnTo>
                    <a:pt x="14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4" y="22"/>
                  </a:lnTo>
                  <a:lnTo>
                    <a:pt x="7" y="25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43" y="31"/>
                  </a:lnTo>
                  <a:lnTo>
                    <a:pt x="43" y="25"/>
                  </a:lnTo>
                  <a:lnTo>
                    <a:pt x="19" y="25"/>
                  </a:lnTo>
                  <a:lnTo>
                    <a:pt x="14" y="23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8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43" y="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4" name="Freeform 255"/>
            <p:cNvSpPr>
              <a:spLocks/>
            </p:cNvSpPr>
            <p:nvPr/>
          </p:nvSpPr>
          <p:spPr bwMode="auto">
            <a:xfrm>
              <a:off x="1040" y="3367"/>
              <a:ext cx="66" cy="43"/>
            </a:xfrm>
            <a:custGeom>
              <a:avLst/>
              <a:gdLst>
                <a:gd name="T0" fmla="*/ 0 w 57"/>
                <a:gd name="T1" fmla="*/ 42 h 42"/>
                <a:gd name="T2" fmla="*/ 57 w 57"/>
                <a:gd name="T3" fmla="*/ 42 h 42"/>
                <a:gd name="T4" fmla="*/ 57 w 57"/>
                <a:gd name="T5" fmla="*/ 36 h 42"/>
                <a:gd name="T6" fmla="*/ 11 w 57"/>
                <a:gd name="T7" fmla="*/ 36 h 42"/>
                <a:gd name="T8" fmla="*/ 57 w 57"/>
                <a:gd name="T9" fmla="*/ 8 h 42"/>
                <a:gd name="T10" fmla="*/ 57 w 57"/>
                <a:gd name="T11" fmla="*/ 0 h 42"/>
                <a:gd name="T12" fmla="*/ 0 w 57"/>
                <a:gd name="T13" fmla="*/ 0 h 42"/>
                <a:gd name="T14" fmla="*/ 0 w 57"/>
                <a:gd name="T15" fmla="*/ 7 h 42"/>
                <a:gd name="T16" fmla="*/ 46 w 57"/>
                <a:gd name="T17" fmla="*/ 7 h 42"/>
                <a:gd name="T18" fmla="*/ 0 w 57"/>
                <a:gd name="T19" fmla="*/ 33 h 42"/>
                <a:gd name="T20" fmla="*/ 0 w 57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42"/>
                  </a:moveTo>
                  <a:lnTo>
                    <a:pt x="57" y="42"/>
                  </a:lnTo>
                  <a:lnTo>
                    <a:pt x="57" y="36"/>
                  </a:lnTo>
                  <a:lnTo>
                    <a:pt x="11" y="36"/>
                  </a:lnTo>
                  <a:lnTo>
                    <a:pt x="57" y="8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6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5" name="Freeform 256"/>
            <p:cNvSpPr>
              <a:spLocks/>
            </p:cNvSpPr>
            <p:nvPr/>
          </p:nvSpPr>
          <p:spPr bwMode="auto">
            <a:xfrm>
              <a:off x="1058" y="3323"/>
              <a:ext cx="49" cy="33"/>
            </a:xfrm>
            <a:custGeom>
              <a:avLst/>
              <a:gdLst>
                <a:gd name="T0" fmla="*/ 0 w 42"/>
                <a:gd name="T1" fmla="*/ 32 h 32"/>
                <a:gd name="T2" fmla="*/ 30 w 42"/>
                <a:gd name="T3" fmla="*/ 32 h 32"/>
                <a:gd name="T4" fmla="*/ 30 w 42"/>
                <a:gd name="T5" fmla="*/ 32 h 32"/>
                <a:gd name="T6" fmla="*/ 35 w 42"/>
                <a:gd name="T7" fmla="*/ 30 h 32"/>
                <a:gd name="T8" fmla="*/ 38 w 42"/>
                <a:gd name="T9" fmla="*/ 28 h 32"/>
                <a:gd name="T10" fmla="*/ 41 w 42"/>
                <a:gd name="T11" fmla="*/ 24 h 32"/>
                <a:gd name="T12" fmla="*/ 42 w 42"/>
                <a:gd name="T13" fmla="*/ 19 h 32"/>
                <a:gd name="T14" fmla="*/ 41 w 42"/>
                <a:gd name="T15" fmla="*/ 15 h 32"/>
                <a:gd name="T16" fmla="*/ 40 w 42"/>
                <a:gd name="T17" fmla="*/ 11 h 32"/>
                <a:gd name="T18" fmla="*/ 38 w 42"/>
                <a:gd name="T19" fmla="*/ 8 h 32"/>
                <a:gd name="T20" fmla="*/ 35 w 42"/>
                <a:gd name="T21" fmla="*/ 7 h 32"/>
                <a:gd name="T22" fmla="*/ 41 w 42"/>
                <a:gd name="T23" fmla="*/ 7 h 32"/>
                <a:gd name="T24" fmla="*/ 41 w 42"/>
                <a:gd name="T25" fmla="*/ 0 h 32"/>
                <a:gd name="T26" fmla="*/ 0 w 42"/>
                <a:gd name="T27" fmla="*/ 0 h 32"/>
                <a:gd name="T28" fmla="*/ 0 w 42"/>
                <a:gd name="T29" fmla="*/ 7 h 32"/>
                <a:gd name="T30" fmla="*/ 23 w 42"/>
                <a:gd name="T31" fmla="*/ 7 h 32"/>
                <a:gd name="T32" fmla="*/ 23 w 42"/>
                <a:gd name="T33" fmla="*/ 7 h 32"/>
                <a:gd name="T34" fmla="*/ 27 w 42"/>
                <a:gd name="T35" fmla="*/ 7 h 32"/>
                <a:gd name="T36" fmla="*/ 31 w 42"/>
                <a:gd name="T37" fmla="*/ 9 h 32"/>
                <a:gd name="T38" fmla="*/ 34 w 42"/>
                <a:gd name="T39" fmla="*/ 11 h 32"/>
                <a:gd name="T40" fmla="*/ 35 w 42"/>
                <a:gd name="T41" fmla="*/ 12 h 32"/>
                <a:gd name="T42" fmla="*/ 35 w 42"/>
                <a:gd name="T43" fmla="*/ 15 h 32"/>
                <a:gd name="T44" fmla="*/ 35 w 42"/>
                <a:gd name="T45" fmla="*/ 17 h 32"/>
                <a:gd name="T46" fmla="*/ 35 w 42"/>
                <a:gd name="T47" fmla="*/ 20 h 32"/>
                <a:gd name="T48" fmla="*/ 34 w 42"/>
                <a:gd name="T49" fmla="*/ 23 h 32"/>
                <a:gd name="T50" fmla="*/ 31 w 42"/>
                <a:gd name="T51" fmla="*/ 24 h 32"/>
                <a:gd name="T52" fmla="*/ 27 w 42"/>
                <a:gd name="T53" fmla="*/ 25 h 32"/>
                <a:gd name="T54" fmla="*/ 0 w 42"/>
                <a:gd name="T55" fmla="*/ 25 h 32"/>
                <a:gd name="T56" fmla="*/ 0 w 42"/>
                <a:gd name="T5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32">
                  <a:moveTo>
                    <a:pt x="0" y="32"/>
                  </a:moveTo>
                  <a:lnTo>
                    <a:pt x="30" y="32"/>
                  </a:lnTo>
                  <a:lnTo>
                    <a:pt x="30" y="32"/>
                  </a:lnTo>
                  <a:lnTo>
                    <a:pt x="35" y="30"/>
                  </a:lnTo>
                  <a:lnTo>
                    <a:pt x="38" y="28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1" y="15"/>
                  </a:lnTo>
                  <a:lnTo>
                    <a:pt x="40" y="11"/>
                  </a:lnTo>
                  <a:lnTo>
                    <a:pt x="38" y="8"/>
                  </a:lnTo>
                  <a:lnTo>
                    <a:pt x="35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7" y="7"/>
                  </a:lnTo>
                  <a:lnTo>
                    <a:pt x="31" y="9"/>
                  </a:lnTo>
                  <a:lnTo>
                    <a:pt x="34" y="11"/>
                  </a:lnTo>
                  <a:lnTo>
                    <a:pt x="35" y="12"/>
                  </a:lnTo>
                  <a:lnTo>
                    <a:pt x="35" y="15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4" y="23"/>
                  </a:lnTo>
                  <a:lnTo>
                    <a:pt x="31" y="24"/>
                  </a:lnTo>
                  <a:lnTo>
                    <a:pt x="27" y="25"/>
                  </a:lnTo>
                  <a:lnTo>
                    <a:pt x="0" y="2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" name="Freeform 257"/>
            <p:cNvSpPr>
              <a:spLocks/>
            </p:cNvSpPr>
            <p:nvPr/>
          </p:nvSpPr>
          <p:spPr bwMode="auto">
            <a:xfrm>
              <a:off x="1056" y="3257"/>
              <a:ext cx="50" cy="55"/>
            </a:xfrm>
            <a:custGeom>
              <a:avLst/>
              <a:gdLst>
                <a:gd name="T0" fmla="*/ 7 w 43"/>
                <a:gd name="T1" fmla="*/ 25 h 53"/>
                <a:gd name="T2" fmla="*/ 4 w 43"/>
                <a:gd name="T3" fmla="*/ 27 h 53"/>
                <a:gd name="T4" fmla="*/ 2 w 43"/>
                <a:gd name="T5" fmla="*/ 29 h 53"/>
                <a:gd name="T6" fmla="*/ 0 w 43"/>
                <a:gd name="T7" fmla="*/ 32 h 53"/>
                <a:gd name="T8" fmla="*/ 0 w 43"/>
                <a:gd name="T9" fmla="*/ 34 h 53"/>
                <a:gd name="T10" fmla="*/ 0 w 43"/>
                <a:gd name="T11" fmla="*/ 38 h 53"/>
                <a:gd name="T12" fmla="*/ 2 w 43"/>
                <a:gd name="T13" fmla="*/ 41 h 53"/>
                <a:gd name="T14" fmla="*/ 3 w 43"/>
                <a:gd name="T15" fmla="*/ 44 h 53"/>
                <a:gd name="T16" fmla="*/ 6 w 43"/>
                <a:gd name="T17" fmla="*/ 45 h 53"/>
                <a:gd name="T18" fmla="*/ 7 w 43"/>
                <a:gd name="T19" fmla="*/ 46 h 53"/>
                <a:gd name="T20" fmla="*/ 7 w 43"/>
                <a:gd name="T21" fmla="*/ 46 h 53"/>
                <a:gd name="T22" fmla="*/ 2 w 43"/>
                <a:gd name="T23" fmla="*/ 46 h 53"/>
                <a:gd name="T24" fmla="*/ 2 w 43"/>
                <a:gd name="T25" fmla="*/ 53 h 53"/>
                <a:gd name="T26" fmla="*/ 43 w 43"/>
                <a:gd name="T27" fmla="*/ 53 h 53"/>
                <a:gd name="T28" fmla="*/ 43 w 43"/>
                <a:gd name="T29" fmla="*/ 46 h 53"/>
                <a:gd name="T30" fmla="*/ 19 w 43"/>
                <a:gd name="T31" fmla="*/ 46 h 53"/>
                <a:gd name="T32" fmla="*/ 14 w 43"/>
                <a:gd name="T33" fmla="*/ 46 h 53"/>
                <a:gd name="T34" fmla="*/ 10 w 43"/>
                <a:gd name="T35" fmla="*/ 44 h 53"/>
                <a:gd name="T36" fmla="*/ 8 w 43"/>
                <a:gd name="T37" fmla="*/ 41 h 53"/>
                <a:gd name="T38" fmla="*/ 7 w 43"/>
                <a:gd name="T39" fmla="*/ 37 h 53"/>
                <a:gd name="T40" fmla="*/ 7 w 43"/>
                <a:gd name="T41" fmla="*/ 34 h 53"/>
                <a:gd name="T42" fmla="*/ 8 w 43"/>
                <a:gd name="T43" fmla="*/ 32 h 53"/>
                <a:gd name="T44" fmla="*/ 11 w 43"/>
                <a:gd name="T45" fmla="*/ 30 h 53"/>
                <a:gd name="T46" fmla="*/ 14 w 43"/>
                <a:gd name="T47" fmla="*/ 30 h 53"/>
                <a:gd name="T48" fmla="*/ 43 w 43"/>
                <a:gd name="T49" fmla="*/ 30 h 53"/>
                <a:gd name="T50" fmla="*/ 43 w 43"/>
                <a:gd name="T51" fmla="*/ 24 h 53"/>
                <a:gd name="T52" fmla="*/ 18 w 43"/>
                <a:gd name="T53" fmla="*/ 24 h 53"/>
                <a:gd name="T54" fmla="*/ 13 w 43"/>
                <a:gd name="T55" fmla="*/ 23 h 53"/>
                <a:gd name="T56" fmla="*/ 10 w 43"/>
                <a:gd name="T57" fmla="*/ 21 h 53"/>
                <a:gd name="T58" fmla="*/ 7 w 43"/>
                <a:gd name="T59" fmla="*/ 19 h 53"/>
                <a:gd name="T60" fmla="*/ 7 w 43"/>
                <a:gd name="T61" fmla="*/ 15 h 53"/>
                <a:gd name="T62" fmla="*/ 7 w 43"/>
                <a:gd name="T63" fmla="*/ 11 h 53"/>
                <a:gd name="T64" fmla="*/ 8 w 43"/>
                <a:gd name="T65" fmla="*/ 9 h 53"/>
                <a:gd name="T66" fmla="*/ 11 w 43"/>
                <a:gd name="T67" fmla="*/ 8 h 53"/>
                <a:gd name="T68" fmla="*/ 15 w 43"/>
                <a:gd name="T69" fmla="*/ 7 h 53"/>
                <a:gd name="T70" fmla="*/ 43 w 43"/>
                <a:gd name="T71" fmla="*/ 7 h 53"/>
                <a:gd name="T72" fmla="*/ 43 w 43"/>
                <a:gd name="T73" fmla="*/ 0 h 53"/>
                <a:gd name="T74" fmla="*/ 17 w 43"/>
                <a:gd name="T75" fmla="*/ 0 h 53"/>
                <a:gd name="T76" fmla="*/ 15 w 43"/>
                <a:gd name="T77" fmla="*/ 0 h 53"/>
                <a:gd name="T78" fmla="*/ 8 w 43"/>
                <a:gd name="T79" fmla="*/ 2 h 53"/>
                <a:gd name="T80" fmla="*/ 4 w 43"/>
                <a:gd name="T81" fmla="*/ 4 h 53"/>
                <a:gd name="T82" fmla="*/ 3 w 43"/>
                <a:gd name="T83" fmla="*/ 6 h 53"/>
                <a:gd name="T84" fmla="*/ 2 w 43"/>
                <a:gd name="T85" fmla="*/ 8 h 53"/>
                <a:gd name="T86" fmla="*/ 0 w 43"/>
                <a:gd name="T87" fmla="*/ 13 h 53"/>
                <a:gd name="T88" fmla="*/ 0 w 43"/>
                <a:gd name="T89" fmla="*/ 16 h 53"/>
                <a:gd name="T90" fmla="*/ 2 w 43"/>
                <a:gd name="T91" fmla="*/ 19 h 53"/>
                <a:gd name="T92" fmla="*/ 4 w 43"/>
                <a:gd name="T93" fmla="*/ 21 h 53"/>
                <a:gd name="T94" fmla="*/ 7 w 43"/>
                <a:gd name="T95" fmla="*/ 24 h 53"/>
                <a:gd name="T96" fmla="*/ 7 w 43"/>
                <a:gd name="T97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" h="53">
                  <a:moveTo>
                    <a:pt x="7" y="25"/>
                  </a:moveTo>
                  <a:lnTo>
                    <a:pt x="4" y="27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3" y="44"/>
                  </a:lnTo>
                  <a:lnTo>
                    <a:pt x="6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2" y="46"/>
                  </a:lnTo>
                  <a:lnTo>
                    <a:pt x="2" y="53"/>
                  </a:lnTo>
                  <a:lnTo>
                    <a:pt x="43" y="53"/>
                  </a:lnTo>
                  <a:lnTo>
                    <a:pt x="43" y="46"/>
                  </a:lnTo>
                  <a:lnTo>
                    <a:pt x="19" y="46"/>
                  </a:lnTo>
                  <a:lnTo>
                    <a:pt x="14" y="46"/>
                  </a:lnTo>
                  <a:lnTo>
                    <a:pt x="10" y="44"/>
                  </a:lnTo>
                  <a:lnTo>
                    <a:pt x="8" y="41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4" y="30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18" y="24"/>
                  </a:lnTo>
                  <a:lnTo>
                    <a:pt x="13" y="23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9"/>
                  </a:lnTo>
                  <a:lnTo>
                    <a:pt x="11" y="8"/>
                  </a:lnTo>
                  <a:lnTo>
                    <a:pt x="15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7" name="Freeform 258"/>
            <p:cNvSpPr>
              <a:spLocks noEditPoints="1"/>
            </p:cNvSpPr>
            <p:nvPr/>
          </p:nvSpPr>
          <p:spPr bwMode="auto">
            <a:xfrm>
              <a:off x="1040" y="3212"/>
              <a:ext cx="67" cy="36"/>
            </a:xfrm>
            <a:custGeom>
              <a:avLst/>
              <a:gdLst>
                <a:gd name="T0" fmla="*/ 0 w 58"/>
                <a:gd name="T1" fmla="*/ 34 h 34"/>
                <a:gd name="T2" fmla="*/ 57 w 58"/>
                <a:gd name="T3" fmla="*/ 34 h 34"/>
                <a:gd name="T4" fmla="*/ 57 w 58"/>
                <a:gd name="T5" fmla="*/ 29 h 34"/>
                <a:gd name="T6" fmla="*/ 51 w 58"/>
                <a:gd name="T7" fmla="*/ 29 h 34"/>
                <a:gd name="T8" fmla="*/ 54 w 58"/>
                <a:gd name="T9" fmla="*/ 26 h 34"/>
                <a:gd name="T10" fmla="*/ 57 w 58"/>
                <a:gd name="T11" fmla="*/ 24 h 34"/>
                <a:gd name="T12" fmla="*/ 57 w 58"/>
                <a:gd name="T13" fmla="*/ 21 h 34"/>
                <a:gd name="T14" fmla="*/ 58 w 58"/>
                <a:gd name="T15" fmla="*/ 17 h 34"/>
                <a:gd name="T16" fmla="*/ 57 w 58"/>
                <a:gd name="T17" fmla="*/ 14 h 34"/>
                <a:gd name="T18" fmla="*/ 56 w 58"/>
                <a:gd name="T19" fmla="*/ 11 h 34"/>
                <a:gd name="T20" fmla="*/ 54 w 58"/>
                <a:gd name="T21" fmla="*/ 8 h 34"/>
                <a:gd name="T22" fmla="*/ 51 w 58"/>
                <a:gd name="T23" fmla="*/ 5 h 34"/>
                <a:gd name="T24" fmla="*/ 49 w 58"/>
                <a:gd name="T25" fmla="*/ 3 h 34"/>
                <a:gd name="T26" fmla="*/ 44 w 58"/>
                <a:gd name="T27" fmla="*/ 1 h 34"/>
                <a:gd name="T28" fmla="*/ 39 w 58"/>
                <a:gd name="T29" fmla="*/ 1 h 34"/>
                <a:gd name="T30" fmla="*/ 35 w 58"/>
                <a:gd name="T31" fmla="*/ 0 h 34"/>
                <a:gd name="T32" fmla="*/ 31 w 58"/>
                <a:gd name="T33" fmla="*/ 1 h 34"/>
                <a:gd name="T34" fmla="*/ 27 w 58"/>
                <a:gd name="T35" fmla="*/ 1 h 34"/>
                <a:gd name="T36" fmla="*/ 22 w 58"/>
                <a:gd name="T37" fmla="*/ 3 h 34"/>
                <a:gd name="T38" fmla="*/ 20 w 58"/>
                <a:gd name="T39" fmla="*/ 5 h 34"/>
                <a:gd name="T40" fmla="*/ 18 w 58"/>
                <a:gd name="T41" fmla="*/ 7 h 34"/>
                <a:gd name="T42" fmla="*/ 16 w 58"/>
                <a:gd name="T43" fmla="*/ 11 h 34"/>
                <a:gd name="T44" fmla="*/ 14 w 58"/>
                <a:gd name="T45" fmla="*/ 13 h 34"/>
                <a:gd name="T46" fmla="*/ 14 w 58"/>
                <a:gd name="T47" fmla="*/ 17 h 34"/>
                <a:gd name="T48" fmla="*/ 14 w 58"/>
                <a:gd name="T49" fmla="*/ 20 h 34"/>
                <a:gd name="T50" fmla="*/ 16 w 58"/>
                <a:gd name="T51" fmla="*/ 22 h 34"/>
                <a:gd name="T52" fmla="*/ 18 w 58"/>
                <a:gd name="T53" fmla="*/ 25 h 34"/>
                <a:gd name="T54" fmla="*/ 20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8 h 34"/>
                <a:gd name="T66" fmla="*/ 22 w 58"/>
                <a:gd name="T67" fmla="*/ 13 h 34"/>
                <a:gd name="T68" fmla="*/ 22 w 58"/>
                <a:gd name="T69" fmla="*/ 12 h 34"/>
                <a:gd name="T70" fmla="*/ 25 w 58"/>
                <a:gd name="T71" fmla="*/ 11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11 h 34"/>
                <a:gd name="T80" fmla="*/ 50 w 58"/>
                <a:gd name="T81" fmla="*/ 12 h 34"/>
                <a:gd name="T82" fmla="*/ 51 w 58"/>
                <a:gd name="T83" fmla="*/ 13 h 34"/>
                <a:gd name="T84" fmla="*/ 51 w 58"/>
                <a:gd name="T85" fmla="*/ 16 h 34"/>
                <a:gd name="T86" fmla="*/ 51 w 58"/>
                <a:gd name="T87" fmla="*/ 18 h 34"/>
                <a:gd name="T88" fmla="*/ 51 w 58"/>
                <a:gd name="T89" fmla="*/ 22 h 34"/>
                <a:gd name="T90" fmla="*/ 47 w 58"/>
                <a:gd name="T91" fmla="*/ 26 h 34"/>
                <a:gd name="T92" fmla="*/ 43 w 58"/>
                <a:gd name="T93" fmla="*/ 28 h 34"/>
                <a:gd name="T94" fmla="*/ 38 w 58"/>
                <a:gd name="T95" fmla="*/ 29 h 34"/>
                <a:gd name="T96" fmla="*/ 31 w 58"/>
                <a:gd name="T97" fmla="*/ 28 h 34"/>
                <a:gd name="T98" fmla="*/ 25 w 58"/>
                <a:gd name="T99" fmla="*/ 26 h 34"/>
                <a:gd name="T100" fmla="*/ 24 w 58"/>
                <a:gd name="T101" fmla="*/ 25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7" y="34"/>
                  </a:lnTo>
                  <a:lnTo>
                    <a:pt x="57" y="29"/>
                  </a:lnTo>
                  <a:lnTo>
                    <a:pt x="51" y="29"/>
                  </a:lnTo>
                  <a:lnTo>
                    <a:pt x="54" y="26"/>
                  </a:lnTo>
                  <a:lnTo>
                    <a:pt x="57" y="24"/>
                  </a:lnTo>
                  <a:lnTo>
                    <a:pt x="57" y="21"/>
                  </a:lnTo>
                  <a:lnTo>
                    <a:pt x="58" y="17"/>
                  </a:lnTo>
                  <a:lnTo>
                    <a:pt x="57" y="14"/>
                  </a:lnTo>
                  <a:lnTo>
                    <a:pt x="56" y="11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9" y="3"/>
                  </a:lnTo>
                  <a:lnTo>
                    <a:pt x="44" y="1"/>
                  </a:lnTo>
                  <a:lnTo>
                    <a:pt x="39" y="1"/>
                  </a:ln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8" y="25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8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5" y="11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1" y="16"/>
                  </a:lnTo>
                  <a:lnTo>
                    <a:pt x="51" y="18"/>
                  </a:lnTo>
                  <a:lnTo>
                    <a:pt x="51" y="22"/>
                  </a:lnTo>
                  <a:lnTo>
                    <a:pt x="47" y="26"/>
                  </a:lnTo>
                  <a:lnTo>
                    <a:pt x="43" y="28"/>
                  </a:lnTo>
                  <a:lnTo>
                    <a:pt x="38" y="29"/>
                  </a:lnTo>
                  <a:lnTo>
                    <a:pt x="31" y="28"/>
                  </a:lnTo>
                  <a:lnTo>
                    <a:pt x="25" y="26"/>
                  </a:lnTo>
                  <a:lnTo>
                    <a:pt x="24" y="25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8" name="Freeform 259"/>
            <p:cNvSpPr>
              <a:spLocks noEditPoints="1"/>
            </p:cNvSpPr>
            <p:nvPr/>
          </p:nvSpPr>
          <p:spPr bwMode="auto">
            <a:xfrm>
              <a:off x="1056" y="3169"/>
              <a:ext cx="51" cy="38"/>
            </a:xfrm>
            <a:custGeom>
              <a:avLst/>
              <a:gdLst>
                <a:gd name="T0" fmla="*/ 25 w 44"/>
                <a:gd name="T1" fmla="*/ 0 h 36"/>
                <a:gd name="T2" fmla="*/ 19 w 44"/>
                <a:gd name="T3" fmla="*/ 0 h 36"/>
                <a:gd name="T4" fmla="*/ 14 w 44"/>
                <a:gd name="T5" fmla="*/ 2 h 36"/>
                <a:gd name="T6" fmla="*/ 10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2 w 44"/>
                <a:gd name="T13" fmla="*/ 10 h 36"/>
                <a:gd name="T14" fmla="*/ 0 w 44"/>
                <a:gd name="T15" fmla="*/ 14 h 36"/>
                <a:gd name="T16" fmla="*/ 0 w 44"/>
                <a:gd name="T17" fmla="*/ 17 h 36"/>
                <a:gd name="T18" fmla="*/ 0 w 44"/>
                <a:gd name="T19" fmla="*/ 21 h 36"/>
                <a:gd name="T20" fmla="*/ 2 w 44"/>
                <a:gd name="T21" fmla="*/ 25 h 36"/>
                <a:gd name="T22" fmla="*/ 4 w 44"/>
                <a:gd name="T23" fmla="*/ 28 h 36"/>
                <a:gd name="T24" fmla="*/ 7 w 44"/>
                <a:gd name="T25" fmla="*/ 31 h 36"/>
                <a:gd name="T26" fmla="*/ 10 w 44"/>
                <a:gd name="T27" fmla="*/ 33 h 36"/>
                <a:gd name="T28" fmla="*/ 14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6 h 36"/>
                <a:gd name="T36" fmla="*/ 33 w 44"/>
                <a:gd name="T37" fmla="*/ 33 h 36"/>
                <a:gd name="T38" fmla="*/ 39 w 44"/>
                <a:gd name="T39" fmla="*/ 31 h 36"/>
                <a:gd name="T40" fmla="*/ 42 w 44"/>
                <a:gd name="T41" fmla="*/ 28 h 36"/>
                <a:gd name="T42" fmla="*/ 43 w 44"/>
                <a:gd name="T43" fmla="*/ 23 h 36"/>
                <a:gd name="T44" fmla="*/ 44 w 44"/>
                <a:gd name="T45" fmla="*/ 17 h 36"/>
                <a:gd name="T46" fmla="*/ 43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29 w 44"/>
                <a:gd name="T57" fmla="*/ 0 h 36"/>
                <a:gd name="T58" fmla="*/ 29 w 44"/>
                <a:gd name="T59" fmla="*/ 8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3 h 36"/>
                <a:gd name="T70" fmla="*/ 35 w 44"/>
                <a:gd name="T71" fmla="*/ 25 h 36"/>
                <a:gd name="T72" fmla="*/ 30 w 44"/>
                <a:gd name="T73" fmla="*/ 28 h 36"/>
                <a:gd name="T74" fmla="*/ 25 w 44"/>
                <a:gd name="T75" fmla="*/ 28 h 36"/>
                <a:gd name="T76" fmla="*/ 25 w 44"/>
                <a:gd name="T77" fmla="*/ 0 h 36"/>
                <a:gd name="T78" fmla="*/ 19 w 44"/>
                <a:gd name="T79" fmla="*/ 28 h 36"/>
                <a:gd name="T80" fmla="*/ 14 w 44"/>
                <a:gd name="T81" fmla="*/ 28 h 36"/>
                <a:gd name="T82" fmla="*/ 10 w 44"/>
                <a:gd name="T83" fmla="*/ 25 h 36"/>
                <a:gd name="T84" fmla="*/ 8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10 w 44"/>
                <a:gd name="T91" fmla="*/ 11 h 36"/>
                <a:gd name="T92" fmla="*/ 14 w 44"/>
                <a:gd name="T93" fmla="*/ 8 h 36"/>
                <a:gd name="T94" fmla="*/ 19 w 44"/>
                <a:gd name="T95" fmla="*/ 7 h 36"/>
                <a:gd name="T96" fmla="*/ 19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5" y="0"/>
                  </a:move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3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6"/>
                  </a:lnTo>
                  <a:lnTo>
                    <a:pt x="33" y="33"/>
                  </a:lnTo>
                  <a:lnTo>
                    <a:pt x="39" y="31"/>
                  </a:lnTo>
                  <a:lnTo>
                    <a:pt x="42" y="28"/>
                  </a:lnTo>
                  <a:lnTo>
                    <a:pt x="43" y="23"/>
                  </a:lnTo>
                  <a:lnTo>
                    <a:pt x="44" y="17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35" y="25"/>
                  </a:lnTo>
                  <a:lnTo>
                    <a:pt x="30" y="28"/>
                  </a:lnTo>
                  <a:lnTo>
                    <a:pt x="25" y="28"/>
                  </a:lnTo>
                  <a:lnTo>
                    <a:pt x="25" y="0"/>
                  </a:lnTo>
                  <a:close/>
                  <a:moveTo>
                    <a:pt x="19" y="28"/>
                  </a:moveTo>
                  <a:lnTo>
                    <a:pt x="14" y="28"/>
                  </a:lnTo>
                  <a:lnTo>
                    <a:pt x="10" y="25"/>
                  </a:lnTo>
                  <a:lnTo>
                    <a:pt x="8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1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9" name="Freeform 260"/>
            <p:cNvSpPr>
              <a:spLocks/>
            </p:cNvSpPr>
            <p:nvPr/>
          </p:nvSpPr>
          <p:spPr bwMode="auto">
            <a:xfrm>
              <a:off x="1056" y="3141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3 h 18"/>
                <a:gd name="T4" fmla="*/ 2 w 43"/>
                <a:gd name="T5" fmla="*/ 5 h 18"/>
                <a:gd name="T6" fmla="*/ 3 w 43"/>
                <a:gd name="T7" fmla="*/ 8 h 18"/>
                <a:gd name="T8" fmla="*/ 6 w 43"/>
                <a:gd name="T9" fmla="*/ 10 h 18"/>
                <a:gd name="T10" fmla="*/ 8 w 43"/>
                <a:gd name="T11" fmla="*/ 13 h 18"/>
                <a:gd name="T12" fmla="*/ 2 w 43"/>
                <a:gd name="T13" fmla="*/ 13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2 h 18"/>
                <a:gd name="T24" fmla="*/ 11 w 43"/>
                <a:gd name="T25" fmla="*/ 9 h 18"/>
                <a:gd name="T26" fmla="*/ 8 w 43"/>
                <a:gd name="T27" fmla="*/ 6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6" y="10"/>
                  </a:lnTo>
                  <a:lnTo>
                    <a:pt x="8" y="13"/>
                  </a:lnTo>
                  <a:lnTo>
                    <a:pt x="2" y="13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0" name="Freeform 261"/>
            <p:cNvSpPr>
              <a:spLocks/>
            </p:cNvSpPr>
            <p:nvPr/>
          </p:nvSpPr>
          <p:spPr bwMode="auto">
            <a:xfrm>
              <a:off x="1040" y="3074"/>
              <a:ext cx="66" cy="44"/>
            </a:xfrm>
            <a:custGeom>
              <a:avLst/>
              <a:gdLst>
                <a:gd name="T0" fmla="*/ 0 w 57"/>
                <a:gd name="T1" fmla="*/ 39 h 42"/>
                <a:gd name="T2" fmla="*/ 7 w 57"/>
                <a:gd name="T3" fmla="*/ 39 h 42"/>
                <a:gd name="T4" fmla="*/ 7 w 57"/>
                <a:gd name="T5" fmla="*/ 9 h 42"/>
                <a:gd name="T6" fmla="*/ 50 w 57"/>
                <a:gd name="T7" fmla="*/ 42 h 42"/>
                <a:gd name="T8" fmla="*/ 57 w 57"/>
                <a:gd name="T9" fmla="*/ 42 h 42"/>
                <a:gd name="T10" fmla="*/ 57 w 57"/>
                <a:gd name="T11" fmla="*/ 0 h 42"/>
                <a:gd name="T12" fmla="*/ 50 w 57"/>
                <a:gd name="T13" fmla="*/ 0 h 42"/>
                <a:gd name="T14" fmla="*/ 50 w 57"/>
                <a:gd name="T15" fmla="*/ 32 h 42"/>
                <a:gd name="T16" fmla="*/ 7 w 57"/>
                <a:gd name="T17" fmla="*/ 0 h 42"/>
                <a:gd name="T18" fmla="*/ 0 w 57"/>
                <a:gd name="T19" fmla="*/ 0 h 42"/>
                <a:gd name="T20" fmla="*/ 0 w 57"/>
                <a:gd name="T21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39"/>
                  </a:moveTo>
                  <a:lnTo>
                    <a:pt x="7" y="39"/>
                  </a:lnTo>
                  <a:lnTo>
                    <a:pt x="7" y="9"/>
                  </a:lnTo>
                  <a:lnTo>
                    <a:pt x="50" y="42"/>
                  </a:lnTo>
                  <a:lnTo>
                    <a:pt x="57" y="42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50" y="3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1" name="Line 262"/>
            <p:cNvSpPr>
              <a:spLocks noChangeShapeType="1"/>
            </p:cNvSpPr>
            <p:nvPr/>
          </p:nvSpPr>
          <p:spPr bwMode="auto">
            <a:xfrm flipV="1">
              <a:off x="1292" y="2976"/>
              <a:ext cx="1225" cy="6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62" name="Text Box 263"/>
          <p:cNvSpPr txBox="1">
            <a:spLocks noChangeArrowheads="1"/>
          </p:cNvSpPr>
          <p:nvPr/>
        </p:nvSpPr>
        <p:spPr bwMode="auto">
          <a:xfrm>
            <a:off x="3094038" y="3816000"/>
            <a:ext cx="1325562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263" name="Rectangle 264"/>
          <p:cNvSpPr>
            <a:spLocks noChangeArrowheads="1"/>
          </p:cNvSpPr>
          <p:nvPr/>
        </p:nvSpPr>
        <p:spPr bwMode="auto">
          <a:xfrm>
            <a:off x="2362200" y="2084660"/>
            <a:ext cx="69850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4" name="Rectangle 265"/>
          <p:cNvSpPr>
            <a:spLocks noChangeArrowheads="1"/>
          </p:cNvSpPr>
          <p:nvPr/>
        </p:nvSpPr>
        <p:spPr bwMode="auto">
          <a:xfrm>
            <a:off x="2362200" y="2084660"/>
            <a:ext cx="69850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5" name="Rectangle 266"/>
          <p:cNvSpPr>
            <a:spLocks noChangeArrowheads="1"/>
          </p:cNvSpPr>
          <p:nvPr/>
        </p:nvSpPr>
        <p:spPr bwMode="auto">
          <a:xfrm>
            <a:off x="2463800" y="2084660"/>
            <a:ext cx="87313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6" name="Rectangle 267"/>
          <p:cNvSpPr>
            <a:spLocks noChangeArrowheads="1"/>
          </p:cNvSpPr>
          <p:nvPr/>
        </p:nvSpPr>
        <p:spPr bwMode="auto">
          <a:xfrm>
            <a:off x="2463800" y="2084660"/>
            <a:ext cx="87313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7" name="Freeform 268"/>
          <p:cNvSpPr>
            <a:spLocks/>
          </p:cNvSpPr>
          <p:nvPr/>
        </p:nvSpPr>
        <p:spPr bwMode="auto">
          <a:xfrm>
            <a:off x="2581275" y="2084660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" name="Freeform 269"/>
          <p:cNvSpPr>
            <a:spLocks/>
          </p:cNvSpPr>
          <p:nvPr/>
        </p:nvSpPr>
        <p:spPr bwMode="auto">
          <a:xfrm>
            <a:off x="2581275" y="2084660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9" name="Freeform 270"/>
          <p:cNvSpPr>
            <a:spLocks/>
          </p:cNvSpPr>
          <p:nvPr/>
        </p:nvSpPr>
        <p:spPr bwMode="auto">
          <a:xfrm>
            <a:off x="3017838" y="2222772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0" name="Freeform 271"/>
          <p:cNvSpPr>
            <a:spLocks/>
          </p:cNvSpPr>
          <p:nvPr/>
        </p:nvSpPr>
        <p:spPr bwMode="auto">
          <a:xfrm>
            <a:off x="3017838" y="2222772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1" name="Freeform 272"/>
          <p:cNvSpPr>
            <a:spLocks/>
          </p:cNvSpPr>
          <p:nvPr/>
        </p:nvSpPr>
        <p:spPr bwMode="auto">
          <a:xfrm>
            <a:off x="3322638" y="2356122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2" name="Freeform 273"/>
          <p:cNvSpPr>
            <a:spLocks/>
          </p:cNvSpPr>
          <p:nvPr/>
        </p:nvSpPr>
        <p:spPr bwMode="auto">
          <a:xfrm>
            <a:off x="3322638" y="2356122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3" name="Freeform 274"/>
          <p:cNvSpPr>
            <a:spLocks/>
          </p:cNvSpPr>
          <p:nvPr/>
        </p:nvSpPr>
        <p:spPr bwMode="auto">
          <a:xfrm>
            <a:off x="3409950" y="2394222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4" name="Freeform 275"/>
          <p:cNvSpPr>
            <a:spLocks/>
          </p:cNvSpPr>
          <p:nvPr/>
        </p:nvSpPr>
        <p:spPr bwMode="auto">
          <a:xfrm>
            <a:off x="3409950" y="2394222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5" name="Rectangle 276"/>
          <p:cNvSpPr>
            <a:spLocks noChangeArrowheads="1"/>
          </p:cNvSpPr>
          <p:nvPr/>
        </p:nvSpPr>
        <p:spPr bwMode="auto">
          <a:xfrm>
            <a:off x="4130675" y="2497410"/>
            <a:ext cx="714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" name="Rectangle 277"/>
          <p:cNvSpPr>
            <a:spLocks noChangeArrowheads="1"/>
          </p:cNvSpPr>
          <p:nvPr/>
        </p:nvSpPr>
        <p:spPr bwMode="auto">
          <a:xfrm>
            <a:off x="4130675" y="2497410"/>
            <a:ext cx="714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" name="Rectangle 278"/>
          <p:cNvSpPr>
            <a:spLocks noChangeArrowheads="1"/>
          </p:cNvSpPr>
          <p:nvPr/>
        </p:nvSpPr>
        <p:spPr bwMode="auto">
          <a:xfrm>
            <a:off x="4232275" y="2497410"/>
            <a:ext cx="841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8" name="Rectangle 279"/>
          <p:cNvSpPr>
            <a:spLocks noChangeArrowheads="1"/>
          </p:cNvSpPr>
          <p:nvPr/>
        </p:nvSpPr>
        <p:spPr bwMode="auto">
          <a:xfrm>
            <a:off x="4232275" y="2497410"/>
            <a:ext cx="841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" name="Rectangle 280"/>
          <p:cNvSpPr>
            <a:spLocks noChangeArrowheads="1"/>
          </p:cNvSpPr>
          <p:nvPr/>
        </p:nvSpPr>
        <p:spPr bwMode="auto">
          <a:xfrm>
            <a:off x="4348163" y="2497410"/>
            <a:ext cx="71437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0" name="Rectangle 281"/>
          <p:cNvSpPr>
            <a:spLocks noChangeArrowheads="1"/>
          </p:cNvSpPr>
          <p:nvPr/>
        </p:nvSpPr>
        <p:spPr bwMode="auto">
          <a:xfrm>
            <a:off x="4348163" y="2497410"/>
            <a:ext cx="71437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1" name="Freeform 282"/>
          <p:cNvSpPr>
            <a:spLocks/>
          </p:cNvSpPr>
          <p:nvPr/>
        </p:nvSpPr>
        <p:spPr bwMode="auto">
          <a:xfrm>
            <a:off x="3109913" y="2262460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2" name="Freeform 283"/>
          <p:cNvSpPr>
            <a:spLocks/>
          </p:cNvSpPr>
          <p:nvPr/>
        </p:nvSpPr>
        <p:spPr bwMode="auto">
          <a:xfrm>
            <a:off x="3109913" y="2262460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3" name="Freeform 284"/>
          <p:cNvSpPr>
            <a:spLocks/>
          </p:cNvSpPr>
          <p:nvPr/>
        </p:nvSpPr>
        <p:spPr bwMode="auto">
          <a:xfrm>
            <a:off x="3516313" y="2346597"/>
            <a:ext cx="601662" cy="685800"/>
          </a:xfrm>
          <a:custGeom>
            <a:avLst/>
            <a:gdLst>
              <a:gd name="T0" fmla="*/ 0 w 367"/>
              <a:gd name="T1" fmla="*/ 443 h 515"/>
              <a:gd name="T2" fmla="*/ 4 w 367"/>
              <a:gd name="T3" fmla="*/ 444 h 515"/>
              <a:gd name="T4" fmla="*/ 11 w 367"/>
              <a:gd name="T5" fmla="*/ 447 h 515"/>
              <a:gd name="T6" fmla="*/ 30 w 367"/>
              <a:gd name="T7" fmla="*/ 454 h 515"/>
              <a:gd name="T8" fmla="*/ 51 w 367"/>
              <a:gd name="T9" fmla="*/ 463 h 515"/>
              <a:gd name="T10" fmla="*/ 73 w 367"/>
              <a:gd name="T11" fmla="*/ 471 h 515"/>
              <a:gd name="T12" fmla="*/ 91 w 367"/>
              <a:gd name="T13" fmla="*/ 477 h 515"/>
              <a:gd name="T14" fmla="*/ 107 w 367"/>
              <a:gd name="T15" fmla="*/ 484 h 515"/>
              <a:gd name="T16" fmla="*/ 126 w 367"/>
              <a:gd name="T17" fmla="*/ 489 h 515"/>
              <a:gd name="T18" fmla="*/ 144 w 367"/>
              <a:gd name="T19" fmla="*/ 494 h 515"/>
              <a:gd name="T20" fmla="*/ 176 w 367"/>
              <a:gd name="T21" fmla="*/ 501 h 515"/>
              <a:gd name="T22" fmla="*/ 194 w 367"/>
              <a:gd name="T23" fmla="*/ 505 h 515"/>
              <a:gd name="T24" fmla="*/ 205 w 367"/>
              <a:gd name="T25" fmla="*/ 507 h 515"/>
              <a:gd name="T26" fmla="*/ 215 w 367"/>
              <a:gd name="T27" fmla="*/ 509 h 515"/>
              <a:gd name="T28" fmla="*/ 237 w 367"/>
              <a:gd name="T29" fmla="*/ 511 h 515"/>
              <a:gd name="T30" fmla="*/ 256 w 367"/>
              <a:gd name="T31" fmla="*/ 514 h 515"/>
              <a:gd name="T32" fmla="*/ 274 w 367"/>
              <a:gd name="T33" fmla="*/ 514 h 515"/>
              <a:gd name="T34" fmla="*/ 291 w 367"/>
              <a:gd name="T35" fmla="*/ 515 h 515"/>
              <a:gd name="T36" fmla="*/ 298 w 367"/>
              <a:gd name="T37" fmla="*/ 515 h 515"/>
              <a:gd name="T38" fmla="*/ 300 w 367"/>
              <a:gd name="T39" fmla="*/ 515 h 515"/>
              <a:gd name="T40" fmla="*/ 302 w 367"/>
              <a:gd name="T41" fmla="*/ 515 h 515"/>
              <a:gd name="T42" fmla="*/ 313 w 367"/>
              <a:gd name="T43" fmla="*/ 446 h 515"/>
              <a:gd name="T44" fmla="*/ 322 w 367"/>
              <a:gd name="T45" fmla="*/ 383 h 515"/>
              <a:gd name="T46" fmla="*/ 331 w 367"/>
              <a:gd name="T47" fmla="*/ 321 h 515"/>
              <a:gd name="T48" fmla="*/ 339 w 367"/>
              <a:gd name="T49" fmla="*/ 264 h 515"/>
              <a:gd name="T50" fmla="*/ 353 w 367"/>
              <a:gd name="T51" fmla="*/ 153 h 515"/>
              <a:gd name="T52" fmla="*/ 367 w 367"/>
              <a:gd name="T53" fmla="*/ 43 h 515"/>
              <a:gd name="T54" fmla="*/ 365 w 367"/>
              <a:gd name="T55" fmla="*/ 43 h 515"/>
              <a:gd name="T56" fmla="*/ 360 w 367"/>
              <a:gd name="T57" fmla="*/ 45 h 515"/>
              <a:gd name="T58" fmla="*/ 349 w 367"/>
              <a:gd name="T59" fmla="*/ 45 h 515"/>
              <a:gd name="T60" fmla="*/ 332 w 367"/>
              <a:gd name="T61" fmla="*/ 46 h 515"/>
              <a:gd name="T62" fmla="*/ 318 w 367"/>
              <a:gd name="T63" fmla="*/ 45 h 515"/>
              <a:gd name="T64" fmla="*/ 303 w 367"/>
              <a:gd name="T65" fmla="*/ 45 h 515"/>
              <a:gd name="T66" fmla="*/ 296 w 367"/>
              <a:gd name="T67" fmla="*/ 43 h 515"/>
              <a:gd name="T68" fmla="*/ 285 w 367"/>
              <a:gd name="T69" fmla="*/ 41 h 515"/>
              <a:gd name="T70" fmla="*/ 264 w 367"/>
              <a:gd name="T71" fmla="*/ 35 h 515"/>
              <a:gd name="T72" fmla="*/ 245 w 367"/>
              <a:gd name="T73" fmla="*/ 28 h 515"/>
              <a:gd name="T74" fmla="*/ 235 w 367"/>
              <a:gd name="T75" fmla="*/ 24 h 515"/>
              <a:gd name="T76" fmla="*/ 226 w 367"/>
              <a:gd name="T77" fmla="*/ 20 h 515"/>
              <a:gd name="T78" fmla="*/ 219 w 367"/>
              <a:gd name="T79" fmla="*/ 16 h 515"/>
              <a:gd name="T80" fmla="*/ 212 w 367"/>
              <a:gd name="T81" fmla="*/ 12 h 515"/>
              <a:gd name="T82" fmla="*/ 206 w 367"/>
              <a:gd name="T83" fmla="*/ 8 h 515"/>
              <a:gd name="T84" fmla="*/ 200 w 367"/>
              <a:gd name="T85" fmla="*/ 4 h 515"/>
              <a:gd name="T86" fmla="*/ 197 w 367"/>
              <a:gd name="T87" fmla="*/ 3 h 515"/>
              <a:gd name="T88" fmla="*/ 194 w 367"/>
              <a:gd name="T89" fmla="*/ 0 h 515"/>
              <a:gd name="T90" fmla="*/ 153 w 367"/>
              <a:gd name="T91" fmla="*/ 93 h 515"/>
              <a:gd name="T92" fmla="*/ 103 w 367"/>
              <a:gd name="T93" fmla="*/ 206 h 515"/>
              <a:gd name="T94" fmla="*/ 49 w 367"/>
              <a:gd name="T95" fmla="*/ 326 h 515"/>
              <a:gd name="T96" fmla="*/ 0 w 367"/>
              <a:gd name="T97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4" y="444"/>
                </a:lnTo>
                <a:lnTo>
                  <a:pt x="11" y="447"/>
                </a:lnTo>
                <a:lnTo>
                  <a:pt x="30" y="454"/>
                </a:lnTo>
                <a:lnTo>
                  <a:pt x="51" y="463"/>
                </a:lnTo>
                <a:lnTo>
                  <a:pt x="73" y="471"/>
                </a:lnTo>
                <a:lnTo>
                  <a:pt x="91" y="477"/>
                </a:lnTo>
                <a:lnTo>
                  <a:pt x="107" y="484"/>
                </a:lnTo>
                <a:lnTo>
                  <a:pt x="126" y="489"/>
                </a:lnTo>
                <a:lnTo>
                  <a:pt x="144" y="494"/>
                </a:lnTo>
                <a:lnTo>
                  <a:pt x="176" y="501"/>
                </a:lnTo>
                <a:lnTo>
                  <a:pt x="194" y="505"/>
                </a:lnTo>
                <a:lnTo>
                  <a:pt x="205" y="507"/>
                </a:lnTo>
                <a:lnTo>
                  <a:pt x="215" y="509"/>
                </a:lnTo>
                <a:lnTo>
                  <a:pt x="237" y="511"/>
                </a:lnTo>
                <a:lnTo>
                  <a:pt x="256" y="514"/>
                </a:lnTo>
                <a:lnTo>
                  <a:pt x="274" y="514"/>
                </a:lnTo>
                <a:lnTo>
                  <a:pt x="291" y="515"/>
                </a:lnTo>
                <a:lnTo>
                  <a:pt x="298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3"/>
                </a:lnTo>
                <a:lnTo>
                  <a:pt x="331" y="321"/>
                </a:lnTo>
                <a:lnTo>
                  <a:pt x="339" y="264"/>
                </a:lnTo>
                <a:lnTo>
                  <a:pt x="353" y="153"/>
                </a:lnTo>
                <a:lnTo>
                  <a:pt x="367" y="43"/>
                </a:lnTo>
                <a:lnTo>
                  <a:pt x="365" y="43"/>
                </a:lnTo>
                <a:lnTo>
                  <a:pt x="360" y="45"/>
                </a:lnTo>
                <a:lnTo>
                  <a:pt x="349" y="45"/>
                </a:lnTo>
                <a:lnTo>
                  <a:pt x="332" y="46"/>
                </a:lnTo>
                <a:lnTo>
                  <a:pt x="318" y="45"/>
                </a:lnTo>
                <a:lnTo>
                  <a:pt x="303" y="45"/>
                </a:lnTo>
                <a:lnTo>
                  <a:pt x="296" y="43"/>
                </a:lnTo>
                <a:lnTo>
                  <a:pt x="285" y="41"/>
                </a:lnTo>
                <a:lnTo>
                  <a:pt x="264" y="35"/>
                </a:lnTo>
                <a:lnTo>
                  <a:pt x="245" y="28"/>
                </a:lnTo>
                <a:lnTo>
                  <a:pt x="235" y="24"/>
                </a:lnTo>
                <a:lnTo>
                  <a:pt x="226" y="20"/>
                </a:lnTo>
                <a:lnTo>
                  <a:pt x="219" y="16"/>
                </a:lnTo>
                <a:lnTo>
                  <a:pt x="212" y="12"/>
                </a:lnTo>
                <a:lnTo>
                  <a:pt x="206" y="8"/>
                </a:lnTo>
                <a:lnTo>
                  <a:pt x="200" y="4"/>
                </a:lnTo>
                <a:lnTo>
                  <a:pt x="197" y="3"/>
                </a:lnTo>
                <a:lnTo>
                  <a:pt x="194" y="0"/>
                </a:lnTo>
                <a:lnTo>
                  <a:pt x="153" y="93"/>
                </a:lnTo>
                <a:lnTo>
                  <a:pt x="103" y="206"/>
                </a:lnTo>
                <a:lnTo>
                  <a:pt x="49" y="326"/>
                </a:lnTo>
                <a:lnTo>
                  <a:pt x="0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4" name="Freeform 285"/>
          <p:cNvSpPr>
            <a:spLocks/>
          </p:cNvSpPr>
          <p:nvPr/>
        </p:nvSpPr>
        <p:spPr bwMode="auto">
          <a:xfrm>
            <a:off x="3516313" y="2346597"/>
            <a:ext cx="601662" cy="685800"/>
          </a:xfrm>
          <a:custGeom>
            <a:avLst/>
            <a:gdLst>
              <a:gd name="T0" fmla="*/ 2 w 367"/>
              <a:gd name="T1" fmla="*/ 444 h 515"/>
              <a:gd name="T2" fmla="*/ 16 w 367"/>
              <a:gd name="T3" fmla="*/ 450 h 515"/>
              <a:gd name="T4" fmla="*/ 30 w 367"/>
              <a:gd name="T5" fmla="*/ 454 h 515"/>
              <a:gd name="T6" fmla="*/ 45 w 367"/>
              <a:gd name="T7" fmla="*/ 460 h 515"/>
              <a:gd name="T8" fmla="*/ 62 w 367"/>
              <a:gd name="T9" fmla="*/ 467 h 515"/>
              <a:gd name="T10" fmla="*/ 77 w 367"/>
              <a:gd name="T11" fmla="*/ 472 h 515"/>
              <a:gd name="T12" fmla="*/ 91 w 367"/>
              <a:gd name="T13" fmla="*/ 477 h 515"/>
              <a:gd name="T14" fmla="*/ 103 w 367"/>
              <a:gd name="T15" fmla="*/ 482 h 515"/>
              <a:gd name="T16" fmla="*/ 117 w 367"/>
              <a:gd name="T17" fmla="*/ 486 h 515"/>
              <a:gd name="T18" fmla="*/ 131 w 367"/>
              <a:gd name="T19" fmla="*/ 492 h 515"/>
              <a:gd name="T20" fmla="*/ 144 w 367"/>
              <a:gd name="T21" fmla="*/ 494 h 515"/>
              <a:gd name="T22" fmla="*/ 155 w 367"/>
              <a:gd name="T23" fmla="*/ 497 h 515"/>
              <a:gd name="T24" fmla="*/ 168 w 367"/>
              <a:gd name="T25" fmla="*/ 500 h 515"/>
              <a:gd name="T26" fmla="*/ 180 w 367"/>
              <a:gd name="T27" fmla="*/ 502 h 515"/>
              <a:gd name="T28" fmla="*/ 195 w 367"/>
              <a:gd name="T29" fmla="*/ 505 h 515"/>
              <a:gd name="T30" fmla="*/ 211 w 367"/>
              <a:gd name="T31" fmla="*/ 507 h 515"/>
              <a:gd name="T32" fmla="*/ 226 w 367"/>
              <a:gd name="T33" fmla="*/ 510 h 515"/>
              <a:gd name="T34" fmla="*/ 241 w 367"/>
              <a:gd name="T35" fmla="*/ 511 h 515"/>
              <a:gd name="T36" fmla="*/ 256 w 367"/>
              <a:gd name="T37" fmla="*/ 514 h 515"/>
              <a:gd name="T38" fmla="*/ 269 w 367"/>
              <a:gd name="T39" fmla="*/ 514 h 515"/>
              <a:gd name="T40" fmla="*/ 282 w 367"/>
              <a:gd name="T41" fmla="*/ 515 h 515"/>
              <a:gd name="T42" fmla="*/ 292 w 367"/>
              <a:gd name="T43" fmla="*/ 515 h 515"/>
              <a:gd name="T44" fmla="*/ 298 w 367"/>
              <a:gd name="T45" fmla="*/ 515 h 515"/>
              <a:gd name="T46" fmla="*/ 302 w 367"/>
              <a:gd name="T47" fmla="*/ 515 h 515"/>
              <a:gd name="T48" fmla="*/ 331 w 367"/>
              <a:gd name="T49" fmla="*/ 321 h 515"/>
              <a:gd name="T50" fmla="*/ 353 w 367"/>
              <a:gd name="T51" fmla="*/ 153 h 515"/>
              <a:gd name="T52" fmla="*/ 365 w 367"/>
              <a:gd name="T53" fmla="*/ 43 h 515"/>
              <a:gd name="T54" fmla="*/ 357 w 367"/>
              <a:gd name="T55" fmla="*/ 45 h 515"/>
              <a:gd name="T56" fmla="*/ 349 w 367"/>
              <a:gd name="T57" fmla="*/ 45 h 515"/>
              <a:gd name="T58" fmla="*/ 342 w 367"/>
              <a:gd name="T59" fmla="*/ 46 h 515"/>
              <a:gd name="T60" fmla="*/ 336 w 367"/>
              <a:gd name="T61" fmla="*/ 46 h 515"/>
              <a:gd name="T62" fmla="*/ 331 w 367"/>
              <a:gd name="T63" fmla="*/ 46 h 515"/>
              <a:gd name="T64" fmla="*/ 325 w 367"/>
              <a:gd name="T65" fmla="*/ 46 h 515"/>
              <a:gd name="T66" fmla="*/ 320 w 367"/>
              <a:gd name="T67" fmla="*/ 45 h 515"/>
              <a:gd name="T68" fmla="*/ 314 w 367"/>
              <a:gd name="T69" fmla="*/ 45 h 515"/>
              <a:gd name="T70" fmla="*/ 309 w 367"/>
              <a:gd name="T71" fmla="*/ 45 h 515"/>
              <a:gd name="T72" fmla="*/ 303 w 367"/>
              <a:gd name="T73" fmla="*/ 45 h 515"/>
              <a:gd name="T74" fmla="*/ 298 w 367"/>
              <a:gd name="T75" fmla="*/ 43 h 515"/>
              <a:gd name="T76" fmla="*/ 292 w 367"/>
              <a:gd name="T77" fmla="*/ 43 h 515"/>
              <a:gd name="T78" fmla="*/ 282 w 367"/>
              <a:gd name="T79" fmla="*/ 41 h 515"/>
              <a:gd name="T80" fmla="*/ 275 w 367"/>
              <a:gd name="T81" fmla="*/ 39 h 515"/>
              <a:gd name="T82" fmla="*/ 267 w 367"/>
              <a:gd name="T83" fmla="*/ 35 h 515"/>
              <a:gd name="T84" fmla="*/ 260 w 367"/>
              <a:gd name="T85" fmla="*/ 34 h 515"/>
              <a:gd name="T86" fmla="*/ 253 w 367"/>
              <a:gd name="T87" fmla="*/ 32 h 515"/>
              <a:gd name="T88" fmla="*/ 245 w 367"/>
              <a:gd name="T89" fmla="*/ 28 h 515"/>
              <a:gd name="T90" fmla="*/ 237 w 367"/>
              <a:gd name="T91" fmla="*/ 25 h 515"/>
              <a:gd name="T92" fmla="*/ 230 w 367"/>
              <a:gd name="T93" fmla="*/ 21 h 515"/>
              <a:gd name="T94" fmla="*/ 223 w 367"/>
              <a:gd name="T95" fmla="*/ 18 h 515"/>
              <a:gd name="T96" fmla="*/ 219 w 367"/>
              <a:gd name="T97" fmla="*/ 16 h 515"/>
              <a:gd name="T98" fmla="*/ 213 w 367"/>
              <a:gd name="T99" fmla="*/ 13 h 515"/>
              <a:gd name="T100" fmla="*/ 209 w 367"/>
              <a:gd name="T101" fmla="*/ 11 h 515"/>
              <a:gd name="T102" fmla="*/ 204 w 367"/>
              <a:gd name="T103" fmla="*/ 7 h 515"/>
              <a:gd name="T104" fmla="*/ 200 w 367"/>
              <a:gd name="T105" fmla="*/ 4 h 515"/>
              <a:gd name="T106" fmla="*/ 195 w 367"/>
              <a:gd name="T107" fmla="*/ 1 h 515"/>
              <a:gd name="T108" fmla="*/ 153 w 367"/>
              <a:gd name="T109" fmla="*/ 93 h 515"/>
              <a:gd name="T110" fmla="*/ 77 w 367"/>
              <a:gd name="T111" fmla="*/ 266 h 515"/>
              <a:gd name="T112" fmla="*/ 0 w 367"/>
              <a:gd name="T113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1" y="443"/>
                </a:lnTo>
                <a:lnTo>
                  <a:pt x="2" y="444"/>
                </a:lnTo>
                <a:lnTo>
                  <a:pt x="6" y="446"/>
                </a:lnTo>
                <a:lnTo>
                  <a:pt x="11" y="447"/>
                </a:lnTo>
                <a:lnTo>
                  <a:pt x="16" y="450"/>
                </a:lnTo>
                <a:lnTo>
                  <a:pt x="20" y="451"/>
                </a:lnTo>
                <a:lnTo>
                  <a:pt x="26" y="452"/>
                </a:lnTo>
                <a:lnTo>
                  <a:pt x="30" y="454"/>
                </a:lnTo>
                <a:lnTo>
                  <a:pt x="34" y="456"/>
                </a:lnTo>
                <a:lnTo>
                  <a:pt x="40" y="459"/>
                </a:lnTo>
                <a:lnTo>
                  <a:pt x="45" y="460"/>
                </a:lnTo>
                <a:lnTo>
                  <a:pt x="51" y="463"/>
                </a:lnTo>
                <a:lnTo>
                  <a:pt x="56" y="464"/>
                </a:lnTo>
                <a:lnTo>
                  <a:pt x="62" y="467"/>
                </a:lnTo>
                <a:lnTo>
                  <a:pt x="67" y="468"/>
                </a:lnTo>
                <a:lnTo>
                  <a:pt x="73" y="471"/>
                </a:lnTo>
                <a:lnTo>
                  <a:pt x="77" y="472"/>
                </a:lnTo>
                <a:lnTo>
                  <a:pt x="81" y="473"/>
                </a:lnTo>
                <a:lnTo>
                  <a:pt x="86" y="476"/>
                </a:lnTo>
                <a:lnTo>
                  <a:pt x="91" y="477"/>
                </a:lnTo>
                <a:lnTo>
                  <a:pt x="95" y="479"/>
                </a:lnTo>
                <a:lnTo>
                  <a:pt x="99" y="481"/>
                </a:lnTo>
                <a:lnTo>
                  <a:pt x="103" y="482"/>
                </a:lnTo>
                <a:lnTo>
                  <a:pt x="107" y="484"/>
                </a:lnTo>
                <a:lnTo>
                  <a:pt x="113" y="485"/>
                </a:lnTo>
                <a:lnTo>
                  <a:pt x="117" y="486"/>
                </a:lnTo>
                <a:lnTo>
                  <a:pt x="122" y="488"/>
                </a:lnTo>
                <a:lnTo>
                  <a:pt x="126" y="490"/>
                </a:lnTo>
                <a:lnTo>
                  <a:pt x="131" y="492"/>
                </a:lnTo>
                <a:lnTo>
                  <a:pt x="136" y="493"/>
                </a:lnTo>
                <a:lnTo>
                  <a:pt x="140" y="493"/>
                </a:lnTo>
                <a:lnTo>
                  <a:pt x="144" y="494"/>
                </a:lnTo>
                <a:lnTo>
                  <a:pt x="149" y="496"/>
                </a:lnTo>
                <a:lnTo>
                  <a:pt x="153" y="497"/>
                </a:lnTo>
                <a:lnTo>
                  <a:pt x="155" y="497"/>
                </a:lnTo>
                <a:lnTo>
                  <a:pt x="160" y="498"/>
                </a:lnTo>
                <a:lnTo>
                  <a:pt x="164" y="498"/>
                </a:lnTo>
                <a:lnTo>
                  <a:pt x="168" y="500"/>
                </a:lnTo>
                <a:lnTo>
                  <a:pt x="172" y="501"/>
                </a:lnTo>
                <a:lnTo>
                  <a:pt x="176" y="501"/>
                </a:lnTo>
                <a:lnTo>
                  <a:pt x="180" y="502"/>
                </a:lnTo>
                <a:lnTo>
                  <a:pt x="184" y="503"/>
                </a:lnTo>
                <a:lnTo>
                  <a:pt x="190" y="505"/>
                </a:lnTo>
                <a:lnTo>
                  <a:pt x="195" y="505"/>
                </a:lnTo>
                <a:lnTo>
                  <a:pt x="200" y="506"/>
                </a:lnTo>
                <a:lnTo>
                  <a:pt x="205" y="507"/>
                </a:lnTo>
                <a:lnTo>
                  <a:pt x="211" y="507"/>
                </a:lnTo>
                <a:lnTo>
                  <a:pt x="215" y="509"/>
                </a:lnTo>
                <a:lnTo>
                  <a:pt x="220" y="509"/>
                </a:lnTo>
                <a:lnTo>
                  <a:pt x="226" y="510"/>
                </a:lnTo>
                <a:lnTo>
                  <a:pt x="231" y="510"/>
                </a:lnTo>
                <a:lnTo>
                  <a:pt x="235" y="511"/>
                </a:lnTo>
                <a:lnTo>
                  <a:pt x="241" y="511"/>
                </a:lnTo>
                <a:lnTo>
                  <a:pt x="247" y="513"/>
                </a:lnTo>
                <a:lnTo>
                  <a:pt x="252" y="513"/>
                </a:lnTo>
                <a:lnTo>
                  <a:pt x="256" y="514"/>
                </a:lnTo>
                <a:lnTo>
                  <a:pt x="260" y="514"/>
                </a:lnTo>
                <a:lnTo>
                  <a:pt x="264" y="514"/>
                </a:lnTo>
                <a:lnTo>
                  <a:pt x="269" y="514"/>
                </a:lnTo>
                <a:lnTo>
                  <a:pt x="273" y="514"/>
                </a:lnTo>
                <a:lnTo>
                  <a:pt x="278" y="514"/>
                </a:lnTo>
                <a:lnTo>
                  <a:pt x="282" y="515"/>
                </a:lnTo>
                <a:lnTo>
                  <a:pt x="287" y="515"/>
                </a:lnTo>
                <a:lnTo>
                  <a:pt x="291" y="515"/>
                </a:lnTo>
                <a:lnTo>
                  <a:pt x="292" y="515"/>
                </a:lnTo>
                <a:lnTo>
                  <a:pt x="293" y="515"/>
                </a:lnTo>
                <a:lnTo>
                  <a:pt x="295" y="515"/>
                </a:lnTo>
                <a:lnTo>
                  <a:pt x="298" y="515"/>
                </a:lnTo>
                <a:lnTo>
                  <a:pt x="299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2"/>
                </a:lnTo>
                <a:lnTo>
                  <a:pt x="331" y="321"/>
                </a:lnTo>
                <a:lnTo>
                  <a:pt x="339" y="264"/>
                </a:lnTo>
                <a:lnTo>
                  <a:pt x="346" y="208"/>
                </a:lnTo>
                <a:lnTo>
                  <a:pt x="353" y="153"/>
                </a:lnTo>
                <a:lnTo>
                  <a:pt x="360" y="98"/>
                </a:lnTo>
                <a:lnTo>
                  <a:pt x="367" y="43"/>
                </a:lnTo>
                <a:lnTo>
                  <a:pt x="365" y="43"/>
                </a:lnTo>
                <a:lnTo>
                  <a:pt x="362" y="43"/>
                </a:lnTo>
                <a:lnTo>
                  <a:pt x="360" y="45"/>
                </a:lnTo>
                <a:lnTo>
                  <a:pt x="357" y="45"/>
                </a:lnTo>
                <a:lnTo>
                  <a:pt x="353" y="45"/>
                </a:lnTo>
                <a:lnTo>
                  <a:pt x="350" y="45"/>
                </a:lnTo>
                <a:lnTo>
                  <a:pt x="349" y="45"/>
                </a:lnTo>
                <a:lnTo>
                  <a:pt x="346" y="45"/>
                </a:lnTo>
                <a:lnTo>
                  <a:pt x="344" y="45"/>
                </a:lnTo>
                <a:lnTo>
                  <a:pt x="342" y="46"/>
                </a:lnTo>
                <a:lnTo>
                  <a:pt x="340" y="46"/>
                </a:lnTo>
                <a:lnTo>
                  <a:pt x="338" y="46"/>
                </a:lnTo>
                <a:lnTo>
                  <a:pt x="336" y="46"/>
                </a:lnTo>
                <a:lnTo>
                  <a:pt x="333" y="46"/>
                </a:lnTo>
                <a:lnTo>
                  <a:pt x="332" y="46"/>
                </a:lnTo>
                <a:lnTo>
                  <a:pt x="331" y="46"/>
                </a:lnTo>
                <a:lnTo>
                  <a:pt x="328" y="46"/>
                </a:lnTo>
                <a:lnTo>
                  <a:pt x="327" y="46"/>
                </a:lnTo>
                <a:lnTo>
                  <a:pt x="325" y="46"/>
                </a:lnTo>
                <a:lnTo>
                  <a:pt x="324" y="46"/>
                </a:lnTo>
                <a:lnTo>
                  <a:pt x="321" y="45"/>
                </a:lnTo>
                <a:lnTo>
                  <a:pt x="320" y="45"/>
                </a:lnTo>
                <a:lnTo>
                  <a:pt x="318" y="45"/>
                </a:lnTo>
                <a:lnTo>
                  <a:pt x="315" y="45"/>
                </a:lnTo>
                <a:lnTo>
                  <a:pt x="314" y="45"/>
                </a:lnTo>
                <a:lnTo>
                  <a:pt x="313" y="45"/>
                </a:lnTo>
                <a:lnTo>
                  <a:pt x="311" y="45"/>
                </a:lnTo>
                <a:lnTo>
                  <a:pt x="309" y="45"/>
                </a:lnTo>
                <a:lnTo>
                  <a:pt x="307" y="45"/>
                </a:lnTo>
                <a:lnTo>
                  <a:pt x="306" y="45"/>
                </a:lnTo>
                <a:lnTo>
                  <a:pt x="303" y="45"/>
                </a:lnTo>
                <a:lnTo>
                  <a:pt x="302" y="45"/>
                </a:lnTo>
                <a:lnTo>
                  <a:pt x="300" y="45"/>
                </a:lnTo>
                <a:lnTo>
                  <a:pt x="298" y="43"/>
                </a:lnTo>
                <a:lnTo>
                  <a:pt x="296" y="43"/>
                </a:lnTo>
                <a:lnTo>
                  <a:pt x="295" y="43"/>
                </a:lnTo>
                <a:lnTo>
                  <a:pt x="292" y="43"/>
                </a:lnTo>
                <a:lnTo>
                  <a:pt x="289" y="42"/>
                </a:lnTo>
                <a:lnTo>
                  <a:pt x="285" y="41"/>
                </a:lnTo>
                <a:lnTo>
                  <a:pt x="282" y="41"/>
                </a:lnTo>
                <a:lnTo>
                  <a:pt x="281" y="41"/>
                </a:lnTo>
                <a:lnTo>
                  <a:pt x="278" y="39"/>
                </a:lnTo>
                <a:lnTo>
                  <a:pt x="275" y="39"/>
                </a:lnTo>
                <a:lnTo>
                  <a:pt x="273" y="38"/>
                </a:lnTo>
                <a:lnTo>
                  <a:pt x="270" y="37"/>
                </a:lnTo>
                <a:lnTo>
                  <a:pt x="267" y="35"/>
                </a:lnTo>
                <a:lnTo>
                  <a:pt x="264" y="35"/>
                </a:lnTo>
                <a:lnTo>
                  <a:pt x="263" y="34"/>
                </a:lnTo>
                <a:lnTo>
                  <a:pt x="260" y="34"/>
                </a:lnTo>
                <a:lnTo>
                  <a:pt x="258" y="33"/>
                </a:lnTo>
                <a:lnTo>
                  <a:pt x="256" y="32"/>
                </a:lnTo>
                <a:lnTo>
                  <a:pt x="253" y="32"/>
                </a:lnTo>
                <a:lnTo>
                  <a:pt x="251" y="30"/>
                </a:lnTo>
                <a:lnTo>
                  <a:pt x="248" y="29"/>
                </a:lnTo>
                <a:lnTo>
                  <a:pt x="245" y="28"/>
                </a:lnTo>
                <a:lnTo>
                  <a:pt x="242" y="28"/>
                </a:lnTo>
                <a:lnTo>
                  <a:pt x="240" y="26"/>
                </a:lnTo>
                <a:lnTo>
                  <a:pt x="237" y="25"/>
                </a:lnTo>
                <a:lnTo>
                  <a:pt x="234" y="24"/>
                </a:lnTo>
                <a:lnTo>
                  <a:pt x="233" y="22"/>
                </a:lnTo>
                <a:lnTo>
                  <a:pt x="230" y="21"/>
                </a:lnTo>
                <a:lnTo>
                  <a:pt x="227" y="20"/>
                </a:lnTo>
                <a:lnTo>
                  <a:pt x="226" y="20"/>
                </a:lnTo>
                <a:lnTo>
                  <a:pt x="223" y="18"/>
                </a:lnTo>
                <a:lnTo>
                  <a:pt x="222" y="18"/>
                </a:lnTo>
                <a:lnTo>
                  <a:pt x="220" y="17"/>
                </a:lnTo>
                <a:lnTo>
                  <a:pt x="219" y="16"/>
                </a:lnTo>
                <a:lnTo>
                  <a:pt x="216" y="16"/>
                </a:lnTo>
                <a:lnTo>
                  <a:pt x="215" y="14"/>
                </a:lnTo>
                <a:lnTo>
                  <a:pt x="213" y="13"/>
                </a:lnTo>
                <a:lnTo>
                  <a:pt x="212" y="12"/>
                </a:lnTo>
                <a:lnTo>
                  <a:pt x="211" y="11"/>
                </a:lnTo>
                <a:lnTo>
                  <a:pt x="209" y="11"/>
                </a:lnTo>
                <a:lnTo>
                  <a:pt x="208" y="9"/>
                </a:lnTo>
                <a:lnTo>
                  <a:pt x="206" y="8"/>
                </a:lnTo>
                <a:lnTo>
                  <a:pt x="204" y="7"/>
                </a:lnTo>
                <a:lnTo>
                  <a:pt x="202" y="7"/>
                </a:lnTo>
                <a:lnTo>
                  <a:pt x="201" y="5"/>
                </a:lnTo>
                <a:lnTo>
                  <a:pt x="200" y="4"/>
                </a:lnTo>
                <a:lnTo>
                  <a:pt x="198" y="4"/>
                </a:lnTo>
                <a:lnTo>
                  <a:pt x="197" y="3"/>
                </a:lnTo>
                <a:lnTo>
                  <a:pt x="195" y="1"/>
                </a:lnTo>
                <a:lnTo>
                  <a:pt x="194" y="0"/>
                </a:lnTo>
                <a:lnTo>
                  <a:pt x="175" y="43"/>
                </a:lnTo>
                <a:lnTo>
                  <a:pt x="153" y="93"/>
                </a:lnTo>
                <a:lnTo>
                  <a:pt x="128" y="148"/>
                </a:lnTo>
                <a:lnTo>
                  <a:pt x="103" y="206"/>
                </a:lnTo>
                <a:lnTo>
                  <a:pt x="77" y="266"/>
                </a:lnTo>
                <a:lnTo>
                  <a:pt x="49" y="326"/>
                </a:lnTo>
                <a:lnTo>
                  <a:pt x="24" y="385"/>
                </a:lnTo>
                <a:lnTo>
                  <a:pt x="0" y="4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5" name="Freeform 286"/>
          <p:cNvSpPr>
            <a:spLocks/>
          </p:cNvSpPr>
          <p:nvPr/>
        </p:nvSpPr>
        <p:spPr bwMode="auto">
          <a:xfrm>
            <a:off x="2665413" y="1994172"/>
            <a:ext cx="600075" cy="688975"/>
          </a:xfrm>
          <a:custGeom>
            <a:avLst/>
            <a:gdLst>
              <a:gd name="T0" fmla="*/ 66 w 366"/>
              <a:gd name="T1" fmla="*/ 0 h 518"/>
              <a:gd name="T2" fmla="*/ 77 w 366"/>
              <a:gd name="T3" fmla="*/ 2 h 518"/>
              <a:gd name="T4" fmla="*/ 98 w 366"/>
              <a:gd name="T5" fmla="*/ 4 h 518"/>
              <a:gd name="T6" fmla="*/ 122 w 366"/>
              <a:gd name="T7" fmla="*/ 7 h 518"/>
              <a:gd name="T8" fmla="*/ 133 w 366"/>
              <a:gd name="T9" fmla="*/ 9 h 518"/>
              <a:gd name="T10" fmla="*/ 145 w 366"/>
              <a:gd name="T11" fmla="*/ 11 h 518"/>
              <a:gd name="T12" fmla="*/ 163 w 366"/>
              <a:gd name="T13" fmla="*/ 13 h 518"/>
              <a:gd name="T14" fmla="*/ 181 w 366"/>
              <a:gd name="T15" fmla="*/ 17 h 518"/>
              <a:gd name="T16" fmla="*/ 200 w 366"/>
              <a:gd name="T17" fmla="*/ 20 h 518"/>
              <a:gd name="T18" fmla="*/ 220 w 366"/>
              <a:gd name="T19" fmla="*/ 24 h 518"/>
              <a:gd name="T20" fmla="*/ 233 w 366"/>
              <a:gd name="T21" fmla="*/ 29 h 518"/>
              <a:gd name="T22" fmla="*/ 242 w 366"/>
              <a:gd name="T23" fmla="*/ 32 h 518"/>
              <a:gd name="T24" fmla="*/ 250 w 366"/>
              <a:gd name="T25" fmla="*/ 34 h 518"/>
              <a:gd name="T26" fmla="*/ 258 w 366"/>
              <a:gd name="T27" fmla="*/ 37 h 518"/>
              <a:gd name="T28" fmla="*/ 268 w 366"/>
              <a:gd name="T29" fmla="*/ 40 h 518"/>
              <a:gd name="T30" fmla="*/ 277 w 366"/>
              <a:gd name="T31" fmla="*/ 43 h 518"/>
              <a:gd name="T32" fmla="*/ 287 w 366"/>
              <a:gd name="T33" fmla="*/ 46 h 518"/>
              <a:gd name="T34" fmla="*/ 326 w 366"/>
              <a:gd name="T35" fmla="*/ 62 h 518"/>
              <a:gd name="T36" fmla="*/ 341 w 366"/>
              <a:gd name="T37" fmla="*/ 68 h 518"/>
              <a:gd name="T38" fmla="*/ 356 w 366"/>
              <a:gd name="T39" fmla="*/ 76 h 518"/>
              <a:gd name="T40" fmla="*/ 366 w 366"/>
              <a:gd name="T41" fmla="*/ 83 h 518"/>
              <a:gd name="T42" fmla="*/ 313 w 366"/>
              <a:gd name="T43" fmla="*/ 206 h 518"/>
              <a:gd name="T44" fmla="*/ 264 w 366"/>
              <a:gd name="T45" fmla="*/ 315 h 518"/>
              <a:gd name="T46" fmla="*/ 171 w 366"/>
              <a:gd name="T47" fmla="*/ 518 h 518"/>
              <a:gd name="T48" fmla="*/ 166 w 366"/>
              <a:gd name="T49" fmla="*/ 515 h 518"/>
              <a:gd name="T50" fmla="*/ 156 w 366"/>
              <a:gd name="T51" fmla="*/ 510 h 518"/>
              <a:gd name="T52" fmla="*/ 149 w 366"/>
              <a:gd name="T53" fmla="*/ 506 h 518"/>
              <a:gd name="T54" fmla="*/ 142 w 366"/>
              <a:gd name="T55" fmla="*/ 502 h 518"/>
              <a:gd name="T56" fmla="*/ 130 w 366"/>
              <a:gd name="T57" fmla="*/ 494 h 518"/>
              <a:gd name="T58" fmla="*/ 116 w 366"/>
              <a:gd name="T59" fmla="*/ 491 h 518"/>
              <a:gd name="T60" fmla="*/ 106 w 366"/>
              <a:gd name="T61" fmla="*/ 487 h 518"/>
              <a:gd name="T62" fmla="*/ 97 w 366"/>
              <a:gd name="T63" fmla="*/ 483 h 518"/>
              <a:gd name="T64" fmla="*/ 79 w 366"/>
              <a:gd name="T65" fmla="*/ 477 h 518"/>
              <a:gd name="T66" fmla="*/ 73 w 366"/>
              <a:gd name="T67" fmla="*/ 476 h 518"/>
              <a:gd name="T68" fmla="*/ 68 w 366"/>
              <a:gd name="T69" fmla="*/ 475 h 518"/>
              <a:gd name="T70" fmla="*/ 58 w 366"/>
              <a:gd name="T71" fmla="*/ 473 h 518"/>
              <a:gd name="T72" fmla="*/ 47 w 366"/>
              <a:gd name="T73" fmla="*/ 473 h 518"/>
              <a:gd name="T74" fmla="*/ 36 w 366"/>
              <a:gd name="T75" fmla="*/ 473 h 518"/>
              <a:gd name="T76" fmla="*/ 21 w 366"/>
              <a:gd name="T77" fmla="*/ 473 h 518"/>
              <a:gd name="T78" fmla="*/ 7 w 366"/>
              <a:gd name="T79" fmla="*/ 475 h 518"/>
              <a:gd name="T80" fmla="*/ 0 w 366"/>
              <a:gd name="T81" fmla="*/ 475 h 518"/>
              <a:gd name="T82" fmla="*/ 29 w 366"/>
              <a:gd name="T83" fmla="*/ 255 h 518"/>
              <a:gd name="T84" fmla="*/ 66 w 366"/>
              <a:gd name="T85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6" h="518">
                <a:moveTo>
                  <a:pt x="66" y="0"/>
                </a:moveTo>
                <a:lnTo>
                  <a:pt x="77" y="2"/>
                </a:lnTo>
                <a:lnTo>
                  <a:pt x="98" y="4"/>
                </a:lnTo>
                <a:lnTo>
                  <a:pt x="122" y="7"/>
                </a:lnTo>
                <a:lnTo>
                  <a:pt x="133" y="9"/>
                </a:lnTo>
                <a:lnTo>
                  <a:pt x="145" y="11"/>
                </a:lnTo>
                <a:lnTo>
                  <a:pt x="163" y="13"/>
                </a:lnTo>
                <a:lnTo>
                  <a:pt x="181" y="17"/>
                </a:lnTo>
                <a:lnTo>
                  <a:pt x="200" y="20"/>
                </a:lnTo>
                <a:lnTo>
                  <a:pt x="220" y="24"/>
                </a:lnTo>
                <a:lnTo>
                  <a:pt x="233" y="29"/>
                </a:lnTo>
                <a:lnTo>
                  <a:pt x="242" y="32"/>
                </a:lnTo>
                <a:lnTo>
                  <a:pt x="250" y="34"/>
                </a:lnTo>
                <a:lnTo>
                  <a:pt x="258" y="37"/>
                </a:lnTo>
                <a:lnTo>
                  <a:pt x="268" y="40"/>
                </a:lnTo>
                <a:lnTo>
                  <a:pt x="277" y="43"/>
                </a:lnTo>
                <a:lnTo>
                  <a:pt x="287" y="46"/>
                </a:lnTo>
                <a:lnTo>
                  <a:pt x="326" y="62"/>
                </a:lnTo>
                <a:lnTo>
                  <a:pt x="341" y="68"/>
                </a:lnTo>
                <a:lnTo>
                  <a:pt x="356" y="76"/>
                </a:lnTo>
                <a:lnTo>
                  <a:pt x="366" y="83"/>
                </a:lnTo>
                <a:lnTo>
                  <a:pt x="313" y="206"/>
                </a:lnTo>
                <a:lnTo>
                  <a:pt x="264" y="315"/>
                </a:lnTo>
                <a:lnTo>
                  <a:pt x="171" y="518"/>
                </a:lnTo>
                <a:lnTo>
                  <a:pt x="166" y="515"/>
                </a:lnTo>
                <a:lnTo>
                  <a:pt x="156" y="510"/>
                </a:lnTo>
                <a:lnTo>
                  <a:pt x="149" y="506"/>
                </a:lnTo>
                <a:lnTo>
                  <a:pt x="142" y="502"/>
                </a:lnTo>
                <a:lnTo>
                  <a:pt x="130" y="494"/>
                </a:lnTo>
                <a:lnTo>
                  <a:pt x="116" y="491"/>
                </a:lnTo>
                <a:lnTo>
                  <a:pt x="106" y="487"/>
                </a:lnTo>
                <a:lnTo>
                  <a:pt x="97" y="483"/>
                </a:lnTo>
                <a:lnTo>
                  <a:pt x="79" y="477"/>
                </a:lnTo>
                <a:lnTo>
                  <a:pt x="73" y="476"/>
                </a:lnTo>
                <a:lnTo>
                  <a:pt x="68" y="475"/>
                </a:lnTo>
                <a:lnTo>
                  <a:pt x="58" y="473"/>
                </a:lnTo>
                <a:lnTo>
                  <a:pt x="47" y="473"/>
                </a:lnTo>
                <a:lnTo>
                  <a:pt x="36" y="473"/>
                </a:lnTo>
                <a:lnTo>
                  <a:pt x="21" y="473"/>
                </a:lnTo>
                <a:lnTo>
                  <a:pt x="7" y="475"/>
                </a:lnTo>
                <a:lnTo>
                  <a:pt x="0" y="475"/>
                </a:lnTo>
                <a:lnTo>
                  <a:pt x="29" y="255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6" name="Freeform 287"/>
          <p:cNvSpPr>
            <a:spLocks/>
          </p:cNvSpPr>
          <p:nvPr/>
        </p:nvSpPr>
        <p:spPr bwMode="auto">
          <a:xfrm>
            <a:off x="2663825" y="1994172"/>
            <a:ext cx="601663" cy="688975"/>
          </a:xfrm>
          <a:custGeom>
            <a:avLst/>
            <a:gdLst>
              <a:gd name="T0" fmla="*/ 74 w 367"/>
              <a:gd name="T1" fmla="*/ 0 h 518"/>
              <a:gd name="T2" fmla="*/ 89 w 367"/>
              <a:gd name="T3" fmla="*/ 3 h 518"/>
              <a:gd name="T4" fmla="*/ 105 w 367"/>
              <a:gd name="T5" fmla="*/ 4 h 518"/>
              <a:gd name="T6" fmla="*/ 123 w 367"/>
              <a:gd name="T7" fmla="*/ 7 h 518"/>
              <a:gd name="T8" fmla="*/ 141 w 367"/>
              <a:gd name="T9" fmla="*/ 9 h 518"/>
              <a:gd name="T10" fmla="*/ 154 w 367"/>
              <a:gd name="T11" fmla="*/ 12 h 518"/>
              <a:gd name="T12" fmla="*/ 168 w 367"/>
              <a:gd name="T13" fmla="*/ 15 h 518"/>
              <a:gd name="T14" fmla="*/ 182 w 367"/>
              <a:gd name="T15" fmla="*/ 17 h 518"/>
              <a:gd name="T16" fmla="*/ 197 w 367"/>
              <a:gd name="T17" fmla="*/ 19 h 518"/>
              <a:gd name="T18" fmla="*/ 211 w 367"/>
              <a:gd name="T19" fmla="*/ 23 h 518"/>
              <a:gd name="T20" fmla="*/ 225 w 367"/>
              <a:gd name="T21" fmla="*/ 25 h 518"/>
              <a:gd name="T22" fmla="*/ 234 w 367"/>
              <a:gd name="T23" fmla="*/ 29 h 518"/>
              <a:gd name="T24" fmla="*/ 247 w 367"/>
              <a:gd name="T25" fmla="*/ 33 h 518"/>
              <a:gd name="T26" fmla="*/ 259 w 367"/>
              <a:gd name="T27" fmla="*/ 37 h 518"/>
              <a:gd name="T28" fmla="*/ 274 w 367"/>
              <a:gd name="T29" fmla="*/ 41 h 518"/>
              <a:gd name="T30" fmla="*/ 288 w 367"/>
              <a:gd name="T31" fmla="*/ 46 h 518"/>
              <a:gd name="T32" fmla="*/ 303 w 367"/>
              <a:gd name="T33" fmla="*/ 53 h 518"/>
              <a:gd name="T34" fmla="*/ 317 w 367"/>
              <a:gd name="T35" fmla="*/ 58 h 518"/>
              <a:gd name="T36" fmla="*/ 331 w 367"/>
              <a:gd name="T37" fmla="*/ 64 h 518"/>
              <a:gd name="T38" fmla="*/ 342 w 367"/>
              <a:gd name="T39" fmla="*/ 70 h 518"/>
              <a:gd name="T40" fmla="*/ 353 w 367"/>
              <a:gd name="T41" fmla="*/ 74 h 518"/>
              <a:gd name="T42" fmla="*/ 360 w 367"/>
              <a:gd name="T43" fmla="*/ 78 h 518"/>
              <a:gd name="T44" fmla="*/ 365 w 367"/>
              <a:gd name="T45" fmla="*/ 82 h 518"/>
              <a:gd name="T46" fmla="*/ 341 w 367"/>
              <a:gd name="T47" fmla="*/ 146 h 518"/>
              <a:gd name="T48" fmla="*/ 265 w 367"/>
              <a:gd name="T49" fmla="*/ 315 h 518"/>
              <a:gd name="T50" fmla="*/ 196 w 367"/>
              <a:gd name="T51" fmla="*/ 467 h 518"/>
              <a:gd name="T52" fmla="*/ 169 w 367"/>
              <a:gd name="T53" fmla="*/ 517 h 518"/>
              <a:gd name="T54" fmla="*/ 163 w 367"/>
              <a:gd name="T55" fmla="*/ 513 h 518"/>
              <a:gd name="T56" fmla="*/ 156 w 367"/>
              <a:gd name="T57" fmla="*/ 510 h 518"/>
              <a:gd name="T58" fmla="*/ 150 w 367"/>
              <a:gd name="T59" fmla="*/ 506 h 518"/>
              <a:gd name="T60" fmla="*/ 145 w 367"/>
              <a:gd name="T61" fmla="*/ 504 h 518"/>
              <a:gd name="T62" fmla="*/ 141 w 367"/>
              <a:gd name="T63" fmla="*/ 501 h 518"/>
              <a:gd name="T64" fmla="*/ 135 w 367"/>
              <a:gd name="T65" fmla="*/ 497 h 518"/>
              <a:gd name="T66" fmla="*/ 131 w 367"/>
              <a:gd name="T67" fmla="*/ 494 h 518"/>
              <a:gd name="T68" fmla="*/ 127 w 367"/>
              <a:gd name="T69" fmla="*/ 493 h 518"/>
              <a:gd name="T70" fmla="*/ 121 w 367"/>
              <a:gd name="T71" fmla="*/ 492 h 518"/>
              <a:gd name="T72" fmla="*/ 114 w 367"/>
              <a:gd name="T73" fmla="*/ 489 h 518"/>
              <a:gd name="T74" fmla="*/ 107 w 367"/>
              <a:gd name="T75" fmla="*/ 487 h 518"/>
              <a:gd name="T76" fmla="*/ 99 w 367"/>
              <a:gd name="T77" fmla="*/ 484 h 518"/>
              <a:gd name="T78" fmla="*/ 94 w 367"/>
              <a:gd name="T79" fmla="*/ 481 h 518"/>
              <a:gd name="T80" fmla="*/ 85 w 367"/>
              <a:gd name="T81" fmla="*/ 479 h 518"/>
              <a:gd name="T82" fmla="*/ 80 w 367"/>
              <a:gd name="T83" fmla="*/ 477 h 518"/>
              <a:gd name="T84" fmla="*/ 72 w 367"/>
              <a:gd name="T85" fmla="*/ 475 h 518"/>
              <a:gd name="T86" fmla="*/ 63 w 367"/>
              <a:gd name="T87" fmla="*/ 473 h 518"/>
              <a:gd name="T88" fmla="*/ 56 w 367"/>
              <a:gd name="T89" fmla="*/ 473 h 518"/>
              <a:gd name="T90" fmla="*/ 48 w 367"/>
              <a:gd name="T91" fmla="*/ 473 h 518"/>
              <a:gd name="T92" fmla="*/ 40 w 367"/>
              <a:gd name="T93" fmla="*/ 473 h 518"/>
              <a:gd name="T94" fmla="*/ 33 w 367"/>
              <a:gd name="T95" fmla="*/ 473 h 518"/>
              <a:gd name="T96" fmla="*/ 27 w 367"/>
              <a:gd name="T97" fmla="*/ 473 h 518"/>
              <a:gd name="T98" fmla="*/ 22 w 367"/>
              <a:gd name="T99" fmla="*/ 473 h 518"/>
              <a:gd name="T100" fmla="*/ 16 w 367"/>
              <a:gd name="T101" fmla="*/ 473 h 518"/>
              <a:gd name="T102" fmla="*/ 11 w 367"/>
              <a:gd name="T103" fmla="*/ 475 h 518"/>
              <a:gd name="T104" fmla="*/ 7 w 367"/>
              <a:gd name="T105" fmla="*/ 475 h 518"/>
              <a:gd name="T106" fmla="*/ 3 w 367"/>
              <a:gd name="T107" fmla="*/ 475 h 518"/>
              <a:gd name="T108" fmla="*/ 1 w 367"/>
              <a:gd name="T109" fmla="*/ 475 h 518"/>
              <a:gd name="T110" fmla="*/ 22 w 367"/>
              <a:gd name="T111" fmla="*/ 316 h 518"/>
              <a:gd name="T112" fmla="*/ 49 w 367"/>
              <a:gd name="T113" fmla="*/ 125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8">
                <a:moveTo>
                  <a:pt x="67" y="0"/>
                </a:moveTo>
                <a:lnTo>
                  <a:pt x="70" y="0"/>
                </a:lnTo>
                <a:lnTo>
                  <a:pt x="74" y="0"/>
                </a:lnTo>
                <a:lnTo>
                  <a:pt x="78" y="2"/>
                </a:lnTo>
                <a:lnTo>
                  <a:pt x="84" y="2"/>
                </a:lnTo>
                <a:lnTo>
                  <a:pt x="89" y="3"/>
                </a:lnTo>
                <a:lnTo>
                  <a:pt x="95" y="3"/>
                </a:lnTo>
                <a:lnTo>
                  <a:pt x="99" y="4"/>
                </a:lnTo>
                <a:lnTo>
                  <a:pt x="105" y="4"/>
                </a:lnTo>
                <a:lnTo>
                  <a:pt x="110" y="5"/>
                </a:lnTo>
                <a:lnTo>
                  <a:pt x="116" y="7"/>
                </a:lnTo>
                <a:lnTo>
                  <a:pt x="123" y="7"/>
                </a:lnTo>
                <a:lnTo>
                  <a:pt x="128" y="8"/>
                </a:lnTo>
                <a:lnTo>
                  <a:pt x="134" y="9"/>
                </a:lnTo>
                <a:lnTo>
                  <a:pt x="141" y="9"/>
                </a:lnTo>
                <a:lnTo>
                  <a:pt x="146" y="11"/>
                </a:lnTo>
                <a:lnTo>
                  <a:pt x="150" y="11"/>
                </a:lnTo>
                <a:lnTo>
                  <a:pt x="154" y="12"/>
                </a:lnTo>
                <a:lnTo>
                  <a:pt x="158" y="12"/>
                </a:lnTo>
                <a:lnTo>
                  <a:pt x="164" y="13"/>
                </a:lnTo>
                <a:lnTo>
                  <a:pt x="168" y="15"/>
                </a:lnTo>
                <a:lnTo>
                  <a:pt x="174" y="15"/>
                </a:lnTo>
                <a:lnTo>
                  <a:pt x="178" y="16"/>
                </a:lnTo>
                <a:lnTo>
                  <a:pt x="182" y="17"/>
                </a:lnTo>
                <a:lnTo>
                  <a:pt x="187" y="17"/>
                </a:lnTo>
                <a:lnTo>
                  <a:pt x="192" y="19"/>
                </a:lnTo>
                <a:lnTo>
                  <a:pt x="197" y="19"/>
                </a:lnTo>
                <a:lnTo>
                  <a:pt x="201" y="20"/>
                </a:lnTo>
                <a:lnTo>
                  <a:pt x="207" y="21"/>
                </a:lnTo>
                <a:lnTo>
                  <a:pt x="211" y="23"/>
                </a:lnTo>
                <a:lnTo>
                  <a:pt x="216" y="23"/>
                </a:lnTo>
                <a:lnTo>
                  <a:pt x="221" y="24"/>
                </a:lnTo>
                <a:lnTo>
                  <a:pt x="225" y="25"/>
                </a:lnTo>
                <a:lnTo>
                  <a:pt x="227" y="26"/>
                </a:lnTo>
                <a:lnTo>
                  <a:pt x="232" y="28"/>
                </a:lnTo>
                <a:lnTo>
                  <a:pt x="234" y="29"/>
                </a:lnTo>
                <a:lnTo>
                  <a:pt x="238" y="30"/>
                </a:lnTo>
                <a:lnTo>
                  <a:pt x="243" y="32"/>
                </a:lnTo>
                <a:lnTo>
                  <a:pt x="247" y="33"/>
                </a:lnTo>
                <a:lnTo>
                  <a:pt x="251" y="34"/>
                </a:lnTo>
                <a:lnTo>
                  <a:pt x="255" y="36"/>
                </a:lnTo>
                <a:lnTo>
                  <a:pt x="259" y="37"/>
                </a:lnTo>
                <a:lnTo>
                  <a:pt x="265" y="38"/>
                </a:lnTo>
                <a:lnTo>
                  <a:pt x="269" y="40"/>
                </a:lnTo>
                <a:lnTo>
                  <a:pt x="274" y="41"/>
                </a:lnTo>
                <a:lnTo>
                  <a:pt x="278" y="43"/>
                </a:lnTo>
                <a:lnTo>
                  <a:pt x="284" y="45"/>
                </a:lnTo>
                <a:lnTo>
                  <a:pt x="288" y="46"/>
                </a:lnTo>
                <a:lnTo>
                  <a:pt x="294" y="49"/>
                </a:lnTo>
                <a:lnTo>
                  <a:pt x="298" y="50"/>
                </a:lnTo>
                <a:lnTo>
                  <a:pt x="303" y="53"/>
                </a:lnTo>
                <a:lnTo>
                  <a:pt x="307" y="54"/>
                </a:lnTo>
                <a:lnTo>
                  <a:pt x="313" y="57"/>
                </a:lnTo>
                <a:lnTo>
                  <a:pt x="317" y="58"/>
                </a:lnTo>
                <a:lnTo>
                  <a:pt x="323" y="61"/>
                </a:lnTo>
                <a:lnTo>
                  <a:pt x="327" y="62"/>
                </a:lnTo>
                <a:lnTo>
                  <a:pt x="331" y="64"/>
                </a:lnTo>
                <a:lnTo>
                  <a:pt x="334" y="66"/>
                </a:lnTo>
                <a:lnTo>
                  <a:pt x="338" y="67"/>
                </a:lnTo>
                <a:lnTo>
                  <a:pt x="342" y="70"/>
                </a:lnTo>
                <a:lnTo>
                  <a:pt x="346" y="71"/>
                </a:lnTo>
                <a:lnTo>
                  <a:pt x="349" y="72"/>
                </a:lnTo>
                <a:lnTo>
                  <a:pt x="353" y="74"/>
                </a:lnTo>
                <a:lnTo>
                  <a:pt x="357" y="76"/>
                </a:lnTo>
                <a:lnTo>
                  <a:pt x="359" y="76"/>
                </a:lnTo>
                <a:lnTo>
                  <a:pt x="360" y="78"/>
                </a:lnTo>
                <a:lnTo>
                  <a:pt x="361" y="79"/>
                </a:lnTo>
                <a:lnTo>
                  <a:pt x="364" y="80"/>
                </a:lnTo>
                <a:lnTo>
                  <a:pt x="365" y="82"/>
                </a:lnTo>
                <a:lnTo>
                  <a:pt x="367" y="82"/>
                </a:lnTo>
                <a:lnTo>
                  <a:pt x="367" y="83"/>
                </a:lnTo>
                <a:lnTo>
                  <a:pt x="341" y="146"/>
                </a:lnTo>
                <a:lnTo>
                  <a:pt x="314" y="206"/>
                </a:lnTo>
                <a:lnTo>
                  <a:pt x="290" y="261"/>
                </a:lnTo>
                <a:lnTo>
                  <a:pt x="265" y="315"/>
                </a:lnTo>
                <a:lnTo>
                  <a:pt x="241" y="366"/>
                </a:lnTo>
                <a:lnTo>
                  <a:pt x="219" y="417"/>
                </a:lnTo>
                <a:lnTo>
                  <a:pt x="196" y="467"/>
                </a:lnTo>
                <a:lnTo>
                  <a:pt x="172" y="518"/>
                </a:lnTo>
                <a:lnTo>
                  <a:pt x="171" y="518"/>
                </a:lnTo>
                <a:lnTo>
                  <a:pt x="169" y="517"/>
                </a:lnTo>
                <a:lnTo>
                  <a:pt x="167" y="515"/>
                </a:lnTo>
                <a:lnTo>
                  <a:pt x="165" y="514"/>
                </a:lnTo>
                <a:lnTo>
                  <a:pt x="163" y="513"/>
                </a:lnTo>
                <a:lnTo>
                  <a:pt x="160" y="512"/>
                </a:lnTo>
                <a:lnTo>
                  <a:pt x="157" y="510"/>
                </a:lnTo>
                <a:lnTo>
                  <a:pt x="156" y="510"/>
                </a:lnTo>
                <a:lnTo>
                  <a:pt x="154" y="509"/>
                </a:lnTo>
                <a:lnTo>
                  <a:pt x="152" y="508"/>
                </a:lnTo>
                <a:lnTo>
                  <a:pt x="150" y="506"/>
                </a:lnTo>
                <a:lnTo>
                  <a:pt x="149" y="505"/>
                </a:lnTo>
                <a:lnTo>
                  <a:pt x="147" y="504"/>
                </a:lnTo>
                <a:lnTo>
                  <a:pt x="145" y="504"/>
                </a:lnTo>
                <a:lnTo>
                  <a:pt x="143" y="502"/>
                </a:lnTo>
                <a:lnTo>
                  <a:pt x="142" y="501"/>
                </a:lnTo>
                <a:lnTo>
                  <a:pt x="141" y="501"/>
                </a:lnTo>
                <a:lnTo>
                  <a:pt x="138" y="500"/>
                </a:lnTo>
                <a:lnTo>
                  <a:pt x="136" y="498"/>
                </a:lnTo>
                <a:lnTo>
                  <a:pt x="135" y="497"/>
                </a:lnTo>
                <a:lnTo>
                  <a:pt x="134" y="497"/>
                </a:lnTo>
                <a:lnTo>
                  <a:pt x="132" y="496"/>
                </a:lnTo>
                <a:lnTo>
                  <a:pt x="131" y="494"/>
                </a:lnTo>
                <a:lnTo>
                  <a:pt x="129" y="494"/>
                </a:lnTo>
                <a:lnTo>
                  <a:pt x="128" y="494"/>
                </a:lnTo>
                <a:lnTo>
                  <a:pt x="127" y="493"/>
                </a:lnTo>
                <a:lnTo>
                  <a:pt x="124" y="493"/>
                </a:lnTo>
                <a:lnTo>
                  <a:pt x="123" y="493"/>
                </a:lnTo>
                <a:lnTo>
                  <a:pt x="121" y="492"/>
                </a:lnTo>
                <a:lnTo>
                  <a:pt x="118" y="492"/>
                </a:lnTo>
                <a:lnTo>
                  <a:pt x="117" y="491"/>
                </a:lnTo>
                <a:lnTo>
                  <a:pt x="114" y="489"/>
                </a:lnTo>
                <a:lnTo>
                  <a:pt x="113" y="488"/>
                </a:lnTo>
                <a:lnTo>
                  <a:pt x="110" y="487"/>
                </a:lnTo>
                <a:lnTo>
                  <a:pt x="107" y="487"/>
                </a:lnTo>
                <a:lnTo>
                  <a:pt x="105" y="485"/>
                </a:lnTo>
                <a:lnTo>
                  <a:pt x="102" y="484"/>
                </a:lnTo>
                <a:lnTo>
                  <a:pt x="99" y="484"/>
                </a:lnTo>
                <a:lnTo>
                  <a:pt x="98" y="483"/>
                </a:lnTo>
                <a:lnTo>
                  <a:pt x="96" y="483"/>
                </a:lnTo>
                <a:lnTo>
                  <a:pt x="94" y="481"/>
                </a:lnTo>
                <a:lnTo>
                  <a:pt x="91" y="481"/>
                </a:lnTo>
                <a:lnTo>
                  <a:pt x="88" y="480"/>
                </a:lnTo>
                <a:lnTo>
                  <a:pt x="85" y="479"/>
                </a:lnTo>
                <a:lnTo>
                  <a:pt x="83" y="479"/>
                </a:lnTo>
                <a:lnTo>
                  <a:pt x="81" y="477"/>
                </a:lnTo>
                <a:lnTo>
                  <a:pt x="80" y="477"/>
                </a:lnTo>
                <a:lnTo>
                  <a:pt x="77" y="476"/>
                </a:lnTo>
                <a:lnTo>
                  <a:pt x="74" y="476"/>
                </a:lnTo>
                <a:lnTo>
                  <a:pt x="72" y="475"/>
                </a:lnTo>
                <a:lnTo>
                  <a:pt x="69" y="475"/>
                </a:lnTo>
                <a:lnTo>
                  <a:pt x="66" y="475"/>
                </a:lnTo>
                <a:lnTo>
                  <a:pt x="63" y="473"/>
                </a:lnTo>
                <a:lnTo>
                  <a:pt x="62" y="473"/>
                </a:lnTo>
                <a:lnTo>
                  <a:pt x="59" y="473"/>
                </a:lnTo>
                <a:lnTo>
                  <a:pt x="56" y="473"/>
                </a:lnTo>
                <a:lnTo>
                  <a:pt x="54" y="473"/>
                </a:lnTo>
                <a:lnTo>
                  <a:pt x="51" y="473"/>
                </a:lnTo>
                <a:lnTo>
                  <a:pt x="48" y="473"/>
                </a:lnTo>
                <a:lnTo>
                  <a:pt x="45" y="473"/>
                </a:lnTo>
                <a:lnTo>
                  <a:pt x="43" y="473"/>
                </a:lnTo>
                <a:lnTo>
                  <a:pt x="40" y="473"/>
                </a:lnTo>
                <a:lnTo>
                  <a:pt x="37" y="473"/>
                </a:lnTo>
                <a:lnTo>
                  <a:pt x="36" y="473"/>
                </a:lnTo>
                <a:lnTo>
                  <a:pt x="33" y="473"/>
                </a:lnTo>
                <a:lnTo>
                  <a:pt x="32" y="473"/>
                </a:lnTo>
                <a:lnTo>
                  <a:pt x="30" y="473"/>
                </a:lnTo>
                <a:lnTo>
                  <a:pt x="27" y="473"/>
                </a:lnTo>
                <a:lnTo>
                  <a:pt x="26" y="473"/>
                </a:lnTo>
                <a:lnTo>
                  <a:pt x="25" y="473"/>
                </a:lnTo>
                <a:lnTo>
                  <a:pt x="22" y="473"/>
                </a:lnTo>
                <a:lnTo>
                  <a:pt x="20" y="473"/>
                </a:lnTo>
                <a:lnTo>
                  <a:pt x="19" y="473"/>
                </a:lnTo>
                <a:lnTo>
                  <a:pt x="16" y="473"/>
                </a:lnTo>
                <a:lnTo>
                  <a:pt x="15" y="475"/>
                </a:lnTo>
                <a:lnTo>
                  <a:pt x="14" y="475"/>
                </a:lnTo>
                <a:lnTo>
                  <a:pt x="11" y="475"/>
                </a:lnTo>
                <a:lnTo>
                  <a:pt x="9" y="475"/>
                </a:lnTo>
                <a:lnTo>
                  <a:pt x="8" y="475"/>
                </a:lnTo>
                <a:lnTo>
                  <a:pt x="7" y="475"/>
                </a:lnTo>
                <a:lnTo>
                  <a:pt x="5" y="475"/>
                </a:lnTo>
                <a:lnTo>
                  <a:pt x="4" y="475"/>
                </a:lnTo>
                <a:lnTo>
                  <a:pt x="3" y="475"/>
                </a:lnTo>
                <a:lnTo>
                  <a:pt x="1" y="475"/>
                </a:lnTo>
                <a:lnTo>
                  <a:pt x="0" y="475"/>
                </a:lnTo>
                <a:lnTo>
                  <a:pt x="1" y="475"/>
                </a:lnTo>
                <a:lnTo>
                  <a:pt x="7" y="429"/>
                </a:lnTo>
                <a:lnTo>
                  <a:pt x="14" y="375"/>
                </a:lnTo>
                <a:lnTo>
                  <a:pt x="22" y="316"/>
                </a:lnTo>
                <a:lnTo>
                  <a:pt x="30" y="255"/>
                </a:lnTo>
                <a:lnTo>
                  <a:pt x="40" y="190"/>
                </a:lnTo>
                <a:lnTo>
                  <a:pt x="49" y="125"/>
                </a:lnTo>
                <a:lnTo>
                  <a:pt x="58" y="61"/>
                </a:lnTo>
                <a:lnTo>
                  <a:pt x="6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7" name="Rectangle 288"/>
          <p:cNvSpPr>
            <a:spLocks noChangeArrowheads="1"/>
          </p:cNvSpPr>
          <p:nvPr/>
        </p:nvSpPr>
        <p:spPr bwMode="auto">
          <a:xfrm>
            <a:off x="2362200" y="1994172"/>
            <a:ext cx="69850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8" name="Rectangle 289"/>
          <p:cNvSpPr>
            <a:spLocks noChangeArrowheads="1"/>
          </p:cNvSpPr>
          <p:nvPr/>
        </p:nvSpPr>
        <p:spPr bwMode="auto">
          <a:xfrm>
            <a:off x="2362200" y="1994172"/>
            <a:ext cx="69850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9" name="Rectangle 290"/>
          <p:cNvSpPr>
            <a:spLocks noChangeArrowheads="1"/>
          </p:cNvSpPr>
          <p:nvPr/>
        </p:nvSpPr>
        <p:spPr bwMode="auto">
          <a:xfrm>
            <a:off x="2362200" y="2533922"/>
            <a:ext cx="69850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0" name="Rectangle 291"/>
          <p:cNvSpPr>
            <a:spLocks noChangeArrowheads="1"/>
          </p:cNvSpPr>
          <p:nvPr/>
        </p:nvSpPr>
        <p:spPr bwMode="auto">
          <a:xfrm>
            <a:off x="2362200" y="2533922"/>
            <a:ext cx="69850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1" name="Rectangle 292"/>
          <p:cNvSpPr>
            <a:spLocks noChangeArrowheads="1"/>
          </p:cNvSpPr>
          <p:nvPr/>
        </p:nvSpPr>
        <p:spPr bwMode="auto">
          <a:xfrm>
            <a:off x="2463800" y="2533922"/>
            <a:ext cx="87313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2" name="Rectangle 293"/>
          <p:cNvSpPr>
            <a:spLocks noChangeArrowheads="1"/>
          </p:cNvSpPr>
          <p:nvPr/>
        </p:nvSpPr>
        <p:spPr bwMode="auto">
          <a:xfrm>
            <a:off x="2463800" y="2533922"/>
            <a:ext cx="87313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3" name="Rectangle 294"/>
          <p:cNvSpPr>
            <a:spLocks noChangeArrowheads="1"/>
          </p:cNvSpPr>
          <p:nvPr/>
        </p:nvSpPr>
        <p:spPr bwMode="auto">
          <a:xfrm>
            <a:off x="2463800" y="1994172"/>
            <a:ext cx="87313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4" name="Rectangle 295"/>
          <p:cNvSpPr>
            <a:spLocks noChangeArrowheads="1"/>
          </p:cNvSpPr>
          <p:nvPr/>
        </p:nvSpPr>
        <p:spPr bwMode="auto">
          <a:xfrm>
            <a:off x="2463800" y="1994172"/>
            <a:ext cx="87313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5" name="Rectangle 296"/>
          <p:cNvSpPr>
            <a:spLocks noChangeArrowheads="1"/>
          </p:cNvSpPr>
          <p:nvPr/>
        </p:nvSpPr>
        <p:spPr bwMode="auto">
          <a:xfrm>
            <a:off x="2581275" y="1994172"/>
            <a:ext cx="71438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6" name="Rectangle 297"/>
          <p:cNvSpPr>
            <a:spLocks noChangeArrowheads="1"/>
          </p:cNvSpPr>
          <p:nvPr/>
        </p:nvSpPr>
        <p:spPr bwMode="auto">
          <a:xfrm>
            <a:off x="2581275" y="1994172"/>
            <a:ext cx="71438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" name="Rectangle 298"/>
          <p:cNvSpPr>
            <a:spLocks noChangeArrowheads="1"/>
          </p:cNvSpPr>
          <p:nvPr/>
        </p:nvSpPr>
        <p:spPr bwMode="auto">
          <a:xfrm>
            <a:off x="2581275" y="2533922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8" name="Rectangle 299"/>
          <p:cNvSpPr>
            <a:spLocks noChangeArrowheads="1"/>
          </p:cNvSpPr>
          <p:nvPr/>
        </p:nvSpPr>
        <p:spPr bwMode="auto">
          <a:xfrm>
            <a:off x="2581275" y="2533922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9" name="Freeform 300"/>
          <p:cNvSpPr>
            <a:spLocks/>
          </p:cNvSpPr>
          <p:nvPr/>
        </p:nvSpPr>
        <p:spPr bwMode="auto">
          <a:xfrm>
            <a:off x="3309938" y="2141810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0" name="Freeform 301"/>
          <p:cNvSpPr>
            <a:spLocks/>
          </p:cNvSpPr>
          <p:nvPr/>
        </p:nvSpPr>
        <p:spPr bwMode="auto">
          <a:xfrm>
            <a:off x="3309938" y="2141810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1" name="Freeform 302"/>
          <p:cNvSpPr>
            <a:spLocks/>
          </p:cNvSpPr>
          <p:nvPr/>
        </p:nvSpPr>
        <p:spPr bwMode="auto">
          <a:xfrm>
            <a:off x="3398838" y="2179910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2" name="Freeform 303"/>
          <p:cNvSpPr>
            <a:spLocks/>
          </p:cNvSpPr>
          <p:nvPr/>
        </p:nvSpPr>
        <p:spPr bwMode="auto">
          <a:xfrm>
            <a:off x="3398838" y="2179910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3" name="Freeform 304"/>
          <p:cNvSpPr>
            <a:spLocks/>
          </p:cNvSpPr>
          <p:nvPr/>
        </p:nvSpPr>
        <p:spPr bwMode="auto">
          <a:xfrm>
            <a:off x="3260725" y="2743472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4" name="Freeform 305"/>
          <p:cNvSpPr>
            <a:spLocks/>
          </p:cNvSpPr>
          <p:nvPr/>
        </p:nvSpPr>
        <p:spPr bwMode="auto">
          <a:xfrm>
            <a:off x="3260725" y="2743472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5" name="Freeform 306"/>
          <p:cNvSpPr>
            <a:spLocks/>
          </p:cNvSpPr>
          <p:nvPr/>
        </p:nvSpPr>
        <p:spPr bwMode="auto">
          <a:xfrm>
            <a:off x="3349625" y="2783160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6" name="Freeform 307"/>
          <p:cNvSpPr>
            <a:spLocks/>
          </p:cNvSpPr>
          <p:nvPr/>
        </p:nvSpPr>
        <p:spPr bwMode="auto">
          <a:xfrm>
            <a:off x="3349625" y="2783160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" name="Freeform 308"/>
          <p:cNvSpPr>
            <a:spLocks/>
          </p:cNvSpPr>
          <p:nvPr/>
        </p:nvSpPr>
        <p:spPr bwMode="auto">
          <a:xfrm>
            <a:off x="3613150" y="2273572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8" name="Freeform 309"/>
          <p:cNvSpPr>
            <a:spLocks/>
          </p:cNvSpPr>
          <p:nvPr/>
        </p:nvSpPr>
        <p:spPr bwMode="auto">
          <a:xfrm>
            <a:off x="3613150" y="2273572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9" name="Freeform 310"/>
          <p:cNvSpPr>
            <a:spLocks/>
          </p:cNvSpPr>
          <p:nvPr/>
        </p:nvSpPr>
        <p:spPr bwMode="auto">
          <a:xfrm>
            <a:off x="3700463" y="2314847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0" name="Freeform 311"/>
          <p:cNvSpPr>
            <a:spLocks/>
          </p:cNvSpPr>
          <p:nvPr/>
        </p:nvSpPr>
        <p:spPr bwMode="auto">
          <a:xfrm>
            <a:off x="3700463" y="2314847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1" name="Rectangle 312"/>
          <p:cNvSpPr>
            <a:spLocks noChangeArrowheads="1"/>
          </p:cNvSpPr>
          <p:nvPr/>
        </p:nvSpPr>
        <p:spPr bwMode="auto">
          <a:xfrm>
            <a:off x="4130675" y="2403747"/>
            <a:ext cx="714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2" name="Rectangle 313"/>
          <p:cNvSpPr>
            <a:spLocks noChangeArrowheads="1"/>
          </p:cNvSpPr>
          <p:nvPr/>
        </p:nvSpPr>
        <p:spPr bwMode="auto">
          <a:xfrm>
            <a:off x="4130675" y="2403747"/>
            <a:ext cx="714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3" name="Rectangle 314"/>
          <p:cNvSpPr>
            <a:spLocks noChangeArrowheads="1"/>
          </p:cNvSpPr>
          <p:nvPr/>
        </p:nvSpPr>
        <p:spPr bwMode="auto">
          <a:xfrm>
            <a:off x="4232275" y="2403747"/>
            <a:ext cx="841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4" name="Rectangle 315"/>
          <p:cNvSpPr>
            <a:spLocks noChangeArrowheads="1"/>
          </p:cNvSpPr>
          <p:nvPr/>
        </p:nvSpPr>
        <p:spPr bwMode="auto">
          <a:xfrm>
            <a:off x="4232275" y="2403747"/>
            <a:ext cx="841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5" name="Rectangle 316"/>
          <p:cNvSpPr>
            <a:spLocks noChangeArrowheads="1"/>
          </p:cNvSpPr>
          <p:nvPr/>
        </p:nvSpPr>
        <p:spPr bwMode="auto">
          <a:xfrm>
            <a:off x="4348163" y="2403747"/>
            <a:ext cx="71437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6" name="Rectangle 317"/>
          <p:cNvSpPr>
            <a:spLocks noChangeArrowheads="1"/>
          </p:cNvSpPr>
          <p:nvPr/>
        </p:nvSpPr>
        <p:spPr bwMode="auto">
          <a:xfrm>
            <a:off x="4348163" y="2403747"/>
            <a:ext cx="71437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7" name="Rectangle 318"/>
          <p:cNvSpPr>
            <a:spLocks noChangeArrowheads="1"/>
          </p:cNvSpPr>
          <p:nvPr/>
        </p:nvSpPr>
        <p:spPr bwMode="auto">
          <a:xfrm>
            <a:off x="4130675" y="2946672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8" name="Rectangle 319"/>
          <p:cNvSpPr>
            <a:spLocks noChangeArrowheads="1"/>
          </p:cNvSpPr>
          <p:nvPr/>
        </p:nvSpPr>
        <p:spPr bwMode="auto">
          <a:xfrm>
            <a:off x="4130675" y="2946672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9" name="Rectangle 320"/>
          <p:cNvSpPr>
            <a:spLocks noChangeArrowheads="1"/>
          </p:cNvSpPr>
          <p:nvPr/>
        </p:nvSpPr>
        <p:spPr bwMode="auto">
          <a:xfrm>
            <a:off x="4232275" y="2946672"/>
            <a:ext cx="841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0" name="Rectangle 321"/>
          <p:cNvSpPr>
            <a:spLocks noChangeArrowheads="1"/>
          </p:cNvSpPr>
          <p:nvPr/>
        </p:nvSpPr>
        <p:spPr bwMode="auto">
          <a:xfrm>
            <a:off x="4232275" y="2946672"/>
            <a:ext cx="841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1" name="Rectangle 322"/>
          <p:cNvSpPr>
            <a:spLocks noChangeArrowheads="1"/>
          </p:cNvSpPr>
          <p:nvPr/>
        </p:nvSpPr>
        <p:spPr bwMode="auto">
          <a:xfrm>
            <a:off x="4348163" y="2946672"/>
            <a:ext cx="71437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2" name="Rectangle 323"/>
          <p:cNvSpPr>
            <a:spLocks noChangeArrowheads="1"/>
          </p:cNvSpPr>
          <p:nvPr/>
        </p:nvSpPr>
        <p:spPr bwMode="auto">
          <a:xfrm>
            <a:off x="4348163" y="2946672"/>
            <a:ext cx="71437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3" name="Freeform 324"/>
          <p:cNvSpPr>
            <a:spLocks/>
          </p:cNvSpPr>
          <p:nvPr/>
        </p:nvSpPr>
        <p:spPr bwMode="auto">
          <a:xfrm>
            <a:off x="3048000" y="2649810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4" name="Freeform 325"/>
          <p:cNvSpPr>
            <a:spLocks/>
          </p:cNvSpPr>
          <p:nvPr/>
        </p:nvSpPr>
        <p:spPr bwMode="auto">
          <a:xfrm>
            <a:off x="3048000" y="2649810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5" name="Freeform 326"/>
          <p:cNvSpPr>
            <a:spLocks/>
          </p:cNvSpPr>
          <p:nvPr/>
        </p:nvSpPr>
        <p:spPr bwMode="auto">
          <a:xfrm>
            <a:off x="2960688" y="2608535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6" name="Freeform 327"/>
          <p:cNvSpPr>
            <a:spLocks/>
          </p:cNvSpPr>
          <p:nvPr/>
        </p:nvSpPr>
        <p:spPr bwMode="auto">
          <a:xfrm>
            <a:off x="2960688" y="2608535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7" name="Rectangle 328"/>
          <p:cNvSpPr>
            <a:spLocks noChangeArrowheads="1"/>
          </p:cNvSpPr>
          <p:nvPr/>
        </p:nvSpPr>
        <p:spPr bwMode="auto">
          <a:xfrm>
            <a:off x="2657475" y="1994172"/>
            <a:ext cx="20638" cy="631825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" name="Rectangle 329"/>
          <p:cNvSpPr>
            <a:spLocks noChangeArrowheads="1"/>
          </p:cNvSpPr>
          <p:nvPr/>
        </p:nvSpPr>
        <p:spPr bwMode="auto">
          <a:xfrm>
            <a:off x="2657475" y="1994172"/>
            <a:ext cx="20638" cy="631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9" name="Freeform 330"/>
          <p:cNvSpPr>
            <a:spLocks/>
          </p:cNvSpPr>
          <p:nvPr/>
        </p:nvSpPr>
        <p:spPr bwMode="auto">
          <a:xfrm>
            <a:off x="2935288" y="2130697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0" name="Freeform 331"/>
          <p:cNvSpPr>
            <a:spLocks/>
          </p:cNvSpPr>
          <p:nvPr/>
        </p:nvSpPr>
        <p:spPr bwMode="auto">
          <a:xfrm>
            <a:off x="2935288" y="2130697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1" name="Freeform 332"/>
          <p:cNvSpPr>
            <a:spLocks/>
          </p:cNvSpPr>
          <p:nvPr/>
        </p:nvSpPr>
        <p:spPr bwMode="auto">
          <a:xfrm>
            <a:off x="3416300" y="2343422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2" name="Freeform 333"/>
          <p:cNvSpPr>
            <a:spLocks/>
          </p:cNvSpPr>
          <p:nvPr/>
        </p:nvSpPr>
        <p:spPr bwMode="auto">
          <a:xfrm>
            <a:off x="3416300" y="2343422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3" name="Rectangle 334"/>
          <p:cNvSpPr>
            <a:spLocks noChangeArrowheads="1"/>
          </p:cNvSpPr>
          <p:nvPr/>
        </p:nvSpPr>
        <p:spPr bwMode="auto">
          <a:xfrm>
            <a:off x="4102100" y="2403747"/>
            <a:ext cx="23813" cy="635000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4" name="Rectangle 335"/>
          <p:cNvSpPr>
            <a:spLocks noChangeArrowheads="1"/>
          </p:cNvSpPr>
          <p:nvPr/>
        </p:nvSpPr>
        <p:spPr bwMode="auto">
          <a:xfrm>
            <a:off x="4102100" y="2403747"/>
            <a:ext cx="23813" cy="635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5" name="Freeform 336"/>
          <p:cNvSpPr>
            <a:spLocks/>
          </p:cNvSpPr>
          <p:nvPr/>
        </p:nvSpPr>
        <p:spPr bwMode="auto">
          <a:xfrm>
            <a:off x="3582988" y="2084660"/>
            <a:ext cx="88900" cy="95250"/>
          </a:xfrm>
          <a:custGeom>
            <a:avLst/>
            <a:gdLst>
              <a:gd name="T0" fmla="*/ 0 w 54"/>
              <a:gd name="T1" fmla="*/ 0 h 71"/>
              <a:gd name="T2" fmla="*/ 0 w 54"/>
              <a:gd name="T3" fmla="*/ 71 h 71"/>
              <a:gd name="T4" fmla="*/ 15 w 54"/>
              <a:gd name="T5" fmla="*/ 71 h 71"/>
              <a:gd name="T6" fmla="*/ 15 w 54"/>
              <a:gd name="T7" fmla="*/ 41 h 71"/>
              <a:gd name="T8" fmla="*/ 49 w 54"/>
              <a:gd name="T9" fmla="*/ 41 h 71"/>
              <a:gd name="T10" fmla="*/ 49 w 54"/>
              <a:gd name="T11" fmla="*/ 29 h 71"/>
              <a:gd name="T12" fmla="*/ 15 w 54"/>
              <a:gd name="T13" fmla="*/ 29 h 71"/>
              <a:gd name="T14" fmla="*/ 15 w 54"/>
              <a:gd name="T15" fmla="*/ 12 h 71"/>
              <a:gd name="T16" fmla="*/ 54 w 54"/>
              <a:gd name="T17" fmla="*/ 12 h 71"/>
              <a:gd name="T18" fmla="*/ 54 w 54"/>
              <a:gd name="T19" fmla="*/ 0 h 71"/>
              <a:gd name="T20" fmla="*/ 0 w 54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1"/>
                </a:lnTo>
                <a:lnTo>
                  <a:pt x="49" y="41"/>
                </a:lnTo>
                <a:lnTo>
                  <a:pt x="49" y="29"/>
                </a:lnTo>
                <a:lnTo>
                  <a:pt x="15" y="29"/>
                </a:lnTo>
                <a:lnTo>
                  <a:pt x="15" y="12"/>
                </a:lnTo>
                <a:lnTo>
                  <a:pt x="54" y="12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6" name="Freeform 337"/>
          <p:cNvSpPr>
            <a:spLocks/>
          </p:cNvSpPr>
          <p:nvPr/>
        </p:nvSpPr>
        <p:spPr bwMode="auto">
          <a:xfrm>
            <a:off x="3686175" y="2135460"/>
            <a:ext cx="28575" cy="60325"/>
          </a:xfrm>
          <a:custGeom>
            <a:avLst/>
            <a:gdLst>
              <a:gd name="T0" fmla="*/ 18 w 18"/>
              <a:gd name="T1" fmla="*/ 0 h 45"/>
              <a:gd name="T2" fmla="*/ 14 w 18"/>
              <a:gd name="T3" fmla="*/ 0 h 45"/>
              <a:gd name="T4" fmla="*/ 13 w 18"/>
              <a:gd name="T5" fmla="*/ 3 h 45"/>
              <a:gd name="T6" fmla="*/ 11 w 18"/>
              <a:gd name="T7" fmla="*/ 6 h 45"/>
              <a:gd name="T8" fmla="*/ 9 w 18"/>
              <a:gd name="T9" fmla="*/ 7 h 45"/>
              <a:gd name="T10" fmla="*/ 7 w 18"/>
              <a:gd name="T11" fmla="*/ 8 h 45"/>
              <a:gd name="T12" fmla="*/ 0 w 18"/>
              <a:gd name="T13" fmla="*/ 8 h 45"/>
              <a:gd name="T14" fmla="*/ 0 w 18"/>
              <a:gd name="T15" fmla="*/ 14 h 45"/>
              <a:gd name="T16" fmla="*/ 11 w 18"/>
              <a:gd name="T17" fmla="*/ 14 h 45"/>
              <a:gd name="T18" fmla="*/ 11 w 18"/>
              <a:gd name="T19" fmla="*/ 45 h 45"/>
              <a:gd name="T20" fmla="*/ 18 w 18"/>
              <a:gd name="T21" fmla="*/ 45 h 45"/>
              <a:gd name="T22" fmla="*/ 18 w 18"/>
              <a:gd name="T23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45">
                <a:moveTo>
                  <a:pt x="18" y="0"/>
                </a:moveTo>
                <a:lnTo>
                  <a:pt x="14" y="0"/>
                </a:lnTo>
                <a:lnTo>
                  <a:pt x="13" y="3"/>
                </a:lnTo>
                <a:lnTo>
                  <a:pt x="11" y="6"/>
                </a:lnTo>
                <a:lnTo>
                  <a:pt x="9" y="7"/>
                </a:lnTo>
                <a:lnTo>
                  <a:pt x="7" y="8"/>
                </a:lnTo>
                <a:lnTo>
                  <a:pt x="0" y="8"/>
                </a:lnTo>
                <a:lnTo>
                  <a:pt x="0" y="14"/>
                </a:lnTo>
                <a:lnTo>
                  <a:pt x="11" y="14"/>
                </a:lnTo>
                <a:lnTo>
                  <a:pt x="11" y="45"/>
                </a:lnTo>
                <a:lnTo>
                  <a:pt x="18" y="4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7" name="Freeform 338"/>
          <p:cNvSpPr>
            <a:spLocks/>
          </p:cNvSpPr>
          <p:nvPr/>
        </p:nvSpPr>
        <p:spPr bwMode="auto">
          <a:xfrm>
            <a:off x="4408488" y="2262460"/>
            <a:ext cx="87312" cy="93662"/>
          </a:xfrm>
          <a:custGeom>
            <a:avLst/>
            <a:gdLst>
              <a:gd name="T0" fmla="*/ 0 w 53"/>
              <a:gd name="T1" fmla="*/ 0 h 71"/>
              <a:gd name="T2" fmla="*/ 0 w 53"/>
              <a:gd name="T3" fmla="*/ 71 h 71"/>
              <a:gd name="T4" fmla="*/ 15 w 53"/>
              <a:gd name="T5" fmla="*/ 71 h 71"/>
              <a:gd name="T6" fmla="*/ 15 w 53"/>
              <a:gd name="T7" fmla="*/ 40 h 71"/>
              <a:gd name="T8" fmla="*/ 48 w 53"/>
              <a:gd name="T9" fmla="*/ 40 h 71"/>
              <a:gd name="T10" fmla="*/ 48 w 53"/>
              <a:gd name="T11" fmla="*/ 29 h 71"/>
              <a:gd name="T12" fmla="*/ 15 w 53"/>
              <a:gd name="T13" fmla="*/ 29 h 71"/>
              <a:gd name="T14" fmla="*/ 15 w 53"/>
              <a:gd name="T15" fmla="*/ 12 h 71"/>
              <a:gd name="T16" fmla="*/ 53 w 53"/>
              <a:gd name="T17" fmla="*/ 12 h 71"/>
              <a:gd name="T18" fmla="*/ 53 w 53"/>
              <a:gd name="T19" fmla="*/ 0 h 71"/>
              <a:gd name="T20" fmla="*/ 0 w 53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0"/>
                </a:lnTo>
                <a:lnTo>
                  <a:pt x="48" y="40"/>
                </a:lnTo>
                <a:lnTo>
                  <a:pt x="48" y="29"/>
                </a:lnTo>
                <a:lnTo>
                  <a:pt x="15" y="29"/>
                </a:lnTo>
                <a:lnTo>
                  <a:pt x="15" y="12"/>
                </a:lnTo>
                <a:lnTo>
                  <a:pt x="53" y="12"/>
                </a:lnTo>
                <a:lnTo>
                  <a:pt x="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8" name="Freeform 339"/>
          <p:cNvSpPr>
            <a:spLocks/>
          </p:cNvSpPr>
          <p:nvPr/>
        </p:nvSpPr>
        <p:spPr bwMode="auto">
          <a:xfrm>
            <a:off x="4500563" y="2311672"/>
            <a:ext cx="53975" cy="60325"/>
          </a:xfrm>
          <a:custGeom>
            <a:avLst/>
            <a:gdLst>
              <a:gd name="T0" fmla="*/ 7 w 33"/>
              <a:gd name="T1" fmla="*/ 40 h 45"/>
              <a:gd name="T2" fmla="*/ 7 w 33"/>
              <a:gd name="T3" fmla="*/ 38 h 45"/>
              <a:gd name="T4" fmla="*/ 8 w 33"/>
              <a:gd name="T5" fmla="*/ 35 h 45"/>
              <a:gd name="T6" fmla="*/ 11 w 33"/>
              <a:gd name="T7" fmla="*/ 34 h 45"/>
              <a:gd name="T8" fmla="*/ 19 w 33"/>
              <a:gd name="T9" fmla="*/ 28 h 45"/>
              <a:gd name="T10" fmla="*/ 25 w 33"/>
              <a:gd name="T11" fmla="*/ 26 h 45"/>
              <a:gd name="T12" fmla="*/ 29 w 33"/>
              <a:gd name="T13" fmla="*/ 22 h 45"/>
              <a:gd name="T14" fmla="*/ 32 w 33"/>
              <a:gd name="T15" fmla="*/ 18 h 45"/>
              <a:gd name="T16" fmla="*/ 33 w 33"/>
              <a:gd name="T17" fmla="*/ 14 h 45"/>
              <a:gd name="T18" fmla="*/ 32 w 33"/>
              <a:gd name="T19" fmla="*/ 10 h 45"/>
              <a:gd name="T20" fmla="*/ 32 w 33"/>
              <a:gd name="T21" fmla="*/ 7 h 45"/>
              <a:gd name="T22" fmla="*/ 30 w 33"/>
              <a:gd name="T23" fmla="*/ 6 h 45"/>
              <a:gd name="T24" fmla="*/ 28 w 33"/>
              <a:gd name="T25" fmla="*/ 3 h 45"/>
              <a:gd name="T26" fmla="*/ 24 w 33"/>
              <a:gd name="T27" fmla="*/ 1 h 45"/>
              <a:gd name="T28" fmla="*/ 18 w 33"/>
              <a:gd name="T29" fmla="*/ 0 h 45"/>
              <a:gd name="T30" fmla="*/ 12 w 33"/>
              <a:gd name="T31" fmla="*/ 0 h 45"/>
              <a:gd name="T32" fmla="*/ 10 w 33"/>
              <a:gd name="T33" fmla="*/ 1 h 45"/>
              <a:gd name="T34" fmla="*/ 6 w 33"/>
              <a:gd name="T35" fmla="*/ 3 h 45"/>
              <a:gd name="T36" fmla="*/ 4 w 33"/>
              <a:gd name="T37" fmla="*/ 6 h 45"/>
              <a:gd name="T38" fmla="*/ 1 w 33"/>
              <a:gd name="T39" fmla="*/ 10 h 45"/>
              <a:gd name="T40" fmla="*/ 1 w 33"/>
              <a:gd name="T41" fmla="*/ 15 h 45"/>
              <a:gd name="T42" fmla="*/ 7 w 33"/>
              <a:gd name="T43" fmla="*/ 15 h 45"/>
              <a:gd name="T44" fmla="*/ 7 w 33"/>
              <a:gd name="T45" fmla="*/ 15 h 45"/>
              <a:gd name="T46" fmla="*/ 8 w 33"/>
              <a:gd name="T47" fmla="*/ 11 h 45"/>
              <a:gd name="T48" fmla="*/ 10 w 33"/>
              <a:gd name="T49" fmla="*/ 9 h 45"/>
              <a:gd name="T50" fmla="*/ 10 w 33"/>
              <a:gd name="T51" fmla="*/ 7 h 45"/>
              <a:gd name="T52" fmla="*/ 12 w 33"/>
              <a:gd name="T53" fmla="*/ 6 h 45"/>
              <a:gd name="T54" fmla="*/ 17 w 33"/>
              <a:gd name="T55" fmla="*/ 5 h 45"/>
              <a:gd name="T56" fmla="*/ 21 w 33"/>
              <a:gd name="T57" fmla="*/ 6 h 45"/>
              <a:gd name="T58" fmla="*/ 24 w 33"/>
              <a:gd name="T59" fmla="*/ 7 h 45"/>
              <a:gd name="T60" fmla="*/ 25 w 33"/>
              <a:gd name="T61" fmla="*/ 10 h 45"/>
              <a:gd name="T62" fmla="*/ 26 w 33"/>
              <a:gd name="T63" fmla="*/ 14 h 45"/>
              <a:gd name="T64" fmla="*/ 26 w 33"/>
              <a:gd name="T65" fmla="*/ 15 h 45"/>
              <a:gd name="T66" fmla="*/ 25 w 33"/>
              <a:gd name="T67" fmla="*/ 18 h 45"/>
              <a:gd name="T68" fmla="*/ 22 w 33"/>
              <a:gd name="T69" fmla="*/ 20 h 45"/>
              <a:gd name="T70" fmla="*/ 19 w 33"/>
              <a:gd name="T71" fmla="*/ 22 h 45"/>
              <a:gd name="T72" fmla="*/ 10 w 33"/>
              <a:gd name="T73" fmla="*/ 28 h 45"/>
              <a:gd name="T74" fmla="*/ 6 w 33"/>
              <a:gd name="T75" fmla="*/ 31 h 45"/>
              <a:gd name="T76" fmla="*/ 3 w 33"/>
              <a:gd name="T77" fmla="*/ 35 h 45"/>
              <a:gd name="T78" fmla="*/ 0 w 33"/>
              <a:gd name="T79" fmla="*/ 39 h 45"/>
              <a:gd name="T80" fmla="*/ 0 w 33"/>
              <a:gd name="T81" fmla="*/ 45 h 45"/>
              <a:gd name="T82" fmla="*/ 32 w 33"/>
              <a:gd name="T83" fmla="*/ 45 h 45"/>
              <a:gd name="T84" fmla="*/ 32 w 33"/>
              <a:gd name="T85" fmla="*/ 40 h 45"/>
              <a:gd name="T86" fmla="*/ 7 w 33"/>
              <a:gd name="T87" fmla="*/ 4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" h="45">
                <a:moveTo>
                  <a:pt x="7" y="40"/>
                </a:moveTo>
                <a:lnTo>
                  <a:pt x="7" y="38"/>
                </a:lnTo>
                <a:lnTo>
                  <a:pt x="8" y="35"/>
                </a:lnTo>
                <a:lnTo>
                  <a:pt x="11" y="34"/>
                </a:lnTo>
                <a:lnTo>
                  <a:pt x="19" y="28"/>
                </a:lnTo>
                <a:lnTo>
                  <a:pt x="25" y="26"/>
                </a:lnTo>
                <a:lnTo>
                  <a:pt x="29" y="22"/>
                </a:lnTo>
                <a:lnTo>
                  <a:pt x="32" y="18"/>
                </a:lnTo>
                <a:lnTo>
                  <a:pt x="33" y="14"/>
                </a:lnTo>
                <a:lnTo>
                  <a:pt x="32" y="10"/>
                </a:lnTo>
                <a:lnTo>
                  <a:pt x="32" y="7"/>
                </a:lnTo>
                <a:lnTo>
                  <a:pt x="30" y="6"/>
                </a:lnTo>
                <a:lnTo>
                  <a:pt x="28" y="3"/>
                </a:lnTo>
                <a:lnTo>
                  <a:pt x="24" y="1"/>
                </a:lnTo>
                <a:lnTo>
                  <a:pt x="18" y="0"/>
                </a:lnTo>
                <a:lnTo>
                  <a:pt x="12" y="0"/>
                </a:lnTo>
                <a:lnTo>
                  <a:pt x="10" y="1"/>
                </a:lnTo>
                <a:lnTo>
                  <a:pt x="6" y="3"/>
                </a:lnTo>
                <a:lnTo>
                  <a:pt x="4" y="6"/>
                </a:lnTo>
                <a:lnTo>
                  <a:pt x="1" y="10"/>
                </a:lnTo>
                <a:lnTo>
                  <a:pt x="1" y="15"/>
                </a:lnTo>
                <a:lnTo>
                  <a:pt x="7" y="15"/>
                </a:lnTo>
                <a:lnTo>
                  <a:pt x="7" y="15"/>
                </a:lnTo>
                <a:lnTo>
                  <a:pt x="8" y="11"/>
                </a:lnTo>
                <a:lnTo>
                  <a:pt x="10" y="9"/>
                </a:lnTo>
                <a:lnTo>
                  <a:pt x="10" y="7"/>
                </a:lnTo>
                <a:lnTo>
                  <a:pt x="12" y="6"/>
                </a:lnTo>
                <a:lnTo>
                  <a:pt x="17" y="5"/>
                </a:lnTo>
                <a:lnTo>
                  <a:pt x="21" y="6"/>
                </a:lnTo>
                <a:lnTo>
                  <a:pt x="24" y="7"/>
                </a:lnTo>
                <a:lnTo>
                  <a:pt x="25" y="10"/>
                </a:lnTo>
                <a:lnTo>
                  <a:pt x="26" y="14"/>
                </a:lnTo>
                <a:lnTo>
                  <a:pt x="26" y="15"/>
                </a:lnTo>
                <a:lnTo>
                  <a:pt x="25" y="18"/>
                </a:lnTo>
                <a:lnTo>
                  <a:pt x="22" y="20"/>
                </a:lnTo>
                <a:lnTo>
                  <a:pt x="19" y="22"/>
                </a:lnTo>
                <a:lnTo>
                  <a:pt x="10" y="28"/>
                </a:lnTo>
                <a:lnTo>
                  <a:pt x="6" y="31"/>
                </a:lnTo>
                <a:lnTo>
                  <a:pt x="3" y="35"/>
                </a:lnTo>
                <a:lnTo>
                  <a:pt x="0" y="39"/>
                </a:lnTo>
                <a:lnTo>
                  <a:pt x="0" y="45"/>
                </a:lnTo>
                <a:lnTo>
                  <a:pt x="32" y="45"/>
                </a:lnTo>
                <a:lnTo>
                  <a:pt x="32" y="40"/>
                </a:lnTo>
                <a:lnTo>
                  <a:pt x="7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9" name="Freeform 340"/>
          <p:cNvSpPr>
            <a:spLocks/>
          </p:cNvSpPr>
          <p:nvPr/>
        </p:nvSpPr>
        <p:spPr bwMode="auto">
          <a:xfrm>
            <a:off x="1565275" y="2230710"/>
            <a:ext cx="495300" cy="166687"/>
          </a:xfrm>
          <a:custGeom>
            <a:avLst/>
            <a:gdLst>
              <a:gd name="T0" fmla="*/ 302 w 302"/>
              <a:gd name="T1" fmla="*/ 63 h 126"/>
              <a:gd name="T2" fmla="*/ 187 w 302"/>
              <a:gd name="T3" fmla="*/ 126 h 126"/>
              <a:gd name="T4" fmla="*/ 187 w 302"/>
              <a:gd name="T5" fmla="*/ 84 h 126"/>
              <a:gd name="T6" fmla="*/ 0 w 302"/>
              <a:gd name="T7" fmla="*/ 109 h 126"/>
              <a:gd name="T8" fmla="*/ 33 w 302"/>
              <a:gd name="T9" fmla="*/ 63 h 126"/>
              <a:gd name="T10" fmla="*/ 0 w 302"/>
              <a:gd name="T11" fmla="*/ 16 h 126"/>
              <a:gd name="T12" fmla="*/ 187 w 302"/>
              <a:gd name="T13" fmla="*/ 41 h 126"/>
              <a:gd name="T14" fmla="*/ 187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7" y="126"/>
                </a:lnTo>
                <a:lnTo>
                  <a:pt x="187" y="84"/>
                </a:lnTo>
                <a:lnTo>
                  <a:pt x="0" y="109"/>
                </a:lnTo>
                <a:lnTo>
                  <a:pt x="33" y="63"/>
                </a:lnTo>
                <a:lnTo>
                  <a:pt x="0" y="16"/>
                </a:lnTo>
                <a:lnTo>
                  <a:pt x="187" y="41"/>
                </a:lnTo>
                <a:lnTo>
                  <a:pt x="187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8200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0" name="Freeform 341"/>
          <p:cNvSpPr>
            <a:spLocks/>
          </p:cNvSpPr>
          <p:nvPr/>
        </p:nvSpPr>
        <p:spPr bwMode="auto">
          <a:xfrm>
            <a:off x="1863725" y="2306910"/>
            <a:ext cx="201613" cy="103187"/>
          </a:xfrm>
          <a:custGeom>
            <a:avLst/>
            <a:gdLst>
              <a:gd name="T0" fmla="*/ 0 w 123"/>
              <a:gd name="T1" fmla="*/ 68 h 77"/>
              <a:gd name="T2" fmla="*/ 8 w 123"/>
              <a:gd name="T3" fmla="*/ 73 h 77"/>
              <a:gd name="T4" fmla="*/ 123 w 123"/>
              <a:gd name="T5" fmla="*/ 10 h 77"/>
              <a:gd name="T6" fmla="*/ 117 w 123"/>
              <a:gd name="T7" fmla="*/ 0 h 77"/>
              <a:gd name="T8" fmla="*/ 3 w 123"/>
              <a:gd name="T9" fmla="*/ 63 h 77"/>
              <a:gd name="T10" fmla="*/ 11 w 123"/>
              <a:gd name="T11" fmla="*/ 68 h 77"/>
              <a:gd name="T12" fmla="*/ 0 w 123"/>
              <a:gd name="T13" fmla="*/ 68 h 77"/>
              <a:gd name="T14" fmla="*/ 0 w 123"/>
              <a:gd name="T15" fmla="*/ 77 h 77"/>
              <a:gd name="T16" fmla="*/ 8 w 123"/>
              <a:gd name="T17" fmla="*/ 73 h 77"/>
              <a:gd name="T18" fmla="*/ 0 w 123"/>
              <a:gd name="T1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77">
                <a:moveTo>
                  <a:pt x="0" y="68"/>
                </a:moveTo>
                <a:lnTo>
                  <a:pt x="8" y="73"/>
                </a:lnTo>
                <a:lnTo>
                  <a:pt x="123" y="10"/>
                </a:lnTo>
                <a:lnTo>
                  <a:pt x="117" y="0"/>
                </a:lnTo>
                <a:lnTo>
                  <a:pt x="3" y="63"/>
                </a:lnTo>
                <a:lnTo>
                  <a:pt x="11" y="68"/>
                </a:lnTo>
                <a:lnTo>
                  <a:pt x="0" y="68"/>
                </a:lnTo>
                <a:lnTo>
                  <a:pt x="0" y="77"/>
                </a:lnTo>
                <a:lnTo>
                  <a:pt x="8" y="73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1" name="Freeform 342"/>
          <p:cNvSpPr>
            <a:spLocks/>
          </p:cNvSpPr>
          <p:nvPr/>
        </p:nvSpPr>
        <p:spPr bwMode="auto">
          <a:xfrm>
            <a:off x="1863725" y="2333897"/>
            <a:ext cx="19050" cy="63500"/>
          </a:xfrm>
          <a:custGeom>
            <a:avLst/>
            <a:gdLst>
              <a:gd name="T0" fmla="*/ 5 w 11"/>
              <a:gd name="T1" fmla="*/ 11 h 48"/>
              <a:gd name="T2" fmla="*/ 0 w 11"/>
              <a:gd name="T3" fmla="*/ 6 h 48"/>
              <a:gd name="T4" fmla="*/ 0 w 11"/>
              <a:gd name="T5" fmla="*/ 48 h 48"/>
              <a:gd name="T6" fmla="*/ 11 w 11"/>
              <a:gd name="T7" fmla="*/ 48 h 48"/>
              <a:gd name="T8" fmla="*/ 11 w 11"/>
              <a:gd name="T9" fmla="*/ 6 h 48"/>
              <a:gd name="T10" fmla="*/ 4 w 11"/>
              <a:gd name="T11" fmla="*/ 1 h 48"/>
              <a:gd name="T12" fmla="*/ 11 w 11"/>
              <a:gd name="T13" fmla="*/ 6 h 48"/>
              <a:gd name="T14" fmla="*/ 11 w 11"/>
              <a:gd name="T15" fmla="*/ 0 h 48"/>
              <a:gd name="T16" fmla="*/ 4 w 11"/>
              <a:gd name="T17" fmla="*/ 1 h 48"/>
              <a:gd name="T18" fmla="*/ 5 w 11"/>
              <a:gd name="T19" fmla="*/ 1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48">
                <a:moveTo>
                  <a:pt x="5" y="11"/>
                </a:moveTo>
                <a:lnTo>
                  <a:pt x="0" y="6"/>
                </a:lnTo>
                <a:lnTo>
                  <a:pt x="0" y="48"/>
                </a:lnTo>
                <a:lnTo>
                  <a:pt x="11" y="48"/>
                </a:lnTo>
                <a:lnTo>
                  <a:pt x="11" y="6"/>
                </a:lnTo>
                <a:lnTo>
                  <a:pt x="4" y="1"/>
                </a:lnTo>
                <a:lnTo>
                  <a:pt x="11" y="6"/>
                </a:lnTo>
                <a:lnTo>
                  <a:pt x="11" y="0"/>
                </a:lnTo>
                <a:lnTo>
                  <a:pt x="4" y="1"/>
                </a:lnTo>
                <a:lnTo>
                  <a:pt x="5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2" name="Freeform 343"/>
          <p:cNvSpPr>
            <a:spLocks/>
          </p:cNvSpPr>
          <p:nvPr/>
        </p:nvSpPr>
        <p:spPr bwMode="auto">
          <a:xfrm>
            <a:off x="1547813" y="2335485"/>
            <a:ext cx="323850" cy="50800"/>
          </a:xfrm>
          <a:custGeom>
            <a:avLst/>
            <a:gdLst>
              <a:gd name="T0" fmla="*/ 7 w 198"/>
              <a:gd name="T1" fmla="*/ 27 h 38"/>
              <a:gd name="T2" fmla="*/ 12 w 198"/>
              <a:gd name="T3" fmla="*/ 37 h 38"/>
              <a:gd name="T4" fmla="*/ 198 w 198"/>
              <a:gd name="T5" fmla="*/ 10 h 38"/>
              <a:gd name="T6" fmla="*/ 197 w 198"/>
              <a:gd name="T7" fmla="*/ 0 h 38"/>
              <a:gd name="T8" fmla="*/ 11 w 198"/>
              <a:gd name="T9" fmla="*/ 25 h 38"/>
              <a:gd name="T10" fmla="*/ 16 w 198"/>
              <a:gd name="T11" fmla="*/ 34 h 38"/>
              <a:gd name="T12" fmla="*/ 7 w 198"/>
              <a:gd name="T13" fmla="*/ 27 h 38"/>
              <a:gd name="T14" fmla="*/ 0 w 198"/>
              <a:gd name="T15" fmla="*/ 38 h 38"/>
              <a:gd name="T16" fmla="*/ 12 w 198"/>
              <a:gd name="T17" fmla="*/ 37 h 38"/>
              <a:gd name="T18" fmla="*/ 7 w 198"/>
              <a:gd name="T1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8" h="38">
                <a:moveTo>
                  <a:pt x="7" y="27"/>
                </a:moveTo>
                <a:lnTo>
                  <a:pt x="12" y="37"/>
                </a:lnTo>
                <a:lnTo>
                  <a:pt x="198" y="10"/>
                </a:lnTo>
                <a:lnTo>
                  <a:pt x="197" y="0"/>
                </a:lnTo>
                <a:lnTo>
                  <a:pt x="11" y="25"/>
                </a:lnTo>
                <a:lnTo>
                  <a:pt x="16" y="34"/>
                </a:lnTo>
                <a:lnTo>
                  <a:pt x="7" y="27"/>
                </a:lnTo>
                <a:lnTo>
                  <a:pt x="0" y="38"/>
                </a:lnTo>
                <a:lnTo>
                  <a:pt x="12" y="37"/>
                </a:lnTo>
                <a:lnTo>
                  <a:pt x="7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3" name="Freeform 344"/>
          <p:cNvSpPr>
            <a:spLocks/>
          </p:cNvSpPr>
          <p:nvPr/>
        </p:nvSpPr>
        <p:spPr bwMode="auto">
          <a:xfrm>
            <a:off x="1558925" y="2311672"/>
            <a:ext cx="74613" cy="68263"/>
          </a:xfrm>
          <a:custGeom>
            <a:avLst/>
            <a:gdLst>
              <a:gd name="T0" fmla="*/ 33 w 45"/>
              <a:gd name="T1" fmla="*/ 5 h 52"/>
              <a:gd name="T2" fmla="*/ 33 w 45"/>
              <a:gd name="T3" fmla="*/ 0 h 52"/>
              <a:gd name="T4" fmla="*/ 0 w 45"/>
              <a:gd name="T5" fmla="*/ 45 h 52"/>
              <a:gd name="T6" fmla="*/ 9 w 45"/>
              <a:gd name="T7" fmla="*/ 52 h 52"/>
              <a:gd name="T8" fmla="*/ 42 w 45"/>
              <a:gd name="T9" fmla="*/ 5 h 52"/>
              <a:gd name="T10" fmla="*/ 42 w 45"/>
              <a:gd name="T11" fmla="*/ 0 h 52"/>
              <a:gd name="T12" fmla="*/ 42 w 45"/>
              <a:gd name="T13" fmla="*/ 5 h 52"/>
              <a:gd name="T14" fmla="*/ 45 w 45"/>
              <a:gd name="T15" fmla="*/ 2 h 52"/>
              <a:gd name="T16" fmla="*/ 42 w 45"/>
              <a:gd name="T17" fmla="*/ 0 h 52"/>
              <a:gd name="T18" fmla="*/ 33 w 45"/>
              <a:gd name="T19" fmla="*/ 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3" y="5"/>
                </a:moveTo>
                <a:lnTo>
                  <a:pt x="33" y="0"/>
                </a:lnTo>
                <a:lnTo>
                  <a:pt x="0" y="45"/>
                </a:lnTo>
                <a:lnTo>
                  <a:pt x="9" y="52"/>
                </a:lnTo>
                <a:lnTo>
                  <a:pt x="42" y="5"/>
                </a:lnTo>
                <a:lnTo>
                  <a:pt x="42" y="0"/>
                </a:lnTo>
                <a:lnTo>
                  <a:pt x="42" y="5"/>
                </a:lnTo>
                <a:lnTo>
                  <a:pt x="45" y="2"/>
                </a:lnTo>
                <a:lnTo>
                  <a:pt x="4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4" name="Freeform 345"/>
          <p:cNvSpPr>
            <a:spLocks/>
          </p:cNvSpPr>
          <p:nvPr/>
        </p:nvSpPr>
        <p:spPr bwMode="auto">
          <a:xfrm>
            <a:off x="1547813" y="2240235"/>
            <a:ext cx="80962" cy="77787"/>
          </a:xfrm>
          <a:custGeom>
            <a:avLst/>
            <a:gdLst>
              <a:gd name="T0" fmla="*/ 12 w 49"/>
              <a:gd name="T1" fmla="*/ 1 h 58"/>
              <a:gd name="T2" fmla="*/ 7 w 49"/>
              <a:gd name="T3" fmla="*/ 11 h 58"/>
              <a:gd name="T4" fmla="*/ 40 w 49"/>
              <a:gd name="T5" fmla="*/ 58 h 58"/>
              <a:gd name="T6" fmla="*/ 49 w 49"/>
              <a:gd name="T7" fmla="*/ 53 h 58"/>
              <a:gd name="T8" fmla="*/ 16 w 49"/>
              <a:gd name="T9" fmla="*/ 4 h 58"/>
              <a:gd name="T10" fmla="*/ 11 w 49"/>
              <a:gd name="T11" fmla="*/ 13 h 58"/>
              <a:gd name="T12" fmla="*/ 12 w 49"/>
              <a:gd name="T13" fmla="*/ 1 h 58"/>
              <a:gd name="T14" fmla="*/ 0 w 49"/>
              <a:gd name="T15" fmla="*/ 0 h 58"/>
              <a:gd name="T16" fmla="*/ 7 w 49"/>
              <a:gd name="T17" fmla="*/ 11 h 58"/>
              <a:gd name="T18" fmla="*/ 12 w 49"/>
              <a:gd name="T19" fmla="*/ 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58">
                <a:moveTo>
                  <a:pt x="12" y="1"/>
                </a:moveTo>
                <a:lnTo>
                  <a:pt x="7" y="11"/>
                </a:lnTo>
                <a:lnTo>
                  <a:pt x="40" y="58"/>
                </a:lnTo>
                <a:lnTo>
                  <a:pt x="49" y="53"/>
                </a:lnTo>
                <a:lnTo>
                  <a:pt x="16" y="4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1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5" name="Freeform 346"/>
          <p:cNvSpPr>
            <a:spLocks/>
          </p:cNvSpPr>
          <p:nvPr/>
        </p:nvSpPr>
        <p:spPr bwMode="auto">
          <a:xfrm>
            <a:off x="1565275" y="2241822"/>
            <a:ext cx="317500" cy="50800"/>
          </a:xfrm>
          <a:custGeom>
            <a:avLst/>
            <a:gdLst>
              <a:gd name="T0" fmla="*/ 182 w 193"/>
              <a:gd name="T1" fmla="*/ 32 h 38"/>
              <a:gd name="T2" fmla="*/ 187 w 193"/>
              <a:gd name="T3" fmla="*/ 27 h 38"/>
              <a:gd name="T4" fmla="*/ 1 w 193"/>
              <a:gd name="T5" fmla="*/ 0 h 38"/>
              <a:gd name="T6" fmla="*/ 0 w 193"/>
              <a:gd name="T7" fmla="*/ 12 h 38"/>
              <a:gd name="T8" fmla="*/ 186 w 193"/>
              <a:gd name="T9" fmla="*/ 38 h 38"/>
              <a:gd name="T10" fmla="*/ 193 w 193"/>
              <a:gd name="T11" fmla="*/ 32 h 38"/>
              <a:gd name="T12" fmla="*/ 186 w 193"/>
              <a:gd name="T13" fmla="*/ 38 h 38"/>
              <a:gd name="T14" fmla="*/ 193 w 193"/>
              <a:gd name="T15" fmla="*/ 38 h 38"/>
              <a:gd name="T16" fmla="*/ 193 w 193"/>
              <a:gd name="T17" fmla="*/ 32 h 38"/>
              <a:gd name="T18" fmla="*/ 182 w 193"/>
              <a:gd name="T19" fmla="*/ 3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" h="38">
                <a:moveTo>
                  <a:pt x="182" y="32"/>
                </a:moveTo>
                <a:lnTo>
                  <a:pt x="187" y="27"/>
                </a:lnTo>
                <a:lnTo>
                  <a:pt x="1" y="0"/>
                </a:lnTo>
                <a:lnTo>
                  <a:pt x="0" y="12"/>
                </a:lnTo>
                <a:lnTo>
                  <a:pt x="186" y="38"/>
                </a:lnTo>
                <a:lnTo>
                  <a:pt x="193" y="32"/>
                </a:lnTo>
                <a:lnTo>
                  <a:pt x="186" y="38"/>
                </a:lnTo>
                <a:lnTo>
                  <a:pt x="193" y="38"/>
                </a:lnTo>
                <a:lnTo>
                  <a:pt x="193" y="32"/>
                </a:lnTo>
                <a:lnTo>
                  <a:pt x="182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6" name="Freeform 347"/>
          <p:cNvSpPr>
            <a:spLocks/>
          </p:cNvSpPr>
          <p:nvPr/>
        </p:nvSpPr>
        <p:spPr bwMode="auto">
          <a:xfrm>
            <a:off x="1863725" y="2218010"/>
            <a:ext cx="19050" cy="66675"/>
          </a:xfrm>
          <a:custGeom>
            <a:avLst/>
            <a:gdLst>
              <a:gd name="T0" fmla="*/ 8 w 11"/>
              <a:gd name="T1" fmla="*/ 4 h 50"/>
              <a:gd name="T2" fmla="*/ 0 w 11"/>
              <a:gd name="T3" fmla="*/ 9 h 50"/>
              <a:gd name="T4" fmla="*/ 0 w 11"/>
              <a:gd name="T5" fmla="*/ 50 h 50"/>
              <a:gd name="T6" fmla="*/ 11 w 11"/>
              <a:gd name="T7" fmla="*/ 50 h 50"/>
              <a:gd name="T8" fmla="*/ 11 w 11"/>
              <a:gd name="T9" fmla="*/ 9 h 50"/>
              <a:gd name="T10" fmla="*/ 3 w 11"/>
              <a:gd name="T11" fmla="*/ 14 h 50"/>
              <a:gd name="T12" fmla="*/ 8 w 11"/>
              <a:gd name="T13" fmla="*/ 4 h 50"/>
              <a:gd name="T14" fmla="*/ 0 w 11"/>
              <a:gd name="T15" fmla="*/ 0 h 50"/>
              <a:gd name="T16" fmla="*/ 0 w 11"/>
              <a:gd name="T17" fmla="*/ 9 h 50"/>
              <a:gd name="T18" fmla="*/ 8 w 11"/>
              <a:gd name="T19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50">
                <a:moveTo>
                  <a:pt x="8" y="4"/>
                </a:moveTo>
                <a:lnTo>
                  <a:pt x="0" y="9"/>
                </a:lnTo>
                <a:lnTo>
                  <a:pt x="0" y="50"/>
                </a:lnTo>
                <a:lnTo>
                  <a:pt x="11" y="50"/>
                </a:lnTo>
                <a:lnTo>
                  <a:pt x="11" y="9"/>
                </a:lnTo>
                <a:lnTo>
                  <a:pt x="3" y="14"/>
                </a:lnTo>
                <a:lnTo>
                  <a:pt x="8" y="4"/>
                </a:lnTo>
                <a:lnTo>
                  <a:pt x="0" y="0"/>
                </a:lnTo>
                <a:lnTo>
                  <a:pt x="0" y="9"/>
                </a:lnTo>
                <a:lnTo>
                  <a:pt x="8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7" name="Freeform 348"/>
          <p:cNvSpPr>
            <a:spLocks/>
          </p:cNvSpPr>
          <p:nvPr/>
        </p:nvSpPr>
        <p:spPr bwMode="auto">
          <a:xfrm>
            <a:off x="1868488" y="2224360"/>
            <a:ext cx="212725" cy="96837"/>
          </a:xfrm>
          <a:custGeom>
            <a:avLst/>
            <a:gdLst>
              <a:gd name="T0" fmla="*/ 120 w 129"/>
              <a:gd name="T1" fmla="*/ 73 h 73"/>
              <a:gd name="T2" fmla="*/ 120 w 129"/>
              <a:gd name="T3" fmla="*/ 63 h 73"/>
              <a:gd name="T4" fmla="*/ 5 w 129"/>
              <a:gd name="T5" fmla="*/ 0 h 73"/>
              <a:gd name="T6" fmla="*/ 0 w 129"/>
              <a:gd name="T7" fmla="*/ 10 h 73"/>
              <a:gd name="T8" fmla="*/ 114 w 129"/>
              <a:gd name="T9" fmla="*/ 73 h 73"/>
              <a:gd name="T10" fmla="*/ 114 w 129"/>
              <a:gd name="T11" fmla="*/ 63 h 73"/>
              <a:gd name="T12" fmla="*/ 120 w 129"/>
              <a:gd name="T13" fmla="*/ 73 h 73"/>
              <a:gd name="T14" fmla="*/ 129 w 129"/>
              <a:gd name="T15" fmla="*/ 68 h 73"/>
              <a:gd name="T16" fmla="*/ 120 w 129"/>
              <a:gd name="T17" fmla="*/ 63 h 73"/>
              <a:gd name="T18" fmla="*/ 120 w 129"/>
              <a:gd name="T19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3">
                <a:moveTo>
                  <a:pt x="120" y="73"/>
                </a:moveTo>
                <a:lnTo>
                  <a:pt x="120" y="63"/>
                </a:lnTo>
                <a:lnTo>
                  <a:pt x="5" y="0"/>
                </a:lnTo>
                <a:lnTo>
                  <a:pt x="0" y="10"/>
                </a:lnTo>
                <a:lnTo>
                  <a:pt x="114" y="73"/>
                </a:lnTo>
                <a:lnTo>
                  <a:pt x="114" y="63"/>
                </a:lnTo>
                <a:lnTo>
                  <a:pt x="120" y="73"/>
                </a:lnTo>
                <a:lnTo>
                  <a:pt x="129" y="68"/>
                </a:lnTo>
                <a:lnTo>
                  <a:pt x="120" y="63"/>
                </a:lnTo>
                <a:lnTo>
                  <a:pt x="120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" name="Freeform 349"/>
          <p:cNvSpPr>
            <a:spLocks/>
          </p:cNvSpPr>
          <p:nvPr/>
        </p:nvSpPr>
        <p:spPr bwMode="auto">
          <a:xfrm>
            <a:off x="2209800" y="2149747"/>
            <a:ext cx="2363788" cy="739775"/>
          </a:xfrm>
          <a:custGeom>
            <a:avLst/>
            <a:gdLst>
              <a:gd name="T0" fmla="*/ 92 w 1440"/>
              <a:gd name="T1" fmla="*/ 83 h 557"/>
              <a:gd name="T2" fmla="*/ 121 w 1440"/>
              <a:gd name="T3" fmla="*/ 74 h 557"/>
              <a:gd name="T4" fmla="*/ 154 w 1440"/>
              <a:gd name="T5" fmla="*/ 70 h 557"/>
              <a:gd name="T6" fmla="*/ 189 w 1440"/>
              <a:gd name="T7" fmla="*/ 57 h 557"/>
              <a:gd name="T8" fmla="*/ 226 w 1440"/>
              <a:gd name="T9" fmla="*/ 23 h 557"/>
              <a:gd name="T10" fmla="*/ 254 w 1440"/>
              <a:gd name="T11" fmla="*/ 2 h 557"/>
              <a:gd name="T12" fmla="*/ 272 w 1440"/>
              <a:gd name="T13" fmla="*/ 0 h 557"/>
              <a:gd name="T14" fmla="*/ 309 w 1440"/>
              <a:gd name="T15" fmla="*/ 0 h 557"/>
              <a:gd name="T16" fmla="*/ 349 w 1440"/>
              <a:gd name="T17" fmla="*/ 0 h 557"/>
              <a:gd name="T18" fmla="*/ 388 w 1440"/>
              <a:gd name="T19" fmla="*/ 4 h 557"/>
              <a:gd name="T20" fmla="*/ 426 w 1440"/>
              <a:gd name="T21" fmla="*/ 11 h 557"/>
              <a:gd name="T22" fmla="*/ 465 w 1440"/>
              <a:gd name="T23" fmla="*/ 22 h 557"/>
              <a:gd name="T24" fmla="*/ 501 w 1440"/>
              <a:gd name="T25" fmla="*/ 36 h 557"/>
              <a:gd name="T26" fmla="*/ 535 w 1440"/>
              <a:gd name="T27" fmla="*/ 53 h 557"/>
              <a:gd name="T28" fmla="*/ 568 w 1440"/>
              <a:gd name="T29" fmla="*/ 72 h 557"/>
              <a:gd name="T30" fmla="*/ 599 w 1440"/>
              <a:gd name="T31" fmla="*/ 94 h 557"/>
              <a:gd name="T32" fmla="*/ 628 w 1440"/>
              <a:gd name="T33" fmla="*/ 116 h 557"/>
              <a:gd name="T34" fmla="*/ 640 w 1440"/>
              <a:gd name="T35" fmla="*/ 129 h 557"/>
              <a:gd name="T36" fmla="*/ 654 w 1440"/>
              <a:gd name="T37" fmla="*/ 161 h 557"/>
              <a:gd name="T38" fmla="*/ 666 w 1440"/>
              <a:gd name="T39" fmla="*/ 204 h 557"/>
              <a:gd name="T40" fmla="*/ 680 w 1440"/>
              <a:gd name="T41" fmla="*/ 238 h 557"/>
              <a:gd name="T42" fmla="*/ 730 w 1440"/>
              <a:gd name="T43" fmla="*/ 357 h 557"/>
              <a:gd name="T44" fmla="*/ 739 w 1440"/>
              <a:gd name="T45" fmla="*/ 394 h 557"/>
              <a:gd name="T46" fmla="*/ 748 w 1440"/>
              <a:gd name="T47" fmla="*/ 448 h 557"/>
              <a:gd name="T48" fmla="*/ 759 w 1440"/>
              <a:gd name="T49" fmla="*/ 483 h 557"/>
              <a:gd name="T50" fmla="*/ 772 w 1440"/>
              <a:gd name="T51" fmla="*/ 493 h 557"/>
              <a:gd name="T52" fmla="*/ 807 w 1440"/>
              <a:gd name="T53" fmla="*/ 507 h 557"/>
              <a:gd name="T54" fmla="*/ 844 w 1440"/>
              <a:gd name="T55" fmla="*/ 524 h 557"/>
              <a:gd name="T56" fmla="*/ 886 w 1440"/>
              <a:gd name="T57" fmla="*/ 537 h 557"/>
              <a:gd name="T58" fmla="*/ 926 w 1440"/>
              <a:gd name="T59" fmla="*/ 548 h 557"/>
              <a:gd name="T60" fmla="*/ 966 w 1440"/>
              <a:gd name="T61" fmla="*/ 554 h 557"/>
              <a:gd name="T62" fmla="*/ 1008 w 1440"/>
              <a:gd name="T63" fmla="*/ 557 h 557"/>
              <a:gd name="T64" fmla="*/ 1048 w 1440"/>
              <a:gd name="T65" fmla="*/ 555 h 557"/>
              <a:gd name="T66" fmla="*/ 1090 w 1440"/>
              <a:gd name="T67" fmla="*/ 550 h 557"/>
              <a:gd name="T68" fmla="*/ 1128 w 1440"/>
              <a:gd name="T69" fmla="*/ 541 h 557"/>
              <a:gd name="T70" fmla="*/ 1166 w 1440"/>
              <a:gd name="T71" fmla="*/ 531 h 557"/>
              <a:gd name="T72" fmla="*/ 1184 w 1440"/>
              <a:gd name="T73" fmla="*/ 524 h 557"/>
              <a:gd name="T74" fmla="*/ 1213 w 1440"/>
              <a:gd name="T75" fmla="*/ 499 h 557"/>
              <a:gd name="T76" fmla="*/ 1248 w 1440"/>
              <a:gd name="T77" fmla="*/ 464 h 557"/>
              <a:gd name="T78" fmla="*/ 1283 w 1440"/>
              <a:gd name="T79" fmla="*/ 440 h 557"/>
              <a:gd name="T80" fmla="*/ 1317 w 1440"/>
              <a:gd name="T81" fmla="*/ 419 h 557"/>
              <a:gd name="T82" fmla="*/ 1346 w 1440"/>
              <a:gd name="T83" fmla="*/ 405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7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4"/>
                </a:lnTo>
                <a:lnTo>
                  <a:pt x="135" y="72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0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7" y="7"/>
                </a:lnTo>
                <a:lnTo>
                  <a:pt x="426" y="11"/>
                </a:lnTo>
                <a:lnTo>
                  <a:pt x="445" y="15"/>
                </a:lnTo>
                <a:lnTo>
                  <a:pt x="465" y="22"/>
                </a:lnTo>
                <a:lnTo>
                  <a:pt x="483" y="28"/>
                </a:lnTo>
                <a:lnTo>
                  <a:pt x="501" y="36"/>
                </a:lnTo>
                <a:lnTo>
                  <a:pt x="519" y="44"/>
                </a:lnTo>
                <a:lnTo>
                  <a:pt x="535" y="53"/>
                </a:lnTo>
                <a:lnTo>
                  <a:pt x="552" y="63"/>
                </a:lnTo>
                <a:lnTo>
                  <a:pt x="568" y="72"/>
                </a:lnTo>
                <a:lnTo>
                  <a:pt x="585" y="83"/>
                </a:lnTo>
                <a:lnTo>
                  <a:pt x="599" y="94"/>
                </a:lnTo>
                <a:lnTo>
                  <a:pt x="617" y="110"/>
                </a:lnTo>
                <a:lnTo>
                  <a:pt x="628" y="116"/>
                </a:lnTo>
                <a:lnTo>
                  <a:pt x="630" y="118"/>
                </a:lnTo>
                <a:lnTo>
                  <a:pt x="640" y="129"/>
                </a:lnTo>
                <a:lnTo>
                  <a:pt x="648" y="144"/>
                </a:lnTo>
                <a:lnTo>
                  <a:pt x="654" y="161"/>
                </a:lnTo>
                <a:lnTo>
                  <a:pt x="661" y="184"/>
                </a:lnTo>
                <a:lnTo>
                  <a:pt x="666" y="204"/>
                </a:lnTo>
                <a:lnTo>
                  <a:pt x="673" y="221"/>
                </a:lnTo>
                <a:lnTo>
                  <a:pt x="680" y="238"/>
                </a:lnTo>
                <a:lnTo>
                  <a:pt x="705" y="297"/>
                </a:lnTo>
                <a:lnTo>
                  <a:pt x="730" y="357"/>
                </a:lnTo>
                <a:lnTo>
                  <a:pt x="735" y="376"/>
                </a:lnTo>
                <a:lnTo>
                  <a:pt x="739" y="394"/>
                </a:lnTo>
                <a:lnTo>
                  <a:pt x="744" y="416"/>
                </a:lnTo>
                <a:lnTo>
                  <a:pt x="748" y="448"/>
                </a:lnTo>
                <a:lnTo>
                  <a:pt x="752" y="468"/>
                </a:lnTo>
                <a:lnTo>
                  <a:pt x="759" y="483"/>
                </a:lnTo>
                <a:lnTo>
                  <a:pt x="770" y="491"/>
                </a:lnTo>
                <a:lnTo>
                  <a:pt x="772" y="493"/>
                </a:lnTo>
                <a:lnTo>
                  <a:pt x="785" y="498"/>
                </a:lnTo>
                <a:lnTo>
                  <a:pt x="807" y="507"/>
                </a:lnTo>
                <a:lnTo>
                  <a:pt x="826" y="516"/>
                </a:lnTo>
                <a:lnTo>
                  <a:pt x="844" y="524"/>
                </a:lnTo>
                <a:lnTo>
                  <a:pt x="865" y="532"/>
                </a:lnTo>
                <a:lnTo>
                  <a:pt x="886" y="537"/>
                </a:lnTo>
                <a:lnTo>
                  <a:pt x="905" y="542"/>
                </a:lnTo>
                <a:lnTo>
                  <a:pt x="926" y="548"/>
                </a:lnTo>
                <a:lnTo>
                  <a:pt x="946" y="552"/>
                </a:lnTo>
                <a:lnTo>
                  <a:pt x="966" y="554"/>
                </a:lnTo>
                <a:lnTo>
                  <a:pt x="988" y="555"/>
                </a:lnTo>
                <a:lnTo>
                  <a:pt x="1008" y="557"/>
                </a:lnTo>
                <a:lnTo>
                  <a:pt x="1028" y="557"/>
                </a:lnTo>
                <a:lnTo>
                  <a:pt x="1048" y="555"/>
                </a:lnTo>
                <a:lnTo>
                  <a:pt x="1069" y="553"/>
                </a:lnTo>
                <a:lnTo>
                  <a:pt x="1090" y="550"/>
                </a:lnTo>
                <a:lnTo>
                  <a:pt x="1109" y="546"/>
                </a:lnTo>
                <a:lnTo>
                  <a:pt x="1128" y="541"/>
                </a:lnTo>
                <a:lnTo>
                  <a:pt x="1152" y="534"/>
                </a:lnTo>
                <a:lnTo>
                  <a:pt x="1166" y="531"/>
                </a:lnTo>
                <a:lnTo>
                  <a:pt x="1170" y="529"/>
                </a:lnTo>
                <a:lnTo>
                  <a:pt x="1184" y="524"/>
                </a:lnTo>
                <a:lnTo>
                  <a:pt x="1197" y="513"/>
                </a:lnTo>
                <a:lnTo>
                  <a:pt x="1213" y="499"/>
                </a:lnTo>
                <a:lnTo>
                  <a:pt x="1232" y="479"/>
                </a:lnTo>
                <a:lnTo>
                  <a:pt x="1248" y="464"/>
                </a:lnTo>
                <a:lnTo>
                  <a:pt x="1266" y="451"/>
                </a:lnTo>
                <a:lnTo>
                  <a:pt x="1283" y="440"/>
                </a:lnTo>
                <a:lnTo>
                  <a:pt x="1302" y="428"/>
                </a:lnTo>
                <a:lnTo>
                  <a:pt x="1317" y="419"/>
                </a:lnTo>
                <a:lnTo>
                  <a:pt x="1331" y="413"/>
                </a:lnTo>
                <a:lnTo>
                  <a:pt x="1346" y="405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9" name="Freeform 350"/>
          <p:cNvSpPr>
            <a:spLocks/>
          </p:cNvSpPr>
          <p:nvPr/>
        </p:nvSpPr>
        <p:spPr bwMode="auto">
          <a:xfrm>
            <a:off x="2209800" y="2224360"/>
            <a:ext cx="2363788" cy="582612"/>
          </a:xfrm>
          <a:custGeom>
            <a:avLst/>
            <a:gdLst>
              <a:gd name="T0" fmla="*/ 92 w 1440"/>
              <a:gd name="T1" fmla="*/ 42 h 437"/>
              <a:gd name="T2" fmla="*/ 121 w 1440"/>
              <a:gd name="T3" fmla="*/ 38 h 437"/>
              <a:gd name="T4" fmla="*/ 154 w 1440"/>
              <a:gd name="T5" fmla="*/ 37 h 437"/>
              <a:gd name="T6" fmla="*/ 189 w 1440"/>
              <a:gd name="T7" fmla="*/ 29 h 437"/>
              <a:gd name="T8" fmla="*/ 226 w 1440"/>
              <a:gd name="T9" fmla="*/ 12 h 437"/>
              <a:gd name="T10" fmla="*/ 254 w 1440"/>
              <a:gd name="T11" fmla="*/ 2 h 437"/>
              <a:gd name="T12" fmla="*/ 285 w 1440"/>
              <a:gd name="T13" fmla="*/ 0 h 437"/>
              <a:gd name="T14" fmla="*/ 327 w 1440"/>
              <a:gd name="T15" fmla="*/ 2 h 437"/>
              <a:gd name="T16" fmla="*/ 361 w 1440"/>
              <a:gd name="T17" fmla="*/ 3 h 437"/>
              <a:gd name="T18" fmla="*/ 397 w 1440"/>
              <a:gd name="T19" fmla="*/ 8 h 437"/>
              <a:gd name="T20" fmla="*/ 432 w 1440"/>
              <a:gd name="T21" fmla="*/ 16 h 437"/>
              <a:gd name="T22" fmla="*/ 465 w 1440"/>
              <a:gd name="T23" fmla="*/ 28 h 437"/>
              <a:gd name="T24" fmla="*/ 497 w 1440"/>
              <a:gd name="T25" fmla="*/ 42 h 437"/>
              <a:gd name="T26" fmla="*/ 527 w 1440"/>
              <a:gd name="T27" fmla="*/ 58 h 437"/>
              <a:gd name="T28" fmla="*/ 556 w 1440"/>
              <a:gd name="T29" fmla="*/ 75 h 437"/>
              <a:gd name="T30" fmla="*/ 588 w 1440"/>
              <a:gd name="T31" fmla="*/ 100 h 437"/>
              <a:gd name="T32" fmla="*/ 601 w 1440"/>
              <a:gd name="T33" fmla="*/ 109 h 437"/>
              <a:gd name="T34" fmla="*/ 622 w 1440"/>
              <a:gd name="T35" fmla="*/ 130 h 437"/>
              <a:gd name="T36" fmla="*/ 643 w 1440"/>
              <a:gd name="T37" fmla="*/ 159 h 437"/>
              <a:gd name="T38" fmla="*/ 662 w 1440"/>
              <a:gd name="T39" fmla="*/ 182 h 437"/>
              <a:gd name="T40" fmla="*/ 706 w 1440"/>
              <a:gd name="T41" fmla="*/ 239 h 437"/>
              <a:gd name="T42" fmla="*/ 749 w 1440"/>
              <a:gd name="T43" fmla="*/ 297 h 437"/>
              <a:gd name="T44" fmla="*/ 764 w 1440"/>
              <a:gd name="T45" fmla="*/ 327 h 437"/>
              <a:gd name="T46" fmla="*/ 781 w 1440"/>
              <a:gd name="T47" fmla="*/ 363 h 437"/>
              <a:gd name="T48" fmla="*/ 803 w 1440"/>
              <a:gd name="T49" fmla="*/ 382 h 437"/>
              <a:gd name="T50" fmla="*/ 818 w 1440"/>
              <a:gd name="T51" fmla="*/ 388 h 437"/>
              <a:gd name="T52" fmla="*/ 857 w 1440"/>
              <a:gd name="T53" fmla="*/ 404 h 437"/>
              <a:gd name="T54" fmla="*/ 893 w 1440"/>
              <a:gd name="T55" fmla="*/ 418 h 437"/>
              <a:gd name="T56" fmla="*/ 928 w 1440"/>
              <a:gd name="T57" fmla="*/ 428 h 437"/>
              <a:gd name="T58" fmla="*/ 966 w 1440"/>
              <a:gd name="T59" fmla="*/ 434 h 437"/>
              <a:gd name="T60" fmla="*/ 1003 w 1440"/>
              <a:gd name="T61" fmla="*/ 437 h 437"/>
              <a:gd name="T62" fmla="*/ 1040 w 1440"/>
              <a:gd name="T63" fmla="*/ 437 h 437"/>
              <a:gd name="T64" fmla="*/ 1076 w 1440"/>
              <a:gd name="T65" fmla="*/ 434 h 437"/>
              <a:gd name="T66" fmla="*/ 1112 w 1440"/>
              <a:gd name="T67" fmla="*/ 428 h 437"/>
              <a:gd name="T68" fmla="*/ 1152 w 1440"/>
              <a:gd name="T69" fmla="*/ 416 h 437"/>
              <a:gd name="T70" fmla="*/ 1170 w 1440"/>
              <a:gd name="T71" fmla="*/ 411 h 437"/>
              <a:gd name="T72" fmla="*/ 1197 w 1440"/>
              <a:gd name="T73" fmla="*/ 400 h 437"/>
              <a:gd name="T74" fmla="*/ 1232 w 1440"/>
              <a:gd name="T75" fmla="*/ 383 h 437"/>
              <a:gd name="T76" fmla="*/ 1283 w 1440"/>
              <a:gd name="T77" fmla="*/ 356 h 437"/>
              <a:gd name="T78" fmla="*/ 1317 w 1440"/>
              <a:gd name="T79" fmla="*/ 336 h 437"/>
              <a:gd name="T80" fmla="*/ 1346 w 1440"/>
              <a:gd name="T81" fmla="*/ 324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7">
                <a:moveTo>
                  <a:pt x="0" y="59"/>
                </a:moveTo>
                <a:lnTo>
                  <a:pt x="92" y="42"/>
                </a:lnTo>
                <a:lnTo>
                  <a:pt x="106" y="41"/>
                </a:lnTo>
                <a:lnTo>
                  <a:pt x="121" y="38"/>
                </a:lnTo>
                <a:lnTo>
                  <a:pt x="135" y="37"/>
                </a:lnTo>
                <a:lnTo>
                  <a:pt x="154" y="37"/>
                </a:lnTo>
                <a:lnTo>
                  <a:pt x="172" y="34"/>
                </a:lnTo>
                <a:lnTo>
                  <a:pt x="189" y="29"/>
                </a:lnTo>
                <a:lnTo>
                  <a:pt x="207" y="23"/>
                </a:lnTo>
                <a:lnTo>
                  <a:pt x="226" y="12"/>
                </a:lnTo>
                <a:lnTo>
                  <a:pt x="240" y="6"/>
                </a:lnTo>
                <a:lnTo>
                  <a:pt x="254" y="2"/>
                </a:lnTo>
                <a:lnTo>
                  <a:pt x="269" y="0"/>
                </a:lnTo>
                <a:lnTo>
                  <a:pt x="285" y="0"/>
                </a:lnTo>
                <a:lnTo>
                  <a:pt x="309" y="2"/>
                </a:lnTo>
                <a:lnTo>
                  <a:pt x="327" y="2"/>
                </a:lnTo>
                <a:lnTo>
                  <a:pt x="345" y="2"/>
                </a:lnTo>
                <a:lnTo>
                  <a:pt x="361" y="3"/>
                </a:lnTo>
                <a:lnTo>
                  <a:pt x="379" y="6"/>
                </a:lnTo>
                <a:lnTo>
                  <a:pt x="397" y="8"/>
                </a:lnTo>
                <a:lnTo>
                  <a:pt x="414" y="12"/>
                </a:lnTo>
                <a:lnTo>
                  <a:pt x="432" y="16"/>
                </a:lnTo>
                <a:lnTo>
                  <a:pt x="448" y="23"/>
                </a:lnTo>
                <a:lnTo>
                  <a:pt x="465" y="28"/>
                </a:lnTo>
                <a:lnTo>
                  <a:pt x="481" y="34"/>
                </a:lnTo>
                <a:lnTo>
                  <a:pt x="497" y="42"/>
                </a:lnTo>
                <a:lnTo>
                  <a:pt x="512" y="49"/>
                </a:lnTo>
                <a:lnTo>
                  <a:pt x="527" y="58"/>
                </a:lnTo>
                <a:lnTo>
                  <a:pt x="542" y="65"/>
                </a:lnTo>
                <a:lnTo>
                  <a:pt x="556" y="75"/>
                </a:lnTo>
                <a:lnTo>
                  <a:pt x="570" y="84"/>
                </a:lnTo>
                <a:lnTo>
                  <a:pt x="588" y="100"/>
                </a:lnTo>
                <a:lnTo>
                  <a:pt x="599" y="108"/>
                </a:lnTo>
                <a:lnTo>
                  <a:pt x="601" y="109"/>
                </a:lnTo>
                <a:lnTo>
                  <a:pt x="612" y="120"/>
                </a:lnTo>
                <a:lnTo>
                  <a:pt x="622" y="130"/>
                </a:lnTo>
                <a:lnTo>
                  <a:pt x="632" y="143"/>
                </a:lnTo>
                <a:lnTo>
                  <a:pt x="643" y="159"/>
                </a:lnTo>
                <a:lnTo>
                  <a:pt x="652" y="172"/>
                </a:lnTo>
                <a:lnTo>
                  <a:pt x="662" y="182"/>
                </a:lnTo>
                <a:lnTo>
                  <a:pt x="672" y="194"/>
                </a:lnTo>
                <a:lnTo>
                  <a:pt x="706" y="239"/>
                </a:lnTo>
                <a:lnTo>
                  <a:pt x="739" y="283"/>
                </a:lnTo>
                <a:lnTo>
                  <a:pt x="749" y="297"/>
                </a:lnTo>
                <a:lnTo>
                  <a:pt x="757" y="311"/>
                </a:lnTo>
                <a:lnTo>
                  <a:pt x="764" y="327"/>
                </a:lnTo>
                <a:lnTo>
                  <a:pt x="772" y="349"/>
                </a:lnTo>
                <a:lnTo>
                  <a:pt x="781" y="363"/>
                </a:lnTo>
                <a:lnTo>
                  <a:pt x="790" y="375"/>
                </a:lnTo>
                <a:lnTo>
                  <a:pt x="803" y="382"/>
                </a:lnTo>
                <a:lnTo>
                  <a:pt x="806" y="384"/>
                </a:lnTo>
                <a:lnTo>
                  <a:pt x="818" y="388"/>
                </a:lnTo>
                <a:lnTo>
                  <a:pt x="840" y="397"/>
                </a:lnTo>
                <a:lnTo>
                  <a:pt x="857" y="404"/>
                </a:lnTo>
                <a:lnTo>
                  <a:pt x="875" y="412"/>
                </a:lnTo>
                <a:lnTo>
                  <a:pt x="893" y="418"/>
                </a:lnTo>
                <a:lnTo>
                  <a:pt x="910" y="422"/>
                </a:lnTo>
                <a:lnTo>
                  <a:pt x="928" y="428"/>
                </a:lnTo>
                <a:lnTo>
                  <a:pt x="946" y="430"/>
                </a:lnTo>
                <a:lnTo>
                  <a:pt x="966" y="434"/>
                </a:lnTo>
                <a:lnTo>
                  <a:pt x="984" y="436"/>
                </a:lnTo>
                <a:lnTo>
                  <a:pt x="1003" y="437"/>
                </a:lnTo>
                <a:lnTo>
                  <a:pt x="1021" y="437"/>
                </a:lnTo>
                <a:lnTo>
                  <a:pt x="1040" y="437"/>
                </a:lnTo>
                <a:lnTo>
                  <a:pt x="1058" y="436"/>
                </a:lnTo>
                <a:lnTo>
                  <a:pt x="1076" y="434"/>
                </a:lnTo>
                <a:lnTo>
                  <a:pt x="1094" y="430"/>
                </a:lnTo>
                <a:lnTo>
                  <a:pt x="1112" y="428"/>
                </a:lnTo>
                <a:lnTo>
                  <a:pt x="1128" y="422"/>
                </a:lnTo>
                <a:lnTo>
                  <a:pt x="1152" y="416"/>
                </a:lnTo>
                <a:lnTo>
                  <a:pt x="1166" y="412"/>
                </a:lnTo>
                <a:lnTo>
                  <a:pt x="1170" y="411"/>
                </a:lnTo>
                <a:lnTo>
                  <a:pt x="1184" y="407"/>
                </a:lnTo>
                <a:lnTo>
                  <a:pt x="1197" y="400"/>
                </a:lnTo>
                <a:lnTo>
                  <a:pt x="1213" y="394"/>
                </a:lnTo>
                <a:lnTo>
                  <a:pt x="1232" y="383"/>
                </a:lnTo>
                <a:lnTo>
                  <a:pt x="1266" y="365"/>
                </a:lnTo>
                <a:lnTo>
                  <a:pt x="1283" y="356"/>
                </a:lnTo>
                <a:lnTo>
                  <a:pt x="1302" y="344"/>
                </a:lnTo>
                <a:lnTo>
                  <a:pt x="1317" y="336"/>
                </a:lnTo>
                <a:lnTo>
                  <a:pt x="1331" y="329"/>
                </a:lnTo>
                <a:lnTo>
                  <a:pt x="1346" y="324"/>
                </a:lnTo>
                <a:lnTo>
                  <a:pt x="1440" y="30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0" name="Freeform 351"/>
          <p:cNvSpPr>
            <a:spLocks/>
          </p:cNvSpPr>
          <p:nvPr/>
        </p:nvSpPr>
        <p:spPr bwMode="auto">
          <a:xfrm>
            <a:off x="2209800" y="2302147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8 h 319"/>
              <a:gd name="T18" fmla="*/ 417 w 1440"/>
              <a:gd name="T19" fmla="*/ 16 h 319"/>
              <a:gd name="T20" fmla="*/ 447 w 1440"/>
              <a:gd name="T21" fmla="*/ 26 h 319"/>
              <a:gd name="T22" fmla="*/ 474 w 1440"/>
              <a:gd name="T23" fmla="*/ 38 h 319"/>
              <a:gd name="T24" fmla="*/ 502 w 1440"/>
              <a:gd name="T25" fmla="*/ 51 h 319"/>
              <a:gd name="T26" fmla="*/ 527 w 1440"/>
              <a:gd name="T27" fmla="*/ 68 h 319"/>
              <a:gd name="T28" fmla="*/ 559 w 1440"/>
              <a:gd name="T29" fmla="*/ 90 h 319"/>
              <a:gd name="T30" fmla="*/ 571 w 1440"/>
              <a:gd name="T31" fmla="*/ 101 h 319"/>
              <a:gd name="T32" fmla="*/ 594 w 1440"/>
              <a:gd name="T33" fmla="*/ 117 h 319"/>
              <a:gd name="T34" fmla="*/ 625 w 1440"/>
              <a:gd name="T35" fmla="*/ 132 h 319"/>
              <a:gd name="T36" fmla="*/ 650 w 1440"/>
              <a:gd name="T37" fmla="*/ 144 h 319"/>
              <a:gd name="T38" fmla="*/ 706 w 1440"/>
              <a:gd name="T39" fmla="*/ 181 h 319"/>
              <a:gd name="T40" fmla="*/ 761 w 1440"/>
              <a:gd name="T41" fmla="*/ 218 h 319"/>
              <a:gd name="T42" fmla="*/ 784 w 1440"/>
              <a:gd name="T43" fmla="*/ 236 h 319"/>
              <a:gd name="T44" fmla="*/ 808 w 1440"/>
              <a:gd name="T45" fmla="*/ 260 h 319"/>
              <a:gd name="T46" fmla="*/ 833 w 1440"/>
              <a:gd name="T47" fmla="*/ 273 h 319"/>
              <a:gd name="T48" fmla="*/ 850 w 1440"/>
              <a:gd name="T49" fmla="*/ 279 h 319"/>
              <a:gd name="T50" fmla="*/ 887 w 1440"/>
              <a:gd name="T51" fmla="*/ 294 h 319"/>
              <a:gd name="T52" fmla="*/ 919 w 1440"/>
              <a:gd name="T53" fmla="*/ 304 h 319"/>
              <a:gd name="T54" fmla="*/ 952 w 1440"/>
              <a:gd name="T55" fmla="*/ 311 h 319"/>
              <a:gd name="T56" fmla="*/ 985 w 1440"/>
              <a:gd name="T57" fmla="*/ 316 h 319"/>
              <a:gd name="T58" fmla="*/ 1018 w 1440"/>
              <a:gd name="T59" fmla="*/ 319 h 319"/>
              <a:gd name="T60" fmla="*/ 1050 w 1440"/>
              <a:gd name="T61" fmla="*/ 317 h 319"/>
              <a:gd name="T62" fmla="*/ 1083 w 1440"/>
              <a:gd name="T63" fmla="*/ 313 h 319"/>
              <a:gd name="T64" fmla="*/ 1115 w 1440"/>
              <a:gd name="T65" fmla="*/ 307 h 319"/>
              <a:gd name="T66" fmla="*/ 1152 w 1440"/>
              <a:gd name="T67" fmla="*/ 299 h 319"/>
              <a:gd name="T68" fmla="*/ 1170 w 1440"/>
              <a:gd name="T69" fmla="*/ 292 h 319"/>
              <a:gd name="T70" fmla="*/ 1197 w 1440"/>
              <a:gd name="T71" fmla="*/ 287 h 319"/>
              <a:gd name="T72" fmla="*/ 1232 w 1440"/>
              <a:gd name="T73" fmla="*/ 286 h 319"/>
              <a:gd name="T74" fmla="*/ 1266 w 1440"/>
              <a:gd name="T75" fmla="*/ 279 h 319"/>
              <a:gd name="T76" fmla="*/ 1302 w 1440"/>
              <a:gd name="T77" fmla="*/ 258 h 319"/>
              <a:gd name="T78" fmla="*/ 1331 w 1440"/>
              <a:gd name="T79" fmla="*/ 246 h 319"/>
              <a:gd name="T80" fmla="*/ 1440 w 1440"/>
              <a:gd name="T81" fmla="*/ 244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8"/>
                </a:lnTo>
                <a:lnTo>
                  <a:pt x="403" y="12"/>
                </a:lnTo>
                <a:lnTo>
                  <a:pt x="417" y="16"/>
                </a:lnTo>
                <a:lnTo>
                  <a:pt x="432" y="21"/>
                </a:lnTo>
                <a:lnTo>
                  <a:pt x="447" y="26"/>
                </a:lnTo>
                <a:lnTo>
                  <a:pt x="461" y="30"/>
                </a:lnTo>
                <a:lnTo>
                  <a:pt x="474" y="38"/>
                </a:lnTo>
                <a:lnTo>
                  <a:pt x="488" y="45"/>
                </a:lnTo>
                <a:lnTo>
                  <a:pt x="502" y="51"/>
                </a:lnTo>
                <a:lnTo>
                  <a:pt x="514" y="60"/>
                </a:lnTo>
                <a:lnTo>
                  <a:pt x="527" y="68"/>
                </a:lnTo>
                <a:lnTo>
                  <a:pt x="539" y="76"/>
                </a:lnTo>
                <a:lnTo>
                  <a:pt x="559" y="90"/>
                </a:lnTo>
                <a:lnTo>
                  <a:pt x="568" y="100"/>
                </a:lnTo>
                <a:lnTo>
                  <a:pt x="571" y="101"/>
                </a:lnTo>
                <a:lnTo>
                  <a:pt x="582" y="109"/>
                </a:lnTo>
                <a:lnTo>
                  <a:pt x="594" y="117"/>
                </a:lnTo>
                <a:lnTo>
                  <a:pt x="607" y="123"/>
                </a:lnTo>
                <a:lnTo>
                  <a:pt x="625" y="132"/>
                </a:lnTo>
                <a:lnTo>
                  <a:pt x="637" y="138"/>
                </a:lnTo>
                <a:lnTo>
                  <a:pt x="650" y="144"/>
                </a:lnTo>
                <a:lnTo>
                  <a:pt x="662" y="152"/>
                </a:lnTo>
                <a:lnTo>
                  <a:pt x="706" y="181"/>
                </a:lnTo>
                <a:lnTo>
                  <a:pt x="750" y="210"/>
                </a:lnTo>
                <a:lnTo>
                  <a:pt x="761" y="218"/>
                </a:lnTo>
                <a:lnTo>
                  <a:pt x="772" y="227"/>
                </a:lnTo>
                <a:lnTo>
                  <a:pt x="784" y="236"/>
                </a:lnTo>
                <a:lnTo>
                  <a:pt x="799" y="249"/>
                </a:lnTo>
                <a:lnTo>
                  <a:pt x="808" y="260"/>
                </a:lnTo>
                <a:lnTo>
                  <a:pt x="821" y="266"/>
                </a:lnTo>
                <a:lnTo>
                  <a:pt x="833" y="273"/>
                </a:lnTo>
                <a:lnTo>
                  <a:pt x="836" y="274"/>
                </a:lnTo>
                <a:lnTo>
                  <a:pt x="850" y="279"/>
                </a:lnTo>
                <a:lnTo>
                  <a:pt x="872" y="287"/>
                </a:lnTo>
                <a:lnTo>
                  <a:pt x="887" y="294"/>
                </a:lnTo>
                <a:lnTo>
                  <a:pt x="904" y="299"/>
                </a:lnTo>
                <a:lnTo>
                  <a:pt x="919" y="304"/>
                </a:lnTo>
                <a:lnTo>
                  <a:pt x="935" y="307"/>
                </a:lnTo>
                <a:lnTo>
                  <a:pt x="952" y="311"/>
                </a:lnTo>
                <a:lnTo>
                  <a:pt x="968" y="313"/>
                </a:lnTo>
                <a:lnTo>
                  <a:pt x="985" y="316"/>
                </a:lnTo>
                <a:lnTo>
                  <a:pt x="1001" y="317"/>
                </a:lnTo>
                <a:lnTo>
                  <a:pt x="1018" y="319"/>
                </a:lnTo>
                <a:lnTo>
                  <a:pt x="1033" y="319"/>
                </a:lnTo>
                <a:lnTo>
                  <a:pt x="1050" y="317"/>
                </a:lnTo>
                <a:lnTo>
                  <a:pt x="1066" y="316"/>
                </a:lnTo>
                <a:lnTo>
                  <a:pt x="1083" y="313"/>
                </a:lnTo>
                <a:lnTo>
                  <a:pt x="1098" y="311"/>
                </a:lnTo>
                <a:lnTo>
                  <a:pt x="1115" y="307"/>
                </a:lnTo>
                <a:lnTo>
                  <a:pt x="1128" y="304"/>
                </a:lnTo>
                <a:lnTo>
                  <a:pt x="1152" y="299"/>
                </a:lnTo>
                <a:lnTo>
                  <a:pt x="1166" y="294"/>
                </a:lnTo>
                <a:lnTo>
                  <a:pt x="1170" y="292"/>
                </a:lnTo>
                <a:lnTo>
                  <a:pt x="1184" y="290"/>
                </a:lnTo>
                <a:lnTo>
                  <a:pt x="1197" y="287"/>
                </a:lnTo>
                <a:lnTo>
                  <a:pt x="1213" y="286"/>
                </a:lnTo>
                <a:lnTo>
                  <a:pt x="1232" y="286"/>
                </a:lnTo>
                <a:lnTo>
                  <a:pt x="1248" y="283"/>
                </a:lnTo>
                <a:lnTo>
                  <a:pt x="1266" y="279"/>
                </a:lnTo>
                <a:lnTo>
                  <a:pt x="1283" y="269"/>
                </a:lnTo>
                <a:lnTo>
                  <a:pt x="1302" y="258"/>
                </a:lnTo>
                <a:lnTo>
                  <a:pt x="1317" y="250"/>
                </a:lnTo>
                <a:lnTo>
                  <a:pt x="1331" y="246"/>
                </a:lnTo>
                <a:lnTo>
                  <a:pt x="1346" y="244"/>
                </a:lnTo>
                <a:lnTo>
                  <a:pt x="1440" y="2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1" name="Freeform 352"/>
          <p:cNvSpPr>
            <a:spLocks/>
          </p:cNvSpPr>
          <p:nvPr/>
        </p:nvSpPr>
        <p:spPr bwMode="auto">
          <a:xfrm>
            <a:off x="2209800" y="2303735"/>
            <a:ext cx="2363788" cy="341312"/>
          </a:xfrm>
          <a:custGeom>
            <a:avLst/>
            <a:gdLst>
              <a:gd name="T0" fmla="*/ 92 w 1440"/>
              <a:gd name="T1" fmla="*/ 13 h 257"/>
              <a:gd name="T2" fmla="*/ 121 w 1440"/>
              <a:gd name="T3" fmla="*/ 17 h 257"/>
              <a:gd name="T4" fmla="*/ 154 w 1440"/>
              <a:gd name="T5" fmla="*/ 21 h 257"/>
              <a:gd name="T6" fmla="*/ 189 w 1440"/>
              <a:gd name="T7" fmla="*/ 28 h 257"/>
              <a:gd name="T8" fmla="*/ 226 w 1440"/>
              <a:gd name="T9" fmla="*/ 44 h 257"/>
              <a:gd name="T10" fmla="*/ 254 w 1440"/>
              <a:gd name="T11" fmla="*/ 53 h 257"/>
              <a:gd name="T12" fmla="*/ 272 w 1440"/>
              <a:gd name="T13" fmla="*/ 55 h 257"/>
              <a:gd name="T14" fmla="*/ 309 w 1440"/>
              <a:gd name="T15" fmla="*/ 57 h 257"/>
              <a:gd name="T16" fmla="*/ 337 w 1440"/>
              <a:gd name="T17" fmla="*/ 58 h 257"/>
              <a:gd name="T18" fmla="*/ 363 w 1440"/>
              <a:gd name="T19" fmla="*/ 63 h 257"/>
              <a:gd name="T20" fmla="*/ 389 w 1440"/>
              <a:gd name="T21" fmla="*/ 68 h 257"/>
              <a:gd name="T22" fmla="*/ 415 w 1440"/>
              <a:gd name="T23" fmla="*/ 76 h 257"/>
              <a:gd name="T24" fmla="*/ 440 w 1440"/>
              <a:gd name="T25" fmla="*/ 87 h 257"/>
              <a:gd name="T26" fmla="*/ 465 w 1440"/>
              <a:gd name="T27" fmla="*/ 99 h 257"/>
              <a:gd name="T28" fmla="*/ 487 w 1440"/>
              <a:gd name="T29" fmla="*/ 112 h 257"/>
              <a:gd name="T30" fmla="*/ 509 w 1440"/>
              <a:gd name="T31" fmla="*/ 125 h 257"/>
              <a:gd name="T32" fmla="*/ 538 w 1440"/>
              <a:gd name="T33" fmla="*/ 147 h 257"/>
              <a:gd name="T34" fmla="*/ 553 w 1440"/>
              <a:gd name="T35" fmla="*/ 156 h 257"/>
              <a:gd name="T36" fmla="*/ 583 w 1440"/>
              <a:gd name="T37" fmla="*/ 162 h 257"/>
              <a:gd name="T38" fmla="*/ 622 w 1440"/>
              <a:gd name="T39" fmla="*/ 162 h 257"/>
              <a:gd name="T40" fmla="*/ 652 w 1440"/>
              <a:gd name="T41" fmla="*/ 167 h 257"/>
              <a:gd name="T42" fmla="*/ 759 w 1440"/>
              <a:gd name="T43" fmla="*/ 192 h 257"/>
              <a:gd name="T44" fmla="*/ 789 w 1440"/>
              <a:gd name="T45" fmla="*/ 200 h 257"/>
              <a:gd name="T46" fmla="*/ 822 w 1440"/>
              <a:gd name="T47" fmla="*/ 207 h 257"/>
              <a:gd name="T48" fmla="*/ 850 w 1440"/>
              <a:gd name="T49" fmla="*/ 217 h 257"/>
              <a:gd name="T50" fmla="*/ 868 w 1440"/>
              <a:gd name="T51" fmla="*/ 222 h 257"/>
              <a:gd name="T52" fmla="*/ 902 w 1440"/>
              <a:gd name="T53" fmla="*/ 235 h 257"/>
              <a:gd name="T54" fmla="*/ 931 w 1440"/>
              <a:gd name="T55" fmla="*/ 244 h 257"/>
              <a:gd name="T56" fmla="*/ 960 w 1440"/>
              <a:gd name="T57" fmla="*/ 251 h 257"/>
              <a:gd name="T58" fmla="*/ 989 w 1440"/>
              <a:gd name="T59" fmla="*/ 255 h 257"/>
              <a:gd name="T60" fmla="*/ 1018 w 1440"/>
              <a:gd name="T61" fmla="*/ 257 h 257"/>
              <a:gd name="T62" fmla="*/ 1047 w 1440"/>
              <a:gd name="T63" fmla="*/ 256 h 257"/>
              <a:gd name="T64" fmla="*/ 1075 w 1440"/>
              <a:gd name="T65" fmla="*/ 255 h 257"/>
              <a:gd name="T66" fmla="*/ 1102 w 1440"/>
              <a:gd name="T67" fmla="*/ 249 h 257"/>
              <a:gd name="T68" fmla="*/ 1128 w 1440"/>
              <a:gd name="T69" fmla="*/ 243 h 257"/>
              <a:gd name="T70" fmla="*/ 1166 w 1440"/>
              <a:gd name="T71" fmla="*/ 234 h 257"/>
              <a:gd name="T72" fmla="*/ 1184 w 1440"/>
              <a:gd name="T73" fmla="*/ 231 h 257"/>
              <a:gd name="T74" fmla="*/ 1213 w 1440"/>
              <a:gd name="T75" fmla="*/ 238 h 257"/>
              <a:gd name="T76" fmla="*/ 1248 w 1440"/>
              <a:gd name="T77" fmla="*/ 251 h 257"/>
              <a:gd name="T78" fmla="*/ 1283 w 1440"/>
              <a:gd name="T79" fmla="*/ 241 h 257"/>
              <a:gd name="T80" fmla="*/ 1317 w 1440"/>
              <a:gd name="T81" fmla="*/ 223 h 257"/>
              <a:gd name="T82" fmla="*/ 1346 w 1440"/>
              <a:gd name="T83" fmla="*/ 222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5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7"/>
                </a:lnTo>
                <a:lnTo>
                  <a:pt x="135" y="20"/>
                </a:lnTo>
                <a:lnTo>
                  <a:pt x="154" y="21"/>
                </a:lnTo>
                <a:lnTo>
                  <a:pt x="172" y="24"/>
                </a:lnTo>
                <a:lnTo>
                  <a:pt x="189" y="28"/>
                </a:lnTo>
                <a:lnTo>
                  <a:pt x="207" y="34"/>
                </a:lnTo>
                <a:lnTo>
                  <a:pt x="226" y="44"/>
                </a:lnTo>
                <a:lnTo>
                  <a:pt x="240" y="49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7"/>
                </a:lnTo>
                <a:lnTo>
                  <a:pt x="323" y="57"/>
                </a:lnTo>
                <a:lnTo>
                  <a:pt x="337" y="58"/>
                </a:lnTo>
                <a:lnTo>
                  <a:pt x="350" y="61"/>
                </a:lnTo>
                <a:lnTo>
                  <a:pt x="363" y="63"/>
                </a:lnTo>
                <a:lnTo>
                  <a:pt x="377" y="66"/>
                </a:lnTo>
                <a:lnTo>
                  <a:pt x="389" y="68"/>
                </a:lnTo>
                <a:lnTo>
                  <a:pt x="403" y="72"/>
                </a:lnTo>
                <a:lnTo>
                  <a:pt x="415" y="76"/>
                </a:lnTo>
                <a:lnTo>
                  <a:pt x="428" y="82"/>
                </a:lnTo>
                <a:lnTo>
                  <a:pt x="440" y="87"/>
                </a:lnTo>
                <a:lnTo>
                  <a:pt x="452" y="92"/>
                </a:lnTo>
                <a:lnTo>
                  <a:pt x="465" y="99"/>
                </a:lnTo>
                <a:lnTo>
                  <a:pt x="476" y="105"/>
                </a:lnTo>
                <a:lnTo>
                  <a:pt x="487" y="112"/>
                </a:lnTo>
                <a:lnTo>
                  <a:pt x="498" y="118"/>
                </a:lnTo>
                <a:lnTo>
                  <a:pt x="509" y="125"/>
                </a:lnTo>
                <a:lnTo>
                  <a:pt x="527" y="139"/>
                </a:lnTo>
                <a:lnTo>
                  <a:pt x="538" y="147"/>
                </a:lnTo>
                <a:lnTo>
                  <a:pt x="541" y="148"/>
                </a:lnTo>
                <a:lnTo>
                  <a:pt x="553" y="156"/>
                </a:lnTo>
                <a:lnTo>
                  <a:pt x="567" y="160"/>
                </a:lnTo>
                <a:lnTo>
                  <a:pt x="583" y="162"/>
                </a:lnTo>
                <a:lnTo>
                  <a:pt x="606" y="162"/>
                </a:lnTo>
                <a:lnTo>
                  <a:pt x="622" y="162"/>
                </a:lnTo>
                <a:lnTo>
                  <a:pt x="637" y="163"/>
                </a:lnTo>
                <a:lnTo>
                  <a:pt x="652" y="167"/>
                </a:lnTo>
                <a:lnTo>
                  <a:pt x="706" y="179"/>
                </a:lnTo>
                <a:lnTo>
                  <a:pt x="759" y="192"/>
                </a:lnTo>
                <a:lnTo>
                  <a:pt x="774" y="196"/>
                </a:lnTo>
                <a:lnTo>
                  <a:pt x="789" y="200"/>
                </a:lnTo>
                <a:lnTo>
                  <a:pt x="803" y="203"/>
                </a:lnTo>
                <a:lnTo>
                  <a:pt x="822" y="207"/>
                </a:lnTo>
                <a:lnTo>
                  <a:pt x="836" y="213"/>
                </a:lnTo>
                <a:lnTo>
                  <a:pt x="850" y="217"/>
                </a:lnTo>
                <a:lnTo>
                  <a:pt x="864" y="221"/>
                </a:lnTo>
                <a:lnTo>
                  <a:pt x="868" y="222"/>
                </a:lnTo>
                <a:lnTo>
                  <a:pt x="880" y="227"/>
                </a:lnTo>
                <a:lnTo>
                  <a:pt x="902" y="235"/>
                </a:lnTo>
                <a:lnTo>
                  <a:pt x="916" y="240"/>
                </a:lnTo>
                <a:lnTo>
                  <a:pt x="931" y="244"/>
                </a:lnTo>
                <a:lnTo>
                  <a:pt x="945" y="248"/>
                </a:lnTo>
                <a:lnTo>
                  <a:pt x="960" y="251"/>
                </a:lnTo>
                <a:lnTo>
                  <a:pt x="974" y="253"/>
                </a:lnTo>
                <a:lnTo>
                  <a:pt x="989" y="255"/>
                </a:lnTo>
                <a:lnTo>
                  <a:pt x="1003" y="256"/>
                </a:lnTo>
                <a:lnTo>
                  <a:pt x="1018" y="257"/>
                </a:lnTo>
                <a:lnTo>
                  <a:pt x="1032" y="257"/>
                </a:lnTo>
                <a:lnTo>
                  <a:pt x="1047" y="256"/>
                </a:lnTo>
                <a:lnTo>
                  <a:pt x="1061" y="256"/>
                </a:lnTo>
                <a:lnTo>
                  <a:pt x="1075" y="255"/>
                </a:lnTo>
                <a:lnTo>
                  <a:pt x="1088" y="252"/>
                </a:lnTo>
                <a:lnTo>
                  <a:pt x="1102" y="249"/>
                </a:lnTo>
                <a:lnTo>
                  <a:pt x="1116" y="247"/>
                </a:lnTo>
                <a:lnTo>
                  <a:pt x="1128" y="243"/>
                </a:lnTo>
                <a:lnTo>
                  <a:pt x="1152" y="238"/>
                </a:lnTo>
                <a:lnTo>
                  <a:pt x="1166" y="234"/>
                </a:lnTo>
                <a:lnTo>
                  <a:pt x="1170" y="234"/>
                </a:lnTo>
                <a:lnTo>
                  <a:pt x="1184" y="231"/>
                </a:lnTo>
                <a:lnTo>
                  <a:pt x="1197" y="232"/>
                </a:lnTo>
                <a:lnTo>
                  <a:pt x="1213" y="238"/>
                </a:lnTo>
                <a:lnTo>
                  <a:pt x="1232" y="245"/>
                </a:lnTo>
                <a:lnTo>
                  <a:pt x="1248" y="251"/>
                </a:lnTo>
                <a:lnTo>
                  <a:pt x="1266" y="248"/>
                </a:lnTo>
                <a:lnTo>
                  <a:pt x="1283" y="241"/>
                </a:lnTo>
                <a:lnTo>
                  <a:pt x="1302" y="230"/>
                </a:lnTo>
                <a:lnTo>
                  <a:pt x="1317" y="223"/>
                </a:lnTo>
                <a:lnTo>
                  <a:pt x="1331" y="221"/>
                </a:lnTo>
                <a:lnTo>
                  <a:pt x="1346" y="222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2" name="Freeform 353"/>
          <p:cNvSpPr>
            <a:spLocks/>
          </p:cNvSpPr>
          <p:nvPr/>
        </p:nvSpPr>
        <p:spPr bwMode="auto">
          <a:xfrm>
            <a:off x="2209800" y="2303735"/>
            <a:ext cx="2363788" cy="322262"/>
          </a:xfrm>
          <a:custGeom>
            <a:avLst/>
            <a:gdLst>
              <a:gd name="T0" fmla="*/ 92 w 1440"/>
              <a:gd name="T1" fmla="*/ 29 h 243"/>
              <a:gd name="T2" fmla="*/ 121 w 1440"/>
              <a:gd name="T3" fmla="*/ 38 h 243"/>
              <a:gd name="T4" fmla="*/ 154 w 1440"/>
              <a:gd name="T5" fmla="*/ 44 h 243"/>
              <a:gd name="T6" fmla="*/ 189 w 1440"/>
              <a:gd name="T7" fmla="*/ 58 h 243"/>
              <a:gd name="T8" fmla="*/ 226 w 1440"/>
              <a:gd name="T9" fmla="*/ 89 h 243"/>
              <a:gd name="T10" fmla="*/ 254 w 1440"/>
              <a:gd name="T11" fmla="*/ 109 h 243"/>
              <a:gd name="T12" fmla="*/ 272 w 1440"/>
              <a:gd name="T13" fmla="*/ 113 h 243"/>
              <a:gd name="T14" fmla="*/ 309 w 1440"/>
              <a:gd name="T15" fmla="*/ 114 h 243"/>
              <a:gd name="T16" fmla="*/ 332 w 1440"/>
              <a:gd name="T17" fmla="*/ 118 h 243"/>
              <a:gd name="T18" fmla="*/ 356 w 1440"/>
              <a:gd name="T19" fmla="*/ 122 h 243"/>
              <a:gd name="T20" fmla="*/ 378 w 1440"/>
              <a:gd name="T21" fmla="*/ 129 h 243"/>
              <a:gd name="T22" fmla="*/ 399 w 1440"/>
              <a:gd name="T23" fmla="*/ 135 h 243"/>
              <a:gd name="T24" fmla="*/ 429 w 1440"/>
              <a:gd name="T25" fmla="*/ 148 h 243"/>
              <a:gd name="T26" fmla="*/ 448 w 1440"/>
              <a:gd name="T27" fmla="*/ 160 h 243"/>
              <a:gd name="T28" fmla="*/ 468 w 1440"/>
              <a:gd name="T29" fmla="*/ 172 h 243"/>
              <a:gd name="T30" fmla="*/ 495 w 1440"/>
              <a:gd name="T31" fmla="*/ 190 h 243"/>
              <a:gd name="T32" fmla="*/ 509 w 1440"/>
              <a:gd name="T33" fmla="*/ 200 h 243"/>
              <a:gd name="T34" fmla="*/ 539 w 1440"/>
              <a:gd name="T35" fmla="*/ 207 h 243"/>
              <a:gd name="T36" fmla="*/ 586 w 1440"/>
              <a:gd name="T37" fmla="*/ 193 h 243"/>
              <a:gd name="T38" fmla="*/ 625 w 1440"/>
              <a:gd name="T39" fmla="*/ 184 h 243"/>
              <a:gd name="T40" fmla="*/ 706 w 1440"/>
              <a:gd name="T41" fmla="*/ 180 h 243"/>
              <a:gd name="T42" fmla="*/ 785 w 1440"/>
              <a:gd name="T43" fmla="*/ 177 h 243"/>
              <a:gd name="T44" fmla="*/ 821 w 1440"/>
              <a:gd name="T45" fmla="*/ 173 h 243"/>
              <a:gd name="T46" fmla="*/ 862 w 1440"/>
              <a:gd name="T47" fmla="*/ 169 h 243"/>
              <a:gd name="T48" fmla="*/ 893 w 1440"/>
              <a:gd name="T49" fmla="*/ 172 h 243"/>
              <a:gd name="T50" fmla="*/ 909 w 1440"/>
              <a:gd name="T51" fmla="*/ 179 h 243"/>
              <a:gd name="T52" fmla="*/ 945 w 1440"/>
              <a:gd name="T53" fmla="*/ 189 h 243"/>
              <a:gd name="T54" fmla="*/ 970 w 1440"/>
              <a:gd name="T55" fmla="*/ 196 h 243"/>
              <a:gd name="T56" fmla="*/ 996 w 1440"/>
              <a:gd name="T57" fmla="*/ 198 h 243"/>
              <a:gd name="T58" fmla="*/ 1021 w 1440"/>
              <a:gd name="T59" fmla="*/ 200 h 243"/>
              <a:gd name="T60" fmla="*/ 1046 w 1440"/>
              <a:gd name="T61" fmla="*/ 200 h 243"/>
              <a:gd name="T62" fmla="*/ 1070 w 1440"/>
              <a:gd name="T63" fmla="*/ 198 h 243"/>
              <a:gd name="T64" fmla="*/ 1094 w 1440"/>
              <a:gd name="T65" fmla="*/ 196 h 243"/>
              <a:gd name="T66" fmla="*/ 1128 w 1440"/>
              <a:gd name="T67" fmla="*/ 188 h 243"/>
              <a:gd name="T68" fmla="*/ 1170 w 1440"/>
              <a:gd name="T69" fmla="*/ 177 h 243"/>
              <a:gd name="T70" fmla="*/ 1197 w 1440"/>
              <a:gd name="T71" fmla="*/ 182 h 243"/>
              <a:gd name="T72" fmla="*/ 1232 w 1440"/>
              <a:gd name="T73" fmla="*/ 210 h 243"/>
              <a:gd name="T74" fmla="*/ 1266 w 1440"/>
              <a:gd name="T75" fmla="*/ 223 h 243"/>
              <a:gd name="T76" fmla="*/ 1302 w 1440"/>
              <a:gd name="T77" fmla="*/ 206 h 243"/>
              <a:gd name="T78" fmla="*/ 1331 w 1440"/>
              <a:gd name="T79" fmla="*/ 200 h 243"/>
              <a:gd name="T80" fmla="*/ 1440 w 1440"/>
              <a:gd name="T81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3">
                <a:moveTo>
                  <a:pt x="0" y="0"/>
                </a:moveTo>
                <a:lnTo>
                  <a:pt x="92" y="29"/>
                </a:lnTo>
                <a:lnTo>
                  <a:pt x="106" y="33"/>
                </a:lnTo>
                <a:lnTo>
                  <a:pt x="121" y="38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8"/>
                </a:lnTo>
                <a:lnTo>
                  <a:pt x="207" y="71"/>
                </a:lnTo>
                <a:lnTo>
                  <a:pt x="226" y="89"/>
                </a:lnTo>
                <a:lnTo>
                  <a:pt x="240" y="101"/>
                </a:lnTo>
                <a:lnTo>
                  <a:pt x="254" y="109"/>
                </a:lnTo>
                <a:lnTo>
                  <a:pt x="269" y="112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8"/>
                </a:lnTo>
                <a:lnTo>
                  <a:pt x="345" y="120"/>
                </a:lnTo>
                <a:lnTo>
                  <a:pt x="356" y="122"/>
                </a:lnTo>
                <a:lnTo>
                  <a:pt x="365" y="125"/>
                </a:lnTo>
                <a:lnTo>
                  <a:pt x="378" y="129"/>
                </a:lnTo>
                <a:lnTo>
                  <a:pt x="388" y="131"/>
                </a:lnTo>
                <a:lnTo>
                  <a:pt x="399" y="135"/>
                </a:lnTo>
                <a:lnTo>
                  <a:pt x="410" y="141"/>
                </a:lnTo>
                <a:lnTo>
                  <a:pt x="429" y="148"/>
                </a:lnTo>
                <a:lnTo>
                  <a:pt x="440" y="154"/>
                </a:lnTo>
                <a:lnTo>
                  <a:pt x="448" y="160"/>
                </a:lnTo>
                <a:lnTo>
                  <a:pt x="458" y="165"/>
                </a:lnTo>
                <a:lnTo>
                  <a:pt x="468" y="172"/>
                </a:lnTo>
                <a:lnTo>
                  <a:pt x="477" y="177"/>
                </a:lnTo>
                <a:lnTo>
                  <a:pt x="495" y="190"/>
                </a:lnTo>
                <a:lnTo>
                  <a:pt x="506" y="198"/>
                </a:lnTo>
                <a:lnTo>
                  <a:pt x="509" y="200"/>
                </a:lnTo>
                <a:lnTo>
                  <a:pt x="523" y="206"/>
                </a:lnTo>
                <a:lnTo>
                  <a:pt x="539" y="207"/>
                </a:lnTo>
                <a:lnTo>
                  <a:pt x="559" y="203"/>
                </a:lnTo>
                <a:lnTo>
                  <a:pt x="586" y="193"/>
                </a:lnTo>
                <a:lnTo>
                  <a:pt x="606" y="188"/>
                </a:lnTo>
                <a:lnTo>
                  <a:pt x="625" y="184"/>
                </a:lnTo>
                <a:lnTo>
                  <a:pt x="643" y="182"/>
                </a:lnTo>
                <a:lnTo>
                  <a:pt x="706" y="180"/>
                </a:lnTo>
                <a:lnTo>
                  <a:pt x="768" y="177"/>
                </a:lnTo>
                <a:lnTo>
                  <a:pt x="785" y="177"/>
                </a:lnTo>
                <a:lnTo>
                  <a:pt x="803" y="175"/>
                </a:lnTo>
                <a:lnTo>
                  <a:pt x="821" y="173"/>
                </a:lnTo>
                <a:lnTo>
                  <a:pt x="844" y="171"/>
                </a:lnTo>
                <a:lnTo>
                  <a:pt x="862" y="169"/>
                </a:lnTo>
                <a:lnTo>
                  <a:pt x="879" y="169"/>
                </a:lnTo>
                <a:lnTo>
                  <a:pt x="893" y="172"/>
                </a:lnTo>
                <a:lnTo>
                  <a:pt x="897" y="173"/>
                </a:lnTo>
                <a:lnTo>
                  <a:pt x="909" y="179"/>
                </a:lnTo>
                <a:lnTo>
                  <a:pt x="931" y="186"/>
                </a:lnTo>
                <a:lnTo>
                  <a:pt x="945" y="189"/>
                </a:lnTo>
                <a:lnTo>
                  <a:pt x="957" y="192"/>
                </a:lnTo>
                <a:lnTo>
                  <a:pt x="970" y="196"/>
                </a:lnTo>
                <a:lnTo>
                  <a:pt x="982" y="197"/>
                </a:lnTo>
                <a:lnTo>
                  <a:pt x="996" y="198"/>
                </a:lnTo>
                <a:lnTo>
                  <a:pt x="1008" y="200"/>
                </a:lnTo>
                <a:lnTo>
                  <a:pt x="1021" y="200"/>
                </a:lnTo>
                <a:lnTo>
                  <a:pt x="1033" y="200"/>
                </a:lnTo>
                <a:lnTo>
                  <a:pt x="1046" y="200"/>
                </a:lnTo>
                <a:lnTo>
                  <a:pt x="1058" y="200"/>
                </a:lnTo>
                <a:lnTo>
                  <a:pt x="1070" y="198"/>
                </a:lnTo>
                <a:lnTo>
                  <a:pt x="1083" y="197"/>
                </a:lnTo>
                <a:lnTo>
                  <a:pt x="1094" y="196"/>
                </a:lnTo>
                <a:lnTo>
                  <a:pt x="1117" y="189"/>
                </a:lnTo>
                <a:lnTo>
                  <a:pt x="1128" y="188"/>
                </a:lnTo>
                <a:lnTo>
                  <a:pt x="1152" y="181"/>
                </a:lnTo>
                <a:lnTo>
                  <a:pt x="1170" y="177"/>
                </a:lnTo>
                <a:lnTo>
                  <a:pt x="1184" y="177"/>
                </a:lnTo>
                <a:lnTo>
                  <a:pt x="1197" y="182"/>
                </a:lnTo>
                <a:lnTo>
                  <a:pt x="1213" y="192"/>
                </a:lnTo>
                <a:lnTo>
                  <a:pt x="1232" y="210"/>
                </a:lnTo>
                <a:lnTo>
                  <a:pt x="1248" y="221"/>
                </a:lnTo>
                <a:lnTo>
                  <a:pt x="1266" y="223"/>
                </a:lnTo>
                <a:lnTo>
                  <a:pt x="1283" y="217"/>
                </a:lnTo>
                <a:lnTo>
                  <a:pt x="1302" y="206"/>
                </a:lnTo>
                <a:lnTo>
                  <a:pt x="1317" y="200"/>
                </a:lnTo>
                <a:lnTo>
                  <a:pt x="1331" y="200"/>
                </a:lnTo>
                <a:lnTo>
                  <a:pt x="1346" y="203"/>
                </a:lnTo>
                <a:lnTo>
                  <a:pt x="1440" y="2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3" name="Freeform 354"/>
          <p:cNvSpPr>
            <a:spLocks/>
          </p:cNvSpPr>
          <p:nvPr/>
        </p:nvSpPr>
        <p:spPr bwMode="auto">
          <a:xfrm>
            <a:off x="2209800" y="2154510"/>
            <a:ext cx="2363788" cy="730250"/>
          </a:xfrm>
          <a:custGeom>
            <a:avLst/>
            <a:gdLst>
              <a:gd name="T0" fmla="*/ 92 w 1440"/>
              <a:gd name="T1" fmla="*/ 85 h 549"/>
              <a:gd name="T2" fmla="*/ 121 w 1440"/>
              <a:gd name="T3" fmla="*/ 77 h 549"/>
              <a:gd name="T4" fmla="*/ 154 w 1440"/>
              <a:gd name="T5" fmla="*/ 70 h 549"/>
              <a:gd name="T6" fmla="*/ 189 w 1440"/>
              <a:gd name="T7" fmla="*/ 57 h 549"/>
              <a:gd name="T8" fmla="*/ 226 w 1440"/>
              <a:gd name="T9" fmla="*/ 23 h 549"/>
              <a:gd name="T10" fmla="*/ 254 w 1440"/>
              <a:gd name="T11" fmla="*/ 5 h 549"/>
              <a:gd name="T12" fmla="*/ 272 w 1440"/>
              <a:gd name="T13" fmla="*/ 2 h 549"/>
              <a:gd name="T14" fmla="*/ 309 w 1440"/>
              <a:gd name="T15" fmla="*/ 1 h 549"/>
              <a:gd name="T16" fmla="*/ 349 w 1440"/>
              <a:gd name="T17" fmla="*/ 1 h 549"/>
              <a:gd name="T18" fmla="*/ 388 w 1440"/>
              <a:gd name="T19" fmla="*/ 3 h 549"/>
              <a:gd name="T20" fmla="*/ 426 w 1440"/>
              <a:gd name="T21" fmla="*/ 11 h 549"/>
              <a:gd name="T22" fmla="*/ 463 w 1440"/>
              <a:gd name="T23" fmla="*/ 19 h 549"/>
              <a:gd name="T24" fmla="*/ 499 w 1440"/>
              <a:gd name="T25" fmla="*/ 34 h 549"/>
              <a:gd name="T26" fmla="*/ 535 w 1440"/>
              <a:gd name="T27" fmla="*/ 51 h 549"/>
              <a:gd name="T28" fmla="*/ 567 w 1440"/>
              <a:gd name="T29" fmla="*/ 70 h 549"/>
              <a:gd name="T30" fmla="*/ 599 w 1440"/>
              <a:gd name="T31" fmla="*/ 93 h 549"/>
              <a:gd name="T32" fmla="*/ 628 w 1440"/>
              <a:gd name="T33" fmla="*/ 115 h 549"/>
              <a:gd name="T34" fmla="*/ 640 w 1440"/>
              <a:gd name="T35" fmla="*/ 127 h 549"/>
              <a:gd name="T36" fmla="*/ 655 w 1440"/>
              <a:gd name="T37" fmla="*/ 158 h 549"/>
              <a:gd name="T38" fmla="*/ 668 w 1440"/>
              <a:gd name="T39" fmla="*/ 200 h 549"/>
              <a:gd name="T40" fmla="*/ 681 w 1440"/>
              <a:gd name="T41" fmla="*/ 234 h 549"/>
              <a:gd name="T42" fmla="*/ 738 w 1440"/>
              <a:gd name="T43" fmla="*/ 368 h 549"/>
              <a:gd name="T44" fmla="*/ 746 w 1440"/>
              <a:gd name="T45" fmla="*/ 409 h 549"/>
              <a:gd name="T46" fmla="*/ 755 w 1440"/>
              <a:gd name="T47" fmla="*/ 458 h 549"/>
              <a:gd name="T48" fmla="*/ 775 w 1440"/>
              <a:gd name="T49" fmla="*/ 482 h 549"/>
              <a:gd name="T50" fmla="*/ 790 w 1440"/>
              <a:gd name="T51" fmla="*/ 489 h 549"/>
              <a:gd name="T52" fmla="*/ 830 w 1440"/>
              <a:gd name="T53" fmla="*/ 507 h 549"/>
              <a:gd name="T54" fmla="*/ 868 w 1440"/>
              <a:gd name="T55" fmla="*/ 523 h 549"/>
              <a:gd name="T56" fmla="*/ 908 w 1440"/>
              <a:gd name="T57" fmla="*/ 534 h 549"/>
              <a:gd name="T58" fmla="*/ 948 w 1440"/>
              <a:gd name="T59" fmla="*/ 542 h 549"/>
              <a:gd name="T60" fmla="*/ 989 w 1440"/>
              <a:gd name="T61" fmla="*/ 548 h 549"/>
              <a:gd name="T62" fmla="*/ 1029 w 1440"/>
              <a:gd name="T63" fmla="*/ 549 h 549"/>
              <a:gd name="T64" fmla="*/ 1070 w 1440"/>
              <a:gd name="T65" fmla="*/ 546 h 549"/>
              <a:gd name="T66" fmla="*/ 1109 w 1440"/>
              <a:gd name="T67" fmla="*/ 540 h 549"/>
              <a:gd name="T68" fmla="*/ 1152 w 1440"/>
              <a:gd name="T69" fmla="*/ 529 h 549"/>
              <a:gd name="T70" fmla="*/ 1170 w 1440"/>
              <a:gd name="T71" fmla="*/ 524 h 549"/>
              <a:gd name="T72" fmla="*/ 1197 w 1440"/>
              <a:gd name="T73" fmla="*/ 508 h 549"/>
              <a:gd name="T74" fmla="*/ 1232 w 1440"/>
              <a:gd name="T75" fmla="*/ 475 h 549"/>
              <a:gd name="T76" fmla="*/ 1266 w 1440"/>
              <a:gd name="T77" fmla="*/ 448 h 549"/>
              <a:gd name="T78" fmla="*/ 1302 w 1440"/>
              <a:gd name="T79" fmla="*/ 427 h 549"/>
              <a:gd name="T80" fmla="*/ 1331 w 1440"/>
              <a:gd name="T81" fmla="*/ 411 h 549"/>
              <a:gd name="T82" fmla="*/ 1440 w 1440"/>
              <a:gd name="T83" fmla="*/ 36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9">
                <a:moveTo>
                  <a:pt x="0" y="118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4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1"/>
                </a:lnTo>
                <a:lnTo>
                  <a:pt x="367" y="2"/>
                </a:lnTo>
                <a:lnTo>
                  <a:pt x="388" y="3"/>
                </a:lnTo>
                <a:lnTo>
                  <a:pt x="407" y="7"/>
                </a:lnTo>
                <a:lnTo>
                  <a:pt x="426" y="11"/>
                </a:lnTo>
                <a:lnTo>
                  <a:pt x="444" y="15"/>
                </a:lnTo>
                <a:lnTo>
                  <a:pt x="463" y="19"/>
                </a:lnTo>
                <a:lnTo>
                  <a:pt x="481" y="27"/>
                </a:lnTo>
                <a:lnTo>
                  <a:pt x="499" y="34"/>
                </a:lnTo>
                <a:lnTo>
                  <a:pt x="517" y="41"/>
                </a:lnTo>
                <a:lnTo>
                  <a:pt x="535" y="51"/>
                </a:lnTo>
                <a:lnTo>
                  <a:pt x="552" y="60"/>
                </a:lnTo>
                <a:lnTo>
                  <a:pt x="567" y="70"/>
                </a:lnTo>
                <a:lnTo>
                  <a:pt x="583" y="81"/>
                </a:lnTo>
                <a:lnTo>
                  <a:pt x="599" y="93"/>
                </a:lnTo>
                <a:lnTo>
                  <a:pt x="617" y="106"/>
                </a:lnTo>
                <a:lnTo>
                  <a:pt x="628" y="115"/>
                </a:lnTo>
                <a:lnTo>
                  <a:pt x="630" y="118"/>
                </a:lnTo>
                <a:lnTo>
                  <a:pt x="640" y="127"/>
                </a:lnTo>
                <a:lnTo>
                  <a:pt x="648" y="140"/>
                </a:lnTo>
                <a:lnTo>
                  <a:pt x="655" y="158"/>
                </a:lnTo>
                <a:lnTo>
                  <a:pt x="662" y="182"/>
                </a:lnTo>
                <a:lnTo>
                  <a:pt x="668" y="200"/>
                </a:lnTo>
                <a:lnTo>
                  <a:pt x="673" y="217"/>
                </a:lnTo>
                <a:lnTo>
                  <a:pt x="681" y="234"/>
                </a:lnTo>
                <a:lnTo>
                  <a:pt x="731" y="351"/>
                </a:lnTo>
                <a:lnTo>
                  <a:pt x="738" y="368"/>
                </a:lnTo>
                <a:lnTo>
                  <a:pt x="742" y="388"/>
                </a:lnTo>
                <a:lnTo>
                  <a:pt x="746" y="409"/>
                </a:lnTo>
                <a:lnTo>
                  <a:pt x="750" y="439"/>
                </a:lnTo>
                <a:lnTo>
                  <a:pt x="755" y="458"/>
                </a:lnTo>
                <a:lnTo>
                  <a:pt x="763" y="473"/>
                </a:lnTo>
                <a:lnTo>
                  <a:pt x="775" y="482"/>
                </a:lnTo>
                <a:lnTo>
                  <a:pt x="777" y="483"/>
                </a:lnTo>
                <a:lnTo>
                  <a:pt x="790" y="489"/>
                </a:lnTo>
                <a:lnTo>
                  <a:pt x="811" y="498"/>
                </a:lnTo>
                <a:lnTo>
                  <a:pt x="830" y="507"/>
                </a:lnTo>
                <a:lnTo>
                  <a:pt x="848" y="516"/>
                </a:lnTo>
                <a:lnTo>
                  <a:pt x="868" y="523"/>
                </a:lnTo>
                <a:lnTo>
                  <a:pt x="887" y="529"/>
                </a:lnTo>
                <a:lnTo>
                  <a:pt x="908" y="534"/>
                </a:lnTo>
                <a:lnTo>
                  <a:pt x="927" y="540"/>
                </a:lnTo>
                <a:lnTo>
                  <a:pt x="948" y="542"/>
                </a:lnTo>
                <a:lnTo>
                  <a:pt x="968" y="545"/>
                </a:lnTo>
                <a:lnTo>
                  <a:pt x="989" y="548"/>
                </a:lnTo>
                <a:lnTo>
                  <a:pt x="1010" y="549"/>
                </a:lnTo>
                <a:lnTo>
                  <a:pt x="1029" y="549"/>
                </a:lnTo>
                <a:lnTo>
                  <a:pt x="1050" y="548"/>
                </a:lnTo>
                <a:lnTo>
                  <a:pt x="1070" y="546"/>
                </a:lnTo>
                <a:lnTo>
                  <a:pt x="1090" y="544"/>
                </a:lnTo>
                <a:lnTo>
                  <a:pt x="1109" y="540"/>
                </a:lnTo>
                <a:lnTo>
                  <a:pt x="1128" y="536"/>
                </a:lnTo>
                <a:lnTo>
                  <a:pt x="1152" y="529"/>
                </a:lnTo>
                <a:lnTo>
                  <a:pt x="1166" y="524"/>
                </a:lnTo>
                <a:lnTo>
                  <a:pt x="1170" y="524"/>
                </a:lnTo>
                <a:lnTo>
                  <a:pt x="1184" y="517"/>
                </a:lnTo>
                <a:lnTo>
                  <a:pt x="1197" y="508"/>
                </a:lnTo>
                <a:lnTo>
                  <a:pt x="1213" y="495"/>
                </a:lnTo>
                <a:lnTo>
                  <a:pt x="1232" y="475"/>
                </a:lnTo>
                <a:lnTo>
                  <a:pt x="1248" y="461"/>
                </a:lnTo>
                <a:lnTo>
                  <a:pt x="1266" y="448"/>
                </a:lnTo>
                <a:lnTo>
                  <a:pt x="1283" y="437"/>
                </a:lnTo>
                <a:lnTo>
                  <a:pt x="1302" y="427"/>
                </a:lnTo>
                <a:lnTo>
                  <a:pt x="1317" y="418"/>
                </a:lnTo>
                <a:lnTo>
                  <a:pt x="1331" y="411"/>
                </a:lnTo>
                <a:lnTo>
                  <a:pt x="1346" y="403"/>
                </a:lnTo>
                <a:lnTo>
                  <a:pt x="1440" y="3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4" name="Freeform 355"/>
          <p:cNvSpPr>
            <a:spLocks/>
          </p:cNvSpPr>
          <p:nvPr/>
        </p:nvSpPr>
        <p:spPr bwMode="auto">
          <a:xfrm>
            <a:off x="2209800" y="2232297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1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3 h 427"/>
              <a:gd name="T20" fmla="*/ 414 w 1440"/>
              <a:gd name="T21" fmla="*/ 10 h 427"/>
              <a:gd name="T22" fmla="*/ 447 w 1440"/>
              <a:gd name="T23" fmla="*/ 19 h 427"/>
              <a:gd name="T24" fmla="*/ 480 w 1440"/>
              <a:gd name="T25" fmla="*/ 31 h 427"/>
              <a:gd name="T26" fmla="*/ 510 w 1440"/>
              <a:gd name="T27" fmla="*/ 45 h 427"/>
              <a:gd name="T28" fmla="*/ 541 w 1440"/>
              <a:gd name="T29" fmla="*/ 61 h 427"/>
              <a:gd name="T30" fmla="*/ 568 w 1440"/>
              <a:gd name="T31" fmla="*/ 79 h 427"/>
              <a:gd name="T32" fmla="*/ 599 w 1440"/>
              <a:gd name="T33" fmla="*/ 102 h 427"/>
              <a:gd name="T34" fmla="*/ 612 w 1440"/>
              <a:gd name="T35" fmla="*/ 114 h 427"/>
              <a:gd name="T36" fmla="*/ 632 w 1440"/>
              <a:gd name="T37" fmla="*/ 136 h 427"/>
              <a:gd name="T38" fmla="*/ 662 w 1440"/>
              <a:gd name="T39" fmla="*/ 176 h 427"/>
              <a:gd name="T40" fmla="*/ 706 w 1440"/>
              <a:gd name="T41" fmla="*/ 232 h 427"/>
              <a:gd name="T42" fmla="*/ 752 w 1440"/>
              <a:gd name="T43" fmla="*/ 287 h 427"/>
              <a:gd name="T44" fmla="*/ 767 w 1440"/>
              <a:gd name="T45" fmla="*/ 315 h 427"/>
              <a:gd name="T46" fmla="*/ 785 w 1440"/>
              <a:gd name="T47" fmla="*/ 351 h 427"/>
              <a:gd name="T48" fmla="*/ 807 w 1440"/>
              <a:gd name="T49" fmla="*/ 371 h 427"/>
              <a:gd name="T50" fmla="*/ 822 w 1440"/>
              <a:gd name="T51" fmla="*/ 376 h 427"/>
              <a:gd name="T52" fmla="*/ 861 w 1440"/>
              <a:gd name="T53" fmla="*/ 393 h 427"/>
              <a:gd name="T54" fmla="*/ 895 w 1440"/>
              <a:gd name="T55" fmla="*/ 406 h 427"/>
              <a:gd name="T56" fmla="*/ 931 w 1440"/>
              <a:gd name="T57" fmla="*/ 415 h 427"/>
              <a:gd name="T58" fmla="*/ 967 w 1440"/>
              <a:gd name="T59" fmla="*/ 422 h 427"/>
              <a:gd name="T60" fmla="*/ 1004 w 1440"/>
              <a:gd name="T61" fmla="*/ 426 h 427"/>
              <a:gd name="T62" fmla="*/ 1040 w 1440"/>
              <a:gd name="T63" fmla="*/ 426 h 427"/>
              <a:gd name="T64" fmla="*/ 1076 w 1440"/>
              <a:gd name="T65" fmla="*/ 423 h 427"/>
              <a:gd name="T66" fmla="*/ 1112 w 1440"/>
              <a:gd name="T67" fmla="*/ 416 h 427"/>
              <a:gd name="T68" fmla="*/ 1152 w 1440"/>
              <a:gd name="T69" fmla="*/ 407 h 427"/>
              <a:gd name="T70" fmla="*/ 1170 w 1440"/>
              <a:gd name="T71" fmla="*/ 402 h 427"/>
              <a:gd name="T72" fmla="*/ 1197 w 1440"/>
              <a:gd name="T73" fmla="*/ 391 h 427"/>
              <a:gd name="T74" fmla="*/ 1232 w 1440"/>
              <a:gd name="T75" fmla="*/ 376 h 427"/>
              <a:gd name="T76" fmla="*/ 1266 w 1440"/>
              <a:gd name="T77" fmla="*/ 359 h 427"/>
              <a:gd name="T78" fmla="*/ 1302 w 1440"/>
              <a:gd name="T79" fmla="*/ 339 h 427"/>
              <a:gd name="T80" fmla="*/ 1331 w 1440"/>
              <a:gd name="T81" fmla="*/ 325 h 427"/>
              <a:gd name="T82" fmla="*/ 1440 w 1440"/>
              <a:gd name="T83" fmla="*/ 30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3"/>
                </a:lnTo>
                <a:lnTo>
                  <a:pt x="397" y="6"/>
                </a:lnTo>
                <a:lnTo>
                  <a:pt x="414" y="10"/>
                </a:lnTo>
                <a:lnTo>
                  <a:pt x="430" y="14"/>
                </a:lnTo>
                <a:lnTo>
                  <a:pt x="447" y="19"/>
                </a:lnTo>
                <a:lnTo>
                  <a:pt x="465" y="24"/>
                </a:lnTo>
                <a:lnTo>
                  <a:pt x="480" y="31"/>
                </a:lnTo>
                <a:lnTo>
                  <a:pt x="495" y="38"/>
                </a:lnTo>
                <a:lnTo>
                  <a:pt x="510" y="45"/>
                </a:lnTo>
                <a:lnTo>
                  <a:pt x="526" y="53"/>
                </a:lnTo>
                <a:lnTo>
                  <a:pt x="541" y="61"/>
                </a:lnTo>
                <a:lnTo>
                  <a:pt x="554" y="70"/>
                </a:lnTo>
                <a:lnTo>
                  <a:pt x="568" y="79"/>
                </a:lnTo>
                <a:lnTo>
                  <a:pt x="588" y="94"/>
                </a:lnTo>
                <a:lnTo>
                  <a:pt x="599" y="102"/>
                </a:lnTo>
                <a:lnTo>
                  <a:pt x="601" y="104"/>
                </a:lnTo>
                <a:lnTo>
                  <a:pt x="612" y="114"/>
                </a:lnTo>
                <a:lnTo>
                  <a:pt x="622" y="124"/>
                </a:lnTo>
                <a:lnTo>
                  <a:pt x="632" y="136"/>
                </a:lnTo>
                <a:lnTo>
                  <a:pt x="643" y="152"/>
                </a:lnTo>
                <a:lnTo>
                  <a:pt x="662" y="176"/>
                </a:lnTo>
                <a:lnTo>
                  <a:pt x="672" y="188"/>
                </a:lnTo>
                <a:lnTo>
                  <a:pt x="706" y="232"/>
                </a:lnTo>
                <a:lnTo>
                  <a:pt x="742" y="274"/>
                </a:lnTo>
                <a:lnTo>
                  <a:pt x="752" y="287"/>
                </a:lnTo>
                <a:lnTo>
                  <a:pt x="760" y="300"/>
                </a:lnTo>
                <a:lnTo>
                  <a:pt x="767" y="315"/>
                </a:lnTo>
                <a:lnTo>
                  <a:pt x="777" y="338"/>
                </a:lnTo>
                <a:lnTo>
                  <a:pt x="785" y="351"/>
                </a:lnTo>
                <a:lnTo>
                  <a:pt x="795" y="363"/>
                </a:lnTo>
                <a:lnTo>
                  <a:pt x="807" y="371"/>
                </a:lnTo>
                <a:lnTo>
                  <a:pt x="810" y="371"/>
                </a:lnTo>
                <a:lnTo>
                  <a:pt x="822" y="376"/>
                </a:lnTo>
                <a:lnTo>
                  <a:pt x="844" y="385"/>
                </a:lnTo>
                <a:lnTo>
                  <a:pt x="861" y="393"/>
                </a:lnTo>
                <a:lnTo>
                  <a:pt x="877" y="399"/>
                </a:lnTo>
                <a:lnTo>
                  <a:pt x="895" y="406"/>
                </a:lnTo>
                <a:lnTo>
                  <a:pt x="913" y="411"/>
                </a:lnTo>
                <a:lnTo>
                  <a:pt x="931" y="415"/>
                </a:lnTo>
                <a:lnTo>
                  <a:pt x="949" y="419"/>
                </a:lnTo>
                <a:lnTo>
                  <a:pt x="967" y="422"/>
                </a:lnTo>
                <a:lnTo>
                  <a:pt x="986" y="424"/>
                </a:lnTo>
                <a:lnTo>
                  <a:pt x="1004" y="426"/>
                </a:lnTo>
                <a:lnTo>
                  <a:pt x="1022" y="427"/>
                </a:lnTo>
                <a:lnTo>
                  <a:pt x="1040" y="426"/>
                </a:lnTo>
                <a:lnTo>
                  <a:pt x="1058" y="424"/>
                </a:lnTo>
                <a:lnTo>
                  <a:pt x="1076" y="423"/>
                </a:lnTo>
                <a:lnTo>
                  <a:pt x="1094" y="420"/>
                </a:lnTo>
                <a:lnTo>
                  <a:pt x="1112" y="416"/>
                </a:lnTo>
                <a:lnTo>
                  <a:pt x="1128" y="414"/>
                </a:lnTo>
                <a:lnTo>
                  <a:pt x="1152" y="407"/>
                </a:lnTo>
                <a:lnTo>
                  <a:pt x="1166" y="403"/>
                </a:lnTo>
                <a:lnTo>
                  <a:pt x="1170" y="402"/>
                </a:lnTo>
                <a:lnTo>
                  <a:pt x="1184" y="397"/>
                </a:lnTo>
                <a:lnTo>
                  <a:pt x="1197" y="391"/>
                </a:lnTo>
                <a:lnTo>
                  <a:pt x="1213" y="385"/>
                </a:lnTo>
                <a:lnTo>
                  <a:pt x="1232" y="376"/>
                </a:lnTo>
                <a:lnTo>
                  <a:pt x="1248" y="367"/>
                </a:lnTo>
                <a:lnTo>
                  <a:pt x="1266" y="359"/>
                </a:lnTo>
                <a:lnTo>
                  <a:pt x="1283" y="351"/>
                </a:lnTo>
                <a:lnTo>
                  <a:pt x="1302" y="339"/>
                </a:lnTo>
                <a:lnTo>
                  <a:pt x="1317" y="331"/>
                </a:lnTo>
                <a:lnTo>
                  <a:pt x="1331" y="325"/>
                </a:lnTo>
                <a:lnTo>
                  <a:pt x="1346" y="321"/>
                </a:lnTo>
                <a:lnTo>
                  <a:pt x="1440" y="30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5" name="Freeform 356"/>
          <p:cNvSpPr>
            <a:spLocks/>
          </p:cNvSpPr>
          <p:nvPr/>
        </p:nvSpPr>
        <p:spPr bwMode="auto">
          <a:xfrm>
            <a:off x="2209800" y="2311672"/>
            <a:ext cx="2363788" cy="404813"/>
          </a:xfrm>
          <a:custGeom>
            <a:avLst/>
            <a:gdLst>
              <a:gd name="T0" fmla="*/ 309 w 1440"/>
              <a:gd name="T1" fmla="*/ 0 h 305"/>
              <a:gd name="T2" fmla="*/ 341 w 1440"/>
              <a:gd name="T3" fmla="*/ 0 h 305"/>
              <a:gd name="T4" fmla="*/ 371 w 1440"/>
              <a:gd name="T5" fmla="*/ 1 h 305"/>
              <a:gd name="T6" fmla="*/ 401 w 1440"/>
              <a:gd name="T7" fmla="*/ 7 h 305"/>
              <a:gd name="T8" fmla="*/ 432 w 1440"/>
              <a:gd name="T9" fmla="*/ 15 h 305"/>
              <a:gd name="T10" fmla="*/ 459 w 1440"/>
              <a:gd name="T11" fmla="*/ 26 h 305"/>
              <a:gd name="T12" fmla="*/ 487 w 1440"/>
              <a:gd name="T13" fmla="*/ 39 h 305"/>
              <a:gd name="T14" fmla="*/ 514 w 1440"/>
              <a:gd name="T15" fmla="*/ 53 h 305"/>
              <a:gd name="T16" fmla="*/ 538 w 1440"/>
              <a:gd name="T17" fmla="*/ 69 h 305"/>
              <a:gd name="T18" fmla="*/ 568 w 1440"/>
              <a:gd name="T19" fmla="*/ 91 h 305"/>
              <a:gd name="T20" fmla="*/ 582 w 1440"/>
              <a:gd name="T21" fmla="*/ 102 h 305"/>
              <a:gd name="T22" fmla="*/ 608 w 1440"/>
              <a:gd name="T23" fmla="*/ 115 h 305"/>
              <a:gd name="T24" fmla="*/ 637 w 1440"/>
              <a:gd name="T25" fmla="*/ 129 h 305"/>
              <a:gd name="T26" fmla="*/ 663 w 1440"/>
              <a:gd name="T27" fmla="*/ 142 h 305"/>
              <a:gd name="T28" fmla="*/ 752 w 1440"/>
              <a:gd name="T29" fmla="*/ 197 h 305"/>
              <a:gd name="T30" fmla="*/ 775 w 1440"/>
              <a:gd name="T31" fmla="*/ 215 h 305"/>
              <a:gd name="T32" fmla="*/ 801 w 1440"/>
              <a:gd name="T33" fmla="*/ 237 h 305"/>
              <a:gd name="T34" fmla="*/ 825 w 1440"/>
              <a:gd name="T35" fmla="*/ 253 h 305"/>
              <a:gd name="T36" fmla="*/ 840 w 1440"/>
              <a:gd name="T37" fmla="*/ 258 h 305"/>
              <a:gd name="T38" fmla="*/ 875 w 1440"/>
              <a:gd name="T39" fmla="*/ 274 h 305"/>
              <a:gd name="T40" fmla="*/ 906 w 1440"/>
              <a:gd name="T41" fmla="*/ 285 h 305"/>
              <a:gd name="T42" fmla="*/ 938 w 1440"/>
              <a:gd name="T43" fmla="*/ 294 h 305"/>
              <a:gd name="T44" fmla="*/ 970 w 1440"/>
              <a:gd name="T45" fmla="*/ 300 h 305"/>
              <a:gd name="T46" fmla="*/ 1003 w 1440"/>
              <a:gd name="T47" fmla="*/ 304 h 305"/>
              <a:gd name="T48" fmla="*/ 1035 w 1440"/>
              <a:gd name="T49" fmla="*/ 305 h 305"/>
              <a:gd name="T50" fmla="*/ 1066 w 1440"/>
              <a:gd name="T51" fmla="*/ 304 h 305"/>
              <a:gd name="T52" fmla="*/ 1098 w 1440"/>
              <a:gd name="T53" fmla="*/ 298 h 305"/>
              <a:gd name="T54" fmla="*/ 1128 w 1440"/>
              <a:gd name="T55" fmla="*/ 293 h 305"/>
              <a:gd name="T56" fmla="*/ 1166 w 1440"/>
              <a:gd name="T57" fmla="*/ 283 h 305"/>
              <a:gd name="T58" fmla="*/ 1184 w 1440"/>
              <a:gd name="T59" fmla="*/ 280 h 305"/>
              <a:gd name="T60" fmla="*/ 1213 w 1440"/>
              <a:gd name="T61" fmla="*/ 276 h 305"/>
              <a:gd name="T62" fmla="*/ 1248 w 1440"/>
              <a:gd name="T63" fmla="*/ 275 h 305"/>
              <a:gd name="T64" fmla="*/ 1283 w 1440"/>
              <a:gd name="T65" fmla="*/ 262 h 305"/>
              <a:gd name="T66" fmla="*/ 1317 w 1440"/>
              <a:gd name="T67" fmla="*/ 245 h 305"/>
              <a:gd name="T68" fmla="*/ 1346 w 1440"/>
              <a:gd name="T69" fmla="*/ 239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0" h="305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3"/>
                </a:lnTo>
                <a:lnTo>
                  <a:pt x="401" y="7"/>
                </a:lnTo>
                <a:lnTo>
                  <a:pt x="417" y="11"/>
                </a:lnTo>
                <a:lnTo>
                  <a:pt x="432" y="15"/>
                </a:lnTo>
                <a:lnTo>
                  <a:pt x="445" y="19"/>
                </a:lnTo>
                <a:lnTo>
                  <a:pt x="459" y="26"/>
                </a:lnTo>
                <a:lnTo>
                  <a:pt x="474" y="32"/>
                </a:lnTo>
                <a:lnTo>
                  <a:pt x="487" y="39"/>
                </a:lnTo>
                <a:lnTo>
                  <a:pt x="501" y="45"/>
                </a:lnTo>
                <a:lnTo>
                  <a:pt x="514" y="53"/>
                </a:lnTo>
                <a:lnTo>
                  <a:pt x="526" y="61"/>
                </a:lnTo>
                <a:lnTo>
                  <a:pt x="538" y="69"/>
                </a:lnTo>
                <a:lnTo>
                  <a:pt x="557" y="83"/>
                </a:lnTo>
                <a:lnTo>
                  <a:pt x="568" y="91"/>
                </a:lnTo>
                <a:lnTo>
                  <a:pt x="571" y="94"/>
                </a:lnTo>
                <a:lnTo>
                  <a:pt x="582" y="102"/>
                </a:lnTo>
                <a:lnTo>
                  <a:pt x="594" y="108"/>
                </a:lnTo>
                <a:lnTo>
                  <a:pt x="608" y="115"/>
                </a:lnTo>
                <a:lnTo>
                  <a:pt x="625" y="123"/>
                </a:lnTo>
                <a:lnTo>
                  <a:pt x="637" y="129"/>
                </a:lnTo>
                <a:lnTo>
                  <a:pt x="651" y="136"/>
                </a:lnTo>
                <a:lnTo>
                  <a:pt x="663" y="142"/>
                </a:lnTo>
                <a:lnTo>
                  <a:pt x="708" y="171"/>
                </a:lnTo>
                <a:lnTo>
                  <a:pt x="752" y="197"/>
                </a:lnTo>
                <a:lnTo>
                  <a:pt x="764" y="205"/>
                </a:lnTo>
                <a:lnTo>
                  <a:pt x="775" y="215"/>
                </a:lnTo>
                <a:lnTo>
                  <a:pt x="786" y="222"/>
                </a:lnTo>
                <a:lnTo>
                  <a:pt x="801" y="237"/>
                </a:lnTo>
                <a:lnTo>
                  <a:pt x="812" y="245"/>
                </a:lnTo>
                <a:lnTo>
                  <a:pt x="825" y="253"/>
                </a:lnTo>
                <a:lnTo>
                  <a:pt x="837" y="258"/>
                </a:lnTo>
                <a:lnTo>
                  <a:pt x="840" y="258"/>
                </a:lnTo>
                <a:lnTo>
                  <a:pt x="854" y="264"/>
                </a:lnTo>
                <a:lnTo>
                  <a:pt x="875" y="274"/>
                </a:lnTo>
                <a:lnTo>
                  <a:pt x="890" y="280"/>
                </a:lnTo>
                <a:lnTo>
                  <a:pt x="906" y="285"/>
                </a:lnTo>
                <a:lnTo>
                  <a:pt x="921" y="291"/>
                </a:lnTo>
                <a:lnTo>
                  <a:pt x="938" y="294"/>
                </a:lnTo>
                <a:lnTo>
                  <a:pt x="955" y="297"/>
                </a:lnTo>
                <a:lnTo>
                  <a:pt x="970" y="300"/>
                </a:lnTo>
                <a:lnTo>
                  <a:pt x="986" y="302"/>
                </a:lnTo>
                <a:lnTo>
                  <a:pt x="1003" y="304"/>
                </a:lnTo>
                <a:lnTo>
                  <a:pt x="1019" y="304"/>
                </a:lnTo>
                <a:lnTo>
                  <a:pt x="1035" y="305"/>
                </a:lnTo>
                <a:lnTo>
                  <a:pt x="1051" y="304"/>
                </a:lnTo>
                <a:lnTo>
                  <a:pt x="1066" y="304"/>
                </a:lnTo>
                <a:lnTo>
                  <a:pt x="1084" y="301"/>
                </a:lnTo>
                <a:lnTo>
                  <a:pt x="1098" y="298"/>
                </a:lnTo>
                <a:lnTo>
                  <a:pt x="1115" y="296"/>
                </a:lnTo>
                <a:lnTo>
                  <a:pt x="1128" y="293"/>
                </a:lnTo>
                <a:lnTo>
                  <a:pt x="1152" y="287"/>
                </a:lnTo>
                <a:lnTo>
                  <a:pt x="1166" y="283"/>
                </a:lnTo>
                <a:lnTo>
                  <a:pt x="1170" y="283"/>
                </a:lnTo>
                <a:lnTo>
                  <a:pt x="1184" y="280"/>
                </a:lnTo>
                <a:lnTo>
                  <a:pt x="1197" y="277"/>
                </a:lnTo>
                <a:lnTo>
                  <a:pt x="1213" y="276"/>
                </a:lnTo>
                <a:lnTo>
                  <a:pt x="1232" y="276"/>
                </a:lnTo>
                <a:lnTo>
                  <a:pt x="1248" y="275"/>
                </a:lnTo>
                <a:lnTo>
                  <a:pt x="1266" y="271"/>
                </a:lnTo>
                <a:lnTo>
                  <a:pt x="1283" y="262"/>
                </a:lnTo>
                <a:lnTo>
                  <a:pt x="1302" y="251"/>
                </a:lnTo>
                <a:lnTo>
                  <a:pt x="1317" y="245"/>
                </a:lnTo>
                <a:lnTo>
                  <a:pt x="1331" y="241"/>
                </a:lnTo>
                <a:lnTo>
                  <a:pt x="1346" y="239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6" name="Freeform 357"/>
          <p:cNvSpPr>
            <a:spLocks/>
          </p:cNvSpPr>
          <p:nvPr/>
        </p:nvSpPr>
        <p:spPr bwMode="auto">
          <a:xfrm>
            <a:off x="2209800" y="2311672"/>
            <a:ext cx="2363788" cy="325438"/>
          </a:xfrm>
          <a:custGeom>
            <a:avLst/>
            <a:gdLst>
              <a:gd name="T0" fmla="*/ 92 w 1440"/>
              <a:gd name="T1" fmla="*/ 11 h 245"/>
              <a:gd name="T2" fmla="*/ 121 w 1440"/>
              <a:gd name="T3" fmla="*/ 15 h 245"/>
              <a:gd name="T4" fmla="*/ 154 w 1440"/>
              <a:gd name="T5" fmla="*/ 19 h 245"/>
              <a:gd name="T6" fmla="*/ 189 w 1440"/>
              <a:gd name="T7" fmla="*/ 26 h 245"/>
              <a:gd name="T8" fmla="*/ 226 w 1440"/>
              <a:gd name="T9" fmla="*/ 43 h 245"/>
              <a:gd name="T10" fmla="*/ 254 w 1440"/>
              <a:gd name="T11" fmla="*/ 52 h 245"/>
              <a:gd name="T12" fmla="*/ 272 w 1440"/>
              <a:gd name="T13" fmla="*/ 53 h 245"/>
              <a:gd name="T14" fmla="*/ 309 w 1440"/>
              <a:gd name="T15" fmla="*/ 55 h 245"/>
              <a:gd name="T16" fmla="*/ 337 w 1440"/>
              <a:gd name="T17" fmla="*/ 56 h 245"/>
              <a:gd name="T18" fmla="*/ 363 w 1440"/>
              <a:gd name="T19" fmla="*/ 60 h 245"/>
              <a:gd name="T20" fmla="*/ 389 w 1440"/>
              <a:gd name="T21" fmla="*/ 65 h 245"/>
              <a:gd name="T22" fmla="*/ 415 w 1440"/>
              <a:gd name="T23" fmla="*/ 73 h 245"/>
              <a:gd name="T24" fmla="*/ 440 w 1440"/>
              <a:gd name="T25" fmla="*/ 82 h 245"/>
              <a:gd name="T26" fmla="*/ 462 w 1440"/>
              <a:gd name="T27" fmla="*/ 94 h 245"/>
              <a:gd name="T28" fmla="*/ 486 w 1440"/>
              <a:gd name="T29" fmla="*/ 106 h 245"/>
              <a:gd name="T30" fmla="*/ 508 w 1440"/>
              <a:gd name="T31" fmla="*/ 119 h 245"/>
              <a:gd name="T32" fmla="*/ 538 w 1440"/>
              <a:gd name="T33" fmla="*/ 141 h 245"/>
              <a:gd name="T34" fmla="*/ 553 w 1440"/>
              <a:gd name="T35" fmla="*/ 150 h 245"/>
              <a:gd name="T36" fmla="*/ 583 w 1440"/>
              <a:gd name="T37" fmla="*/ 154 h 245"/>
              <a:gd name="T38" fmla="*/ 622 w 1440"/>
              <a:gd name="T39" fmla="*/ 154 h 245"/>
              <a:gd name="T40" fmla="*/ 654 w 1440"/>
              <a:gd name="T41" fmla="*/ 158 h 245"/>
              <a:gd name="T42" fmla="*/ 761 w 1440"/>
              <a:gd name="T43" fmla="*/ 182 h 245"/>
              <a:gd name="T44" fmla="*/ 806 w 1440"/>
              <a:gd name="T45" fmla="*/ 191 h 245"/>
              <a:gd name="T46" fmla="*/ 840 w 1440"/>
              <a:gd name="T47" fmla="*/ 199 h 245"/>
              <a:gd name="T48" fmla="*/ 868 w 1440"/>
              <a:gd name="T49" fmla="*/ 208 h 245"/>
              <a:gd name="T50" fmla="*/ 884 w 1440"/>
              <a:gd name="T51" fmla="*/ 215 h 245"/>
              <a:gd name="T52" fmla="*/ 920 w 1440"/>
              <a:gd name="T53" fmla="*/ 226 h 245"/>
              <a:gd name="T54" fmla="*/ 948 w 1440"/>
              <a:gd name="T55" fmla="*/ 235 h 245"/>
              <a:gd name="T56" fmla="*/ 977 w 1440"/>
              <a:gd name="T57" fmla="*/ 241 h 245"/>
              <a:gd name="T58" fmla="*/ 1006 w 1440"/>
              <a:gd name="T59" fmla="*/ 245 h 245"/>
              <a:gd name="T60" fmla="*/ 1033 w 1440"/>
              <a:gd name="T61" fmla="*/ 245 h 245"/>
              <a:gd name="T62" fmla="*/ 1061 w 1440"/>
              <a:gd name="T63" fmla="*/ 245 h 245"/>
              <a:gd name="T64" fmla="*/ 1090 w 1440"/>
              <a:gd name="T65" fmla="*/ 242 h 245"/>
              <a:gd name="T66" fmla="*/ 1116 w 1440"/>
              <a:gd name="T67" fmla="*/ 237 h 245"/>
              <a:gd name="T68" fmla="*/ 1152 w 1440"/>
              <a:gd name="T69" fmla="*/ 229 h 245"/>
              <a:gd name="T70" fmla="*/ 1184 w 1440"/>
              <a:gd name="T71" fmla="*/ 222 h 245"/>
              <a:gd name="T72" fmla="*/ 1213 w 1440"/>
              <a:gd name="T73" fmla="*/ 229 h 245"/>
              <a:gd name="T74" fmla="*/ 1248 w 1440"/>
              <a:gd name="T75" fmla="*/ 243 h 245"/>
              <a:gd name="T76" fmla="*/ 1283 w 1440"/>
              <a:gd name="T77" fmla="*/ 237 h 245"/>
              <a:gd name="T78" fmla="*/ 1317 w 1440"/>
              <a:gd name="T79" fmla="*/ 220 h 245"/>
              <a:gd name="T80" fmla="*/ 1346 w 1440"/>
              <a:gd name="T81" fmla="*/ 21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5">
                <a:moveTo>
                  <a:pt x="0" y="0"/>
                </a:moveTo>
                <a:lnTo>
                  <a:pt x="92" y="11"/>
                </a:lnTo>
                <a:lnTo>
                  <a:pt x="106" y="14"/>
                </a:lnTo>
                <a:lnTo>
                  <a:pt x="121" y="15"/>
                </a:lnTo>
                <a:lnTo>
                  <a:pt x="135" y="17"/>
                </a:lnTo>
                <a:lnTo>
                  <a:pt x="154" y="19"/>
                </a:lnTo>
                <a:lnTo>
                  <a:pt x="172" y="20"/>
                </a:lnTo>
                <a:lnTo>
                  <a:pt x="189" y="26"/>
                </a:lnTo>
                <a:lnTo>
                  <a:pt x="207" y="32"/>
                </a:lnTo>
                <a:lnTo>
                  <a:pt x="226" y="43"/>
                </a:lnTo>
                <a:lnTo>
                  <a:pt x="240" y="49"/>
                </a:lnTo>
                <a:lnTo>
                  <a:pt x="254" y="52"/>
                </a:lnTo>
                <a:lnTo>
                  <a:pt x="269" y="53"/>
                </a:lnTo>
                <a:lnTo>
                  <a:pt x="272" y="53"/>
                </a:lnTo>
                <a:lnTo>
                  <a:pt x="285" y="53"/>
                </a:lnTo>
                <a:lnTo>
                  <a:pt x="309" y="55"/>
                </a:lnTo>
                <a:lnTo>
                  <a:pt x="323" y="55"/>
                </a:lnTo>
                <a:lnTo>
                  <a:pt x="337" y="56"/>
                </a:lnTo>
                <a:lnTo>
                  <a:pt x="349" y="57"/>
                </a:lnTo>
                <a:lnTo>
                  <a:pt x="363" y="60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3"/>
                </a:lnTo>
                <a:lnTo>
                  <a:pt x="428" y="78"/>
                </a:lnTo>
                <a:lnTo>
                  <a:pt x="440" y="82"/>
                </a:lnTo>
                <a:lnTo>
                  <a:pt x="451" y="87"/>
                </a:lnTo>
                <a:lnTo>
                  <a:pt x="462" y="94"/>
                </a:lnTo>
                <a:lnTo>
                  <a:pt x="474" y="99"/>
                </a:lnTo>
                <a:lnTo>
                  <a:pt x="486" y="106"/>
                </a:lnTo>
                <a:lnTo>
                  <a:pt x="497" y="114"/>
                </a:lnTo>
                <a:lnTo>
                  <a:pt x="508" y="119"/>
                </a:lnTo>
                <a:lnTo>
                  <a:pt x="527" y="133"/>
                </a:lnTo>
                <a:lnTo>
                  <a:pt x="538" y="141"/>
                </a:lnTo>
                <a:lnTo>
                  <a:pt x="539" y="142"/>
                </a:lnTo>
                <a:lnTo>
                  <a:pt x="553" y="150"/>
                </a:lnTo>
                <a:lnTo>
                  <a:pt x="567" y="153"/>
                </a:lnTo>
                <a:lnTo>
                  <a:pt x="583" y="154"/>
                </a:lnTo>
                <a:lnTo>
                  <a:pt x="606" y="153"/>
                </a:lnTo>
                <a:lnTo>
                  <a:pt x="622" y="154"/>
                </a:lnTo>
                <a:lnTo>
                  <a:pt x="639" y="156"/>
                </a:lnTo>
                <a:lnTo>
                  <a:pt x="654" y="158"/>
                </a:lnTo>
                <a:lnTo>
                  <a:pt x="708" y="170"/>
                </a:lnTo>
                <a:lnTo>
                  <a:pt x="761" y="182"/>
                </a:lnTo>
                <a:lnTo>
                  <a:pt x="790" y="187"/>
                </a:lnTo>
                <a:lnTo>
                  <a:pt x="806" y="191"/>
                </a:lnTo>
                <a:lnTo>
                  <a:pt x="825" y="196"/>
                </a:lnTo>
                <a:lnTo>
                  <a:pt x="840" y="199"/>
                </a:lnTo>
                <a:lnTo>
                  <a:pt x="854" y="203"/>
                </a:lnTo>
                <a:lnTo>
                  <a:pt x="868" y="208"/>
                </a:lnTo>
                <a:lnTo>
                  <a:pt x="870" y="208"/>
                </a:lnTo>
                <a:lnTo>
                  <a:pt x="884" y="215"/>
                </a:lnTo>
                <a:lnTo>
                  <a:pt x="905" y="222"/>
                </a:lnTo>
                <a:lnTo>
                  <a:pt x="920" y="226"/>
                </a:lnTo>
                <a:lnTo>
                  <a:pt x="934" y="232"/>
                </a:lnTo>
                <a:lnTo>
                  <a:pt x="948" y="235"/>
                </a:lnTo>
                <a:lnTo>
                  <a:pt x="961" y="238"/>
                </a:lnTo>
                <a:lnTo>
                  <a:pt x="977" y="241"/>
                </a:lnTo>
                <a:lnTo>
                  <a:pt x="990" y="242"/>
                </a:lnTo>
                <a:lnTo>
                  <a:pt x="1006" y="245"/>
                </a:lnTo>
                <a:lnTo>
                  <a:pt x="1019" y="245"/>
                </a:lnTo>
                <a:lnTo>
                  <a:pt x="1033" y="245"/>
                </a:lnTo>
                <a:lnTo>
                  <a:pt x="1048" y="245"/>
                </a:lnTo>
                <a:lnTo>
                  <a:pt x="1061" y="245"/>
                </a:lnTo>
                <a:lnTo>
                  <a:pt x="1075" y="243"/>
                </a:lnTo>
                <a:lnTo>
                  <a:pt x="1090" y="242"/>
                </a:lnTo>
                <a:lnTo>
                  <a:pt x="1102" y="239"/>
                </a:lnTo>
                <a:lnTo>
                  <a:pt x="1116" y="237"/>
                </a:lnTo>
                <a:lnTo>
                  <a:pt x="1128" y="234"/>
                </a:lnTo>
                <a:lnTo>
                  <a:pt x="1152" y="229"/>
                </a:lnTo>
                <a:lnTo>
                  <a:pt x="1170" y="224"/>
                </a:lnTo>
                <a:lnTo>
                  <a:pt x="1184" y="222"/>
                </a:lnTo>
                <a:lnTo>
                  <a:pt x="1197" y="224"/>
                </a:lnTo>
                <a:lnTo>
                  <a:pt x="1213" y="229"/>
                </a:lnTo>
                <a:lnTo>
                  <a:pt x="1232" y="238"/>
                </a:lnTo>
                <a:lnTo>
                  <a:pt x="1248" y="243"/>
                </a:lnTo>
                <a:lnTo>
                  <a:pt x="1266" y="242"/>
                </a:lnTo>
                <a:lnTo>
                  <a:pt x="1283" y="237"/>
                </a:lnTo>
                <a:lnTo>
                  <a:pt x="1302" y="225"/>
                </a:lnTo>
                <a:lnTo>
                  <a:pt x="1317" y="220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7" name="Freeform 358"/>
          <p:cNvSpPr>
            <a:spLocks/>
          </p:cNvSpPr>
          <p:nvPr/>
        </p:nvSpPr>
        <p:spPr bwMode="auto">
          <a:xfrm>
            <a:off x="2209800" y="2311672"/>
            <a:ext cx="2363788" cy="320675"/>
          </a:xfrm>
          <a:custGeom>
            <a:avLst/>
            <a:gdLst>
              <a:gd name="T0" fmla="*/ 92 w 1440"/>
              <a:gd name="T1" fmla="*/ 28 h 241"/>
              <a:gd name="T2" fmla="*/ 121 w 1440"/>
              <a:gd name="T3" fmla="*/ 36 h 241"/>
              <a:gd name="T4" fmla="*/ 154 w 1440"/>
              <a:gd name="T5" fmla="*/ 43 h 241"/>
              <a:gd name="T6" fmla="*/ 189 w 1440"/>
              <a:gd name="T7" fmla="*/ 56 h 241"/>
              <a:gd name="T8" fmla="*/ 226 w 1440"/>
              <a:gd name="T9" fmla="*/ 89 h 241"/>
              <a:gd name="T10" fmla="*/ 254 w 1440"/>
              <a:gd name="T11" fmla="*/ 108 h 241"/>
              <a:gd name="T12" fmla="*/ 272 w 1440"/>
              <a:gd name="T13" fmla="*/ 111 h 241"/>
              <a:gd name="T14" fmla="*/ 309 w 1440"/>
              <a:gd name="T15" fmla="*/ 114 h 241"/>
              <a:gd name="T16" fmla="*/ 331 w 1440"/>
              <a:gd name="T17" fmla="*/ 116 h 241"/>
              <a:gd name="T18" fmla="*/ 354 w 1440"/>
              <a:gd name="T19" fmla="*/ 120 h 241"/>
              <a:gd name="T20" fmla="*/ 377 w 1440"/>
              <a:gd name="T21" fmla="*/ 125 h 241"/>
              <a:gd name="T22" fmla="*/ 397 w 1440"/>
              <a:gd name="T23" fmla="*/ 133 h 241"/>
              <a:gd name="T24" fmla="*/ 418 w 1440"/>
              <a:gd name="T25" fmla="*/ 141 h 241"/>
              <a:gd name="T26" fmla="*/ 439 w 1440"/>
              <a:gd name="T27" fmla="*/ 150 h 241"/>
              <a:gd name="T28" fmla="*/ 458 w 1440"/>
              <a:gd name="T29" fmla="*/ 161 h 241"/>
              <a:gd name="T30" fmla="*/ 476 w 1440"/>
              <a:gd name="T31" fmla="*/ 173 h 241"/>
              <a:gd name="T32" fmla="*/ 506 w 1440"/>
              <a:gd name="T33" fmla="*/ 194 h 241"/>
              <a:gd name="T34" fmla="*/ 523 w 1440"/>
              <a:gd name="T35" fmla="*/ 200 h 241"/>
              <a:gd name="T36" fmla="*/ 559 w 1440"/>
              <a:gd name="T37" fmla="*/ 196 h 241"/>
              <a:gd name="T38" fmla="*/ 606 w 1440"/>
              <a:gd name="T39" fmla="*/ 182 h 241"/>
              <a:gd name="T40" fmla="*/ 643 w 1440"/>
              <a:gd name="T41" fmla="*/ 175 h 241"/>
              <a:gd name="T42" fmla="*/ 770 w 1440"/>
              <a:gd name="T43" fmla="*/ 167 h 241"/>
              <a:gd name="T44" fmla="*/ 806 w 1440"/>
              <a:gd name="T45" fmla="*/ 165 h 241"/>
              <a:gd name="T46" fmla="*/ 848 w 1440"/>
              <a:gd name="T47" fmla="*/ 158 h 241"/>
              <a:gd name="T48" fmla="*/ 883 w 1440"/>
              <a:gd name="T49" fmla="*/ 157 h 241"/>
              <a:gd name="T50" fmla="*/ 899 w 1440"/>
              <a:gd name="T51" fmla="*/ 162 h 241"/>
              <a:gd name="T52" fmla="*/ 935 w 1440"/>
              <a:gd name="T53" fmla="*/ 174 h 241"/>
              <a:gd name="T54" fmla="*/ 960 w 1440"/>
              <a:gd name="T55" fmla="*/ 180 h 241"/>
              <a:gd name="T56" fmla="*/ 985 w 1440"/>
              <a:gd name="T57" fmla="*/ 184 h 241"/>
              <a:gd name="T58" fmla="*/ 1010 w 1440"/>
              <a:gd name="T59" fmla="*/ 187 h 241"/>
              <a:gd name="T60" fmla="*/ 1035 w 1440"/>
              <a:gd name="T61" fmla="*/ 190 h 241"/>
              <a:gd name="T62" fmla="*/ 1059 w 1440"/>
              <a:gd name="T63" fmla="*/ 188 h 241"/>
              <a:gd name="T64" fmla="*/ 1084 w 1440"/>
              <a:gd name="T65" fmla="*/ 186 h 241"/>
              <a:gd name="T66" fmla="*/ 1117 w 1440"/>
              <a:gd name="T67" fmla="*/ 180 h 241"/>
              <a:gd name="T68" fmla="*/ 1152 w 1440"/>
              <a:gd name="T69" fmla="*/ 173 h 241"/>
              <a:gd name="T70" fmla="*/ 1170 w 1440"/>
              <a:gd name="T71" fmla="*/ 170 h 241"/>
              <a:gd name="T72" fmla="*/ 1197 w 1440"/>
              <a:gd name="T73" fmla="*/ 174 h 241"/>
              <a:gd name="T74" fmla="*/ 1232 w 1440"/>
              <a:gd name="T75" fmla="*/ 203 h 241"/>
              <a:gd name="T76" fmla="*/ 1266 w 1440"/>
              <a:gd name="T77" fmla="*/ 217 h 241"/>
              <a:gd name="T78" fmla="*/ 1302 w 1440"/>
              <a:gd name="T79" fmla="*/ 201 h 241"/>
              <a:gd name="T80" fmla="*/ 1331 w 1440"/>
              <a:gd name="T81" fmla="*/ 196 h 241"/>
              <a:gd name="T82" fmla="*/ 1440 w 1440"/>
              <a:gd name="T83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41">
                <a:moveTo>
                  <a:pt x="0" y="0"/>
                </a:moveTo>
                <a:lnTo>
                  <a:pt x="92" y="28"/>
                </a:lnTo>
                <a:lnTo>
                  <a:pt x="106" y="32"/>
                </a:lnTo>
                <a:lnTo>
                  <a:pt x="121" y="36"/>
                </a:lnTo>
                <a:lnTo>
                  <a:pt x="135" y="39"/>
                </a:lnTo>
                <a:lnTo>
                  <a:pt x="154" y="43"/>
                </a:lnTo>
                <a:lnTo>
                  <a:pt x="172" y="47"/>
                </a:lnTo>
                <a:lnTo>
                  <a:pt x="189" y="56"/>
                </a:lnTo>
                <a:lnTo>
                  <a:pt x="207" y="70"/>
                </a:lnTo>
                <a:lnTo>
                  <a:pt x="226" y="89"/>
                </a:lnTo>
                <a:lnTo>
                  <a:pt x="240" y="100"/>
                </a:lnTo>
                <a:lnTo>
                  <a:pt x="254" y="108"/>
                </a:lnTo>
                <a:lnTo>
                  <a:pt x="269" y="111"/>
                </a:lnTo>
                <a:lnTo>
                  <a:pt x="272" y="111"/>
                </a:lnTo>
                <a:lnTo>
                  <a:pt x="285" y="112"/>
                </a:lnTo>
                <a:lnTo>
                  <a:pt x="309" y="114"/>
                </a:lnTo>
                <a:lnTo>
                  <a:pt x="320" y="114"/>
                </a:lnTo>
                <a:lnTo>
                  <a:pt x="331" y="116"/>
                </a:lnTo>
                <a:lnTo>
                  <a:pt x="343" y="117"/>
                </a:lnTo>
                <a:lnTo>
                  <a:pt x="354" y="120"/>
                </a:lnTo>
                <a:lnTo>
                  <a:pt x="365" y="123"/>
                </a:lnTo>
                <a:lnTo>
                  <a:pt x="377" y="125"/>
                </a:lnTo>
                <a:lnTo>
                  <a:pt x="388" y="129"/>
                </a:lnTo>
                <a:lnTo>
                  <a:pt x="397" y="133"/>
                </a:lnTo>
                <a:lnTo>
                  <a:pt x="408" y="137"/>
                </a:lnTo>
                <a:lnTo>
                  <a:pt x="418" y="141"/>
                </a:lnTo>
                <a:lnTo>
                  <a:pt x="429" y="145"/>
                </a:lnTo>
                <a:lnTo>
                  <a:pt x="439" y="150"/>
                </a:lnTo>
                <a:lnTo>
                  <a:pt x="448" y="156"/>
                </a:lnTo>
                <a:lnTo>
                  <a:pt x="458" y="161"/>
                </a:lnTo>
                <a:lnTo>
                  <a:pt x="466" y="166"/>
                </a:lnTo>
                <a:lnTo>
                  <a:pt x="476" y="173"/>
                </a:lnTo>
                <a:lnTo>
                  <a:pt x="495" y="186"/>
                </a:lnTo>
                <a:lnTo>
                  <a:pt x="506" y="194"/>
                </a:lnTo>
                <a:lnTo>
                  <a:pt x="509" y="195"/>
                </a:lnTo>
                <a:lnTo>
                  <a:pt x="523" y="200"/>
                </a:lnTo>
                <a:lnTo>
                  <a:pt x="539" y="200"/>
                </a:lnTo>
                <a:lnTo>
                  <a:pt x="559" y="196"/>
                </a:lnTo>
                <a:lnTo>
                  <a:pt x="586" y="186"/>
                </a:lnTo>
                <a:lnTo>
                  <a:pt x="606" y="182"/>
                </a:lnTo>
                <a:lnTo>
                  <a:pt x="626" y="178"/>
                </a:lnTo>
                <a:lnTo>
                  <a:pt x="643" y="175"/>
                </a:lnTo>
                <a:lnTo>
                  <a:pt x="706" y="171"/>
                </a:lnTo>
                <a:lnTo>
                  <a:pt x="770" y="167"/>
                </a:lnTo>
                <a:lnTo>
                  <a:pt x="788" y="166"/>
                </a:lnTo>
                <a:lnTo>
                  <a:pt x="806" y="165"/>
                </a:lnTo>
                <a:lnTo>
                  <a:pt x="824" y="162"/>
                </a:lnTo>
                <a:lnTo>
                  <a:pt x="848" y="158"/>
                </a:lnTo>
                <a:lnTo>
                  <a:pt x="866" y="156"/>
                </a:lnTo>
                <a:lnTo>
                  <a:pt x="883" y="157"/>
                </a:lnTo>
                <a:lnTo>
                  <a:pt x="897" y="159"/>
                </a:lnTo>
                <a:lnTo>
                  <a:pt x="899" y="162"/>
                </a:lnTo>
                <a:lnTo>
                  <a:pt x="913" y="166"/>
                </a:lnTo>
                <a:lnTo>
                  <a:pt x="935" y="174"/>
                </a:lnTo>
                <a:lnTo>
                  <a:pt x="948" y="178"/>
                </a:lnTo>
                <a:lnTo>
                  <a:pt x="960" y="180"/>
                </a:lnTo>
                <a:lnTo>
                  <a:pt x="973" y="183"/>
                </a:lnTo>
                <a:lnTo>
                  <a:pt x="985" y="184"/>
                </a:lnTo>
                <a:lnTo>
                  <a:pt x="997" y="186"/>
                </a:lnTo>
                <a:lnTo>
                  <a:pt x="1010" y="187"/>
                </a:lnTo>
                <a:lnTo>
                  <a:pt x="1024" y="188"/>
                </a:lnTo>
                <a:lnTo>
                  <a:pt x="1035" y="190"/>
                </a:lnTo>
                <a:lnTo>
                  <a:pt x="1047" y="190"/>
                </a:lnTo>
                <a:lnTo>
                  <a:pt x="1059" y="188"/>
                </a:lnTo>
                <a:lnTo>
                  <a:pt x="1072" y="187"/>
                </a:lnTo>
                <a:lnTo>
                  <a:pt x="1084" y="186"/>
                </a:lnTo>
                <a:lnTo>
                  <a:pt x="1094" y="184"/>
                </a:lnTo>
                <a:lnTo>
                  <a:pt x="1117" y="180"/>
                </a:lnTo>
                <a:lnTo>
                  <a:pt x="1128" y="178"/>
                </a:lnTo>
                <a:lnTo>
                  <a:pt x="1152" y="173"/>
                </a:lnTo>
                <a:lnTo>
                  <a:pt x="1166" y="170"/>
                </a:lnTo>
                <a:lnTo>
                  <a:pt x="1170" y="170"/>
                </a:lnTo>
                <a:lnTo>
                  <a:pt x="1184" y="170"/>
                </a:lnTo>
                <a:lnTo>
                  <a:pt x="1197" y="174"/>
                </a:lnTo>
                <a:lnTo>
                  <a:pt x="1213" y="184"/>
                </a:lnTo>
                <a:lnTo>
                  <a:pt x="1232" y="203"/>
                </a:lnTo>
                <a:lnTo>
                  <a:pt x="1248" y="215"/>
                </a:lnTo>
                <a:lnTo>
                  <a:pt x="1266" y="217"/>
                </a:lnTo>
                <a:lnTo>
                  <a:pt x="1283" y="212"/>
                </a:lnTo>
                <a:lnTo>
                  <a:pt x="1302" y="201"/>
                </a:lnTo>
                <a:lnTo>
                  <a:pt x="1317" y="197"/>
                </a:lnTo>
                <a:lnTo>
                  <a:pt x="1331" y="196"/>
                </a:lnTo>
                <a:lnTo>
                  <a:pt x="1346" y="200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" name="Freeform 359"/>
          <p:cNvSpPr>
            <a:spLocks/>
          </p:cNvSpPr>
          <p:nvPr/>
        </p:nvSpPr>
        <p:spPr bwMode="auto">
          <a:xfrm>
            <a:off x="2209800" y="2160860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5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6 w 1440"/>
              <a:gd name="T19" fmla="*/ 2 h 539"/>
              <a:gd name="T20" fmla="*/ 425 w 1440"/>
              <a:gd name="T21" fmla="*/ 9 h 539"/>
              <a:gd name="T22" fmla="*/ 462 w 1440"/>
              <a:gd name="T23" fmla="*/ 18 h 539"/>
              <a:gd name="T24" fmla="*/ 499 w 1440"/>
              <a:gd name="T25" fmla="*/ 31 h 539"/>
              <a:gd name="T26" fmla="*/ 534 w 1440"/>
              <a:gd name="T27" fmla="*/ 48 h 539"/>
              <a:gd name="T28" fmla="*/ 567 w 1440"/>
              <a:gd name="T29" fmla="*/ 67 h 539"/>
              <a:gd name="T30" fmla="*/ 597 w 1440"/>
              <a:gd name="T31" fmla="*/ 88 h 539"/>
              <a:gd name="T32" fmla="*/ 628 w 1440"/>
              <a:gd name="T33" fmla="*/ 110 h 539"/>
              <a:gd name="T34" fmla="*/ 640 w 1440"/>
              <a:gd name="T35" fmla="*/ 122 h 539"/>
              <a:gd name="T36" fmla="*/ 655 w 1440"/>
              <a:gd name="T37" fmla="*/ 152 h 539"/>
              <a:gd name="T38" fmla="*/ 668 w 1440"/>
              <a:gd name="T39" fmla="*/ 194 h 539"/>
              <a:gd name="T40" fmla="*/ 681 w 1440"/>
              <a:gd name="T41" fmla="*/ 227 h 539"/>
              <a:gd name="T42" fmla="*/ 732 w 1440"/>
              <a:gd name="T43" fmla="*/ 342 h 539"/>
              <a:gd name="T44" fmla="*/ 746 w 1440"/>
              <a:gd name="T45" fmla="*/ 377 h 539"/>
              <a:gd name="T46" fmla="*/ 755 w 1440"/>
              <a:gd name="T47" fmla="*/ 427 h 539"/>
              <a:gd name="T48" fmla="*/ 767 w 1440"/>
              <a:gd name="T49" fmla="*/ 461 h 539"/>
              <a:gd name="T50" fmla="*/ 782 w 1440"/>
              <a:gd name="T51" fmla="*/ 470 h 539"/>
              <a:gd name="T52" fmla="*/ 815 w 1440"/>
              <a:gd name="T53" fmla="*/ 486 h 539"/>
              <a:gd name="T54" fmla="*/ 852 w 1440"/>
              <a:gd name="T55" fmla="*/ 503 h 539"/>
              <a:gd name="T56" fmla="*/ 890 w 1440"/>
              <a:gd name="T57" fmla="*/ 518 h 539"/>
              <a:gd name="T58" fmla="*/ 930 w 1440"/>
              <a:gd name="T59" fmla="*/ 528 h 539"/>
              <a:gd name="T60" fmla="*/ 970 w 1440"/>
              <a:gd name="T61" fmla="*/ 535 h 539"/>
              <a:gd name="T62" fmla="*/ 1010 w 1440"/>
              <a:gd name="T63" fmla="*/ 537 h 539"/>
              <a:gd name="T64" fmla="*/ 1050 w 1440"/>
              <a:gd name="T65" fmla="*/ 537 h 539"/>
              <a:gd name="T66" fmla="*/ 1090 w 1440"/>
              <a:gd name="T67" fmla="*/ 533 h 539"/>
              <a:gd name="T68" fmla="*/ 1128 w 1440"/>
              <a:gd name="T69" fmla="*/ 527 h 539"/>
              <a:gd name="T70" fmla="*/ 1166 w 1440"/>
              <a:gd name="T71" fmla="*/ 516 h 539"/>
              <a:gd name="T72" fmla="*/ 1184 w 1440"/>
              <a:gd name="T73" fmla="*/ 510 h 539"/>
              <a:gd name="T74" fmla="*/ 1213 w 1440"/>
              <a:gd name="T75" fmla="*/ 487 h 539"/>
              <a:gd name="T76" fmla="*/ 1248 w 1440"/>
              <a:gd name="T77" fmla="*/ 455 h 539"/>
              <a:gd name="T78" fmla="*/ 1283 w 1440"/>
              <a:gd name="T79" fmla="*/ 434 h 539"/>
              <a:gd name="T80" fmla="*/ 1317 w 1440"/>
              <a:gd name="T81" fmla="*/ 414 h 539"/>
              <a:gd name="T82" fmla="*/ 1346 w 1440"/>
              <a:gd name="T83" fmla="*/ 401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6" y="2"/>
                </a:lnTo>
                <a:lnTo>
                  <a:pt x="407" y="6"/>
                </a:lnTo>
                <a:lnTo>
                  <a:pt x="425" y="9"/>
                </a:lnTo>
                <a:lnTo>
                  <a:pt x="444" y="14"/>
                </a:lnTo>
                <a:lnTo>
                  <a:pt x="462" y="18"/>
                </a:lnTo>
                <a:lnTo>
                  <a:pt x="481" y="25"/>
                </a:lnTo>
                <a:lnTo>
                  <a:pt x="499" y="31"/>
                </a:lnTo>
                <a:lnTo>
                  <a:pt x="517" y="39"/>
                </a:lnTo>
                <a:lnTo>
                  <a:pt x="534" y="48"/>
                </a:lnTo>
                <a:lnTo>
                  <a:pt x="552" y="56"/>
                </a:lnTo>
                <a:lnTo>
                  <a:pt x="567" y="67"/>
                </a:lnTo>
                <a:lnTo>
                  <a:pt x="582" y="77"/>
                </a:lnTo>
                <a:lnTo>
                  <a:pt x="597" y="88"/>
                </a:lnTo>
                <a:lnTo>
                  <a:pt x="617" y="101"/>
                </a:lnTo>
                <a:lnTo>
                  <a:pt x="628" y="110"/>
                </a:lnTo>
                <a:lnTo>
                  <a:pt x="629" y="113"/>
                </a:lnTo>
                <a:lnTo>
                  <a:pt x="640" y="122"/>
                </a:lnTo>
                <a:lnTo>
                  <a:pt x="648" y="135"/>
                </a:lnTo>
                <a:lnTo>
                  <a:pt x="655" y="152"/>
                </a:lnTo>
                <a:lnTo>
                  <a:pt x="662" y="175"/>
                </a:lnTo>
                <a:lnTo>
                  <a:pt x="668" y="194"/>
                </a:lnTo>
                <a:lnTo>
                  <a:pt x="675" y="211"/>
                </a:lnTo>
                <a:lnTo>
                  <a:pt x="681" y="227"/>
                </a:lnTo>
                <a:lnTo>
                  <a:pt x="708" y="284"/>
                </a:lnTo>
                <a:lnTo>
                  <a:pt x="732" y="342"/>
                </a:lnTo>
                <a:lnTo>
                  <a:pt x="739" y="359"/>
                </a:lnTo>
                <a:lnTo>
                  <a:pt x="746" y="377"/>
                </a:lnTo>
                <a:lnTo>
                  <a:pt x="749" y="398"/>
                </a:lnTo>
                <a:lnTo>
                  <a:pt x="755" y="427"/>
                </a:lnTo>
                <a:lnTo>
                  <a:pt x="759" y="447"/>
                </a:lnTo>
                <a:lnTo>
                  <a:pt x="767" y="461"/>
                </a:lnTo>
                <a:lnTo>
                  <a:pt x="778" y="469"/>
                </a:lnTo>
                <a:lnTo>
                  <a:pt x="782" y="470"/>
                </a:lnTo>
                <a:lnTo>
                  <a:pt x="793" y="477"/>
                </a:lnTo>
                <a:lnTo>
                  <a:pt x="815" y="486"/>
                </a:lnTo>
                <a:lnTo>
                  <a:pt x="833" y="495"/>
                </a:lnTo>
                <a:lnTo>
                  <a:pt x="852" y="503"/>
                </a:lnTo>
                <a:lnTo>
                  <a:pt x="870" y="511"/>
                </a:lnTo>
                <a:lnTo>
                  <a:pt x="890" y="518"/>
                </a:lnTo>
                <a:lnTo>
                  <a:pt x="910" y="523"/>
                </a:lnTo>
                <a:lnTo>
                  <a:pt x="930" y="528"/>
                </a:lnTo>
                <a:lnTo>
                  <a:pt x="949" y="532"/>
                </a:lnTo>
                <a:lnTo>
                  <a:pt x="970" y="535"/>
                </a:lnTo>
                <a:lnTo>
                  <a:pt x="989" y="536"/>
                </a:lnTo>
                <a:lnTo>
                  <a:pt x="1010" y="537"/>
                </a:lnTo>
                <a:lnTo>
                  <a:pt x="1030" y="539"/>
                </a:lnTo>
                <a:lnTo>
                  <a:pt x="1050" y="537"/>
                </a:lnTo>
                <a:lnTo>
                  <a:pt x="1070" y="536"/>
                </a:lnTo>
                <a:lnTo>
                  <a:pt x="1090" y="533"/>
                </a:lnTo>
                <a:lnTo>
                  <a:pt x="1109" y="529"/>
                </a:lnTo>
                <a:lnTo>
                  <a:pt x="1128" y="527"/>
                </a:lnTo>
                <a:lnTo>
                  <a:pt x="1152" y="519"/>
                </a:lnTo>
                <a:lnTo>
                  <a:pt x="1166" y="516"/>
                </a:lnTo>
                <a:lnTo>
                  <a:pt x="1170" y="516"/>
                </a:lnTo>
                <a:lnTo>
                  <a:pt x="1184" y="510"/>
                </a:lnTo>
                <a:lnTo>
                  <a:pt x="1197" y="499"/>
                </a:lnTo>
                <a:lnTo>
                  <a:pt x="1213" y="487"/>
                </a:lnTo>
                <a:lnTo>
                  <a:pt x="1232" y="469"/>
                </a:lnTo>
                <a:lnTo>
                  <a:pt x="1248" y="455"/>
                </a:lnTo>
                <a:lnTo>
                  <a:pt x="1266" y="443"/>
                </a:lnTo>
                <a:lnTo>
                  <a:pt x="1283" y="434"/>
                </a:lnTo>
                <a:lnTo>
                  <a:pt x="1302" y="423"/>
                </a:lnTo>
                <a:lnTo>
                  <a:pt x="1317" y="414"/>
                </a:lnTo>
                <a:lnTo>
                  <a:pt x="1331" y="407"/>
                </a:lnTo>
                <a:lnTo>
                  <a:pt x="1346" y="401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9" name="Freeform 360"/>
          <p:cNvSpPr>
            <a:spLocks/>
          </p:cNvSpPr>
          <p:nvPr/>
        </p:nvSpPr>
        <p:spPr bwMode="auto">
          <a:xfrm>
            <a:off x="2209800" y="2237060"/>
            <a:ext cx="2363788" cy="557212"/>
          </a:xfrm>
          <a:custGeom>
            <a:avLst/>
            <a:gdLst>
              <a:gd name="T0" fmla="*/ 92 w 1440"/>
              <a:gd name="T1" fmla="*/ 44 h 419"/>
              <a:gd name="T2" fmla="*/ 121 w 1440"/>
              <a:gd name="T3" fmla="*/ 40 h 419"/>
              <a:gd name="T4" fmla="*/ 154 w 1440"/>
              <a:gd name="T5" fmla="*/ 36 h 419"/>
              <a:gd name="T6" fmla="*/ 189 w 1440"/>
              <a:gd name="T7" fmla="*/ 28 h 419"/>
              <a:gd name="T8" fmla="*/ 226 w 1440"/>
              <a:gd name="T9" fmla="*/ 14 h 419"/>
              <a:gd name="T10" fmla="*/ 254 w 1440"/>
              <a:gd name="T11" fmla="*/ 4 h 419"/>
              <a:gd name="T12" fmla="*/ 272 w 1440"/>
              <a:gd name="T13" fmla="*/ 2 h 419"/>
              <a:gd name="T14" fmla="*/ 309 w 1440"/>
              <a:gd name="T15" fmla="*/ 0 h 419"/>
              <a:gd name="T16" fmla="*/ 345 w 1440"/>
              <a:gd name="T17" fmla="*/ 0 h 419"/>
              <a:gd name="T18" fmla="*/ 379 w 1440"/>
              <a:gd name="T19" fmla="*/ 4 h 419"/>
              <a:gd name="T20" fmla="*/ 412 w 1440"/>
              <a:gd name="T21" fmla="*/ 11 h 419"/>
              <a:gd name="T22" fmla="*/ 447 w 1440"/>
              <a:gd name="T23" fmla="*/ 19 h 419"/>
              <a:gd name="T24" fmla="*/ 479 w 1440"/>
              <a:gd name="T25" fmla="*/ 31 h 419"/>
              <a:gd name="T26" fmla="*/ 510 w 1440"/>
              <a:gd name="T27" fmla="*/ 44 h 419"/>
              <a:gd name="T28" fmla="*/ 539 w 1440"/>
              <a:gd name="T29" fmla="*/ 59 h 419"/>
              <a:gd name="T30" fmla="*/ 568 w 1440"/>
              <a:gd name="T31" fmla="*/ 78 h 419"/>
              <a:gd name="T32" fmla="*/ 597 w 1440"/>
              <a:gd name="T33" fmla="*/ 100 h 419"/>
              <a:gd name="T34" fmla="*/ 611 w 1440"/>
              <a:gd name="T35" fmla="*/ 111 h 419"/>
              <a:gd name="T36" fmla="*/ 632 w 1440"/>
              <a:gd name="T37" fmla="*/ 133 h 419"/>
              <a:gd name="T38" fmla="*/ 654 w 1440"/>
              <a:gd name="T39" fmla="*/ 160 h 419"/>
              <a:gd name="T40" fmla="*/ 673 w 1440"/>
              <a:gd name="T41" fmla="*/ 184 h 419"/>
              <a:gd name="T42" fmla="*/ 744 w 1440"/>
              <a:gd name="T43" fmla="*/ 268 h 419"/>
              <a:gd name="T44" fmla="*/ 763 w 1440"/>
              <a:gd name="T45" fmla="*/ 293 h 419"/>
              <a:gd name="T46" fmla="*/ 779 w 1440"/>
              <a:gd name="T47" fmla="*/ 328 h 419"/>
              <a:gd name="T48" fmla="*/ 799 w 1440"/>
              <a:gd name="T49" fmla="*/ 353 h 419"/>
              <a:gd name="T50" fmla="*/ 814 w 1440"/>
              <a:gd name="T51" fmla="*/ 361 h 419"/>
              <a:gd name="T52" fmla="*/ 847 w 1440"/>
              <a:gd name="T53" fmla="*/ 377 h 419"/>
              <a:gd name="T54" fmla="*/ 881 w 1440"/>
              <a:gd name="T55" fmla="*/ 391 h 419"/>
              <a:gd name="T56" fmla="*/ 916 w 1440"/>
              <a:gd name="T57" fmla="*/ 402 h 419"/>
              <a:gd name="T58" fmla="*/ 950 w 1440"/>
              <a:gd name="T59" fmla="*/ 411 h 419"/>
              <a:gd name="T60" fmla="*/ 988 w 1440"/>
              <a:gd name="T61" fmla="*/ 415 h 419"/>
              <a:gd name="T62" fmla="*/ 1024 w 1440"/>
              <a:gd name="T63" fmla="*/ 419 h 419"/>
              <a:gd name="T64" fmla="*/ 1059 w 1440"/>
              <a:gd name="T65" fmla="*/ 417 h 419"/>
              <a:gd name="T66" fmla="*/ 1094 w 1440"/>
              <a:gd name="T67" fmla="*/ 413 h 419"/>
              <a:gd name="T68" fmla="*/ 1128 w 1440"/>
              <a:gd name="T69" fmla="*/ 407 h 419"/>
              <a:gd name="T70" fmla="*/ 1166 w 1440"/>
              <a:gd name="T71" fmla="*/ 396 h 419"/>
              <a:gd name="T72" fmla="*/ 1184 w 1440"/>
              <a:gd name="T73" fmla="*/ 392 h 419"/>
              <a:gd name="T74" fmla="*/ 1213 w 1440"/>
              <a:gd name="T75" fmla="*/ 381 h 419"/>
              <a:gd name="T76" fmla="*/ 1248 w 1440"/>
              <a:gd name="T77" fmla="*/ 364 h 419"/>
              <a:gd name="T78" fmla="*/ 1283 w 1440"/>
              <a:gd name="T79" fmla="*/ 348 h 419"/>
              <a:gd name="T80" fmla="*/ 1317 w 1440"/>
              <a:gd name="T81" fmla="*/ 331 h 419"/>
              <a:gd name="T82" fmla="*/ 1346 w 1440"/>
              <a:gd name="T83" fmla="*/ 32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19">
                <a:moveTo>
                  <a:pt x="0" y="59"/>
                </a:moveTo>
                <a:lnTo>
                  <a:pt x="92" y="44"/>
                </a:lnTo>
                <a:lnTo>
                  <a:pt x="106" y="41"/>
                </a:lnTo>
                <a:lnTo>
                  <a:pt x="121" y="40"/>
                </a:lnTo>
                <a:lnTo>
                  <a:pt x="135" y="37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4"/>
                </a:lnTo>
                <a:lnTo>
                  <a:pt x="396" y="7"/>
                </a:lnTo>
                <a:lnTo>
                  <a:pt x="412" y="11"/>
                </a:lnTo>
                <a:lnTo>
                  <a:pt x="430" y="15"/>
                </a:lnTo>
                <a:lnTo>
                  <a:pt x="447" y="19"/>
                </a:lnTo>
                <a:lnTo>
                  <a:pt x="462" y="24"/>
                </a:lnTo>
                <a:lnTo>
                  <a:pt x="479" y="31"/>
                </a:lnTo>
                <a:lnTo>
                  <a:pt x="495" y="37"/>
                </a:lnTo>
                <a:lnTo>
                  <a:pt x="510" y="44"/>
                </a:lnTo>
                <a:lnTo>
                  <a:pt x="526" y="52"/>
                </a:lnTo>
                <a:lnTo>
                  <a:pt x="539" y="59"/>
                </a:lnTo>
                <a:lnTo>
                  <a:pt x="554" y="69"/>
                </a:lnTo>
                <a:lnTo>
                  <a:pt x="568" y="78"/>
                </a:lnTo>
                <a:lnTo>
                  <a:pt x="586" y="92"/>
                </a:lnTo>
                <a:lnTo>
                  <a:pt x="597" y="100"/>
                </a:lnTo>
                <a:lnTo>
                  <a:pt x="601" y="101"/>
                </a:lnTo>
                <a:lnTo>
                  <a:pt x="611" y="111"/>
                </a:lnTo>
                <a:lnTo>
                  <a:pt x="622" y="121"/>
                </a:lnTo>
                <a:lnTo>
                  <a:pt x="632" y="133"/>
                </a:lnTo>
                <a:lnTo>
                  <a:pt x="644" y="149"/>
                </a:lnTo>
                <a:lnTo>
                  <a:pt x="654" y="160"/>
                </a:lnTo>
                <a:lnTo>
                  <a:pt x="663" y="172"/>
                </a:lnTo>
                <a:lnTo>
                  <a:pt x="673" y="184"/>
                </a:lnTo>
                <a:lnTo>
                  <a:pt x="709" y="226"/>
                </a:lnTo>
                <a:lnTo>
                  <a:pt x="744" y="268"/>
                </a:lnTo>
                <a:lnTo>
                  <a:pt x="755" y="280"/>
                </a:lnTo>
                <a:lnTo>
                  <a:pt x="763" y="293"/>
                </a:lnTo>
                <a:lnTo>
                  <a:pt x="770" y="307"/>
                </a:lnTo>
                <a:lnTo>
                  <a:pt x="779" y="328"/>
                </a:lnTo>
                <a:lnTo>
                  <a:pt x="789" y="341"/>
                </a:lnTo>
                <a:lnTo>
                  <a:pt x="799" y="353"/>
                </a:lnTo>
                <a:lnTo>
                  <a:pt x="811" y="360"/>
                </a:lnTo>
                <a:lnTo>
                  <a:pt x="814" y="361"/>
                </a:lnTo>
                <a:lnTo>
                  <a:pt x="826" y="368"/>
                </a:lnTo>
                <a:lnTo>
                  <a:pt x="847" y="377"/>
                </a:lnTo>
                <a:lnTo>
                  <a:pt x="865" y="385"/>
                </a:lnTo>
                <a:lnTo>
                  <a:pt x="881" y="391"/>
                </a:lnTo>
                <a:lnTo>
                  <a:pt x="898" y="396"/>
                </a:lnTo>
                <a:lnTo>
                  <a:pt x="916" y="402"/>
                </a:lnTo>
                <a:lnTo>
                  <a:pt x="934" y="407"/>
                </a:lnTo>
                <a:lnTo>
                  <a:pt x="950" y="411"/>
                </a:lnTo>
                <a:lnTo>
                  <a:pt x="968" y="413"/>
                </a:lnTo>
                <a:lnTo>
                  <a:pt x="988" y="415"/>
                </a:lnTo>
                <a:lnTo>
                  <a:pt x="1006" y="417"/>
                </a:lnTo>
                <a:lnTo>
                  <a:pt x="1024" y="419"/>
                </a:lnTo>
                <a:lnTo>
                  <a:pt x="1040" y="419"/>
                </a:lnTo>
                <a:lnTo>
                  <a:pt x="1059" y="417"/>
                </a:lnTo>
                <a:lnTo>
                  <a:pt x="1077" y="415"/>
                </a:lnTo>
                <a:lnTo>
                  <a:pt x="1094" y="413"/>
                </a:lnTo>
                <a:lnTo>
                  <a:pt x="1112" y="411"/>
                </a:lnTo>
                <a:lnTo>
                  <a:pt x="1128" y="407"/>
                </a:lnTo>
                <a:lnTo>
                  <a:pt x="1152" y="400"/>
                </a:lnTo>
                <a:lnTo>
                  <a:pt x="1166" y="396"/>
                </a:lnTo>
                <a:lnTo>
                  <a:pt x="1170" y="396"/>
                </a:lnTo>
                <a:lnTo>
                  <a:pt x="1184" y="392"/>
                </a:lnTo>
                <a:lnTo>
                  <a:pt x="1197" y="386"/>
                </a:lnTo>
                <a:lnTo>
                  <a:pt x="1213" y="381"/>
                </a:lnTo>
                <a:lnTo>
                  <a:pt x="1232" y="371"/>
                </a:lnTo>
                <a:lnTo>
                  <a:pt x="1248" y="364"/>
                </a:lnTo>
                <a:lnTo>
                  <a:pt x="1266" y="356"/>
                </a:lnTo>
                <a:lnTo>
                  <a:pt x="1283" y="348"/>
                </a:lnTo>
                <a:lnTo>
                  <a:pt x="1302" y="337"/>
                </a:lnTo>
                <a:lnTo>
                  <a:pt x="1317" y="331"/>
                </a:lnTo>
                <a:lnTo>
                  <a:pt x="1331" y="324"/>
                </a:lnTo>
                <a:lnTo>
                  <a:pt x="1346" y="320"/>
                </a:lnTo>
                <a:lnTo>
                  <a:pt x="1440" y="30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0" name="Freeform 361"/>
          <p:cNvSpPr>
            <a:spLocks/>
          </p:cNvSpPr>
          <p:nvPr/>
        </p:nvSpPr>
        <p:spPr bwMode="auto">
          <a:xfrm>
            <a:off x="2209800" y="2314847"/>
            <a:ext cx="2363788" cy="395288"/>
          </a:xfrm>
          <a:custGeom>
            <a:avLst/>
            <a:gdLst>
              <a:gd name="T0" fmla="*/ 106 w 1440"/>
              <a:gd name="T1" fmla="*/ 0 h 297"/>
              <a:gd name="T2" fmla="*/ 135 w 1440"/>
              <a:gd name="T3" fmla="*/ 0 h 297"/>
              <a:gd name="T4" fmla="*/ 172 w 1440"/>
              <a:gd name="T5" fmla="*/ 0 h 297"/>
              <a:gd name="T6" fmla="*/ 207 w 1440"/>
              <a:gd name="T7" fmla="*/ 0 h 297"/>
              <a:gd name="T8" fmla="*/ 240 w 1440"/>
              <a:gd name="T9" fmla="*/ 0 h 297"/>
              <a:gd name="T10" fmla="*/ 285 w 1440"/>
              <a:gd name="T11" fmla="*/ 0 h 297"/>
              <a:gd name="T12" fmla="*/ 324 w 1440"/>
              <a:gd name="T13" fmla="*/ 0 h 297"/>
              <a:gd name="T14" fmla="*/ 356 w 1440"/>
              <a:gd name="T15" fmla="*/ 0 h 297"/>
              <a:gd name="T16" fmla="*/ 386 w 1440"/>
              <a:gd name="T17" fmla="*/ 4 h 297"/>
              <a:gd name="T18" fmla="*/ 415 w 1440"/>
              <a:gd name="T19" fmla="*/ 11 h 297"/>
              <a:gd name="T20" fmla="*/ 444 w 1440"/>
              <a:gd name="T21" fmla="*/ 19 h 297"/>
              <a:gd name="T22" fmla="*/ 473 w 1440"/>
              <a:gd name="T23" fmla="*/ 31 h 297"/>
              <a:gd name="T24" fmla="*/ 499 w 1440"/>
              <a:gd name="T25" fmla="*/ 44 h 297"/>
              <a:gd name="T26" fmla="*/ 526 w 1440"/>
              <a:gd name="T27" fmla="*/ 59 h 297"/>
              <a:gd name="T28" fmla="*/ 557 w 1440"/>
              <a:gd name="T29" fmla="*/ 80 h 297"/>
              <a:gd name="T30" fmla="*/ 570 w 1440"/>
              <a:gd name="T31" fmla="*/ 91 h 297"/>
              <a:gd name="T32" fmla="*/ 594 w 1440"/>
              <a:gd name="T33" fmla="*/ 105 h 297"/>
              <a:gd name="T34" fmla="*/ 626 w 1440"/>
              <a:gd name="T35" fmla="*/ 118 h 297"/>
              <a:gd name="T36" fmla="*/ 652 w 1440"/>
              <a:gd name="T37" fmla="*/ 132 h 297"/>
              <a:gd name="T38" fmla="*/ 709 w 1440"/>
              <a:gd name="T39" fmla="*/ 164 h 297"/>
              <a:gd name="T40" fmla="*/ 767 w 1440"/>
              <a:gd name="T41" fmla="*/ 198 h 297"/>
              <a:gd name="T42" fmla="*/ 790 w 1440"/>
              <a:gd name="T43" fmla="*/ 214 h 297"/>
              <a:gd name="T44" fmla="*/ 817 w 1440"/>
              <a:gd name="T45" fmla="*/ 235 h 297"/>
              <a:gd name="T46" fmla="*/ 841 w 1440"/>
              <a:gd name="T47" fmla="*/ 248 h 297"/>
              <a:gd name="T48" fmla="*/ 858 w 1440"/>
              <a:gd name="T49" fmla="*/ 253 h 297"/>
              <a:gd name="T50" fmla="*/ 894 w 1440"/>
              <a:gd name="T51" fmla="*/ 271 h 297"/>
              <a:gd name="T52" fmla="*/ 924 w 1440"/>
              <a:gd name="T53" fmla="*/ 281 h 297"/>
              <a:gd name="T54" fmla="*/ 956 w 1440"/>
              <a:gd name="T55" fmla="*/ 289 h 297"/>
              <a:gd name="T56" fmla="*/ 988 w 1440"/>
              <a:gd name="T57" fmla="*/ 294 h 297"/>
              <a:gd name="T58" fmla="*/ 1019 w 1440"/>
              <a:gd name="T59" fmla="*/ 295 h 297"/>
              <a:gd name="T60" fmla="*/ 1053 w 1440"/>
              <a:gd name="T61" fmla="*/ 297 h 297"/>
              <a:gd name="T62" fmla="*/ 1084 w 1440"/>
              <a:gd name="T63" fmla="*/ 294 h 297"/>
              <a:gd name="T64" fmla="*/ 1115 w 1440"/>
              <a:gd name="T65" fmla="*/ 289 h 297"/>
              <a:gd name="T66" fmla="*/ 1152 w 1440"/>
              <a:gd name="T67" fmla="*/ 281 h 297"/>
              <a:gd name="T68" fmla="*/ 1184 w 1440"/>
              <a:gd name="T69" fmla="*/ 273 h 297"/>
              <a:gd name="T70" fmla="*/ 1213 w 1440"/>
              <a:gd name="T71" fmla="*/ 272 h 297"/>
              <a:gd name="T72" fmla="*/ 1248 w 1440"/>
              <a:gd name="T73" fmla="*/ 272 h 297"/>
              <a:gd name="T74" fmla="*/ 1283 w 1440"/>
              <a:gd name="T75" fmla="*/ 259 h 297"/>
              <a:gd name="T76" fmla="*/ 1317 w 1440"/>
              <a:gd name="T77" fmla="*/ 244 h 297"/>
              <a:gd name="T78" fmla="*/ 1346 w 1440"/>
              <a:gd name="T79" fmla="*/ 23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297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386" y="4"/>
                </a:lnTo>
                <a:lnTo>
                  <a:pt x="400" y="7"/>
                </a:lnTo>
                <a:lnTo>
                  <a:pt x="415" y="11"/>
                </a:lnTo>
                <a:lnTo>
                  <a:pt x="430" y="15"/>
                </a:lnTo>
                <a:lnTo>
                  <a:pt x="444" y="19"/>
                </a:lnTo>
                <a:lnTo>
                  <a:pt x="458" y="25"/>
                </a:lnTo>
                <a:lnTo>
                  <a:pt x="473" y="31"/>
                </a:lnTo>
                <a:lnTo>
                  <a:pt x="487" y="37"/>
                </a:lnTo>
                <a:lnTo>
                  <a:pt x="499" y="44"/>
                </a:lnTo>
                <a:lnTo>
                  <a:pt x="513" y="52"/>
                </a:lnTo>
                <a:lnTo>
                  <a:pt x="526" y="59"/>
                </a:lnTo>
                <a:lnTo>
                  <a:pt x="538" y="67"/>
                </a:lnTo>
                <a:lnTo>
                  <a:pt x="557" y="80"/>
                </a:lnTo>
                <a:lnTo>
                  <a:pt x="568" y="88"/>
                </a:lnTo>
                <a:lnTo>
                  <a:pt x="570" y="91"/>
                </a:lnTo>
                <a:lnTo>
                  <a:pt x="582" y="97"/>
                </a:lnTo>
                <a:lnTo>
                  <a:pt x="594" y="105"/>
                </a:lnTo>
                <a:lnTo>
                  <a:pt x="608" y="111"/>
                </a:lnTo>
                <a:lnTo>
                  <a:pt x="626" y="118"/>
                </a:lnTo>
                <a:lnTo>
                  <a:pt x="639" y="125"/>
                </a:lnTo>
                <a:lnTo>
                  <a:pt x="652" y="132"/>
                </a:lnTo>
                <a:lnTo>
                  <a:pt x="663" y="138"/>
                </a:lnTo>
                <a:lnTo>
                  <a:pt x="709" y="164"/>
                </a:lnTo>
                <a:lnTo>
                  <a:pt x="755" y="191"/>
                </a:lnTo>
                <a:lnTo>
                  <a:pt x="767" y="198"/>
                </a:lnTo>
                <a:lnTo>
                  <a:pt x="778" y="206"/>
                </a:lnTo>
                <a:lnTo>
                  <a:pt x="790" y="214"/>
                </a:lnTo>
                <a:lnTo>
                  <a:pt x="806" y="226"/>
                </a:lnTo>
                <a:lnTo>
                  <a:pt x="817" y="235"/>
                </a:lnTo>
                <a:lnTo>
                  <a:pt x="829" y="242"/>
                </a:lnTo>
                <a:lnTo>
                  <a:pt x="841" y="248"/>
                </a:lnTo>
                <a:lnTo>
                  <a:pt x="844" y="250"/>
                </a:lnTo>
                <a:lnTo>
                  <a:pt x="858" y="253"/>
                </a:lnTo>
                <a:lnTo>
                  <a:pt x="879" y="264"/>
                </a:lnTo>
                <a:lnTo>
                  <a:pt x="894" y="271"/>
                </a:lnTo>
                <a:lnTo>
                  <a:pt x="909" y="276"/>
                </a:lnTo>
                <a:lnTo>
                  <a:pt x="924" y="281"/>
                </a:lnTo>
                <a:lnTo>
                  <a:pt x="941" y="285"/>
                </a:lnTo>
                <a:lnTo>
                  <a:pt x="956" y="289"/>
                </a:lnTo>
                <a:lnTo>
                  <a:pt x="973" y="291"/>
                </a:lnTo>
                <a:lnTo>
                  <a:pt x="988" y="294"/>
                </a:lnTo>
                <a:lnTo>
                  <a:pt x="1004" y="294"/>
                </a:lnTo>
                <a:lnTo>
                  <a:pt x="1019" y="295"/>
                </a:lnTo>
                <a:lnTo>
                  <a:pt x="1036" y="297"/>
                </a:lnTo>
                <a:lnTo>
                  <a:pt x="1053" y="297"/>
                </a:lnTo>
                <a:lnTo>
                  <a:pt x="1068" y="294"/>
                </a:lnTo>
                <a:lnTo>
                  <a:pt x="1084" y="294"/>
                </a:lnTo>
                <a:lnTo>
                  <a:pt x="1098" y="293"/>
                </a:lnTo>
                <a:lnTo>
                  <a:pt x="1115" y="289"/>
                </a:lnTo>
                <a:lnTo>
                  <a:pt x="1128" y="286"/>
                </a:lnTo>
                <a:lnTo>
                  <a:pt x="1152" y="281"/>
                </a:lnTo>
                <a:lnTo>
                  <a:pt x="1170" y="277"/>
                </a:lnTo>
                <a:lnTo>
                  <a:pt x="1184" y="273"/>
                </a:lnTo>
                <a:lnTo>
                  <a:pt x="1197" y="272"/>
                </a:lnTo>
                <a:lnTo>
                  <a:pt x="1213" y="272"/>
                </a:lnTo>
                <a:lnTo>
                  <a:pt x="1232" y="272"/>
                </a:lnTo>
                <a:lnTo>
                  <a:pt x="1248" y="272"/>
                </a:lnTo>
                <a:lnTo>
                  <a:pt x="1266" y="268"/>
                </a:lnTo>
                <a:lnTo>
                  <a:pt x="1283" y="259"/>
                </a:lnTo>
                <a:lnTo>
                  <a:pt x="1302" y="250"/>
                </a:lnTo>
                <a:lnTo>
                  <a:pt x="1317" y="244"/>
                </a:lnTo>
                <a:lnTo>
                  <a:pt x="1331" y="239"/>
                </a:lnTo>
                <a:lnTo>
                  <a:pt x="1346" y="23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" name="Freeform 362"/>
          <p:cNvSpPr>
            <a:spLocks/>
          </p:cNvSpPr>
          <p:nvPr/>
        </p:nvSpPr>
        <p:spPr bwMode="auto">
          <a:xfrm>
            <a:off x="2209800" y="2314847"/>
            <a:ext cx="2363788" cy="320675"/>
          </a:xfrm>
          <a:custGeom>
            <a:avLst/>
            <a:gdLst>
              <a:gd name="T0" fmla="*/ 92 w 1440"/>
              <a:gd name="T1" fmla="*/ 14 h 240"/>
              <a:gd name="T2" fmla="*/ 121 w 1440"/>
              <a:gd name="T3" fmla="*/ 17 h 240"/>
              <a:gd name="T4" fmla="*/ 154 w 1440"/>
              <a:gd name="T5" fmla="*/ 20 h 240"/>
              <a:gd name="T6" fmla="*/ 189 w 1440"/>
              <a:gd name="T7" fmla="*/ 27 h 240"/>
              <a:gd name="T8" fmla="*/ 226 w 1440"/>
              <a:gd name="T9" fmla="*/ 44 h 240"/>
              <a:gd name="T10" fmla="*/ 254 w 1440"/>
              <a:gd name="T11" fmla="*/ 54 h 240"/>
              <a:gd name="T12" fmla="*/ 309 w 1440"/>
              <a:gd name="T13" fmla="*/ 56 h 240"/>
              <a:gd name="T14" fmla="*/ 337 w 1440"/>
              <a:gd name="T15" fmla="*/ 57 h 240"/>
              <a:gd name="T16" fmla="*/ 361 w 1440"/>
              <a:gd name="T17" fmla="*/ 61 h 240"/>
              <a:gd name="T18" fmla="*/ 388 w 1440"/>
              <a:gd name="T19" fmla="*/ 66 h 240"/>
              <a:gd name="T20" fmla="*/ 414 w 1440"/>
              <a:gd name="T21" fmla="*/ 74 h 240"/>
              <a:gd name="T22" fmla="*/ 439 w 1440"/>
              <a:gd name="T23" fmla="*/ 83 h 240"/>
              <a:gd name="T24" fmla="*/ 462 w 1440"/>
              <a:gd name="T25" fmla="*/ 92 h 240"/>
              <a:gd name="T26" fmla="*/ 484 w 1440"/>
              <a:gd name="T27" fmla="*/ 104 h 240"/>
              <a:gd name="T28" fmla="*/ 508 w 1440"/>
              <a:gd name="T29" fmla="*/ 118 h 240"/>
              <a:gd name="T30" fmla="*/ 537 w 1440"/>
              <a:gd name="T31" fmla="*/ 139 h 240"/>
              <a:gd name="T32" fmla="*/ 552 w 1440"/>
              <a:gd name="T33" fmla="*/ 147 h 240"/>
              <a:gd name="T34" fmla="*/ 583 w 1440"/>
              <a:gd name="T35" fmla="*/ 151 h 240"/>
              <a:gd name="T36" fmla="*/ 622 w 1440"/>
              <a:gd name="T37" fmla="*/ 150 h 240"/>
              <a:gd name="T38" fmla="*/ 654 w 1440"/>
              <a:gd name="T39" fmla="*/ 154 h 240"/>
              <a:gd name="T40" fmla="*/ 763 w 1440"/>
              <a:gd name="T41" fmla="*/ 175 h 240"/>
              <a:gd name="T42" fmla="*/ 793 w 1440"/>
              <a:gd name="T43" fmla="*/ 180 h 240"/>
              <a:gd name="T44" fmla="*/ 829 w 1440"/>
              <a:gd name="T45" fmla="*/ 187 h 240"/>
              <a:gd name="T46" fmla="*/ 858 w 1440"/>
              <a:gd name="T47" fmla="*/ 194 h 240"/>
              <a:gd name="T48" fmla="*/ 875 w 1440"/>
              <a:gd name="T49" fmla="*/ 200 h 240"/>
              <a:gd name="T50" fmla="*/ 910 w 1440"/>
              <a:gd name="T51" fmla="*/ 213 h 240"/>
              <a:gd name="T52" fmla="*/ 937 w 1440"/>
              <a:gd name="T53" fmla="*/ 222 h 240"/>
              <a:gd name="T54" fmla="*/ 964 w 1440"/>
              <a:gd name="T55" fmla="*/ 229 h 240"/>
              <a:gd name="T56" fmla="*/ 992 w 1440"/>
              <a:gd name="T57" fmla="*/ 234 h 240"/>
              <a:gd name="T58" fmla="*/ 1021 w 1440"/>
              <a:gd name="T59" fmla="*/ 238 h 240"/>
              <a:gd name="T60" fmla="*/ 1048 w 1440"/>
              <a:gd name="T61" fmla="*/ 238 h 240"/>
              <a:gd name="T62" fmla="*/ 1076 w 1440"/>
              <a:gd name="T63" fmla="*/ 236 h 240"/>
              <a:gd name="T64" fmla="*/ 1102 w 1440"/>
              <a:gd name="T65" fmla="*/ 232 h 240"/>
              <a:gd name="T66" fmla="*/ 1128 w 1440"/>
              <a:gd name="T67" fmla="*/ 227 h 240"/>
              <a:gd name="T68" fmla="*/ 1166 w 1440"/>
              <a:gd name="T69" fmla="*/ 219 h 240"/>
              <a:gd name="T70" fmla="*/ 1184 w 1440"/>
              <a:gd name="T71" fmla="*/ 218 h 240"/>
              <a:gd name="T72" fmla="*/ 1213 w 1440"/>
              <a:gd name="T73" fmla="*/ 225 h 240"/>
              <a:gd name="T74" fmla="*/ 1248 w 1440"/>
              <a:gd name="T75" fmla="*/ 240 h 240"/>
              <a:gd name="T76" fmla="*/ 1283 w 1440"/>
              <a:gd name="T77" fmla="*/ 234 h 240"/>
              <a:gd name="T78" fmla="*/ 1317 w 1440"/>
              <a:gd name="T79" fmla="*/ 218 h 240"/>
              <a:gd name="T80" fmla="*/ 1346 w 1440"/>
              <a:gd name="T81" fmla="*/ 21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0">
                <a:moveTo>
                  <a:pt x="0" y="0"/>
                </a:moveTo>
                <a:lnTo>
                  <a:pt x="92" y="14"/>
                </a:lnTo>
                <a:lnTo>
                  <a:pt x="106" y="16"/>
                </a:lnTo>
                <a:lnTo>
                  <a:pt x="121" y="17"/>
                </a:lnTo>
                <a:lnTo>
                  <a:pt x="135" y="19"/>
                </a:lnTo>
                <a:lnTo>
                  <a:pt x="154" y="20"/>
                </a:lnTo>
                <a:lnTo>
                  <a:pt x="172" y="21"/>
                </a:lnTo>
                <a:lnTo>
                  <a:pt x="189" y="27"/>
                </a:lnTo>
                <a:lnTo>
                  <a:pt x="207" y="33"/>
                </a:lnTo>
                <a:lnTo>
                  <a:pt x="226" y="44"/>
                </a:lnTo>
                <a:lnTo>
                  <a:pt x="240" y="50"/>
                </a:lnTo>
                <a:lnTo>
                  <a:pt x="254" y="54"/>
                </a:lnTo>
                <a:lnTo>
                  <a:pt x="269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7"/>
                </a:lnTo>
                <a:lnTo>
                  <a:pt x="349" y="59"/>
                </a:lnTo>
                <a:lnTo>
                  <a:pt x="361" y="61"/>
                </a:lnTo>
                <a:lnTo>
                  <a:pt x="375" y="63"/>
                </a:lnTo>
                <a:lnTo>
                  <a:pt x="388" y="66"/>
                </a:lnTo>
                <a:lnTo>
                  <a:pt x="401" y="70"/>
                </a:lnTo>
                <a:lnTo>
                  <a:pt x="414" y="74"/>
                </a:lnTo>
                <a:lnTo>
                  <a:pt x="426" y="78"/>
                </a:lnTo>
                <a:lnTo>
                  <a:pt x="439" y="83"/>
                </a:lnTo>
                <a:lnTo>
                  <a:pt x="450" y="87"/>
                </a:lnTo>
                <a:lnTo>
                  <a:pt x="462" y="92"/>
                </a:lnTo>
                <a:lnTo>
                  <a:pt x="474" y="99"/>
                </a:lnTo>
                <a:lnTo>
                  <a:pt x="484" y="104"/>
                </a:lnTo>
                <a:lnTo>
                  <a:pt x="497" y="111"/>
                </a:lnTo>
                <a:lnTo>
                  <a:pt x="508" y="118"/>
                </a:lnTo>
                <a:lnTo>
                  <a:pt x="526" y="130"/>
                </a:lnTo>
                <a:lnTo>
                  <a:pt x="537" y="139"/>
                </a:lnTo>
                <a:lnTo>
                  <a:pt x="539" y="141"/>
                </a:lnTo>
                <a:lnTo>
                  <a:pt x="552" y="147"/>
                </a:lnTo>
                <a:lnTo>
                  <a:pt x="567" y="150"/>
                </a:lnTo>
                <a:lnTo>
                  <a:pt x="583" y="151"/>
                </a:lnTo>
                <a:lnTo>
                  <a:pt x="606" y="150"/>
                </a:lnTo>
                <a:lnTo>
                  <a:pt x="622" y="150"/>
                </a:lnTo>
                <a:lnTo>
                  <a:pt x="639" y="151"/>
                </a:lnTo>
                <a:lnTo>
                  <a:pt x="654" y="154"/>
                </a:lnTo>
                <a:lnTo>
                  <a:pt x="709" y="164"/>
                </a:lnTo>
                <a:lnTo>
                  <a:pt x="763" y="175"/>
                </a:lnTo>
                <a:lnTo>
                  <a:pt x="778" y="179"/>
                </a:lnTo>
                <a:lnTo>
                  <a:pt x="793" y="180"/>
                </a:lnTo>
                <a:lnTo>
                  <a:pt x="808" y="183"/>
                </a:lnTo>
                <a:lnTo>
                  <a:pt x="829" y="187"/>
                </a:lnTo>
                <a:lnTo>
                  <a:pt x="844" y="189"/>
                </a:lnTo>
                <a:lnTo>
                  <a:pt x="858" y="194"/>
                </a:lnTo>
                <a:lnTo>
                  <a:pt x="872" y="198"/>
                </a:lnTo>
                <a:lnTo>
                  <a:pt x="875" y="200"/>
                </a:lnTo>
                <a:lnTo>
                  <a:pt x="888" y="204"/>
                </a:lnTo>
                <a:lnTo>
                  <a:pt x="910" y="213"/>
                </a:lnTo>
                <a:lnTo>
                  <a:pt x="923" y="218"/>
                </a:lnTo>
                <a:lnTo>
                  <a:pt x="937" y="222"/>
                </a:lnTo>
                <a:lnTo>
                  <a:pt x="950" y="226"/>
                </a:lnTo>
                <a:lnTo>
                  <a:pt x="964" y="229"/>
                </a:lnTo>
                <a:lnTo>
                  <a:pt x="978" y="232"/>
                </a:lnTo>
                <a:lnTo>
                  <a:pt x="992" y="234"/>
                </a:lnTo>
                <a:lnTo>
                  <a:pt x="1007" y="236"/>
                </a:lnTo>
                <a:lnTo>
                  <a:pt x="1021" y="238"/>
                </a:lnTo>
                <a:lnTo>
                  <a:pt x="1035" y="238"/>
                </a:lnTo>
                <a:lnTo>
                  <a:pt x="1048" y="238"/>
                </a:lnTo>
                <a:lnTo>
                  <a:pt x="1062" y="238"/>
                </a:lnTo>
                <a:lnTo>
                  <a:pt x="1076" y="236"/>
                </a:lnTo>
                <a:lnTo>
                  <a:pt x="1090" y="235"/>
                </a:lnTo>
                <a:lnTo>
                  <a:pt x="1102" y="232"/>
                </a:lnTo>
                <a:lnTo>
                  <a:pt x="1116" y="230"/>
                </a:lnTo>
                <a:lnTo>
                  <a:pt x="1128" y="227"/>
                </a:lnTo>
                <a:lnTo>
                  <a:pt x="1152" y="222"/>
                </a:lnTo>
                <a:lnTo>
                  <a:pt x="1166" y="219"/>
                </a:lnTo>
                <a:lnTo>
                  <a:pt x="1170" y="218"/>
                </a:lnTo>
                <a:lnTo>
                  <a:pt x="1184" y="218"/>
                </a:lnTo>
                <a:lnTo>
                  <a:pt x="1197" y="219"/>
                </a:lnTo>
                <a:lnTo>
                  <a:pt x="1213" y="225"/>
                </a:lnTo>
                <a:lnTo>
                  <a:pt x="1232" y="234"/>
                </a:lnTo>
                <a:lnTo>
                  <a:pt x="1248" y="240"/>
                </a:lnTo>
                <a:lnTo>
                  <a:pt x="1266" y="240"/>
                </a:lnTo>
                <a:lnTo>
                  <a:pt x="1283" y="234"/>
                </a:lnTo>
                <a:lnTo>
                  <a:pt x="1302" y="225"/>
                </a:lnTo>
                <a:lnTo>
                  <a:pt x="1317" y="218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2" name="Freeform 363"/>
          <p:cNvSpPr>
            <a:spLocks/>
          </p:cNvSpPr>
          <p:nvPr/>
        </p:nvSpPr>
        <p:spPr bwMode="auto">
          <a:xfrm>
            <a:off x="2209800" y="2314847"/>
            <a:ext cx="2363788" cy="322263"/>
          </a:xfrm>
          <a:custGeom>
            <a:avLst/>
            <a:gdLst>
              <a:gd name="T0" fmla="*/ 92 w 1440"/>
              <a:gd name="T1" fmla="*/ 29 h 242"/>
              <a:gd name="T2" fmla="*/ 121 w 1440"/>
              <a:gd name="T3" fmla="*/ 38 h 242"/>
              <a:gd name="T4" fmla="*/ 154 w 1440"/>
              <a:gd name="T5" fmla="*/ 42 h 242"/>
              <a:gd name="T6" fmla="*/ 189 w 1440"/>
              <a:gd name="T7" fmla="*/ 56 h 242"/>
              <a:gd name="T8" fmla="*/ 226 w 1440"/>
              <a:gd name="T9" fmla="*/ 90 h 242"/>
              <a:gd name="T10" fmla="*/ 254 w 1440"/>
              <a:gd name="T11" fmla="*/ 111 h 242"/>
              <a:gd name="T12" fmla="*/ 272 w 1440"/>
              <a:gd name="T13" fmla="*/ 113 h 242"/>
              <a:gd name="T14" fmla="*/ 309 w 1440"/>
              <a:gd name="T15" fmla="*/ 114 h 242"/>
              <a:gd name="T16" fmla="*/ 343 w 1440"/>
              <a:gd name="T17" fmla="*/ 118 h 242"/>
              <a:gd name="T18" fmla="*/ 364 w 1440"/>
              <a:gd name="T19" fmla="*/ 122 h 242"/>
              <a:gd name="T20" fmla="*/ 386 w 1440"/>
              <a:gd name="T21" fmla="*/ 129 h 242"/>
              <a:gd name="T22" fmla="*/ 407 w 1440"/>
              <a:gd name="T23" fmla="*/ 135 h 242"/>
              <a:gd name="T24" fmla="*/ 428 w 1440"/>
              <a:gd name="T25" fmla="*/ 145 h 242"/>
              <a:gd name="T26" fmla="*/ 447 w 1440"/>
              <a:gd name="T27" fmla="*/ 154 h 242"/>
              <a:gd name="T28" fmla="*/ 466 w 1440"/>
              <a:gd name="T29" fmla="*/ 164 h 242"/>
              <a:gd name="T30" fmla="*/ 494 w 1440"/>
              <a:gd name="T31" fmla="*/ 183 h 242"/>
              <a:gd name="T32" fmla="*/ 523 w 1440"/>
              <a:gd name="T33" fmla="*/ 197 h 242"/>
              <a:gd name="T34" fmla="*/ 559 w 1440"/>
              <a:gd name="T35" fmla="*/ 192 h 242"/>
              <a:gd name="T36" fmla="*/ 607 w 1440"/>
              <a:gd name="T37" fmla="*/ 176 h 242"/>
              <a:gd name="T38" fmla="*/ 644 w 1440"/>
              <a:gd name="T39" fmla="*/ 171 h 242"/>
              <a:gd name="T40" fmla="*/ 772 w 1440"/>
              <a:gd name="T41" fmla="*/ 160 h 242"/>
              <a:gd name="T42" fmla="*/ 808 w 1440"/>
              <a:gd name="T43" fmla="*/ 156 h 242"/>
              <a:gd name="T44" fmla="*/ 852 w 1440"/>
              <a:gd name="T45" fmla="*/ 149 h 242"/>
              <a:gd name="T46" fmla="*/ 887 w 1440"/>
              <a:gd name="T47" fmla="*/ 146 h 242"/>
              <a:gd name="T48" fmla="*/ 905 w 1440"/>
              <a:gd name="T49" fmla="*/ 151 h 242"/>
              <a:gd name="T50" fmla="*/ 939 w 1440"/>
              <a:gd name="T51" fmla="*/ 164 h 242"/>
              <a:gd name="T52" fmla="*/ 964 w 1440"/>
              <a:gd name="T53" fmla="*/ 171 h 242"/>
              <a:gd name="T54" fmla="*/ 988 w 1440"/>
              <a:gd name="T55" fmla="*/ 176 h 242"/>
              <a:gd name="T56" fmla="*/ 1013 w 1440"/>
              <a:gd name="T57" fmla="*/ 179 h 242"/>
              <a:gd name="T58" fmla="*/ 1036 w 1440"/>
              <a:gd name="T59" fmla="*/ 180 h 242"/>
              <a:gd name="T60" fmla="*/ 1061 w 1440"/>
              <a:gd name="T61" fmla="*/ 180 h 242"/>
              <a:gd name="T62" fmla="*/ 1084 w 1440"/>
              <a:gd name="T63" fmla="*/ 179 h 242"/>
              <a:gd name="T64" fmla="*/ 1117 w 1440"/>
              <a:gd name="T65" fmla="*/ 173 h 242"/>
              <a:gd name="T66" fmla="*/ 1152 w 1440"/>
              <a:gd name="T67" fmla="*/ 167 h 242"/>
              <a:gd name="T68" fmla="*/ 1170 w 1440"/>
              <a:gd name="T69" fmla="*/ 163 h 242"/>
              <a:gd name="T70" fmla="*/ 1197 w 1440"/>
              <a:gd name="T71" fmla="*/ 170 h 242"/>
              <a:gd name="T72" fmla="*/ 1232 w 1440"/>
              <a:gd name="T73" fmla="*/ 198 h 242"/>
              <a:gd name="T74" fmla="*/ 1266 w 1440"/>
              <a:gd name="T75" fmla="*/ 214 h 242"/>
              <a:gd name="T76" fmla="*/ 1302 w 1440"/>
              <a:gd name="T77" fmla="*/ 200 h 242"/>
              <a:gd name="T78" fmla="*/ 1331 w 1440"/>
              <a:gd name="T79" fmla="*/ 194 h 242"/>
              <a:gd name="T80" fmla="*/ 1440 w 1440"/>
              <a:gd name="T81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2">
                <a:moveTo>
                  <a:pt x="0" y="0"/>
                </a:moveTo>
                <a:lnTo>
                  <a:pt x="92" y="29"/>
                </a:lnTo>
                <a:lnTo>
                  <a:pt x="106" y="35"/>
                </a:lnTo>
                <a:lnTo>
                  <a:pt x="121" y="38"/>
                </a:lnTo>
                <a:lnTo>
                  <a:pt x="135" y="40"/>
                </a:lnTo>
                <a:lnTo>
                  <a:pt x="154" y="42"/>
                </a:lnTo>
                <a:lnTo>
                  <a:pt x="172" y="48"/>
                </a:lnTo>
                <a:lnTo>
                  <a:pt x="189" y="56"/>
                </a:lnTo>
                <a:lnTo>
                  <a:pt x="207" y="71"/>
                </a:lnTo>
                <a:lnTo>
                  <a:pt x="226" y="90"/>
                </a:lnTo>
                <a:lnTo>
                  <a:pt x="240" y="103"/>
                </a:lnTo>
                <a:lnTo>
                  <a:pt x="254" y="111"/>
                </a:lnTo>
                <a:lnTo>
                  <a:pt x="269" y="113"/>
                </a:lnTo>
                <a:lnTo>
                  <a:pt x="272" y="113"/>
                </a:lnTo>
                <a:lnTo>
                  <a:pt x="285" y="114"/>
                </a:lnTo>
                <a:lnTo>
                  <a:pt x="309" y="114"/>
                </a:lnTo>
                <a:lnTo>
                  <a:pt x="320" y="114"/>
                </a:lnTo>
                <a:lnTo>
                  <a:pt x="343" y="118"/>
                </a:lnTo>
                <a:lnTo>
                  <a:pt x="354" y="121"/>
                </a:lnTo>
                <a:lnTo>
                  <a:pt x="364" y="122"/>
                </a:lnTo>
                <a:lnTo>
                  <a:pt x="375" y="126"/>
                </a:lnTo>
                <a:lnTo>
                  <a:pt x="386" y="129"/>
                </a:lnTo>
                <a:lnTo>
                  <a:pt x="397" y="133"/>
                </a:lnTo>
                <a:lnTo>
                  <a:pt x="407" y="135"/>
                </a:lnTo>
                <a:lnTo>
                  <a:pt x="417" y="139"/>
                </a:lnTo>
                <a:lnTo>
                  <a:pt x="428" y="145"/>
                </a:lnTo>
                <a:lnTo>
                  <a:pt x="437" y="149"/>
                </a:lnTo>
                <a:lnTo>
                  <a:pt x="447" y="154"/>
                </a:lnTo>
                <a:lnTo>
                  <a:pt x="457" y="159"/>
                </a:lnTo>
                <a:lnTo>
                  <a:pt x="466" y="164"/>
                </a:lnTo>
                <a:lnTo>
                  <a:pt x="476" y="170"/>
                </a:lnTo>
                <a:lnTo>
                  <a:pt x="494" y="183"/>
                </a:lnTo>
                <a:lnTo>
                  <a:pt x="509" y="192"/>
                </a:lnTo>
                <a:lnTo>
                  <a:pt x="523" y="197"/>
                </a:lnTo>
                <a:lnTo>
                  <a:pt x="539" y="197"/>
                </a:lnTo>
                <a:lnTo>
                  <a:pt x="559" y="192"/>
                </a:lnTo>
                <a:lnTo>
                  <a:pt x="586" y="183"/>
                </a:lnTo>
                <a:lnTo>
                  <a:pt x="607" y="176"/>
                </a:lnTo>
                <a:lnTo>
                  <a:pt x="626" y="172"/>
                </a:lnTo>
                <a:lnTo>
                  <a:pt x="644" y="171"/>
                </a:lnTo>
                <a:lnTo>
                  <a:pt x="708" y="166"/>
                </a:lnTo>
                <a:lnTo>
                  <a:pt x="772" y="160"/>
                </a:lnTo>
                <a:lnTo>
                  <a:pt x="790" y="159"/>
                </a:lnTo>
                <a:lnTo>
                  <a:pt x="808" y="156"/>
                </a:lnTo>
                <a:lnTo>
                  <a:pt x="828" y="154"/>
                </a:lnTo>
                <a:lnTo>
                  <a:pt x="852" y="149"/>
                </a:lnTo>
                <a:lnTo>
                  <a:pt x="869" y="146"/>
                </a:lnTo>
                <a:lnTo>
                  <a:pt x="887" y="146"/>
                </a:lnTo>
                <a:lnTo>
                  <a:pt x="901" y="150"/>
                </a:lnTo>
                <a:lnTo>
                  <a:pt x="905" y="151"/>
                </a:lnTo>
                <a:lnTo>
                  <a:pt x="917" y="155"/>
                </a:lnTo>
                <a:lnTo>
                  <a:pt x="939" y="164"/>
                </a:lnTo>
                <a:lnTo>
                  <a:pt x="950" y="168"/>
                </a:lnTo>
                <a:lnTo>
                  <a:pt x="964" y="171"/>
                </a:lnTo>
                <a:lnTo>
                  <a:pt x="975" y="173"/>
                </a:lnTo>
                <a:lnTo>
                  <a:pt x="988" y="176"/>
                </a:lnTo>
                <a:lnTo>
                  <a:pt x="1000" y="177"/>
                </a:lnTo>
                <a:lnTo>
                  <a:pt x="1013" y="179"/>
                </a:lnTo>
                <a:lnTo>
                  <a:pt x="1024" y="180"/>
                </a:lnTo>
                <a:lnTo>
                  <a:pt x="1036" y="180"/>
                </a:lnTo>
                <a:lnTo>
                  <a:pt x="1048" y="180"/>
                </a:lnTo>
                <a:lnTo>
                  <a:pt x="1061" y="180"/>
                </a:lnTo>
                <a:lnTo>
                  <a:pt x="1072" y="180"/>
                </a:lnTo>
                <a:lnTo>
                  <a:pt x="1084" y="179"/>
                </a:lnTo>
                <a:lnTo>
                  <a:pt x="1095" y="177"/>
                </a:lnTo>
                <a:lnTo>
                  <a:pt x="1117" y="173"/>
                </a:lnTo>
                <a:lnTo>
                  <a:pt x="1128" y="171"/>
                </a:lnTo>
                <a:lnTo>
                  <a:pt x="1152" y="167"/>
                </a:lnTo>
                <a:lnTo>
                  <a:pt x="1166" y="163"/>
                </a:lnTo>
                <a:lnTo>
                  <a:pt x="1170" y="163"/>
                </a:lnTo>
                <a:lnTo>
                  <a:pt x="1184" y="163"/>
                </a:lnTo>
                <a:lnTo>
                  <a:pt x="1197" y="170"/>
                </a:lnTo>
                <a:lnTo>
                  <a:pt x="1213" y="180"/>
                </a:lnTo>
                <a:lnTo>
                  <a:pt x="1232" y="198"/>
                </a:lnTo>
                <a:lnTo>
                  <a:pt x="1248" y="210"/>
                </a:lnTo>
                <a:lnTo>
                  <a:pt x="1266" y="214"/>
                </a:lnTo>
                <a:lnTo>
                  <a:pt x="1283" y="210"/>
                </a:lnTo>
                <a:lnTo>
                  <a:pt x="1302" y="200"/>
                </a:lnTo>
                <a:lnTo>
                  <a:pt x="1317" y="196"/>
                </a:lnTo>
                <a:lnTo>
                  <a:pt x="1331" y="194"/>
                </a:lnTo>
                <a:lnTo>
                  <a:pt x="1346" y="198"/>
                </a:lnTo>
                <a:lnTo>
                  <a:pt x="1440" y="2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3" name="Freeform 364"/>
          <p:cNvSpPr>
            <a:spLocks/>
          </p:cNvSpPr>
          <p:nvPr/>
        </p:nvSpPr>
        <p:spPr bwMode="auto">
          <a:xfrm>
            <a:off x="2209800" y="2302147"/>
            <a:ext cx="2363788" cy="504825"/>
          </a:xfrm>
          <a:custGeom>
            <a:avLst/>
            <a:gdLst>
              <a:gd name="T0" fmla="*/ 106 w 1440"/>
              <a:gd name="T1" fmla="*/ 1 h 379"/>
              <a:gd name="T2" fmla="*/ 135 w 1440"/>
              <a:gd name="T3" fmla="*/ 1 h 379"/>
              <a:gd name="T4" fmla="*/ 172 w 1440"/>
              <a:gd name="T5" fmla="*/ 1 h 379"/>
              <a:gd name="T6" fmla="*/ 207 w 1440"/>
              <a:gd name="T7" fmla="*/ 1 h 379"/>
              <a:gd name="T8" fmla="*/ 240 w 1440"/>
              <a:gd name="T9" fmla="*/ 0 h 379"/>
              <a:gd name="T10" fmla="*/ 285 w 1440"/>
              <a:gd name="T11" fmla="*/ 1 h 379"/>
              <a:gd name="T12" fmla="*/ 325 w 1440"/>
              <a:gd name="T13" fmla="*/ 1 h 379"/>
              <a:gd name="T14" fmla="*/ 356 w 1440"/>
              <a:gd name="T15" fmla="*/ 1 h 379"/>
              <a:gd name="T16" fmla="*/ 388 w 1440"/>
              <a:gd name="T17" fmla="*/ 5 h 379"/>
              <a:gd name="T18" fmla="*/ 418 w 1440"/>
              <a:gd name="T19" fmla="*/ 10 h 379"/>
              <a:gd name="T20" fmla="*/ 448 w 1440"/>
              <a:gd name="T21" fmla="*/ 17 h 379"/>
              <a:gd name="T22" fmla="*/ 480 w 1440"/>
              <a:gd name="T23" fmla="*/ 24 h 379"/>
              <a:gd name="T24" fmla="*/ 510 w 1440"/>
              <a:gd name="T25" fmla="*/ 34 h 379"/>
              <a:gd name="T26" fmla="*/ 539 w 1440"/>
              <a:gd name="T27" fmla="*/ 45 h 379"/>
              <a:gd name="T28" fmla="*/ 577 w 1440"/>
              <a:gd name="T29" fmla="*/ 60 h 379"/>
              <a:gd name="T30" fmla="*/ 592 w 1440"/>
              <a:gd name="T31" fmla="*/ 66 h 379"/>
              <a:gd name="T32" fmla="*/ 618 w 1440"/>
              <a:gd name="T33" fmla="*/ 79 h 379"/>
              <a:gd name="T34" fmla="*/ 646 w 1440"/>
              <a:gd name="T35" fmla="*/ 97 h 379"/>
              <a:gd name="T36" fmla="*/ 670 w 1440"/>
              <a:gd name="T37" fmla="*/ 113 h 379"/>
              <a:gd name="T38" fmla="*/ 775 w 1440"/>
              <a:gd name="T39" fmla="*/ 168 h 379"/>
              <a:gd name="T40" fmla="*/ 801 w 1440"/>
              <a:gd name="T41" fmla="*/ 180 h 379"/>
              <a:gd name="T42" fmla="*/ 835 w 1440"/>
              <a:gd name="T43" fmla="*/ 190 h 379"/>
              <a:gd name="T44" fmla="*/ 861 w 1440"/>
              <a:gd name="T45" fmla="*/ 203 h 379"/>
              <a:gd name="T46" fmla="*/ 875 w 1440"/>
              <a:gd name="T47" fmla="*/ 212 h 379"/>
              <a:gd name="T48" fmla="*/ 905 w 1440"/>
              <a:gd name="T49" fmla="*/ 233 h 379"/>
              <a:gd name="T50" fmla="*/ 928 w 1440"/>
              <a:gd name="T51" fmla="*/ 249 h 379"/>
              <a:gd name="T52" fmla="*/ 967 w 1440"/>
              <a:gd name="T53" fmla="*/ 271 h 379"/>
              <a:gd name="T54" fmla="*/ 995 w 1440"/>
              <a:gd name="T55" fmla="*/ 286 h 379"/>
              <a:gd name="T56" fmla="*/ 1022 w 1440"/>
              <a:gd name="T57" fmla="*/ 299 h 379"/>
              <a:gd name="T58" fmla="*/ 1051 w 1440"/>
              <a:gd name="T59" fmla="*/ 309 h 379"/>
              <a:gd name="T60" fmla="*/ 1082 w 1440"/>
              <a:gd name="T61" fmla="*/ 319 h 379"/>
              <a:gd name="T62" fmla="*/ 1113 w 1440"/>
              <a:gd name="T63" fmla="*/ 328 h 379"/>
              <a:gd name="T64" fmla="*/ 1152 w 1440"/>
              <a:gd name="T65" fmla="*/ 337 h 379"/>
              <a:gd name="T66" fmla="*/ 1184 w 1440"/>
              <a:gd name="T67" fmla="*/ 343 h 379"/>
              <a:gd name="T68" fmla="*/ 1213 w 1440"/>
              <a:gd name="T69" fmla="*/ 345 h 379"/>
              <a:gd name="T70" fmla="*/ 1248 w 1440"/>
              <a:gd name="T71" fmla="*/ 346 h 379"/>
              <a:gd name="T72" fmla="*/ 1283 w 1440"/>
              <a:gd name="T73" fmla="*/ 358 h 379"/>
              <a:gd name="T74" fmla="*/ 1317 w 1440"/>
              <a:gd name="T75" fmla="*/ 375 h 379"/>
              <a:gd name="T76" fmla="*/ 1346 w 1440"/>
              <a:gd name="T77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0" h="37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1"/>
                </a:lnTo>
                <a:lnTo>
                  <a:pt x="372" y="3"/>
                </a:lnTo>
                <a:lnTo>
                  <a:pt x="388" y="5"/>
                </a:lnTo>
                <a:lnTo>
                  <a:pt x="403" y="7"/>
                </a:lnTo>
                <a:lnTo>
                  <a:pt x="418" y="10"/>
                </a:lnTo>
                <a:lnTo>
                  <a:pt x="434" y="13"/>
                </a:lnTo>
                <a:lnTo>
                  <a:pt x="448" y="17"/>
                </a:lnTo>
                <a:lnTo>
                  <a:pt x="465" y="21"/>
                </a:lnTo>
                <a:lnTo>
                  <a:pt x="480" y="24"/>
                </a:lnTo>
                <a:lnTo>
                  <a:pt x="495" y="29"/>
                </a:lnTo>
                <a:lnTo>
                  <a:pt x="510" y="34"/>
                </a:lnTo>
                <a:lnTo>
                  <a:pt x="526" y="39"/>
                </a:lnTo>
                <a:lnTo>
                  <a:pt x="539" y="45"/>
                </a:lnTo>
                <a:lnTo>
                  <a:pt x="554" y="51"/>
                </a:lnTo>
                <a:lnTo>
                  <a:pt x="577" y="60"/>
                </a:lnTo>
                <a:lnTo>
                  <a:pt x="589" y="66"/>
                </a:lnTo>
                <a:lnTo>
                  <a:pt x="592" y="66"/>
                </a:lnTo>
                <a:lnTo>
                  <a:pt x="606" y="72"/>
                </a:lnTo>
                <a:lnTo>
                  <a:pt x="618" y="79"/>
                </a:lnTo>
                <a:lnTo>
                  <a:pt x="630" y="86"/>
                </a:lnTo>
                <a:lnTo>
                  <a:pt x="646" y="97"/>
                </a:lnTo>
                <a:lnTo>
                  <a:pt x="657" y="105"/>
                </a:lnTo>
                <a:lnTo>
                  <a:pt x="670" y="113"/>
                </a:lnTo>
                <a:lnTo>
                  <a:pt x="683" y="119"/>
                </a:lnTo>
                <a:lnTo>
                  <a:pt x="775" y="168"/>
                </a:lnTo>
                <a:lnTo>
                  <a:pt x="789" y="173"/>
                </a:lnTo>
                <a:lnTo>
                  <a:pt x="801" y="180"/>
                </a:lnTo>
                <a:lnTo>
                  <a:pt x="815" y="185"/>
                </a:lnTo>
                <a:lnTo>
                  <a:pt x="835" y="190"/>
                </a:lnTo>
                <a:lnTo>
                  <a:pt x="847" y="197"/>
                </a:lnTo>
                <a:lnTo>
                  <a:pt x="861" y="203"/>
                </a:lnTo>
                <a:lnTo>
                  <a:pt x="872" y="211"/>
                </a:lnTo>
                <a:lnTo>
                  <a:pt x="875" y="212"/>
                </a:lnTo>
                <a:lnTo>
                  <a:pt x="886" y="220"/>
                </a:lnTo>
                <a:lnTo>
                  <a:pt x="905" y="233"/>
                </a:lnTo>
                <a:lnTo>
                  <a:pt x="916" y="242"/>
                </a:lnTo>
                <a:lnTo>
                  <a:pt x="928" y="249"/>
                </a:lnTo>
                <a:lnTo>
                  <a:pt x="955" y="263"/>
                </a:lnTo>
                <a:lnTo>
                  <a:pt x="967" y="271"/>
                </a:lnTo>
                <a:lnTo>
                  <a:pt x="981" y="279"/>
                </a:lnTo>
                <a:lnTo>
                  <a:pt x="995" y="286"/>
                </a:lnTo>
                <a:lnTo>
                  <a:pt x="1008" y="292"/>
                </a:lnTo>
                <a:lnTo>
                  <a:pt x="1022" y="299"/>
                </a:lnTo>
                <a:lnTo>
                  <a:pt x="1037" y="304"/>
                </a:lnTo>
                <a:lnTo>
                  <a:pt x="1051" y="309"/>
                </a:lnTo>
                <a:lnTo>
                  <a:pt x="1066" y="315"/>
                </a:lnTo>
                <a:lnTo>
                  <a:pt x="1082" y="319"/>
                </a:lnTo>
                <a:lnTo>
                  <a:pt x="1098" y="324"/>
                </a:lnTo>
                <a:lnTo>
                  <a:pt x="1113" y="328"/>
                </a:lnTo>
                <a:lnTo>
                  <a:pt x="1128" y="332"/>
                </a:lnTo>
                <a:lnTo>
                  <a:pt x="1152" y="337"/>
                </a:lnTo>
                <a:lnTo>
                  <a:pt x="1170" y="341"/>
                </a:lnTo>
                <a:lnTo>
                  <a:pt x="1184" y="343"/>
                </a:lnTo>
                <a:lnTo>
                  <a:pt x="1197" y="345"/>
                </a:lnTo>
                <a:lnTo>
                  <a:pt x="1213" y="345"/>
                </a:lnTo>
                <a:lnTo>
                  <a:pt x="1232" y="345"/>
                </a:lnTo>
                <a:lnTo>
                  <a:pt x="1248" y="346"/>
                </a:lnTo>
                <a:lnTo>
                  <a:pt x="1266" y="350"/>
                </a:lnTo>
                <a:lnTo>
                  <a:pt x="1283" y="358"/>
                </a:lnTo>
                <a:lnTo>
                  <a:pt x="1302" y="367"/>
                </a:lnTo>
                <a:lnTo>
                  <a:pt x="1317" y="375"/>
                </a:lnTo>
                <a:lnTo>
                  <a:pt x="1331" y="378"/>
                </a:lnTo>
                <a:lnTo>
                  <a:pt x="1346" y="379"/>
                </a:lnTo>
                <a:lnTo>
                  <a:pt x="1440" y="37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4" name="Freeform 365"/>
          <p:cNvSpPr>
            <a:spLocks/>
          </p:cNvSpPr>
          <p:nvPr/>
        </p:nvSpPr>
        <p:spPr bwMode="auto">
          <a:xfrm>
            <a:off x="2209800" y="2149747"/>
            <a:ext cx="2363788" cy="763588"/>
          </a:xfrm>
          <a:custGeom>
            <a:avLst/>
            <a:gdLst>
              <a:gd name="T0" fmla="*/ 92 w 1440"/>
              <a:gd name="T1" fmla="*/ 83 h 575"/>
              <a:gd name="T2" fmla="*/ 121 w 1440"/>
              <a:gd name="T3" fmla="*/ 76 h 575"/>
              <a:gd name="T4" fmla="*/ 154 w 1440"/>
              <a:gd name="T5" fmla="*/ 70 h 575"/>
              <a:gd name="T6" fmla="*/ 189 w 1440"/>
              <a:gd name="T7" fmla="*/ 57 h 575"/>
              <a:gd name="T8" fmla="*/ 226 w 1440"/>
              <a:gd name="T9" fmla="*/ 23 h 575"/>
              <a:gd name="T10" fmla="*/ 254 w 1440"/>
              <a:gd name="T11" fmla="*/ 4 h 575"/>
              <a:gd name="T12" fmla="*/ 272 w 1440"/>
              <a:gd name="T13" fmla="*/ 1 h 575"/>
              <a:gd name="T14" fmla="*/ 309 w 1440"/>
              <a:gd name="T15" fmla="*/ 0 h 575"/>
              <a:gd name="T16" fmla="*/ 349 w 1440"/>
              <a:gd name="T17" fmla="*/ 0 h 575"/>
              <a:gd name="T18" fmla="*/ 388 w 1440"/>
              <a:gd name="T19" fmla="*/ 2 h 575"/>
              <a:gd name="T20" fmla="*/ 428 w 1440"/>
              <a:gd name="T21" fmla="*/ 7 h 575"/>
              <a:gd name="T22" fmla="*/ 466 w 1440"/>
              <a:gd name="T23" fmla="*/ 15 h 575"/>
              <a:gd name="T24" fmla="*/ 505 w 1440"/>
              <a:gd name="T25" fmla="*/ 23 h 575"/>
              <a:gd name="T26" fmla="*/ 542 w 1440"/>
              <a:gd name="T27" fmla="*/ 36 h 575"/>
              <a:gd name="T28" fmla="*/ 579 w 1440"/>
              <a:gd name="T29" fmla="*/ 51 h 575"/>
              <a:gd name="T30" fmla="*/ 615 w 1440"/>
              <a:gd name="T31" fmla="*/ 68 h 575"/>
              <a:gd name="T32" fmla="*/ 648 w 1440"/>
              <a:gd name="T33" fmla="*/ 85 h 575"/>
              <a:gd name="T34" fmla="*/ 663 w 1440"/>
              <a:gd name="T35" fmla="*/ 94 h 575"/>
              <a:gd name="T36" fmla="*/ 677 w 1440"/>
              <a:gd name="T37" fmla="*/ 125 h 575"/>
              <a:gd name="T38" fmla="*/ 687 w 1440"/>
              <a:gd name="T39" fmla="*/ 173 h 575"/>
              <a:gd name="T40" fmla="*/ 701 w 1440"/>
              <a:gd name="T41" fmla="*/ 205 h 575"/>
              <a:gd name="T42" fmla="*/ 756 w 1440"/>
              <a:gd name="T43" fmla="*/ 316 h 575"/>
              <a:gd name="T44" fmla="*/ 770 w 1440"/>
              <a:gd name="T45" fmla="*/ 347 h 575"/>
              <a:gd name="T46" fmla="*/ 785 w 1440"/>
              <a:gd name="T47" fmla="*/ 386 h 575"/>
              <a:gd name="T48" fmla="*/ 800 w 1440"/>
              <a:gd name="T49" fmla="*/ 418 h 575"/>
              <a:gd name="T50" fmla="*/ 814 w 1440"/>
              <a:gd name="T51" fmla="*/ 428 h 575"/>
              <a:gd name="T52" fmla="*/ 843 w 1440"/>
              <a:gd name="T53" fmla="*/ 451 h 575"/>
              <a:gd name="T54" fmla="*/ 873 w 1440"/>
              <a:gd name="T55" fmla="*/ 473 h 575"/>
              <a:gd name="T56" fmla="*/ 905 w 1440"/>
              <a:gd name="T57" fmla="*/ 493 h 575"/>
              <a:gd name="T58" fmla="*/ 939 w 1440"/>
              <a:gd name="T59" fmla="*/ 510 h 575"/>
              <a:gd name="T60" fmla="*/ 974 w 1440"/>
              <a:gd name="T61" fmla="*/ 527 h 575"/>
              <a:gd name="T62" fmla="*/ 1013 w 1440"/>
              <a:gd name="T63" fmla="*/ 540 h 575"/>
              <a:gd name="T64" fmla="*/ 1050 w 1440"/>
              <a:gd name="T65" fmla="*/ 552 h 575"/>
              <a:gd name="T66" fmla="*/ 1090 w 1440"/>
              <a:gd name="T67" fmla="*/ 561 h 575"/>
              <a:gd name="T68" fmla="*/ 1128 w 1440"/>
              <a:gd name="T69" fmla="*/ 566 h 575"/>
              <a:gd name="T70" fmla="*/ 1166 w 1440"/>
              <a:gd name="T71" fmla="*/ 574 h 575"/>
              <a:gd name="T72" fmla="*/ 1184 w 1440"/>
              <a:gd name="T73" fmla="*/ 575 h 575"/>
              <a:gd name="T74" fmla="*/ 1213 w 1440"/>
              <a:gd name="T75" fmla="*/ 557 h 575"/>
              <a:gd name="T76" fmla="*/ 1248 w 1440"/>
              <a:gd name="T77" fmla="*/ 527 h 575"/>
              <a:gd name="T78" fmla="*/ 1283 w 1440"/>
              <a:gd name="T79" fmla="*/ 528 h 575"/>
              <a:gd name="T80" fmla="*/ 1317 w 1440"/>
              <a:gd name="T81" fmla="*/ 544 h 575"/>
              <a:gd name="T82" fmla="*/ 1346 w 1440"/>
              <a:gd name="T83" fmla="*/ 54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7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2"/>
                </a:lnTo>
                <a:lnTo>
                  <a:pt x="408" y="5"/>
                </a:lnTo>
                <a:lnTo>
                  <a:pt x="428" y="7"/>
                </a:lnTo>
                <a:lnTo>
                  <a:pt x="447" y="11"/>
                </a:lnTo>
                <a:lnTo>
                  <a:pt x="466" y="15"/>
                </a:lnTo>
                <a:lnTo>
                  <a:pt x="486" y="19"/>
                </a:lnTo>
                <a:lnTo>
                  <a:pt x="505" y="23"/>
                </a:lnTo>
                <a:lnTo>
                  <a:pt x="524" y="30"/>
                </a:lnTo>
                <a:lnTo>
                  <a:pt x="542" y="36"/>
                </a:lnTo>
                <a:lnTo>
                  <a:pt x="560" y="44"/>
                </a:lnTo>
                <a:lnTo>
                  <a:pt x="579" y="51"/>
                </a:lnTo>
                <a:lnTo>
                  <a:pt x="597" y="60"/>
                </a:lnTo>
                <a:lnTo>
                  <a:pt x="615" y="68"/>
                </a:lnTo>
                <a:lnTo>
                  <a:pt x="636" y="78"/>
                </a:lnTo>
                <a:lnTo>
                  <a:pt x="648" y="85"/>
                </a:lnTo>
                <a:lnTo>
                  <a:pt x="652" y="86"/>
                </a:lnTo>
                <a:lnTo>
                  <a:pt x="663" y="94"/>
                </a:lnTo>
                <a:lnTo>
                  <a:pt x="672" y="107"/>
                </a:lnTo>
                <a:lnTo>
                  <a:pt x="677" y="125"/>
                </a:lnTo>
                <a:lnTo>
                  <a:pt x="681" y="152"/>
                </a:lnTo>
                <a:lnTo>
                  <a:pt x="687" y="173"/>
                </a:lnTo>
                <a:lnTo>
                  <a:pt x="694" y="188"/>
                </a:lnTo>
                <a:lnTo>
                  <a:pt x="701" y="205"/>
                </a:lnTo>
                <a:lnTo>
                  <a:pt x="728" y="260"/>
                </a:lnTo>
                <a:lnTo>
                  <a:pt x="756" y="316"/>
                </a:lnTo>
                <a:lnTo>
                  <a:pt x="763" y="330"/>
                </a:lnTo>
                <a:lnTo>
                  <a:pt x="770" y="347"/>
                </a:lnTo>
                <a:lnTo>
                  <a:pt x="777" y="364"/>
                </a:lnTo>
                <a:lnTo>
                  <a:pt x="785" y="386"/>
                </a:lnTo>
                <a:lnTo>
                  <a:pt x="792" y="403"/>
                </a:lnTo>
                <a:lnTo>
                  <a:pt x="800" y="418"/>
                </a:lnTo>
                <a:lnTo>
                  <a:pt x="810" y="427"/>
                </a:lnTo>
                <a:lnTo>
                  <a:pt x="814" y="428"/>
                </a:lnTo>
                <a:lnTo>
                  <a:pt x="824" y="437"/>
                </a:lnTo>
                <a:lnTo>
                  <a:pt x="843" y="451"/>
                </a:lnTo>
                <a:lnTo>
                  <a:pt x="858" y="461"/>
                </a:lnTo>
                <a:lnTo>
                  <a:pt x="873" y="473"/>
                </a:lnTo>
                <a:lnTo>
                  <a:pt x="890" y="483"/>
                </a:lnTo>
                <a:lnTo>
                  <a:pt x="905" y="493"/>
                </a:lnTo>
                <a:lnTo>
                  <a:pt x="921" y="500"/>
                </a:lnTo>
                <a:lnTo>
                  <a:pt x="939" y="510"/>
                </a:lnTo>
                <a:lnTo>
                  <a:pt x="957" y="519"/>
                </a:lnTo>
                <a:lnTo>
                  <a:pt x="974" y="527"/>
                </a:lnTo>
                <a:lnTo>
                  <a:pt x="993" y="533"/>
                </a:lnTo>
                <a:lnTo>
                  <a:pt x="1013" y="540"/>
                </a:lnTo>
                <a:lnTo>
                  <a:pt x="1030" y="545"/>
                </a:lnTo>
                <a:lnTo>
                  <a:pt x="1050" y="552"/>
                </a:lnTo>
                <a:lnTo>
                  <a:pt x="1069" y="555"/>
                </a:lnTo>
                <a:lnTo>
                  <a:pt x="1090" y="561"/>
                </a:lnTo>
                <a:lnTo>
                  <a:pt x="1109" y="565"/>
                </a:lnTo>
                <a:lnTo>
                  <a:pt x="1128" y="566"/>
                </a:lnTo>
                <a:lnTo>
                  <a:pt x="1152" y="571"/>
                </a:lnTo>
                <a:lnTo>
                  <a:pt x="1166" y="574"/>
                </a:lnTo>
                <a:lnTo>
                  <a:pt x="1170" y="575"/>
                </a:lnTo>
                <a:lnTo>
                  <a:pt x="1184" y="575"/>
                </a:lnTo>
                <a:lnTo>
                  <a:pt x="1197" y="569"/>
                </a:lnTo>
                <a:lnTo>
                  <a:pt x="1213" y="557"/>
                </a:lnTo>
                <a:lnTo>
                  <a:pt x="1232" y="538"/>
                </a:lnTo>
                <a:lnTo>
                  <a:pt x="1248" y="527"/>
                </a:lnTo>
                <a:lnTo>
                  <a:pt x="1266" y="523"/>
                </a:lnTo>
                <a:lnTo>
                  <a:pt x="1283" y="528"/>
                </a:lnTo>
                <a:lnTo>
                  <a:pt x="1302" y="538"/>
                </a:lnTo>
                <a:lnTo>
                  <a:pt x="1317" y="544"/>
                </a:lnTo>
                <a:lnTo>
                  <a:pt x="1331" y="544"/>
                </a:lnTo>
                <a:lnTo>
                  <a:pt x="1346" y="540"/>
                </a:lnTo>
                <a:lnTo>
                  <a:pt x="1440" y="4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5" name="Freeform 366"/>
          <p:cNvSpPr>
            <a:spLocks/>
          </p:cNvSpPr>
          <p:nvPr/>
        </p:nvSpPr>
        <p:spPr bwMode="auto">
          <a:xfrm>
            <a:off x="2209800" y="2227535"/>
            <a:ext cx="2363788" cy="609600"/>
          </a:xfrm>
          <a:custGeom>
            <a:avLst/>
            <a:gdLst>
              <a:gd name="T0" fmla="*/ 92 w 1440"/>
              <a:gd name="T1" fmla="*/ 40 h 458"/>
              <a:gd name="T2" fmla="*/ 121 w 1440"/>
              <a:gd name="T3" fmla="*/ 36 h 458"/>
              <a:gd name="T4" fmla="*/ 154 w 1440"/>
              <a:gd name="T5" fmla="*/ 35 h 458"/>
              <a:gd name="T6" fmla="*/ 189 w 1440"/>
              <a:gd name="T7" fmla="*/ 27 h 458"/>
              <a:gd name="T8" fmla="*/ 226 w 1440"/>
              <a:gd name="T9" fmla="*/ 10 h 458"/>
              <a:gd name="T10" fmla="*/ 254 w 1440"/>
              <a:gd name="T11" fmla="*/ 1 h 458"/>
              <a:gd name="T12" fmla="*/ 272 w 1440"/>
              <a:gd name="T13" fmla="*/ 0 h 458"/>
              <a:gd name="T14" fmla="*/ 327 w 1440"/>
              <a:gd name="T15" fmla="*/ 0 h 458"/>
              <a:gd name="T16" fmla="*/ 363 w 1440"/>
              <a:gd name="T17" fmla="*/ 1 h 458"/>
              <a:gd name="T18" fmla="*/ 397 w 1440"/>
              <a:gd name="T19" fmla="*/ 4 h 458"/>
              <a:gd name="T20" fmla="*/ 432 w 1440"/>
              <a:gd name="T21" fmla="*/ 9 h 458"/>
              <a:gd name="T22" fmla="*/ 468 w 1440"/>
              <a:gd name="T23" fmla="*/ 17 h 458"/>
              <a:gd name="T24" fmla="*/ 502 w 1440"/>
              <a:gd name="T25" fmla="*/ 26 h 458"/>
              <a:gd name="T26" fmla="*/ 535 w 1440"/>
              <a:gd name="T27" fmla="*/ 38 h 458"/>
              <a:gd name="T28" fmla="*/ 570 w 1440"/>
              <a:gd name="T29" fmla="*/ 51 h 458"/>
              <a:gd name="T30" fmla="*/ 607 w 1440"/>
              <a:gd name="T31" fmla="*/ 66 h 458"/>
              <a:gd name="T32" fmla="*/ 622 w 1440"/>
              <a:gd name="T33" fmla="*/ 73 h 458"/>
              <a:gd name="T34" fmla="*/ 646 w 1440"/>
              <a:gd name="T35" fmla="*/ 90 h 458"/>
              <a:gd name="T36" fmla="*/ 665 w 1440"/>
              <a:gd name="T37" fmla="*/ 123 h 458"/>
              <a:gd name="T38" fmla="*/ 681 w 1440"/>
              <a:gd name="T39" fmla="*/ 149 h 458"/>
              <a:gd name="T40" fmla="*/ 728 w 1440"/>
              <a:gd name="T41" fmla="*/ 200 h 458"/>
              <a:gd name="T42" fmla="*/ 777 w 1440"/>
              <a:gd name="T43" fmla="*/ 250 h 458"/>
              <a:gd name="T44" fmla="*/ 796 w 1440"/>
              <a:gd name="T45" fmla="*/ 271 h 458"/>
              <a:gd name="T46" fmla="*/ 819 w 1440"/>
              <a:gd name="T47" fmla="*/ 298 h 458"/>
              <a:gd name="T48" fmla="*/ 841 w 1440"/>
              <a:gd name="T49" fmla="*/ 317 h 458"/>
              <a:gd name="T50" fmla="*/ 855 w 1440"/>
              <a:gd name="T51" fmla="*/ 326 h 458"/>
              <a:gd name="T52" fmla="*/ 887 w 1440"/>
              <a:gd name="T53" fmla="*/ 350 h 458"/>
              <a:gd name="T54" fmla="*/ 930 w 1440"/>
              <a:gd name="T55" fmla="*/ 376 h 458"/>
              <a:gd name="T56" fmla="*/ 960 w 1440"/>
              <a:gd name="T57" fmla="*/ 392 h 458"/>
              <a:gd name="T58" fmla="*/ 992 w 1440"/>
              <a:gd name="T59" fmla="*/ 406 h 458"/>
              <a:gd name="T60" fmla="*/ 1025 w 1440"/>
              <a:gd name="T61" fmla="*/ 419 h 458"/>
              <a:gd name="T62" fmla="*/ 1058 w 1440"/>
              <a:gd name="T63" fmla="*/ 431 h 458"/>
              <a:gd name="T64" fmla="*/ 1093 w 1440"/>
              <a:gd name="T65" fmla="*/ 439 h 458"/>
              <a:gd name="T66" fmla="*/ 1128 w 1440"/>
              <a:gd name="T67" fmla="*/ 447 h 458"/>
              <a:gd name="T68" fmla="*/ 1166 w 1440"/>
              <a:gd name="T69" fmla="*/ 454 h 458"/>
              <a:gd name="T70" fmla="*/ 1184 w 1440"/>
              <a:gd name="T71" fmla="*/ 457 h 458"/>
              <a:gd name="T72" fmla="*/ 1213 w 1440"/>
              <a:gd name="T73" fmla="*/ 449 h 458"/>
              <a:gd name="T74" fmla="*/ 1248 w 1440"/>
              <a:gd name="T75" fmla="*/ 434 h 458"/>
              <a:gd name="T76" fmla="*/ 1283 w 1440"/>
              <a:gd name="T77" fmla="*/ 440 h 458"/>
              <a:gd name="T78" fmla="*/ 1317 w 1440"/>
              <a:gd name="T79" fmla="*/ 457 h 458"/>
              <a:gd name="T80" fmla="*/ 1346 w 1440"/>
              <a:gd name="T81" fmla="*/ 457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58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2"/>
                </a:lnTo>
                <a:lnTo>
                  <a:pt x="397" y="4"/>
                </a:lnTo>
                <a:lnTo>
                  <a:pt x="415" y="6"/>
                </a:lnTo>
                <a:lnTo>
                  <a:pt x="432" y="9"/>
                </a:lnTo>
                <a:lnTo>
                  <a:pt x="450" y="13"/>
                </a:lnTo>
                <a:lnTo>
                  <a:pt x="468" y="17"/>
                </a:lnTo>
                <a:lnTo>
                  <a:pt x="484" y="21"/>
                </a:lnTo>
                <a:lnTo>
                  <a:pt x="502" y="26"/>
                </a:lnTo>
                <a:lnTo>
                  <a:pt x="519" y="31"/>
                </a:lnTo>
                <a:lnTo>
                  <a:pt x="535" y="38"/>
                </a:lnTo>
                <a:lnTo>
                  <a:pt x="552" y="43"/>
                </a:lnTo>
                <a:lnTo>
                  <a:pt x="570" y="51"/>
                </a:lnTo>
                <a:lnTo>
                  <a:pt x="586" y="57"/>
                </a:lnTo>
                <a:lnTo>
                  <a:pt x="607" y="66"/>
                </a:lnTo>
                <a:lnTo>
                  <a:pt x="619" y="72"/>
                </a:lnTo>
                <a:lnTo>
                  <a:pt x="622" y="73"/>
                </a:lnTo>
                <a:lnTo>
                  <a:pt x="635" y="81"/>
                </a:lnTo>
                <a:lnTo>
                  <a:pt x="646" y="90"/>
                </a:lnTo>
                <a:lnTo>
                  <a:pt x="654" y="104"/>
                </a:lnTo>
                <a:lnTo>
                  <a:pt x="665" y="123"/>
                </a:lnTo>
                <a:lnTo>
                  <a:pt x="672" y="136"/>
                </a:lnTo>
                <a:lnTo>
                  <a:pt x="681" y="149"/>
                </a:lnTo>
                <a:lnTo>
                  <a:pt x="691" y="160"/>
                </a:lnTo>
                <a:lnTo>
                  <a:pt x="728" y="200"/>
                </a:lnTo>
                <a:lnTo>
                  <a:pt x="766" y="239"/>
                </a:lnTo>
                <a:lnTo>
                  <a:pt x="777" y="250"/>
                </a:lnTo>
                <a:lnTo>
                  <a:pt x="786" y="260"/>
                </a:lnTo>
                <a:lnTo>
                  <a:pt x="796" y="271"/>
                </a:lnTo>
                <a:lnTo>
                  <a:pt x="810" y="287"/>
                </a:lnTo>
                <a:lnTo>
                  <a:pt x="819" y="298"/>
                </a:lnTo>
                <a:lnTo>
                  <a:pt x="830" y="308"/>
                </a:lnTo>
                <a:lnTo>
                  <a:pt x="841" y="317"/>
                </a:lnTo>
                <a:lnTo>
                  <a:pt x="844" y="319"/>
                </a:lnTo>
                <a:lnTo>
                  <a:pt x="855" y="326"/>
                </a:lnTo>
                <a:lnTo>
                  <a:pt x="873" y="340"/>
                </a:lnTo>
                <a:lnTo>
                  <a:pt x="887" y="350"/>
                </a:lnTo>
                <a:lnTo>
                  <a:pt x="915" y="368"/>
                </a:lnTo>
                <a:lnTo>
                  <a:pt x="930" y="376"/>
                </a:lnTo>
                <a:lnTo>
                  <a:pt x="945" y="384"/>
                </a:lnTo>
                <a:lnTo>
                  <a:pt x="960" y="392"/>
                </a:lnTo>
                <a:lnTo>
                  <a:pt x="975" y="399"/>
                </a:lnTo>
                <a:lnTo>
                  <a:pt x="992" y="406"/>
                </a:lnTo>
                <a:lnTo>
                  <a:pt x="1008" y="414"/>
                </a:lnTo>
                <a:lnTo>
                  <a:pt x="1025" y="419"/>
                </a:lnTo>
                <a:lnTo>
                  <a:pt x="1040" y="426"/>
                </a:lnTo>
                <a:lnTo>
                  <a:pt x="1058" y="431"/>
                </a:lnTo>
                <a:lnTo>
                  <a:pt x="1076" y="435"/>
                </a:lnTo>
                <a:lnTo>
                  <a:pt x="1093" y="439"/>
                </a:lnTo>
                <a:lnTo>
                  <a:pt x="1110" y="443"/>
                </a:lnTo>
                <a:lnTo>
                  <a:pt x="1128" y="447"/>
                </a:lnTo>
                <a:lnTo>
                  <a:pt x="1152" y="451"/>
                </a:lnTo>
                <a:lnTo>
                  <a:pt x="1166" y="454"/>
                </a:lnTo>
                <a:lnTo>
                  <a:pt x="1170" y="456"/>
                </a:lnTo>
                <a:lnTo>
                  <a:pt x="1184" y="457"/>
                </a:lnTo>
                <a:lnTo>
                  <a:pt x="1197" y="454"/>
                </a:lnTo>
                <a:lnTo>
                  <a:pt x="1213" y="449"/>
                </a:lnTo>
                <a:lnTo>
                  <a:pt x="1232" y="440"/>
                </a:lnTo>
                <a:lnTo>
                  <a:pt x="1248" y="434"/>
                </a:lnTo>
                <a:lnTo>
                  <a:pt x="1266" y="435"/>
                </a:lnTo>
                <a:lnTo>
                  <a:pt x="1283" y="440"/>
                </a:lnTo>
                <a:lnTo>
                  <a:pt x="1302" y="451"/>
                </a:lnTo>
                <a:lnTo>
                  <a:pt x="1317" y="457"/>
                </a:lnTo>
                <a:lnTo>
                  <a:pt x="1331" y="458"/>
                </a:lnTo>
                <a:lnTo>
                  <a:pt x="1346" y="457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6" name="Freeform 367"/>
          <p:cNvSpPr>
            <a:spLocks/>
          </p:cNvSpPr>
          <p:nvPr/>
        </p:nvSpPr>
        <p:spPr bwMode="auto">
          <a:xfrm>
            <a:off x="2209800" y="2303735"/>
            <a:ext cx="2363788" cy="501650"/>
          </a:xfrm>
          <a:custGeom>
            <a:avLst/>
            <a:gdLst>
              <a:gd name="T0" fmla="*/ 92 w 1440"/>
              <a:gd name="T1" fmla="*/ 13 h 377"/>
              <a:gd name="T2" fmla="*/ 121 w 1440"/>
              <a:gd name="T3" fmla="*/ 19 h 377"/>
              <a:gd name="T4" fmla="*/ 154 w 1440"/>
              <a:gd name="T5" fmla="*/ 21 h 377"/>
              <a:gd name="T6" fmla="*/ 189 w 1440"/>
              <a:gd name="T7" fmla="*/ 29 h 377"/>
              <a:gd name="T8" fmla="*/ 226 w 1440"/>
              <a:gd name="T9" fmla="*/ 44 h 377"/>
              <a:gd name="T10" fmla="*/ 254 w 1440"/>
              <a:gd name="T11" fmla="*/ 53 h 377"/>
              <a:gd name="T12" fmla="*/ 272 w 1440"/>
              <a:gd name="T13" fmla="*/ 55 h 377"/>
              <a:gd name="T14" fmla="*/ 309 w 1440"/>
              <a:gd name="T15" fmla="*/ 57 h 377"/>
              <a:gd name="T16" fmla="*/ 337 w 1440"/>
              <a:gd name="T17" fmla="*/ 58 h 377"/>
              <a:gd name="T18" fmla="*/ 364 w 1440"/>
              <a:gd name="T19" fmla="*/ 61 h 377"/>
              <a:gd name="T20" fmla="*/ 390 w 1440"/>
              <a:gd name="T21" fmla="*/ 65 h 377"/>
              <a:gd name="T22" fmla="*/ 417 w 1440"/>
              <a:gd name="T23" fmla="*/ 70 h 377"/>
              <a:gd name="T24" fmla="*/ 444 w 1440"/>
              <a:gd name="T25" fmla="*/ 76 h 377"/>
              <a:gd name="T26" fmla="*/ 470 w 1440"/>
              <a:gd name="T27" fmla="*/ 83 h 377"/>
              <a:gd name="T28" fmla="*/ 498 w 1440"/>
              <a:gd name="T29" fmla="*/ 92 h 377"/>
              <a:gd name="T30" fmla="*/ 524 w 1440"/>
              <a:gd name="T31" fmla="*/ 100 h 377"/>
              <a:gd name="T32" fmla="*/ 559 w 1440"/>
              <a:gd name="T33" fmla="*/ 114 h 377"/>
              <a:gd name="T34" fmla="*/ 575 w 1440"/>
              <a:gd name="T35" fmla="*/ 120 h 377"/>
              <a:gd name="T36" fmla="*/ 606 w 1440"/>
              <a:gd name="T37" fmla="*/ 125 h 377"/>
              <a:gd name="T38" fmla="*/ 641 w 1440"/>
              <a:gd name="T39" fmla="*/ 130 h 377"/>
              <a:gd name="T40" fmla="*/ 672 w 1440"/>
              <a:gd name="T41" fmla="*/ 134 h 377"/>
              <a:gd name="T42" fmla="*/ 800 w 1440"/>
              <a:gd name="T43" fmla="*/ 154 h 377"/>
              <a:gd name="T44" fmla="*/ 833 w 1440"/>
              <a:gd name="T45" fmla="*/ 154 h 377"/>
              <a:gd name="T46" fmla="*/ 873 w 1440"/>
              <a:gd name="T47" fmla="*/ 151 h 377"/>
              <a:gd name="T48" fmla="*/ 901 w 1440"/>
              <a:gd name="T49" fmla="*/ 162 h 377"/>
              <a:gd name="T50" fmla="*/ 915 w 1440"/>
              <a:gd name="T51" fmla="*/ 171 h 377"/>
              <a:gd name="T52" fmla="*/ 945 w 1440"/>
              <a:gd name="T53" fmla="*/ 189 h 377"/>
              <a:gd name="T54" fmla="*/ 966 w 1440"/>
              <a:gd name="T55" fmla="*/ 203 h 377"/>
              <a:gd name="T56" fmla="*/ 989 w 1440"/>
              <a:gd name="T57" fmla="*/ 217 h 377"/>
              <a:gd name="T58" fmla="*/ 1013 w 1440"/>
              <a:gd name="T59" fmla="*/ 228 h 377"/>
              <a:gd name="T60" fmla="*/ 1048 w 1440"/>
              <a:gd name="T61" fmla="*/ 245 h 377"/>
              <a:gd name="T62" fmla="*/ 1075 w 1440"/>
              <a:gd name="T63" fmla="*/ 256 h 377"/>
              <a:gd name="T64" fmla="*/ 1101 w 1440"/>
              <a:gd name="T65" fmla="*/ 265 h 377"/>
              <a:gd name="T66" fmla="*/ 1128 w 1440"/>
              <a:gd name="T67" fmla="*/ 274 h 377"/>
              <a:gd name="T68" fmla="*/ 1166 w 1440"/>
              <a:gd name="T69" fmla="*/ 283 h 377"/>
              <a:gd name="T70" fmla="*/ 1184 w 1440"/>
              <a:gd name="T71" fmla="*/ 289 h 377"/>
              <a:gd name="T72" fmla="*/ 1213 w 1440"/>
              <a:gd name="T73" fmla="*/ 299 h 377"/>
              <a:gd name="T74" fmla="*/ 1266 w 1440"/>
              <a:gd name="T75" fmla="*/ 323 h 377"/>
              <a:gd name="T76" fmla="*/ 1302 w 1440"/>
              <a:gd name="T77" fmla="*/ 341 h 377"/>
              <a:gd name="T78" fmla="*/ 1331 w 1440"/>
              <a:gd name="T79" fmla="*/ 354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4"/>
                </a:lnTo>
                <a:lnTo>
                  <a:pt x="240" y="50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8"/>
                </a:lnTo>
                <a:lnTo>
                  <a:pt x="350" y="59"/>
                </a:lnTo>
                <a:lnTo>
                  <a:pt x="364" y="61"/>
                </a:lnTo>
                <a:lnTo>
                  <a:pt x="378" y="63"/>
                </a:lnTo>
                <a:lnTo>
                  <a:pt x="390" y="65"/>
                </a:lnTo>
                <a:lnTo>
                  <a:pt x="404" y="67"/>
                </a:lnTo>
                <a:lnTo>
                  <a:pt x="417" y="70"/>
                </a:lnTo>
                <a:lnTo>
                  <a:pt x="432" y="72"/>
                </a:lnTo>
                <a:lnTo>
                  <a:pt x="444" y="76"/>
                </a:lnTo>
                <a:lnTo>
                  <a:pt x="458" y="79"/>
                </a:lnTo>
                <a:lnTo>
                  <a:pt x="470" y="83"/>
                </a:lnTo>
                <a:lnTo>
                  <a:pt x="484" y="87"/>
                </a:lnTo>
                <a:lnTo>
                  <a:pt x="498" y="92"/>
                </a:lnTo>
                <a:lnTo>
                  <a:pt x="510" y="96"/>
                </a:lnTo>
                <a:lnTo>
                  <a:pt x="524" y="100"/>
                </a:lnTo>
                <a:lnTo>
                  <a:pt x="546" y="109"/>
                </a:lnTo>
                <a:lnTo>
                  <a:pt x="559" y="114"/>
                </a:lnTo>
                <a:lnTo>
                  <a:pt x="561" y="116"/>
                </a:lnTo>
                <a:lnTo>
                  <a:pt x="575" y="120"/>
                </a:lnTo>
                <a:lnTo>
                  <a:pt x="590" y="123"/>
                </a:lnTo>
                <a:lnTo>
                  <a:pt x="606" y="125"/>
                </a:lnTo>
                <a:lnTo>
                  <a:pt x="626" y="127"/>
                </a:lnTo>
                <a:lnTo>
                  <a:pt x="641" y="130"/>
                </a:lnTo>
                <a:lnTo>
                  <a:pt x="657" y="131"/>
                </a:lnTo>
                <a:lnTo>
                  <a:pt x="672" y="134"/>
                </a:lnTo>
                <a:lnTo>
                  <a:pt x="785" y="151"/>
                </a:lnTo>
                <a:lnTo>
                  <a:pt x="800" y="154"/>
                </a:lnTo>
                <a:lnTo>
                  <a:pt x="817" y="154"/>
                </a:lnTo>
                <a:lnTo>
                  <a:pt x="833" y="154"/>
                </a:lnTo>
                <a:lnTo>
                  <a:pt x="857" y="151"/>
                </a:lnTo>
                <a:lnTo>
                  <a:pt x="873" y="151"/>
                </a:lnTo>
                <a:lnTo>
                  <a:pt x="888" y="155"/>
                </a:lnTo>
                <a:lnTo>
                  <a:pt x="901" y="162"/>
                </a:lnTo>
                <a:lnTo>
                  <a:pt x="904" y="163"/>
                </a:lnTo>
                <a:lnTo>
                  <a:pt x="915" y="171"/>
                </a:lnTo>
                <a:lnTo>
                  <a:pt x="934" y="184"/>
                </a:lnTo>
                <a:lnTo>
                  <a:pt x="945" y="189"/>
                </a:lnTo>
                <a:lnTo>
                  <a:pt x="956" y="197"/>
                </a:lnTo>
                <a:lnTo>
                  <a:pt x="966" y="203"/>
                </a:lnTo>
                <a:lnTo>
                  <a:pt x="977" y="210"/>
                </a:lnTo>
                <a:lnTo>
                  <a:pt x="989" y="217"/>
                </a:lnTo>
                <a:lnTo>
                  <a:pt x="1000" y="223"/>
                </a:lnTo>
                <a:lnTo>
                  <a:pt x="1013" y="228"/>
                </a:lnTo>
                <a:lnTo>
                  <a:pt x="1024" y="235"/>
                </a:lnTo>
                <a:lnTo>
                  <a:pt x="1048" y="245"/>
                </a:lnTo>
                <a:lnTo>
                  <a:pt x="1062" y="251"/>
                </a:lnTo>
                <a:lnTo>
                  <a:pt x="1075" y="256"/>
                </a:lnTo>
                <a:lnTo>
                  <a:pt x="1088" y="262"/>
                </a:lnTo>
                <a:lnTo>
                  <a:pt x="1101" y="265"/>
                </a:lnTo>
                <a:lnTo>
                  <a:pt x="1115" y="270"/>
                </a:lnTo>
                <a:lnTo>
                  <a:pt x="1128" y="274"/>
                </a:lnTo>
                <a:lnTo>
                  <a:pt x="1152" y="281"/>
                </a:lnTo>
                <a:lnTo>
                  <a:pt x="1166" y="283"/>
                </a:lnTo>
                <a:lnTo>
                  <a:pt x="1170" y="285"/>
                </a:lnTo>
                <a:lnTo>
                  <a:pt x="1184" y="289"/>
                </a:lnTo>
                <a:lnTo>
                  <a:pt x="1197" y="294"/>
                </a:lnTo>
                <a:lnTo>
                  <a:pt x="1213" y="299"/>
                </a:lnTo>
                <a:lnTo>
                  <a:pt x="1232" y="307"/>
                </a:lnTo>
                <a:lnTo>
                  <a:pt x="1266" y="323"/>
                </a:lnTo>
                <a:lnTo>
                  <a:pt x="1283" y="331"/>
                </a:lnTo>
                <a:lnTo>
                  <a:pt x="1302" y="341"/>
                </a:lnTo>
                <a:lnTo>
                  <a:pt x="1317" y="349"/>
                </a:lnTo>
                <a:lnTo>
                  <a:pt x="1331" y="354"/>
                </a:lnTo>
                <a:lnTo>
                  <a:pt x="1346" y="35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7" name="Freeform 368"/>
          <p:cNvSpPr>
            <a:spLocks/>
          </p:cNvSpPr>
          <p:nvPr/>
        </p:nvSpPr>
        <p:spPr bwMode="auto">
          <a:xfrm>
            <a:off x="2209800" y="2303735"/>
            <a:ext cx="2363788" cy="501650"/>
          </a:xfrm>
          <a:custGeom>
            <a:avLst/>
            <a:gdLst>
              <a:gd name="T0" fmla="*/ 92 w 1440"/>
              <a:gd name="T1" fmla="*/ 29 h 377"/>
              <a:gd name="T2" fmla="*/ 121 w 1440"/>
              <a:gd name="T3" fmla="*/ 38 h 377"/>
              <a:gd name="T4" fmla="*/ 154 w 1440"/>
              <a:gd name="T5" fmla="*/ 45 h 377"/>
              <a:gd name="T6" fmla="*/ 189 w 1440"/>
              <a:gd name="T7" fmla="*/ 59 h 377"/>
              <a:gd name="T8" fmla="*/ 226 w 1440"/>
              <a:gd name="T9" fmla="*/ 89 h 377"/>
              <a:gd name="T10" fmla="*/ 254 w 1440"/>
              <a:gd name="T11" fmla="*/ 108 h 377"/>
              <a:gd name="T12" fmla="*/ 272 w 1440"/>
              <a:gd name="T13" fmla="*/ 112 h 377"/>
              <a:gd name="T14" fmla="*/ 309 w 1440"/>
              <a:gd name="T15" fmla="*/ 114 h 377"/>
              <a:gd name="T16" fmla="*/ 345 w 1440"/>
              <a:gd name="T17" fmla="*/ 120 h 377"/>
              <a:gd name="T18" fmla="*/ 367 w 1440"/>
              <a:gd name="T19" fmla="*/ 123 h 377"/>
              <a:gd name="T20" fmla="*/ 389 w 1440"/>
              <a:gd name="T21" fmla="*/ 127 h 377"/>
              <a:gd name="T22" fmla="*/ 412 w 1440"/>
              <a:gd name="T23" fmla="*/ 131 h 377"/>
              <a:gd name="T24" fmla="*/ 434 w 1440"/>
              <a:gd name="T25" fmla="*/ 137 h 377"/>
              <a:gd name="T26" fmla="*/ 469 w 1440"/>
              <a:gd name="T27" fmla="*/ 146 h 377"/>
              <a:gd name="T28" fmla="*/ 514 w 1440"/>
              <a:gd name="T29" fmla="*/ 162 h 377"/>
              <a:gd name="T30" fmla="*/ 530 w 1440"/>
              <a:gd name="T31" fmla="*/ 168 h 377"/>
              <a:gd name="T32" fmla="*/ 561 w 1440"/>
              <a:gd name="T33" fmla="*/ 171 h 377"/>
              <a:gd name="T34" fmla="*/ 606 w 1440"/>
              <a:gd name="T35" fmla="*/ 162 h 377"/>
              <a:gd name="T36" fmla="*/ 644 w 1440"/>
              <a:gd name="T37" fmla="*/ 154 h 377"/>
              <a:gd name="T38" fmla="*/ 727 w 1440"/>
              <a:gd name="T39" fmla="*/ 144 h 377"/>
              <a:gd name="T40" fmla="*/ 811 w 1440"/>
              <a:gd name="T41" fmla="*/ 135 h 377"/>
              <a:gd name="T42" fmla="*/ 851 w 1440"/>
              <a:gd name="T43" fmla="*/ 125 h 377"/>
              <a:gd name="T44" fmla="*/ 898 w 1440"/>
              <a:gd name="T45" fmla="*/ 110 h 377"/>
              <a:gd name="T46" fmla="*/ 930 w 1440"/>
              <a:gd name="T47" fmla="*/ 114 h 377"/>
              <a:gd name="T48" fmla="*/ 944 w 1440"/>
              <a:gd name="T49" fmla="*/ 123 h 377"/>
              <a:gd name="T50" fmla="*/ 973 w 1440"/>
              <a:gd name="T51" fmla="*/ 142 h 377"/>
              <a:gd name="T52" fmla="*/ 990 w 1440"/>
              <a:gd name="T53" fmla="*/ 152 h 377"/>
              <a:gd name="T54" fmla="*/ 1010 w 1440"/>
              <a:gd name="T55" fmla="*/ 164 h 377"/>
              <a:gd name="T56" fmla="*/ 1029 w 1440"/>
              <a:gd name="T57" fmla="*/ 175 h 377"/>
              <a:gd name="T58" fmla="*/ 1061 w 1440"/>
              <a:gd name="T59" fmla="*/ 190 h 377"/>
              <a:gd name="T60" fmla="*/ 1083 w 1440"/>
              <a:gd name="T61" fmla="*/ 200 h 377"/>
              <a:gd name="T62" fmla="*/ 1105 w 1440"/>
              <a:gd name="T63" fmla="*/ 211 h 377"/>
              <a:gd name="T64" fmla="*/ 1128 w 1440"/>
              <a:gd name="T65" fmla="*/ 221 h 377"/>
              <a:gd name="T66" fmla="*/ 1166 w 1440"/>
              <a:gd name="T67" fmla="*/ 230 h 377"/>
              <a:gd name="T68" fmla="*/ 1184 w 1440"/>
              <a:gd name="T69" fmla="*/ 236 h 377"/>
              <a:gd name="T70" fmla="*/ 1213 w 1440"/>
              <a:gd name="T71" fmla="*/ 256 h 377"/>
              <a:gd name="T72" fmla="*/ 1248 w 1440"/>
              <a:gd name="T73" fmla="*/ 286 h 377"/>
              <a:gd name="T74" fmla="*/ 1283 w 1440"/>
              <a:gd name="T75" fmla="*/ 307 h 377"/>
              <a:gd name="T76" fmla="*/ 1317 w 1440"/>
              <a:gd name="T77" fmla="*/ 325 h 377"/>
              <a:gd name="T78" fmla="*/ 1346 w 1440"/>
              <a:gd name="T79" fmla="*/ 3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2"/>
                </a:lnTo>
                <a:lnTo>
                  <a:pt x="154" y="45"/>
                </a:lnTo>
                <a:lnTo>
                  <a:pt x="172" y="50"/>
                </a:lnTo>
                <a:lnTo>
                  <a:pt x="189" y="59"/>
                </a:lnTo>
                <a:lnTo>
                  <a:pt x="207" y="72"/>
                </a:lnTo>
                <a:lnTo>
                  <a:pt x="226" y="89"/>
                </a:lnTo>
                <a:lnTo>
                  <a:pt x="240" y="101"/>
                </a:lnTo>
                <a:lnTo>
                  <a:pt x="254" y="108"/>
                </a:lnTo>
                <a:lnTo>
                  <a:pt x="269" y="112"/>
                </a:lnTo>
                <a:lnTo>
                  <a:pt x="272" y="112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45" y="120"/>
                </a:lnTo>
                <a:lnTo>
                  <a:pt x="356" y="121"/>
                </a:lnTo>
                <a:lnTo>
                  <a:pt x="367" y="123"/>
                </a:lnTo>
                <a:lnTo>
                  <a:pt x="378" y="125"/>
                </a:lnTo>
                <a:lnTo>
                  <a:pt x="389" y="127"/>
                </a:lnTo>
                <a:lnTo>
                  <a:pt x="401" y="129"/>
                </a:lnTo>
                <a:lnTo>
                  <a:pt x="412" y="131"/>
                </a:lnTo>
                <a:lnTo>
                  <a:pt x="423" y="134"/>
                </a:lnTo>
                <a:lnTo>
                  <a:pt x="434" y="137"/>
                </a:lnTo>
                <a:lnTo>
                  <a:pt x="447" y="139"/>
                </a:lnTo>
                <a:lnTo>
                  <a:pt x="469" y="146"/>
                </a:lnTo>
                <a:lnTo>
                  <a:pt x="492" y="152"/>
                </a:lnTo>
                <a:lnTo>
                  <a:pt x="514" y="162"/>
                </a:lnTo>
                <a:lnTo>
                  <a:pt x="527" y="167"/>
                </a:lnTo>
                <a:lnTo>
                  <a:pt x="530" y="168"/>
                </a:lnTo>
                <a:lnTo>
                  <a:pt x="545" y="171"/>
                </a:lnTo>
                <a:lnTo>
                  <a:pt x="561" y="171"/>
                </a:lnTo>
                <a:lnTo>
                  <a:pt x="581" y="168"/>
                </a:lnTo>
                <a:lnTo>
                  <a:pt x="606" y="162"/>
                </a:lnTo>
                <a:lnTo>
                  <a:pt x="626" y="156"/>
                </a:lnTo>
                <a:lnTo>
                  <a:pt x="644" y="154"/>
                </a:lnTo>
                <a:lnTo>
                  <a:pt x="662" y="151"/>
                </a:lnTo>
                <a:lnTo>
                  <a:pt x="727" y="144"/>
                </a:lnTo>
                <a:lnTo>
                  <a:pt x="792" y="138"/>
                </a:lnTo>
                <a:lnTo>
                  <a:pt x="811" y="135"/>
                </a:lnTo>
                <a:lnTo>
                  <a:pt x="830" y="131"/>
                </a:lnTo>
                <a:lnTo>
                  <a:pt x="851" y="125"/>
                </a:lnTo>
                <a:lnTo>
                  <a:pt x="879" y="114"/>
                </a:lnTo>
                <a:lnTo>
                  <a:pt x="898" y="110"/>
                </a:lnTo>
                <a:lnTo>
                  <a:pt x="915" y="109"/>
                </a:lnTo>
                <a:lnTo>
                  <a:pt x="930" y="114"/>
                </a:lnTo>
                <a:lnTo>
                  <a:pt x="933" y="116"/>
                </a:lnTo>
                <a:lnTo>
                  <a:pt x="944" y="123"/>
                </a:lnTo>
                <a:lnTo>
                  <a:pt x="964" y="135"/>
                </a:lnTo>
                <a:lnTo>
                  <a:pt x="973" y="142"/>
                </a:lnTo>
                <a:lnTo>
                  <a:pt x="981" y="147"/>
                </a:lnTo>
                <a:lnTo>
                  <a:pt x="990" y="152"/>
                </a:lnTo>
                <a:lnTo>
                  <a:pt x="1000" y="159"/>
                </a:lnTo>
                <a:lnTo>
                  <a:pt x="1010" y="164"/>
                </a:lnTo>
                <a:lnTo>
                  <a:pt x="1019" y="169"/>
                </a:lnTo>
                <a:lnTo>
                  <a:pt x="1029" y="175"/>
                </a:lnTo>
                <a:lnTo>
                  <a:pt x="1040" y="180"/>
                </a:lnTo>
                <a:lnTo>
                  <a:pt x="1061" y="190"/>
                </a:lnTo>
                <a:lnTo>
                  <a:pt x="1070" y="196"/>
                </a:lnTo>
                <a:lnTo>
                  <a:pt x="1083" y="200"/>
                </a:lnTo>
                <a:lnTo>
                  <a:pt x="1093" y="206"/>
                </a:lnTo>
                <a:lnTo>
                  <a:pt x="1105" y="211"/>
                </a:lnTo>
                <a:lnTo>
                  <a:pt x="1117" y="215"/>
                </a:lnTo>
                <a:lnTo>
                  <a:pt x="1128" y="221"/>
                </a:lnTo>
                <a:lnTo>
                  <a:pt x="1152" y="226"/>
                </a:lnTo>
                <a:lnTo>
                  <a:pt x="1166" y="230"/>
                </a:lnTo>
                <a:lnTo>
                  <a:pt x="1170" y="230"/>
                </a:lnTo>
                <a:lnTo>
                  <a:pt x="1184" y="236"/>
                </a:lnTo>
                <a:lnTo>
                  <a:pt x="1197" y="244"/>
                </a:lnTo>
                <a:lnTo>
                  <a:pt x="1213" y="256"/>
                </a:lnTo>
                <a:lnTo>
                  <a:pt x="1232" y="272"/>
                </a:lnTo>
                <a:lnTo>
                  <a:pt x="1248" y="286"/>
                </a:lnTo>
                <a:lnTo>
                  <a:pt x="1266" y="298"/>
                </a:lnTo>
                <a:lnTo>
                  <a:pt x="1283" y="307"/>
                </a:lnTo>
                <a:lnTo>
                  <a:pt x="1302" y="318"/>
                </a:lnTo>
                <a:lnTo>
                  <a:pt x="1317" y="325"/>
                </a:lnTo>
                <a:lnTo>
                  <a:pt x="1331" y="332"/>
                </a:lnTo>
                <a:lnTo>
                  <a:pt x="1346" y="33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" name="Freeform 369"/>
          <p:cNvSpPr>
            <a:spLocks/>
          </p:cNvSpPr>
          <p:nvPr/>
        </p:nvSpPr>
        <p:spPr bwMode="auto">
          <a:xfrm>
            <a:off x="2209800" y="2156097"/>
            <a:ext cx="2363788" cy="754063"/>
          </a:xfrm>
          <a:custGeom>
            <a:avLst/>
            <a:gdLst>
              <a:gd name="T0" fmla="*/ 92 w 1440"/>
              <a:gd name="T1" fmla="*/ 84 h 567"/>
              <a:gd name="T2" fmla="*/ 121 w 1440"/>
              <a:gd name="T3" fmla="*/ 76 h 567"/>
              <a:gd name="T4" fmla="*/ 154 w 1440"/>
              <a:gd name="T5" fmla="*/ 69 h 567"/>
              <a:gd name="T6" fmla="*/ 189 w 1440"/>
              <a:gd name="T7" fmla="*/ 56 h 567"/>
              <a:gd name="T8" fmla="*/ 226 w 1440"/>
              <a:gd name="T9" fmla="*/ 23 h 567"/>
              <a:gd name="T10" fmla="*/ 254 w 1440"/>
              <a:gd name="T11" fmla="*/ 5 h 567"/>
              <a:gd name="T12" fmla="*/ 272 w 1440"/>
              <a:gd name="T13" fmla="*/ 1 h 567"/>
              <a:gd name="T14" fmla="*/ 309 w 1440"/>
              <a:gd name="T15" fmla="*/ 1 h 567"/>
              <a:gd name="T16" fmla="*/ 349 w 1440"/>
              <a:gd name="T17" fmla="*/ 0 h 567"/>
              <a:gd name="T18" fmla="*/ 388 w 1440"/>
              <a:gd name="T19" fmla="*/ 1 h 567"/>
              <a:gd name="T20" fmla="*/ 426 w 1440"/>
              <a:gd name="T21" fmla="*/ 6 h 567"/>
              <a:gd name="T22" fmla="*/ 465 w 1440"/>
              <a:gd name="T23" fmla="*/ 13 h 567"/>
              <a:gd name="T24" fmla="*/ 503 w 1440"/>
              <a:gd name="T25" fmla="*/ 22 h 567"/>
              <a:gd name="T26" fmla="*/ 542 w 1440"/>
              <a:gd name="T27" fmla="*/ 33 h 567"/>
              <a:gd name="T28" fmla="*/ 578 w 1440"/>
              <a:gd name="T29" fmla="*/ 48 h 567"/>
              <a:gd name="T30" fmla="*/ 614 w 1440"/>
              <a:gd name="T31" fmla="*/ 64 h 567"/>
              <a:gd name="T32" fmla="*/ 648 w 1440"/>
              <a:gd name="T33" fmla="*/ 80 h 567"/>
              <a:gd name="T34" fmla="*/ 663 w 1440"/>
              <a:gd name="T35" fmla="*/ 89 h 567"/>
              <a:gd name="T36" fmla="*/ 677 w 1440"/>
              <a:gd name="T37" fmla="*/ 120 h 567"/>
              <a:gd name="T38" fmla="*/ 688 w 1440"/>
              <a:gd name="T39" fmla="*/ 166 h 567"/>
              <a:gd name="T40" fmla="*/ 702 w 1440"/>
              <a:gd name="T41" fmla="*/ 199 h 567"/>
              <a:gd name="T42" fmla="*/ 766 w 1440"/>
              <a:gd name="T43" fmla="*/ 322 h 567"/>
              <a:gd name="T44" fmla="*/ 779 w 1440"/>
              <a:gd name="T45" fmla="*/ 354 h 567"/>
              <a:gd name="T46" fmla="*/ 795 w 1440"/>
              <a:gd name="T47" fmla="*/ 392 h 567"/>
              <a:gd name="T48" fmla="*/ 815 w 1440"/>
              <a:gd name="T49" fmla="*/ 414 h 567"/>
              <a:gd name="T50" fmla="*/ 828 w 1440"/>
              <a:gd name="T51" fmla="*/ 426 h 567"/>
              <a:gd name="T52" fmla="*/ 861 w 1440"/>
              <a:gd name="T53" fmla="*/ 451 h 567"/>
              <a:gd name="T54" fmla="*/ 893 w 1440"/>
              <a:gd name="T55" fmla="*/ 472 h 567"/>
              <a:gd name="T56" fmla="*/ 924 w 1440"/>
              <a:gd name="T57" fmla="*/ 491 h 567"/>
              <a:gd name="T58" fmla="*/ 959 w 1440"/>
              <a:gd name="T59" fmla="*/ 508 h 567"/>
              <a:gd name="T60" fmla="*/ 995 w 1440"/>
              <a:gd name="T61" fmla="*/ 523 h 567"/>
              <a:gd name="T62" fmla="*/ 1032 w 1440"/>
              <a:gd name="T63" fmla="*/ 536 h 567"/>
              <a:gd name="T64" fmla="*/ 1069 w 1440"/>
              <a:gd name="T65" fmla="*/ 547 h 567"/>
              <a:gd name="T66" fmla="*/ 1109 w 1440"/>
              <a:gd name="T67" fmla="*/ 554 h 567"/>
              <a:gd name="T68" fmla="*/ 1152 w 1440"/>
              <a:gd name="T69" fmla="*/ 562 h 567"/>
              <a:gd name="T70" fmla="*/ 1170 w 1440"/>
              <a:gd name="T71" fmla="*/ 566 h 567"/>
              <a:gd name="T72" fmla="*/ 1197 w 1440"/>
              <a:gd name="T73" fmla="*/ 561 h 567"/>
              <a:gd name="T74" fmla="*/ 1232 w 1440"/>
              <a:gd name="T75" fmla="*/ 532 h 567"/>
              <a:gd name="T76" fmla="*/ 1266 w 1440"/>
              <a:gd name="T77" fmla="*/ 518 h 567"/>
              <a:gd name="T78" fmla="*/ 1302 w 1440"/>
              <a:gd name="T79" fmla="*/ 535 h 567"/>
              <a:gd name="T80" fmla="*/ 1331 w 1440"/>
              <a:gd name="T81" fmla="*/ 541 h 567"/>
              <a:gd name="T82" fmla="*/ 1440 w 1440"/>
              <a:gd name="T83" fmla="*/ 495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6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1"/>
                </a:lnTo>
                <a:lnTo>
                  <a:pt x="407" y="4"/>
                </a:lnTo>
                <a:lnTo>
                  <a:pt x="426" y="6"/>
                </a:lnTo>
                <a:lnTo>
                  <a:pt x="447" y="9"/>
                </a:lnTo>
                <a:lnTo>
                  <a:pt x="465" y="13"/>
                </a:lnTo>
                <a:lnTo>
                  <a:pt x="484" y="17"/>
                </a:lnTo>
                <a:lnTo>
                  <a:pt x="503" y="22"/>
                </a:lnTo>
                <a:lnTo>
                  <a:pt x="523" y="27"/>
                </a:lnTo>
                <a:lnTo>
                  <a:pt x="542" y="33"/>
                </a:lnTo>
                <a:lnTo>
                  <a:pt x="560" y="40"/>
                </a:lnTo>
                <a:lnTo>
                  <a:pt x="578" y="48"/>
                </a:lnTo>
                <a:lnTo>
                  <a:pt x="597" y="56"/>
                </a:lnTo>
                <a:lnTo>
                  <a:pt x="614" y="64"/>
                </a:lnTo>
                <a:lnTo>
                  <a:pt x="636" y="75"/>
                </a:lnTo>
                <a:lnTo>
                  <a:pt x="648" y="80"/>
                </a:lnTo>
                <a:lnTo>
                  <a:pt x="652" y="81"/>
                </a:lnTo>
                <a:lnTo>
                  <a:pt x="663" y="89"/>
                </a:lnTo>
                <a:lnTo>
                  <a:pt x="672" y="102"/>
                </a:lnTo>
                <a:lnTo>
                  <a:pt x="677" y="120"/>
                </a:lnTo>
                <a:lnTo>
                  <a:pt x="683" y="147"/>
                </a:lnTo>
                <a:lnTo>
                  <a:pt x="688" y="166"/>
                </a:lnTo>
                <a:lnTo>
                  <a:pt x="694" y="183"/>
                </a:lnTo>
                <a:lnTo>
                  <a:pt x="702" y="199"/>
                </a:lnTo>
                <a:lnTo>
                  <a:pt x="759" y="307"/>
                </a:lnTo>
                <a:lnTo>
                  <a:pt x="766" y="322"/>
                </a:lnTo>
                <a:lnTo>
                  <a:pt x="772" y="337"/>
                </a:lnTo>
                <a:lnTo>
                  <a:pt x="779" y="354"/>
                </a:lnTo>
                <a:lnTo>
                  <a:pt x="788" y="376"/>
                </a:lnTo>
                <a:lnTo>
                  <a:pt x="795" y="392"/>
                </a:lnTo>
                <a:lnTo>
                  <a:pt x="804" y="405"/>
                </a:lnTo>
                <a:lnTo>
                  <a:pt x="815" y="414"/>
                </a:lnTo>
                <a:lnTo>
                  <a:pt x="817" y="417"/>
                </a:lnTo>
                <a:lnTo>
                  <a:pt x="828" y="426"/>
                </a:lnTo>
                <a:lnTo>
                  <a:pt x="846" y="439"/>
                </a:lnTo>
                <a:lnTo>
                  <a:pt x="861" y="451"/>
                </a:lnTo>
                <a:lnTo>
                  <a:pt x="876" y="461"/>
                </a:lnTo>
                <a:lnTo>
                  <a:pt x="893" y="472"/>
                </a:lnTo>
                <a:lnTo>
                  <a:pt x="908" y="481"/>
                </a:lnTo>
                <a:lnTo>
                  <a:pt x="924" y="491"/>
                </a:lnTo>
                <a:lnTo>
                  <a:pt x="941" y="499"/>
                </a:lnTo>
                <a:lnTo>
                  <a:pt x="959" y="508"/>
                </a:lnTo>
                <a:lnTo>
                  <a:pt x="977" y="516"/>
                </a:lnTo>
                <a:lnTo>
                  <a:pt x="995" y="523"/>
                </a:lnTo>
                <a:lnTo>
                  <a:pt x="1013" y="529"/>
                </a:lnTo>
                <a:lnTo>
                  <a:pt x="1032" y="536"/>
                </a:lnTo>
                <a:lnTo>
                  <a:pt x="1050" y="541"/>
                </a:lnTo>
                <a:lnTo>
                  <a:pt x="1069" y="547"/>
                </a:lnTo>
                <a:lnTo>
                  <a:pt x="1090" y="550"/>
                </a:lnTo>
                <a:lnTo>
                  <a:pt x="1109" y="554"/>
                </a:lnTo>
                <a:lnTo>
                  <a:pt x="1128" y="558"/>
                </a:lnTo>
                <a:lnTo>
                  <a:pt x="1152" y="562"/>
                </a:lnTo>
                <a:lnTo>
                  <a:pt x="1166" y="566"/>
                </a:lnTo>
                <a:lnTo>
                  <a:pt x="1170" y="566"/>
                </a:lnTo>
                <a:lnTo>
                  <a:pt x="1184" y="567"/>
                </a:lnTo>
                <a:lnTo>
                  <a:pt x="1197" y="561"/>
                </a:lnTo>
                <a:lnTo>
                  <a:pt x="1213" y="550"/>
                </a:lnTo>
                <a:lnTo>
                  <a:pt x="1232" y="532"/>
                </a:lnTo>
                <a:lnTo>
                  <a:pt x="1248" y="522"/>
                </a:lnTo>
                <a:lnTo>
                  <a:pt x="1266" y="518"/>
                </a:lnTo>
                <a:lnTo>
                  <a:pt x="1283" y="523"/>
                </a:lnTo>
                <a:lnTo>
                  <a:pt x="1302" y="535"/>
                </a:lnTo>
                <a:lnTo>
                  <a:pt x="1317" y="540"/>
                </a:lnTo>
                <a:lnTo>
                  <a:pt x="1331" y="541"/>
                </a:lnTo>
                <a:lnTo>
                  <a:pt x="1346" y="537"/>
                </a:lnTo>
                <a:lnTo>
                  <a:pt x="1440" y="49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" name="Freeform 370"/>
          <p:cNvSpPr>
            <a:spLocks/>
          </p:cNvSpPr>
          <p:nvPr/>
        </p:nvSpPr>
        <p:spPr bwMode="auto">
          <a:xfrm>
            <a:off x="2209800" y="2232297"/>
            <a:ext cx="2363788" cy="608013"/>
          </a:xfrm>
          <a:custGeom>
            <a:avLst/>
            <a:gdLst>
              <a:gd name="T0" fmla="*/ 92 w 1440"/>
              <a:gd name="T1" fmla="*/ 41 h 457"/>
              <a:gd name="T2" fmla="*/ 121 w 1440"/>
              <a:gd name="T3" fmla="*/ 38 h 457"/>
              <a:gd name="T4" fmla="*/ 154 w 1440"/>
              <a:gd name="T5" fmla="*/ 35 h 457"/>
              <a:gd name="T6" fmla="*/ 189 w 1440"/>
              <a:gd name="T7" fmla="*/ 28 h 457"/>
              <a:gd name="T8" fmla="*/ 226 w 1440"/>
              <a:gd name="T9" fmla="*/ 11 h 457"/>
              <a:gd name="T10" fmla="*/ 254 w 1440"/>
              <a:gd name="T11" fmla="*/ 2 h 457"/>
              <a:gd name="T12" fmla="*/ 272 w 1440"/>
              <a:gd name="T13" fmla="*/ 0 h 457"/>
              <a:gd name="T14" fmla="*/ 309 w 1440"/>
              <a:gd name="T15" fmla="*/ 0 h 457"/>
              <a:gd name="T16" fmla="*/ 345 w 1440"/>
              <a:gd name="T17" fmla="*/ 0 h 457"/>
              <a:gd name="T18" fmla="*/ 379 w 1440"/>
              <a:gd name="T19" fmla="*/ 2 h 457"/>
              <a:gd name="T20" fmla="*/ 415 w 1440"/>
              <a:gd name="T21" fmla="*/ 5 h 457"/>
              <a:gd name="T22" fmla="*/ 448 w 1440"/>
              <a:gd name="T23" fmla="*/ 11 h 457"/>
              <a:gd name="T24" fmla="*/ 484 w 1440"/>
              <a:gd name="T25" fmla="*/ 19 h 457"/>
              <a:gd name="T26" fmla="*/ 517 w 1440"/>
              <a:gd name="T27" fmla="*/ 30 h 457"/>
              <a:gd name="T28" fmla="*/ 552 w 1440"/>
              <a:gd name="T29" fmla="*/ 41 h 457"/>
              <a:gd name="T30" fmla="*/ 585 w 1440"/>
              <a:gd name="T31" fmla="*/ 55 h 457"/>
              <a:gd name="T32" fmla="*/ 619 w 1440"/>
              <a:gd name="T33" fmla="*/ 68 h 457"/>
              <a:gd name="T34" fmla="*/ 635 w 1440"/>
              <a:gd name="T35" fmla="*/ 77 h 457"/>
              <a:gd name="T36" fmla="*/ 654 w 1440"/>
              <a:gd name="T37" fmla="*/ 99 h 457"/>
              <a:gd name="T38" fmla="*/ 673 w 1440"/>
              <a:gd name="T39" fmla="*/ 131 h 457"/>
              <a:gd name="T40" fmla="*/ 694 w 1440"/>
              <a:gd name="T41" fmla="*/ 154 h 457"/>
              <a:gd name="T42" fmla="*/ 768 w 1440"/>
              <a:gd name="T43" fmla="*/ 232 h 457"/>
              <a:gd name="T44" fmla="*/ 789 w 1440"/>
              <a:gd name="T45" fmla="*/ 253 h 457"/>
              <a:gd name="T46" fmla="*/ 814 w 1440"/>
              <a:gd name="T47" fmla="*/ 276 h 457"/>
              <a:gd name="T48" fmla="*/ 835 w 1440"/>
              <a:gd name="T49" fmla="*/ 296 h 457"/>
              <a:gd name="T50" fmla="*/ 848 w 1440"/>
              <a:gd name="T51" fmla="*/ 308 h 457"/>
              <a:gd name="T52" fmla="*/ 877 w 1440"/>
              <a:gd name="T53" fmla="*/ 330 h 457"/>
              <a:gd name="T54" fmla="*/ 905 w 1440"/>
              <a:gd name="T55" fmla="*/ 348 h 457"/>
              <a:gd name="T56" fmla="*/ 934 w 1440"/>
              <a:gd name="T57" fmla="*/ 365 h 457"/>
              <a:gd name="T58" fmla="*/ 963 w 1440"/>
              <a:gd name="T59" fmla="*/ 382 h 457"/>
              <a:gd name="T60" fmla="*/ 993 w 1440"/>
              <a:gd name="T61" fmla="*/ 395 h 457"/>
              <a:gd name="T62" fmla="*/ 1025 w 1440"/>
              <a:gd name="T63" fmla="*/ 410 h 457"/>
              <a:gd name="T64" fmla="*/ 1059 w 1440"/>
              <a:gd name="T65" fmla="*/ 422 h 457"/>
              <a:gd name="T66" fmla="*/ 1093 w 1440"/>
              <a:gd name="T67" fmla="*/ 431 h 457"/>
              <a:gd name="T68" fmla="*/ 1128 w 1440"/>
              <a:gd name="T69" fmla="*/ 437 h 457"/>
              <a:gd name="T70" fmla="*/ 1170 w 1440"/>
              <a:gd name="T71" fmla="*/ 448 h 457"/>
              <a:gd name="T72" fmla="*/ 1197 w 1440"/>
              <a:gd name="T73" fmla="*/ 448 h 457"/>
              <a:gd name="T74" fmla="*/ 1232 w 1440"/>
              <a:gd name="T75" fmla="*/ 435 h 457"/>
              <a:gd name="T76" fmla="*/ 1266 w 1440"/>
              <a:gd name="T77" fmla="*/ 431 h 457"/>
              <a:gd name="T78" fmla="*/ 1302 w 1440"/>
              <a:gd name="T79" fmla="*/ 448 h 457"/>
              <a:gd name="T80" fmla="*/ 1331 w 1440"/>
              <a:gd name="T81" fmla="*/ 457 h 457"/>
              <a:gd name="T82" fmla="*/ 1440 w 1440"/>
              <a:gd name="T83" fmla="*/ 435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2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0"/>
                </a:lnTo>
                <a:lnTo>
                  <a:pt x="379" y="2"/>
                </a:lnTo>
                <a:lnTo>
                  <a:pt x="397" y="3"/>
                </a:lnTo>
                <a:lnTo>
                  <a:pt x="415" y="5"/>
                </a:lnTo>
                <a:lnTo>
                  <a:pt x="432" y="7"/>
                </a:lnTo>
                <a:lnTo>
                  <a:pt x="448" y="11"/>
                </a:lnTo>
                <a:lnTo>
                  <a:pt x="466" y="17"/>
                </a:lnTo>
                <a:lnTo>
                  <a:pt x="484" y="19"/>
                </a:lnTo>
                <a:lnTo>
                  <a:pt x="501" y="24"/>
                </a:lnTo>
                <a:lnTo>
                  <a:pt x="517" y="30"/>
                </a:lnTo>
                <a:lnTo>
                  <a:pt x="535" y="35"/>
                </a:lnTo>
                <a:lnTo>
                  <a:pt x="552" y="41"/>
                </a:lnTo>
                <a:lnTo>
                  <a:pt x="568" y="48"/>
                </a:lnTo>
                <a:lnTo>
                  <a:pt x="585" y="55"/>
                </a:lnTo>
                <a:lnTo>
                  <a:pt x="606" y="62"/>
                </a:lnTo>
                <a:lnTo>
                  <a:pt x="619" y="68"/>
                </a:lnTo>
                <a:lnTo>
                  <a:pt x="622" y="70"/>
                </a:lnTo>
                <a:lnTo>
                  <a:pt x="635" y="77"/>
                </a:lnTo>
                <a:lnTo>
                  <a:pt x="646" y="86"/>
                </a:lnTo>
                <a:lnTo>
                  <a:pt x="654" y="99"/>
                </a:lnTo>
                <a:lnTo>
                  <a:pt x="665" y="118"/>
                </a:lnTo>
                <a:lnTo>
                  <a:pt x="673" y="131"/>
                </a:lnTo>
                <a:lnTo>
                  <a:pt x="683" y="142"/>
                </a:lnTo>
                <a:lnTo>
                  <a:pt x="694" y="154"/>
                </a:lnTo>
                <a:lnTo>
                  <a:pt x="731" y="192"/>
                </a:lnTo>
                <a:lnTo>
                  <a:pt x="768" y="232"/>
                </a:lnTo>
                <a:lnTo>
                  <a:pt x="778" y="242"/>
                </a:lnTo>
                <a:lnTo>
                  <a:pt x="789" y="253"/>
                </a:lnTo>
                <a:lnTo>
                  <a:pt x="799" y="263"/>
                </a:lnTo>
                <a:lnTo>
                  <a:pt x="814" y="276"/>
                </a:lnTo>
                <a:lnTo>
                  <a:pt x="824" y="287"/>
                </a:lnTo>
                <a:lnTo>
                  <a:pt x="835" y="296"/>
                </a:lnTo>
                <a:lnTo>
                  <a:pt x="844" y="306"/>
                </a:lnTo>
                <a:lnTo>
                  <a:pt x="848" y="308"/>
                </a:lnTo>
                <a:lnTo>
                  <a:pt x="859" y="315"/>
                </a:lnTo>
                <a:lnTo>
                  <a:pt x="877" y="330"/>
                </a:lnTo>
                <a:lnTo>
                  <a:pt x="891" y="339"/>
                </a:lnTo>
                <a:lnTo>
                  <a:pt x="905" y="348"/>
                </a:lnTo>
                <a:lnTo>
                  <a:pt x="919" y="356"/>
                </a:lnTo>
                <a:lnTo>
                  <a:pt x="934" y="365"/>
                </a:lnTo>
                <a:lnTo>
                  <a:pt x="948" y="373"/>
                </a:lnTo>
                <a:lnTo>
                  <a:pt x="963" y="382"/>
                </a:lnTo>
                <a:lnTo>
                  <a:pt x="978" y="389"/>
                </a:lnTo>
                <a:lnTo>
                  <a:pt x="993" y="395"/>
                </a:lnTo>
                <a:lnTo>
                  <a:pt x="1010" y="403"/>
                </a:lnTo>
                <a:lnTo>
                  <a:pt x="1025" y="410"/>
                </a:lnTo>
                <a:lnTo>
                  <a:pt x="1042" y="416"/>
                </a:lnTo>
                <a:lnTo>
                  <a:pt x="1059" y="422"/>
                </a:lnTo>
                <a:lnTo>
                  <a:pt x="1076" y="427"/>
                </a:lnTo>
                <a:lnTo>
                  <a:pt x="1093" y="431"/>
                </a:lnTo>
                <a:lnTo>
                  <a:pt x="1110" y="435"/>
                </a:lnTo>
                <a:lnTo>
                  <a:pt x="1128" y="437"/>
                </a:lnTo>
                <a:lnTo>
                  <a:pt x="1152" y="444"/>
                </a:lnTo>
                <a:lnTo>
                  <a:pt x="1170" y="448"/>
                </a:lnTo>
                <a:lnTo>
                  <a:pt x="1184" y="450"/>
                </a:lnTo>
                <a:lnTo>
                  <a:pt x="1197" y="448"/>
                </a:lnTo>
                <a:lnTo>
                  <a:pt x="1213" y="443"/>
                </a:lnTo>
                <a:lnTo>
                  <a:pt x="1232" y="435"/>
                </a:lnTo>
                <a:lnTo>
                  <a:pt x="1248" y="430"/>
                </a:lnTo>
                <a:lnTo>
                  <a:pt x="1266" y="431"/>
                </a:lnTo>
                <a:lnTo>
                  <a:pt x="1283" y="437"/>
                </a:lnTo>
                <a:lnTo>
                  <a:pt x="1302" y="448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6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0" name="Freeform 371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309 w 1440"/>
              <a:gd name="T1" fmla="*/ 0 h 376"/>
              <a:gd name="T2" fmla="*/ 341 w 1440"/>
              <a:gd name="T3" fmla="*/ 0 h 376"/>
              <a:gd name="T4" fmla="*/ 371 w 1440"/>
              <a:gd name="T5" fmla="*/ 1 h 376"/>
              <a:gd name="T6" fmla="*/ 417 w 1440"/>
              <a:gd name="T7" fmla="*/ 7 h 376"/>
              <a:gd name="T8" fmla="*/ 448 w 1440"/>
              <a:gd name="T9" fmla="*/ 13 h 376"/>
              <a:gd name="T10" fmla="*/ 479 w 1440"/>
              <a:gd name="T11" fmla="*/ 19 h 376"/>
              <a:gd name="T12" fmla="*/ 509 w 1440"/>
              <a:gd name="T13" fmla="*/ 28 h 376"/>
              <a:gd name="T14" fmla="*/ 539 w 1440"/>
              <a:gd name="T15" fmla="*/ 39 h 376"/>
              <a:gd name="T16" fmla="*/ 577 w 1440"/>
              <a:gd name="T17" fmla="*/ 53 h 376"/>
              <a:gd name="T18" fmla="*/ 592 w 1440"/>
              <a:gd name="T19" fmla="*/ 60 h 376"/>
              <a:gd name="T20" fmla="*/ 618 w 1440"/>
              <a:gd name="T21" fmla="*/ 72 h 376"/>
              <a:gd name="T22" fmla="*/ 646 w 1440"/>
              <a:gd name="T23" fmla="*/ 90 h 376"/>
              <a:gd name="T24" fmla="*/ 670 w 1440"/>
              <a:gd name="T25" fmla="*/ 104 h 376"/>
              <a:gd name="T26" fmla="*/ 777 w 1440"/>
              <a:gd name="T27" fmla="*/ 157 h 376"/>
              <a:gd name="T28" fmla="*/ 804 w 1440"/>
              <a:gd name="T29" fmla="*/ 169 h 376"/>
              <a:gd name="T30" fmla="*/ 837 w 1440"/>
              <a:gd name="T31" fmla="*/ 178 h 376"/>
              <a:gd name="T32" fmla="*/ 864 w 1440"/>
              <a:gd name="T33" fmla="*/ 190 h 376"/>
              <a:gd name="T34" fmla="*/ 879 w 1440"/>
              <a:gd name="T35" fmla="*/ 199 h 376"/>
              <a:gd name="T36" fmla="*/ 908 w 1440"/>
              <a:gd name="T37" fmla="*/ 221 h 376"/>
              <a:gd name="T38" fmla="*/ 931 w 1440"/>
              <a:gd name="T39" fmla="*/ 237 h 376"/>
              <a:gd name="T40" fmla="*/ 982 w 1440"/>
              <a:gd name="T41" fmla="*/ 266 h 376"/>
              <a:gd name="T42" fmla="*/ 1024 w 1440"/>
              <a:gd name="T43" fmla="*/ 287 h 376"/>
              <a:gd name="T44" fmla="*/ 1053 w 1440"/>
              <a:gd name="T45" fmla="*/ 297 h 376"/>
              <a:gd name="T46" fmla="*/ 1083 w 1440"/>
              <a:gd name="T47" fmla="*/ 309 h 376"/>
              <a:gd name="T48" fmla="*/ 1113 w 1440"/>
              <a:gd name="T49" fmla="*/ 318 h 376"/>
              <a:gd name="T50" fmla="*/ 1152 w 1440"/>
              <a:gd name="T51" fmla="*/ 329 h 376"/>
              <a:gd name="T52" fmla="*/ 1170 w 1440"/>
              <a:gd name="T53" fmla="*/ 331 h 376"/>
              <a:gd name="T54" fmla="*/ 1197 w 1440"/>
              <a:gd name="T55" fmla="*/ 336 h 376"/>
              <a:gd name="T56" fmla="*/ 1232 w 1440"/>
              <a:gd name="T57" fmla="*/ 338 h 376"/>
              <a:gd name="T58" fmla="*/ 1266 w 1440"/>
              <a:gd name="T59" fmla="*/ 344 h 376"/>
              <a:gd name="T60" fmla="*/ 1302 w 1440"/>
              <a:gd name="T61" fmla="*/ 363 h 376"/>
              <a:gd name="T62" fmla="*/ 1331 w 1440"/>
              <a:gd name="T63" fmla="*/ 374 h 376"/>
              <a:gd name="T64" fmla="*/ 1440 w 1440"/>
              <a:gd name="T65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2"/>
                </a:lnTo>
                <a:lnTo>
                  <a:pt x="417" y="7"/>
                </a:lnTo>
                <a:lnTo>
                  <a:pt x="433" y="10"/>
                </a:lnTo>
                <a:lnTo>
                  <a:pt x="448" y="13"/>
                </a:lnTo>
                <a:lnTo>
                  <a:pt x="465" y="15"/>
                </a:lnTo>
                <a:lnTo>
                  <a:pt x="479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4"/>
                </a:lnTo>
                <a:lnTo>
                  <a:pt x="539" y="39"/>
                </a:lnTo>
                <a:lnTo>
                  <a:pt x="554" y="45"/>
                </a:lnTo>
                <a:lnTo>
                  <a:pt x="577" y="53"/>
                </a:lnTo>
                <a:lnTo>
                  <a:pt x="589" y="59"/>
                </a:lnTo>
                <a:lnTo>
                  <a:pt x="592" y="60"/>
                </a:lnTo>
                <a:lnTo>
                  <a:pt x="606" y="65"/>
                </a:lnTo>
                <a:lnTo>
                  <a:pt x="618" y="72"/>
                </a:lnTo>
                <a:lnTo>
                  <a:pt x="630" y="79"/>
                </a:lnTo>
                <a:lnTo>
                  <a:pt x="646" y="90"/>
                </a:lnTo>
                <a:lnTo>
                  <a:pt x="658" y="98"/>
                </a:lnTo>
                <a:lnTo>
                  <a:pt x="670" y="104"/>
                </a:lnTo>
                <a:lnTo>
                  <a:pt x="683" y="111"/>
                </a:lnTo>
                <a:lnTo>
                  <a:pt x="777" y="157"/>
                </a:lnTo>
                <a:lnTo>
                  <a:pt x="790" y="163"/>
                </a:lnTo>
                <a:lnTo>
                  <a:pt x="804" y="169"/>
                </a:lnTo>
                <a:lnTo>
                  <a:pt x="818" y="173"/>
                </a:lnTo>
                <a:lnTo>
                  <a:pt x="837" y="178"/>
                </a:lnTo>
                <a:lnTo>
                  <a:pt x="851" y="183"/>
                </a:lnTo>
                <a:lnTo>
                  <a:pt x="864" y="190"/>
                </a:lnTo>
                <a:lnTo>
                  <a:pt x="876" y="197"/>
                </a:lnTo>
                <a:lnTo>
                  <a:pt x="879" y="199"/>
                </a:lnTo>
                <a:lnTo>
                  <a:pt x="890" y="207"/>
                </a:lnTo>
                <a:lnTo>
                  <a:pt x="908" y="221"/>
                </a:lnTo>
                <a:lnTo>
                  <a:pt x="920" y="229"/>
                </a:lnTo>
                <a:lnTo>
                  <a:pt x="931" y="237"/>
                </a:lnTo>
                <a:lnTo>
                  <a:pt x="956" y="253"/>
                </a:lnTo>
                <a:lnTo>
                  <a:pt x="982" y="266"/>
                </a:lnTo>
                <a:lnTo>
                  <a:pt x="1010" y="280"/>
                </a:lnTo>
                <a:lnTo>
                  <a:pt x="1024" y="287"/>
                </a:lnTo>
                <a:lnTo>
                  <a:pt x="1039" y="293"/>
                </a:lnTo>
                <a:lnTo>
                  <a:pt x="1053" y="297"/>
                </a:lnTo>
                <a:lnTo>
                  <a:pt x="1068" y="304"/>
                </a:lnTo>
                <a:lnTo>
                  <a:pt x="1083" y="309"/>
                </a:lnTo>
                <a:lnTo>
                  <a:pt x="1098" y="313"/>
                </a:lnTo>
                <a:lnTo>
                  <a:pt x="1113" y="318"/>
                </a:lnTo>
                <a:lnTo>
                  <a:pt x="1128" y="322"/>
                </a:lnTo>
                <a:lnTo>
                  <a:pt x="1152" y="329"/>
                </a:lnTo>
                <a:lnTo>
                  <a:pt x="1166" y="331"/>
                </a:lnTo>
                <a:lnTo>
                  <a:pt x="1170" y="331"/>
                </a:lnTo>
                <a:lnTo>
                  <a:pt x="1184" y="335"/>
                </a:lnTo>
                <a:lnTo>
                  <a:pt x="1197" y="336"/>
                </a:lnTo>
                <a:lnTo>
                  <a:pt x="1213" y="338"/>
                </a:lnTo>
                <a:lnTo>
                  <a:pt x="1232" y="338"/>
                </a:lnTo>
                <a:lnTo>
                  <a:pt x="1248" y="339"/>
                </a:lnTo>
                <a:lnTo>
                  <a:pt x="1266" y="344"/>
                </a:lnTo>
                <a:lnTo>
                  <a:pt x="1283" y="352"/>
                </a:lnTo>
                <a:lnTo>
                  <a:pt x="1302" y="363"/>
                </a:lnTo>
                <a:lnTo>
                  <a:pt x="1317" y="371"/>
                </a:lnTo>
                <a:lnTo>
                  <a:pt x="1331" y="374"/>
                </a:lnTo>
                <a:lnTo>
                  <a:pt x="1346" y="37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1" name="Freeform 372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92 w 1440"/>
              <a:gd name="T1" fmla="*/ 14 h 376"/>
              <a:gd name="T2" fmla="*/ 121 w 1440"/>
              <a:gd name="T3" fmla="*/ 18 h 376"/>
              <a:gd name="T4" fmla="*/ 154 w 1440"/>
              <a:gd name="T5" fmla="*/ 19 h 376"/>
              <a:gd name="T6" fmla="*/ 189 w 1440"/>
              <a:gd name="T7" fmla="*/ 27 h 376"/>
              <a:gd name="T8" fmla="*/ 226 w 1440"/>
              <a:gd name="T9" fmla="*/ 43 h 376"/>
              <a:gd name="T10" fmla="*/ 254 w 1440"/>
              <a:gd name="T11" fmla="*/ 53 h 376"/>
              <a:gd name="T12" fmla="*/ 272 w 1440"/>
              <a:gd name="T13" fmla="*/ 55 h 376"/>
              <a:gd name="T14" fmla="*/ 309 w 1440"/>
              <a:gd name="T15" fmla="*/ 55 h 376"/>
              <a:gd name="T16" fmla="*/ 349 w 1440"/>
              <a:gd name="T17" fmla="*/ 59 h 376"/>
              <a:gd name="T18" fmla="*/ 377 w 1440"/>
              <a:gd name="T19" fmla="*/ 61 h 376"/>
              <a:gd name="T20" fmla="*/ 403 w 1440"/>
              <a:gd name="T21" fmla="*/ 65 h 376"/>
              <a:gd name="T22" fmla="*/ 430 w 1440"/>
              <a:gd name="T23" fmla="*/ 69 h 376"/>
              <a:gd name="T24" fmla="*/ 457 w 1440"/>
              <a:gd name="T25" fmla="*/ 77 h 376"/>
              <a:gd name="T26" fmla="*/ 484 w 1440"/>
              <a:gd name="T27" fmla="*/ 83 h 376"/>
              <a:gd name="T28" fmla="*/ 510 w 1440"/>
              <a:gd name="T29" fmla="*/ 91 h 376"/>
              <a:gd name="T30" fmla="*/ 545 w 1440"/>
              <a:gd name="T31" fmla="*/ 104 h 376"/>
              <a:gd name="T32" fmla="*/ 561 w 1440"/>
              <a:gd name="T33" fmla="*/ 110 h 376"/>
              <a:gd name="T34" fmla="*/ 590 w 1440"/>
              <a:gd name="T35" fmla="*/ 117 h 376"/>
              <a:gd name="T36" fmla="*/ 626 w 1440"/>
              <a:gd name="T37" fmla="*/ 121 h 376"/>
              <a:gd name="T38" fmla="*/ 658 w 1440"/>
              <a:gd name="T39" fmla="*/ 125 h 376"/>
              <a:gd name="T40" fmla="*/ 730 w 1440"/>
              <a:gd name="T41" fmla="*/ 135 h 376"/>
              <a:gd name="T42" fmla="*/ 803 w 1440"/>
              <a:gd name="T43" fmla="*/ 144 h 376"/>
              <a:gd name="T44" fmla="*/ 836 w 1440"/>
              <a:gd name="T45" fmla="*/ 142 h 376"/>
              <a:gd name="T46" fmla="*/ 877 w 1440"/>
              <a:gd name="T47" fmla="*/ 140 h 376"/>
              <a:gd name="T48" fmla="*/ 905 w 1440"/>
              <a:gd name="T49" fmla="*/ 148 h 376"/>
              <a:gd name="T50" fmla="*/ 919 w 1440"/>
              <a:gd name="T51" fmla="*/ 158 h 376"/>
              <a:gd name="T52" fmla="*/ 948 w 1440"/>
              <a:gd name="T53" fmla="*/ 178 h 376"/>
              <a:gd name="T54" fmla="*/ 968 w 1440"/>
              <a:gd name="T55" fmla="*/ 192 h 376"/>
              <a:gd name="T56" fmla="*/ 990 w 1440"/>
              <a:gd name="T57" fmla="*/ 205 h 376"/>
              <a:gd name="T58" fmla="*/ 1014 w 1440"/>
              <a:gd name="T59" fmla="*/ 217 h 376"/>
              <a:gd name="T60" fmla="*/ 1050 w 1440"/>
              <a:gd name="T61" fmla="*/ 235 h 376"/>
              <a:gd name="T62" fmla="*/ 1088 w 1440"/>
              <a:gd name="T63" fmla="*/ 251 h 376"/>
              <a:gd name="T64" fmla="*/ 1128 w 1440"/>
              <a:gd name="T65" fmla="*/ 264 h 376"/>
              <a:gd name="T66" fmla="*/ 1166 w 1440"/>
              <a:gd name="T67" fmla="*/ 275 h 376"/>
              <a:gd name="T68" fmla="*/ 1184 w 1440"/>
              <a:gd name="T69" fmla="*/ 280 h 376"/>
              <a:gd name="T70" fmla="*/ 1213 w 1440"/>
              <a:gd name="T71" fmla="*/ 292 h 376"/>
              <a:gd name="T72" fmla="*/ 1266 w 1440"/>
              <a:gd name="T73" fmla="*/ 317 h 376"/>
              <a:gd name="T74" fmla="*/ 1302 w 1440"/>
              <a:gd name="T75" fmla="*/ 336 h 376"/>
              <a:gd name="T76" fmla="*/ 1331 w 1440"/>
              <a:gd name="T77" fmla="*/ 351 h 376"/>
              <a:gd name="T78" fmla="*/ 1440 w 1440"/>
              <a:gd name="T7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19"/>
                </a:lnTo>
                <a:lnTo>
                  <a:pt x="172" y="22"/>
                </a:lnTo>
                <a:lnTo>
                  <a:pt x="189" y="27"/>
                </a:lnTo>
                <a:lnTo>
                  <a:pt x="207" y="34"/>
                </a:lnTo>
                <a:lnTo>
                  <a:pt x="226" y="43"/>
                </a:lnTo>
                <a:lnTo>
                  <a:pt x="240" y="51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5"/>
                </a:lnTo>
                <a:lnTo>
                  <a:pt x="337" y="57"/>
                </a:lnTo>
                <a:lnTo>
                  <a:pt x="349" y="59"/>
                </a:lnTo>
                <a:lnTo>
                  <a:pt x="363" y="60"/>
                </a:lnTo>
                <a:lnTo>
                  <a:pt x="377" y="61"/>
                </a:lnTo>
                <a:lnTo>
                  <a:pt x="389" y="62"/>
                </a:lnTo>
                <a:lnTo>
                  <a:pt x="403" y="65"/>
                </a:lnTo>
                <a:lnTo>
                  <a:pt x="417" y="68"/>
                </a:lnTo>
                <a:lnTo>
                  <a:pt x="430" y="69"/>
                </a:lnTo>
                <a:lnTo>
                  <a:pt x="443" y="73"/>
                </a:lnTo>
                <a:lnTo>
                  <a:pt x="457" y="77"/>
                </a:lnTo>
                <a:lnTo>
                  <a:pt x="470" y="79"/>
                </a:lnTo>
                <a:lnTo>
                  <a:pt x="484" y="83"/>
                </a:lnTo>
                <a:lnTo>
                  <a:pt x="497" y="87"/>
                </a:lnTo>
                <a:lnTo>
                  <a:pt x="510" y="91"/>
                </a:lnTo>
                <a:lnTo>
                  <a:pt x="523" y="95"/>
                </a:lnTo>
                <a:lnTo>
                  <a:pt x="545" y="104"/>
                </a:lnTo>
                <a:lnTo>
                  <a:pt x="559" y="108"/>
                </a:lnTo>
                <a:lnTo>
                  <a:pt x="561" y="110"/>
                </a:lnTo>
                <a:lnTo>
                  <a:pt x="575" y="115"/>
                </a:lnTo>
                <a:lnTo>
                  <a:pt x="590" y="117"/>
                </a:lnTo>
                <a:lnTo>
                  <a:pt x="606" y="119"/>
                </a:lnTo>
                <a:lnTo>
                  <a:pt x="626" y="121"/>
                </a:lnTo>
                <a:lnTo>
                  <a:pt x="641" y="123"/>
                </a:lnTo>
                <a:lnTo>
                  <a:pt x="658" y="125"/>
                </a:lnTo>
                <a:lnTo>
                  <a:pt x="673" y="127"/>
                </a:lnTo>
                <a:lnTo>
                  <a:pt x="730" y="135"/>
                </a:lnTo>
                <a:lnTo>
                  <a:pt x="786" y="142"/>
                </a:lnTo>
                <a:lnTo>
                  <a:pt x="803" y="144"/>
                </a:lnTo>
                <a:lnTo>
                  <a:pt x="819" y="144"/>
                </a:lnTo>
                <a:lnTo>
                  <a:pt x="836" y="142"/>
                </a:lnTo>
                <a:lnTo>
                  <a:pt x="861" y="140"/>
                </a:lnTo>
                <a:lnTo>
                  <a:pt x="877" y="140"/>
                </a:lnTo>
                <a:lnTo>
                  <a:pt x="893" y="142"/>
                </a:lnTo>
                <a:lnTo>
                  <a:pt x="905" y="148"/>
                </a:lnTo>
                <a:lnTo>
                  <a:pt x="908" y="150"/>
                </a:lnTo>
                <a:lnTo>
                  <a:pt x="919" y="158"/>
                </a:lnTo>
                <a:lnTo>
                  <a:pt x="938" y="171"/>
                </a:lnTo>
                <a:lnTo>
                  <a:pt x="948" y="178"/>
                </a:lnTo>
                <a:lnTo>
                  <a:pt x="959" y="184"/>
                </a:lnTo>
                <a:lnTo>
                  <a:pt x="968" y="192"/>
                </a:lnTo>
                <a:lnTo>
                  <a:pt x="981" y="199"/>
                </a:lnTo>
                <a:lnTo>
                  <a:pt x="990" y="205"/>
                </a:lnTo>
                <a:lnTo>
                  <a:pt x="1001" y="211"/>
                </a:lnTo>
                <a:lnTo>
                  <a:pt x="1014" y="217"/>
                </a:lnTo>
                <a:lnTo>
                  <a:pt x="1025" y="222"/>
                </a:lnTo>
                <a:lnTo>
                  <a:pt x="1050" y="235"/>
                </a:lnTo>
                <a:lnTo>
                  <a:pt x="1075" y="246"/>
                </a:lnTo>
                <a:lnTo>
                  <a:pt x="1088" y="251"/>
                </a:lnTo>
                <a:lnTo>
                  <a:pt x="1115" y="260"/>
                </a:lnTo>
                <a:lnTo>
                  <a:pt x="1128" y="264"/>
                </a:lnTo>
                <a:lnTo>
                  <a:pt x="1152" y="272"/>
                </a:lnTo>
                <a:lnTo>
                  <a:pt x="1166" y="275"/>
                </a:lnTo>
                <a:lnTo>
                  <a:pt x="1170" y="276"/>
                </a:lnTo>
                <a:lnTo>
                  <a:pt x="1184" y="280"/>
                </a:lnTo>
                <a:lnTo>
                  <a:pt x="1197" y="285"/>
                </a:lnTo>
                <a:lnTo>
                  <a:pt x="1213" y="292"/>
                </a:lnTo>
                <a:lnTo>
                  <a:pt x="1232" y="301"/>
                </a:lnTo>
                <a:lnTo>
                  <a:pt x="1266" y="317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4"/>
                </a:lnTo>
                <a:lnTo>
                  <a:pt x="1331" y="351"/>
                </a:lnTo>
                <a:lnTo>
                  <a:pt x="1346" y="355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2" name="Freeform 373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92 w 1440"/>
              <a:gd name="T1" fmla="*/ 30 h 376"/>
              <a:gd name="T2" fmla="*/ 121 w 1440"/>
              <a:gd name="T3" fmla="*/ 39 h 376"/>
              <a:gd name="T4" fmla="*/ 154 w 1440"/>
              <a:gd name="T5" fmla="*/ 44 h 376"/>
              <a:gd name="T6" fmla="*/ 189 w 1440"/>
              <a:gd name="T7" fmla="*/ 57 h 376"/>
              <a:gd name="T8" fmla="*/ 226 w 1440"/>
              <a:gd name="T9" fmla="*/ 90 h 376"/>
              <a:gd name="T10" fmla="*/ 254 w 1440"/>
              <a:gd name="T11" fmla="*/ 110 h 376"/>
              <a:gd name="T12" fmla="*/ 272 w 1440"/>
              <a:gd name="T13" fmla="*/ 112 h 376"/>
              <a:gd name="T14" fmla="*/ 309 w 1440"/>
              <a:gd name="T15" fmla="*/ 114 h 376"/>
              <a:gd name="T16" fmla="*/ 332 w 1440"/>
              <a:gd name="T17" fmla="*/ 116 h 376"/>
              <a:gd name="T18" fmla="*/ 354 w 1440"/>
              <a:gd name="T19" fmla="*/ 119 h 376"/>
              <a:gd name="T20" fmla="*/ 378 w 1440"/>
              <a:gd name="T21" fmla="*/ 124 h 376"/>
              <a:gd name="T22" fmla="*/ 400 w 1440"/>
              <a:gd name="T23" fmla="*/ 127 h 376"/>
              <a:gd name="T24" fmla="*/ 423 w 1440"/>
              <a:gd name="T25" fmla="*/ 132 h 376"/>
              <a:gd name="T26" fmla="*/ 445 w 1440"/>
              <a:gd name="T27" fmla="*/ 136 h 376"/>
              <a:gd name="T28" fmla="*/ 469 w 1440"/>
              <a:gd name="T29" fmla="*/ 142 h 376"/>
              <a:gd name="T30" fmla="*/ 492 w 1440"/>
              <a:gd name="T31" fmla="*/ 148 h 376"/>
              <a:gd name="T32" fmla="*/ 527 w 1440"/>
              <a:gd name="T33" fmla="*/ 162 h 376"/>
              <a:gd name="T34" fmla="*/ 545 w 1440"/>
              <a:gd name="T35" fmla="*/ 166 h 376"/>
              <a:gd name="T36" fmla="*/ 581 w 1440"/>
              <a:gd name="T37" fmla="*/ 162 h 376"/>
              <a:gd name="T38" fmla="*/ 626 w 1440"/>
              <a:gd name="T39" fmla="*/ 150 h 376"/>
              <a:gd name="T40" fmla="*/ 663 w 1440"/>
              <a:gd name="T41" fmla="*/ 144 h 376"/>
              <a:gd name="T42" fmla="*/ 795 w 1440"/>
              <a:gd name="T43" fmla="*/ 129 h 376"/>
              <a:gd name="T44" fmla="*/ 833 w 1440"/>
              <a:gd name="T45" fmla="*/ 121 h 376"/>
              <a:gd name="T46" fmla="*/ 883 w 1440"/>
              <a:gd name="T47" fmla="*/ 104 h 376"/>
              <a:gd name="T48" fmla="*/ 920 w 1440"/>
              <a:gd name="T49" fmla="*/ 98 h 376"/>
              <a:gd name="T50" fmla="*/ 935 w 1440"/>
              <a:gd name="T51" fmla="*/ 104 h 376"/>
              <a:gd name="T52" fmla="*/ 966 w 1440"/>
              <a:gd name="T53" fmla="*/ 125 h 376"/>
              <a:gd name="T54" fmla="*/ 985 w 1440"/>
              <a:gd name="T55" fmla="*/ 136 h 376"/>
              <a:gd name="T56" fmla="*/ 1003 w 1440"/>
              <a:gd name="T57" fmla="*/ 148 h 376"/>
              <a:gd name="T58" fmla="*/ 1022 w 1440"/>
              <a:gd name="T59" fmla="*/ 158 h 376"/>
              <a:gd name="T60" fmla="*/ 1040 w 1440"/>
              <a:gd name="T61" fmla="*/ 170 h 376"/>
              <a:gd name="T62" fmla="*/ 1061 w 1440"/>
              <a:gd name="T63" fmla="*/ 180 h 376"/>
              <a:gd name="T64" fmla="*/ 1094 w 1440"/>
              <a:gd name="T65" fmla="*/ 197 h 376"/>
              <a:gd name="T66" fmla="*/ 1117 w 1440"/>
              <a:gd name="T67" fmla="*/ 207 h 376"/>
              <a:gd name="T68" fmla="*/ 1152 w 1440"/>
              <a:gd name="T69" fmla="*/ 218 h 376"/>
              <a:gd name="T70" fmla="*/ 1170 w 1440"/>
              <a:gd name="T71" fmla="*/ 222 h 376"/>
              <a:gd name="T72" fmla="*/ 1197 w 1440"/>
              <a:gd name="T73" fmla="*/ 238 h 376"/>
              <a:gd name="T74" fmla="*/ 1232 w 1440"/>
              <a:gd name="T75" fmla="*/ 267 h 376"/>
              <a:gd name="T76" fmla="*/ 1266 w 1440"/>
              <a:gd name="T77" fmla="*/ 293 h 376"/>
              <a:gd name="T78" fmla="*/ 1302 w 1440"/>
              <a:gd name="T79" fmla="*/ 314 h 376"/>
              <a:gd name="T80" fmla="*/ 1331 w 1440"/>
              <a:gd name="T81" fmla="*/ 330 h 376"/>
              <a:gd name="T82" fmla="*/ 1440 w 1440"/>
              <a:gd name="T83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2"/>
                </a:lnTo>
                <a:lnTo>
                  <a:pt x="272" y="112"/>
                </a:lnTo>
                <a:lnTo>
                  <a:pt x="285" y="114"/>
                </a:lnTo>
                <a:lnTo>
                  <a:pt x="309" y="114"/>
                </a:lnTo>
                <a:lnTo>
                  <a:pt x="320" y="115"/>
                </a:lnTo>
                <a:lnTo>
                  <a:pt x="332" y="116"/>
                </a:lnTo>
                <a:lnTo>
                  <a:pt x="345" y="117"/>
                </a:lnTo>
                <a:lnTo>
                  <a:pt x="354" y="119"/>
                </a:lnTo>
                <a:lnTo>
                  <a:pt x="365" y="121"/>
                </a:lnTo>
                <a:lnTo>
                  <a:pt x="378" y="124"/>
                </a:lnTo>
                <a:lnTo>
                  <a:pt x="389" y="125"/>
                </a:lnTo>
                <a:lnTo>
                  <a:pt x="400" y="127"/>
                </a:lnTo>
                <a:lnTo>
                  <a:pt x="411" y="129"/>
                </a:lnTo>
                <a:lnTo>
                  <a:pt x="423" y="132"/>
                </a:lnTo>
                <a:lnTo>
                  <a:pt x="434" y="135"/>
                </a:lnTo>
                <a:lnTo>
                  <a:pt x="445" y="136"/>
                </a:lnTo>
                <a:lnTo>
                  <a:pt x="457" y="138"/>
                </a:lnTo>
                <a:lnTo>
                  <a:pt x="469" y="142"/>
                </a:lnTo>
                <a:lnTo>
                  <a:pt x="480" y="144"/>
                </a:lnTo>
                <a:lnTo>
                  <a:pt x="492" y="148"/>
                </a:lnTo>
                <a:lnTo>
                  <a:pt x="514" y="157"/>
                </a:lnTo>
                <a:lnTo>
                  <a:pt x="527" y="162"/>
                </a:lnTo>
                <a:lnTo>
                  <a:pt x="530" y="163"/>
                </a:lnTo>
                <a:lnTo>
                  <a:pt x="545" y="166"/>
                </a:lnTo>
                <a:lnTo>
                  <a:pt x="561" y="166"/>
                </a:lnTo>
                <a:lnTo>
                  <a:pt x="581" y="162"/>
                </a:lnTo>
                <a:lnTo>
                  <a:pt x="606" y="156"/>
                </a:lnTo>
                <a:lnTo>
                  <a:pt x="626" y="150"/>
                </a:lnTo>
                <a:lnTo>
                  <a:pt x="644" y="148"/>
                </a:lnTo>
                <a:lnTo>
                  <a:pt x="663" y="144"/>
                </a:lnTo>
                <a:lnTo>
                  <a:pt x="728" y="137"/>
                </a:lnTo>
                <a:lnTo>
                  <a:pt x="795" y="129"/>
                </a:lnTo>
                <a:lnTo>
                  <a:pt x="814" y="127"/>
                </a:lnTo>
                <a:lnTo>
                  <a:pt x="833" y="121"/>
                </a:lnTo>
                <a:lnTo>
                  <a:pt x="854" y="115"/>
                </a:lnTo>
                <a:lnTo>
                  <a:pt x="883" y="104"/>
                </a:lnTo>
                <a:lnTo>
                  <a:pt x="902" y="99"/>
                </a:lnTo>
                <a:lnTo>
                  <a:pt x="920" y="98"/>
                </a:lnTo>
                <a:lnTo>
                  <a:pt x="934" y="102"/>
                </a:lnTo>
                <a:lnTo>
                  <a:pt x="935" y="104"/>
                </a:lnTo>
                <a:lnTo>
                  <a:pt x="948" y="112"/>
                </a:lnTo>
                <a:lnTo>
                  <a:pt x="966" y="125"/>
                </a:lnTo>
                <a:lnTo>
                  <a:pt x="975" y="131"/>
                </a:lnTo>
                <a:lnTo>
                  <a:pt x="985" y="136"/>
                </a:lnTo>
                <a:lnTo>
                  <a:pt x="993" y="142"/>
                </a:lnTo>
                <a:lnTo>
                  <a:pt x="1003" y="148"/>
                </a:lnTo>
                <a:lnTo>
                  <a:pt x="1013" y="153"/>
                </a:lnTo>
                <a:lnTo>
                  <a:pt x="1022" y="158"/>
                </a:lnTo>
                <a:lnTo>
                  <a:pt x="1032" y="165"/>
                </a:lnTo>
                <a:lnTo>
                  <a:pt x="1040" y="170"/>
                </a:lnTo>
                <a:lnTo>
                  <a:pt x="1051" y="175"/>
                </a:lnTo>
                <a:lnTo>
                  <a:pt x="1061" y="180"/>
                </a:lnTo>
                <a:lnTo>
                  <a:pt x="1083" y="191"/>
                </a:lnTo>
                <a:lnTo>
                  <a:pt x="1094" y="197"/>
                </a:lnTo>
                <a:lnTo>
                  <a:pt x="1105" y="201"/>
                </a:lnTo>
                <a:lnTo>
                  <a:pt x="1117" y="207"/>
                </a:lnTo>
                <a:lnTo>
                  <a:pt x="1128" y="212"/>
                </a:lnTo>
                <a:lnTo>
                  <a:pt x="1152" y="218"/>
                </a:lnTo>
                <a:lnTo>
                  <a:pt x="1166" y="222"/>
                </a:lnTo>
                <a:lnTo>
                  <a:pt x="1170" y="222"/>
                </a:lnTo>
                <a:lnTo>
                  <a:pt x="1184" y="229"/>
                </a:lnTo>
                <a:lnTo>
                  <a:pt x="1197" y="238"/>
                </a:lnTo>
                <a:lnTo>
                  <a:pt x="1213" y="250"/>
                </a:lnTo>
                <a:lnTo>
                  <a:pt x="1232" y="267"/>
                </a:lnTo>
                <a:lnTo>
                  <a:pt x="1248" y="281"/>
                </a:lnTo>
                <a:lnTo>
                  <a:pt x="1266" y="293"/>
                </a:lnTo>
                <a:lnTo>
                  <a:pt x="1283" y="304"/>
                </a:lnTo>
                <a:lnTo>
                  <a:pt x="1302" y="314"/>
                </a:lnTo>
                <a:lnTo>
                  <a:pt x="1317" y="322"/>
                </a:lnTo>
                <a:lnTo>
                  <a:pt x="1331" y="330"/>
                </a:lnTo>
                <a:lnTo>
                  <a:pt x="1346" y="33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3" name="Freeform 374"/>
          <p:cNvSpPr>
            <a:spLocks/>
          </p:cNvSpPr>
          <p:nvPr/>
        </p:nvSpPr>
        <p:spPr bwMode="auto">
          <a:xfrm>
            <a:off x="2209800" y="2162447"/>
            <a:ext cx="2363788" cy="742950"/>
          </a:xfrm>
          <a:custGeom>
            <a:avLst/>
            <a:gdLst>
              <a:gd name="T0" fmla="*/ 92 w 1440"/>
              <a:gd name="T1" fmla="*/ 84 h 559"/>
              <a:gd name="T2" fmla="*/ 121 w 1440"/>
              <a:gd name="T3" fmla="*/ 76 h 559"/>
              <a:gd name="T4" fmla="*/ 154 w 1440"/>
              <a:gd name="T5" fmla="*/ 70 h 559"/>
              <a:gd name="T6" fmla="*/ 189 w 1440"/>
              <a:gd name="T7" fmla="*/ 55 h 559"/>
              <a:gd name="T8" fmla="*/ 226 w 1440"/>
              <a:gd name="T9" fmla="*/ 25 h 559"/>
              <a:gd name="T10" fmla="*/ 254 w 1440"/>
              <a:gd name="T11" fmla="*/ 5 h 559"/>
              <a:gd name="T12" fmla="*/ 272 w 1440"/>
              <a:gd name="T13" fmla="*/ 1 h 559"/>
              <a:gd name="T14" fmla="*/ 309 w 1440"/>
              <a:gd name="T15" fmla="*/ 1 h 559"/>
              <a:gd name="T16" fmla="*/ 348 w 1440"/>
              <a:gd name="T17" fmla="*/ 0 h 559"/>
              <a:gd name="T18" fmla="*/ 388 w 1440"/>
              <a:gd name="T19" fmla="*/ 1 h 559"/>
              <a:gd name="T20" fmla="*/ 426 w 1440"/>
              <a:gd name="T21" fmla="*/ 5 h 559"/>
              <a:gd name="T22" fmla="*/ 465 w 1440"/>
              <a:gd name="T23" fmla="*/ 11 h 559"/>
              <a:gd name="T24" fmla="*/ 503 w 1440"/>
              <a:gd name="T25" fmla="*/ 20 h 559"/>
              <a:gd name="T26" fmla="*/ 541 w 1440"/>
              <a:gd name="T27" fmla="*/ 32 h 559"/>
              <a:gd name="T28" fmla="*/ 578 w 1440"/>
              <a:gd name="T29" fmla="*/ 45 h 559"/>
              <a:gd name="T30" fmla="*/ 614 w 1440"/>
              <a:gd name="T31" fmla="*/ 60 h 559"/>
              <a:gd name="T32" fmla="*/ 648 w 1440"/>
              <a:gd name="T33" fmla="*/ 75 h 559"/>
              <a:gd name="T34" fmla="*/ 663 w 1440"/>
              <a:gd name="T35" fmla="*/ 84 h 559"/>
              <a:gd name="T36" fmla="*/ 677 w 1440"/>
              <a:gd name="T37" fmla="*/ 115 h 559"/>
              <a:gd name="T38" fmla="*/ 688 w 1440"/>
              <a:gd name="T39" fmla="*/ 159 h 559"/>
              <a:gd name="T40" fmla="*/ 702 w 1440"/>
              <a:gd name="T41" fmla="*/ 191 h 559"/>
              <a:gd name="T42" fmla="*/ 760 w 1440"/>
              <a:gd name="T43" fmla="*/ 298 h 559"/>
              <a:gd name="T44" fmla="*/ 775 w 1440"/>
              <a:gd name="T45" fmla="*/ 327 h 559"/>
              <a:gd name="T46" fmla="*/ 792 w 1440"/>
              <a:gd name="T47" fmla="*/ 366 h 559"/>
              <a:gd name="T48" fmla="*/ 808 w 1440"/>
              <a:gd name="T49" fmla="*/ 393 h 559"/>
              <a:gd name="T50" fmla="*/ 821 w 1440"/>
              <a:gd name="T51" fmla="*/ 405 h 559"/>
              <a:gd name="T52" fmla="*/ 850 w 1440"/>
              <a:gd name="T53" fmla="*/ 427 h 559"/>
              <a:gd name="T54" fmla="*/ 880 w 1440"/>
              <a:gd name="T55" fmla="*/ 448 h 559"/>
              <a:gd name="T56" fmla="*/ 927 w 1440"/>
              <a:gd name="T57" fmla="*/ 480 h 559"/>
              <a:gd name="T58" fmla="*/ 960 w 1440"/>
              <a:gd name="T59" fmla="*/ 497 h 559"/>
              <a:gd name="T60" fmla="*/ 996 w 1440"/>
              <a:gd name="T61" fmla="*/ 511 h 559"/>
              <a:gd name="T62" fmla="*/ 1032 w 1440"/>
              <a:gd name="T63" fmla="*/ 526 h 559"/>
              <a:gd name="T64" fmla="*/ 1070 w 1440"/>
              <a:gd name="T65" fmla="*/ 536 h 559"/>
              <a:gd name="T66" fmla="*/ 1109 w 1440"/>
              <a:gd name="T67" fmla="*/ 545 h 559"/>
              <a:gd name="T68" fmla="*/ 1152 w 1440"/>
              <a:gd name="T69" fmla="*/ 555 h 559"/>
              <a:gd name="T70" fmla="*/ 1170 w 1440"/>
              <a:gd name="T71" fmla="*/ 557 h 559"/>
              <a:gd name="T72" fmla="*/ 1197 w 1440"/>
              <a:gd name="T73" fmla="*/ 555 h 559"/>
              <a:gd name="T74" fmla="*/ 1232 w 1440"/>
              <a:gd name="T75" fmla="*/ 526 h 559"/>
              <a:gd name="T76" fmla="*/ 1266 w 1440"/>
              <a:gd name="T77" fmla="*/ 513 h 559"/>
              <a:gd name="T78" fmla="*/ 1302 w 1440"/>
              <a:gd name="T79" fmla="*/ 530 h 559"/>
              <a:gd name="T80" fmla="*/ 1331 w 1440"/>
              <a:gd name="T81" fmla="*/ 538 h 559"/>
              <a:gd name="T82" fmla="*/ 1440 w 1440"/>
              <a:gd name="T83" fmla="*/ 49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9">
                <a:moveTo>
                  <a:pt x="0" y="115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2"/>
                </a:lnTo>
                <a:lnTo>
                  <a:pt x="154" y="70"/>
                </a:lnTo>
                <a:lnTo>
                  <a:pt x="172" y="64"/>
                </a:lnTo>
                <a:lnTo>
                  <a:pt x="189" y="55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0"/>
                </a:lnTo>
                <a:lnTo>
                  <a:pt x="388" y="1"/>
                </a:lnTo>
                <a:lnTo>
                  <a:pt x="407" y="3"/>
                </a:lnTo>
                <a:lnTo>
                  <a:pt x="426" y="5"/>
                </a:lnTo>
                <a:lnTo>
                  <a:pt x="445" y="7"/>
                </a:lnTo>
                <a:lnTo>
                  <a:pt x="465" y="11"/>
                </a:lnTo>
                <a:lnTo>
                  <a:pt x="484" y="13"/>
                </a:lnTo>
                <a:lnTo>
                  <a:pt x="503" y="20"/>
                </a:lnTo>
                <a:lnTo>
                  <a:pt x="523" y="25"/>
                </a:lnTo>
                <a:lnTo>
                  <a:pt x="541" y="32"/>
                </a:lnTo>
                <a:lnTo>
                  <a:pt x="560" y="37"/>
                </a:lnTo>
                <a:lnTo>
                  <a:pt x="578" y="45"/>
                </a:lnTo>
                <a:lnTo>
                  <a:pt x="596" y="53"/>
                </a:lnTo>
                <a:lnTo>
                  <a:pt x="614" y="60"/>
                </a:lnTo>
                <a:lnTo>
                  <a:pt x="636" y="70"/>
                </a:lnTo>
                <a:lnTo>
                  <a:pt x="648" y="75"/>
                </a:lnTo>
                <a:lnTo>
                  <a:pt x="651" y="76"/>
                </a:lnTo>
                <a:lnTo>
                  <a:pt x="663" y="84"/>
                </a:lnTo>
                <a:lnTo>
                  <a:pt x="672" y="97"/>
                </a:lnTo>
                <a:lnTo>
                  <a:pt x="677" y="115"/>
                </a:lnTo>
                <a:lnTo>
                  <a:pt x="683" y="140"/>
                </a:lnTo>
                <a:lnTo>
                  <a:pt x="688" y="159"/>
                </a:lnTo>
                <a:lnTo>
                  <a:pt x="695" y="176"/>
                </a:lnTo>
                <a:lnTo>
                  <a:pt x="702" y="191"/>
                </a:lnTo>
                <a:lnTo>
                  <a:pt x="731" y="245"/>
                </a:lnTo>
                <a:lnTo>
                  <a:pt x="760" y="298"/>
                </a:lnTo>
                <a:lnTo>
                  <a:pt x="768" y="312"/>
                </a:lnTo>
                <a:lnTo>
                  <a:pt x="775" y="327"/>
                </a:lnTo>
                <a:lnTo>
                  <a:pt x="784" y="344"/>
                </a:lnTo>
                <a:lnTo>
                  <a:pt x="792" y="366"/>
                </a:lnTo>
                <a:lnTo>
                  <a:pt x="799" y="379"/>
                </a:lnTo>
                <a:lnTo>
                  <a:pt x="808" y="393"/>
                </a:lnTo>
                <a:lnTo>
                  <a:pt x="818" y="404"/>
                </a:lnTo>
                <a:lnTo>
                  <a:pt x="821" y="405"/>
                </a:lnTo>
                <a:lnTo>
                  <a:pt x="832" y="413"/>
                </a:lnTo>
                <a:lnTo>
                  <a:pt x="850" y="427"/>
                </a:lnTo>
                <a:lnTo>
                  <a:pt x="865" y="439"/>
                </a:lnTo>
                <a:lnTo>
                  <a:pt x="880" y="448"/>
                </a:lnTo>
                <a:lnTo>
                  <a:pt x="895" y="460"/>
                </a:lnTo>
                <a:lnTo>
                  <a:pt x="927" y="480"/>
                </a:lnTo>
                <a:lnTo>
                  <a:pt x="944" y="488"/>
                </a:lnTo>
                <a:lnTo>
                  <a:pt x="960" y="497"/>
                </a:lnTo>
                <a:lnTo>
                  <a:pt x="978" y="505"/>
                </a:lnTo>
                <a:lnTo>
                  <a:pt x="996" y="511"/>
                </a:lnTo>
                <a:lnTo>
                  <a:pt x="1014" y="518"/>
                </a:lnTo>
                <a:lnTo>
                  <a:pt x="1032" y="526"/>
                </a:lnTo>
                <a:lnTo>
                  <a:pt x="1051" y="531"/>
                </a:lnTo>
                <a:lnTo>
                  <a:pt x="1070" y="536"/>
                </a:lnTo>
                <a:lnTo>
                  <a:pt x="1090" y="542"/>
                </a:lnTo>
                <a:lnTo>
                  <a:pt x="1109" y="545"/>
                </a:lnTo>
                <a:lnTo>
                  <a:pt x="1128" y="548"/>
                </a:lnTo>
                <a:lnTo>
                  <a:pt x="1152" y="555"/>
                </a:lnTo>
                <a:lnTo>
                  <a:pt x="1166" y="557"/>
                </a:lnTo>
                <a:lnTo>
                  <a:pt x="1170" y="557"/>
                </a:lnTo>
                <a:lnTo>
                  <a:pt x="1184" y="559"/>
                </a:lnTo>
                <a:lnTo>
                  <a:pt x="1197" y="555"/>
                </a:lnTo>
                <a:lnTo>
                  <a:pt x="1213" y="543"/>
                </a:lnTo>
                <a:lnTo>
                  <a:pt x="1232" y="526"/>
                </a:lnTo>
                <a:lnTo>
                  <a:pt x="1248" y="515"/>
                </a:lnTo>
                <a:lnTo>
                  <a:pt x="1266" y="513"/>
                </a:lnTo>
                <a:lnTo>
                  <a:pt x="1283" y="518"/>
                </a:lnTo>
                <a:lnTo>
                  <a:pt x="1302" y="530"/>
                </a:lnTo>
                <a:lnTo>
                  <a:pt x="1317" y="536"/>
                </a:lnTo>
                <a:lnTo>
                  <a:pt x="1331" y="538"/>
                </a:lnTo>
                <a:lnTo>
                  <a:pt x="1346" y="534"/>
                </a:lnTo>
                <a:lnTo>
                  <a:pt x="1440" y="49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4" name="Freeform 375"/>
          <p:cNvSpPr>
            <a:spLocks/>
          </p:cNvSpPr>
          <p:nvPr/>
        </p:nvSpPr>
        <p:spPr bwMode="auto">
          <a:xfrm>
            <a:off x="2209800" y="2237060"/>
            <a:ext cx="2363788" cy="608012"/>
          </a:xfrm>
          <a:custGeom>
            <a:avLst/>
            <a:gdLst>
              <a:gd name="T0" fmla="*/ 92 w 1440"/>
              <a:gd name="T1" fmla="*/ 44 h 457"/>
              <a:gd name="T2" fmla="*/ 121 w 1440"/>
              <a:gd name="T3" fmla="*/ 40 h 457"/>
              <a:gd name="T4" fmla="*/ 154 w 1440"/>
              <a:gd name="T5" fmla="*/ 36 h 457"/>
              <a:gd name="T6" fmla="*/ 189 w 1440"/>
              <a:gd name="T7" fmla="*/ 29 h 457"/>
              <a:gd name="T8" fmla="*/ 226 w 1440"/>
              <a:gd name="T9" fmla="*/ 14 h 457"/>
              <a:gd name="T10" fmla="*/ 254 w 1440"/>
              <a:gd name="T11" fmla="*/ 4 h 457"/>
              <a:gd name="T12" fmla="*/ 272 w 1440"/>
              <a:gd name="T13" fmla="*/ 3 h 457"/>
              <a:gd name="T14" fmla="*/ 309 w 1440"/>
              <a:gd name="T15" fmla="*/ 2 h 457"/>
              <a:gd name="T16" fmla="*/ 345 w 1440"/>
              <a:gd name="T17" fmla="*/ 0 h 457"/>
              <a:gd name="T18" fmla="*/ 379 w 1440"/>
              <a:gd name="T19" fmla="*/ 3 h 457"/>
              <a:gd name="T20" fmla="*/ 414 w 1440"/>
              <a:gd name="T21" fmla="*/ 6 h 457"/>
              <a:gd name="T22" fmla="*/ 448 w 1440"/>
              <a:gd name="T23" fmla="*/ 12 h 457"/>
              <a:gd name="T24" fmla="*/ 483 w 1440"/>
              <a:gd name="T25" fmla="*/ 19 h 457"/>
              <a:gd name="T26" fmla="*/ 517 w 1440"/>
              <a:gd name="T27" fmla="*/ 28 h 457"/>
              <a:gd name="T28" fmla="*/ 552 w 1440"/>
              <a:gd name="T29" fmla="*/ 40 h 457"/>
              <a:gd name="T30" fmla="*/ 585 w 1440"/>
              <a:gd name="T31" fmla="*/ 53 h 457"/>
              <a:gd name="T32" fmla="*/ 619 w 1440"/>
              <a:gd name="T33" fmla="*/ 67 h 457"/>
              <a:gd name="T34" fmla="*/ 635 w 1440"/>
              <a:gd name="T35" fmla="*/ 75 h 457"/>
              <a:gd name="T36" fmla="*/ 654 w 1440"/>
              <a:gd name="T37" fmla="*/ 96 h 457"/>
              <a:gd name="T38" fmla="*/ 673 w 1440"/>
              <a:gd name="T39" fmla="*/ 128 h 457"/>
              <a:gd name="T40" fmla="*/ 694 w 1440"/>
              <a:gd name="T41" fmla="*/ 150 h 457"/>
              <a:gd name="T42" fmla="*/ 770 w 1440"/>
              <a:gd name="T43" fmla="*/ 226 h 457"/>
              <a:gd name="T44" fmla="*/ 803 w 1440"/>
              <a:gd name="T45" fmla="*/ 256 h 457"/>
              <a:gd name="T46" fmla="*/ 828 w 1440"/>
              <a:gd name="T47" fmla="*/ 278 h 457"/>
              <a:gd name="T48" fmla="*/ 850 w 1440"/>
              <a:gd name="T49" fmla="*/ 297 h 457"/>
              <a:gd name="T50" fmla="*/ 864 w 1440"/>
              <a:gd name="T51" fmla="*/ 306 h 457"/>
              <a:gd name="T52" fmla="*/ 894 w 1440"/>
              <a:gd name="T53" fmla="*/ 331 h 457"/>
              <a:gd name="T54" fmla="*/ 921 w 1440"/>
              <a:gd name="T55" fmla="*/ 349 h 457"/>
              <a:gd name="T56" fmla="*/ 949 w 1440"/>
              <a:gd name="T57" fmla="*/ 366 h 457"/>
              <a:gd name="T58" fmla="*/ 979 w 1440"/>
              <a:gd name="T59" fmla="*/ 382 h 457"/>
              <a:gd name="T60" fmla="*/ 1010 w 1440"/>
              <a:gd name="T61" fmla="*/ 395 h 457"/>
              <a:gd name="T62" fmla="*/ 1043 w 1440"/>
              <a:gd name="T63" fmla="*/ 409 h 457"/>
              <a:gd name="T64" fmla="*/ 1076 w 1440"/>
              <a:gd name="T65" fmla="*/ 420 h 457"/>
              <a:gd name="T66" fmla="*/ 1110 w 1440"/>
              <a:gd name="T67" fmla="*/ 429 h 457"/>
              <a:gd name="T68" fmla="*/ 1152 w 1440"/>
              <a:gd name="T69" fmla="*/ 438 h 457"/>
              <a:gd name="T70" fmla="*/ 1170 w 1440"/>
              <a:gd name="T71" fmla="*/ 442 h 457"/>
              <a:gd name="T72" fmla="*/ 1197 w 1440"/>
              <a:gd name="T73" fmla="*/ 444 h 457"/>
              <a:gd name="T74" fmla="*/ 1232 w 1440"/>
              <a:gd name="T75" fmla="*/ 432 h 457"/>
              <a:gd name="T76" fmla="*/ 1266 w 1440"/>
              <a:gd name="T77" fmla="*/ 428 h 457"/>
              <a:gd name="T78" fmla="*/ 1302 w 1440"/>
              <a:gd name="T79" fmla="*/ 447 h 457"/>
              <a:gd name="T80" fmla="*/ 1331 w 1440"/>
              <a:gd name="T81" fmla="*/ 457 h 457"/>
              <a:gd name="T82" fmla="*/ 1440 w 1440"/>
              <a:gd name="T83" fmla="*/ 43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9"/>
                </a:lnTo>
                <a:lnTo>
                  <a:pt x="207" y="23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3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7" y="4"/>
                </a:lnTo>
                <a:lnTo>
                  <a:pt x="414" y="6"/>
                </a:lnTo>
                <a:lnTo>
                  <a:pt x="432" y="8"/>
                </a:lnTo>
                <a:lnTo>
                  <a:pt x="448" y="12"/>
                </a:lnTo>
                <a:lnTo>
                  <a:pt x="466" y="15"/>
                </a:lnTo>
                <a:lnTo>
                  <a:pt x="483" y="19"/>
                </a:lnTo>
                <a:lnTo>
                  <a:pt x="501" y="24"/>
                </a:lnTo>
                <a:lnTo>
                  <a:pt x="517" y="28"/>
                </a:lnTo>
                <a:lnTo>
                  <a:pt x="534" y="35"/>
                </a:lnTo>
                <a:lnTo>
                  <a:pt x="552" y="40"/>
                </a:lnTo>
                <a:lnTo>
                  <a:pt x="567" y="46"/>
                </a:lnTo>
                <a:lnTo>
                  <a:pt x="585" y="53"/>
                </a:lnTo>
                <a:lnTo>
                  <a:pt x="606" y="61"/>
                </a:lnTo>
                <a:lnTo>
                  <a:pt x="619" y="67"/>
                </a:lnTo>
                <a:lnTo>
                  <a:pt x="622" y="67"/>
                </a:lnTo>
                <a:lnTo>
                  <a:pt x="635" y="75"/>
                </a:lnTo>
                <a:lnTo>
                  <a:pt x="646" y="84"/>
                </a:lnTo>
                <a:lnTo>
                  <a:pt x="654" y="96"/>
                </a:lnTo>
                <a:lnTo>
                  <a:pt x="665" y="115"/>
                </a:lnTo>
                <a:lnTo>
                  <a:pt x="673" y="128"/>
                </a:lnTo>
                <a:lnTo>
                  <a:pt x="683" y="139"/>
                </a:lnTo>
                <a:lnTo>
                  <a:pt x="694" y="150"/>
                </a:lnTo>
                <a:lnTo>
                  <a:pt x="732" y="188"/>
                </a:lnTo>
                <a:lnTo>
                  <a:pt x="770" y="226"/>
                </a:lnTo>
                <a:lnTo>
                  <a:pt x="792" y="246"/>
                </a:lnTo>
                <a:lnTo>
                  <a:pt x="803" y="256"/>
                </a:lnTo>
                <a:lnTo>
                  <a:pt x="817" y="268"/>
                </a:lnTo>
                <a:lnTo>
                  <a:pt x="828" y="278"/>
                </a:lnTo>
                <a:lnTo>
                  <a:pt x="839" y="288"/>
                </a:lnTo>
                <a:lnTo>
                  <a:pt x="850" y="297"/>
                </a:lnTo>
                <a:lnTo>
                  <a:pt x="852" y="298"/>
                </a:lnTo>
                <a:lnTo>
                  <a:pt x="864" y="306"/>
                </a:lnTo>
                <a:lnTo>
                  <a:pt x="881" y="320"/>
                </a:lnTo>
                <a:lnTo>
                  <a:pt x="894" y="331"/>
                </a:lnTo>
                <a:lnTo>
                  <a:pt x="908" y="340"/>
                </a:lnTo>
                <a:lnTo>
                  <a:pt x="921" y="349"/>
                </a:lnTo>
                <a:lnTo>
                  <a:pt x="935" y="357"/>
                </a:lnTo>
                <a:lnTo>
                  <a:pt x="949" y="366"/>
                </a:lnTo>
                <a:lnTo>
                  <a:pt x="964" y="374"/>
                </a:lnTo>
                <a:lnTo>
                  <a:pt x="979" y="382"/>
                </a:lnTo>
                <a:lnTo>
                  <a:pt x="995" y="388"/>
                </a:lnTo>
                <a:lnTo>
                  <a:pt x="1010" y="395"/>
                </a:lnTo>
                <a:lnTo>
                  <a:pt x="1026" y="403"/>
                </a:lnTo>
                <a:lnTo>
                  <a:pt x="1043" y="409"/>
                </a:lnTo>
                <a:lnTo>
                  <a:pt x="1059" y="415"/>
                </a:lnTo>
                <a:lnTo>
                  <a:pt x="1076" y="420"/>
                </a:lnTo>
                <a:lnTo>
                  <a:pt x="1094" y="425"/>
                </a:lnTo>
                <a:lnTo>
                  <a:pt x="1110" y="429"/>
                </a:lnTo>
                <a:lnTo>
                  <a:pt x="1128" y="433"/>
                </a:lnTo>
                <a:lnTo>
                  <a:pt x="1152" y="438"/>
                </a:lnTo>
                <a:lnTo>
                  <a:pt x="1166" y="442"/>
                </a:lnTo>
                <a:lnTo>
                  <a:pt x="1170" y="442"/>
                </a:lnTo>
                <a:lnTo>
                  <a:pt x="1184" y="445"/>
                </a:lnTo>
                <a:lnTo>
                  <a:pt x="1197" y="444"/>
                </a:lnTo>
                <a:lnTo>
                  <a:pt x="1213" y="440"/>
                </a:lnTo>
                <a:lnTo>
                  <a:pt x="1232" y="432"/>
                </a:lnTo>
                <a:lnTo>
                  <a:pt x="1248" y="427"/>
                </a:lnTo>
                <a:lnTo>
                  <a:pt x="1266" y="428"/>
                </a:lnTo>
                <a:lnTo>
                  <a:pt x="1283" y="434"/>
                </a:lnTo>
                <a:lnTo>
                  <a:pt x="1302" y="447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5"/>
                </a:lnTo>
                <a:lnTo>
                  <a:pt x="1440" y="4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5" name="Freeform 376"/>
          <p:cNvSpPr>
            <a:spLocks/>
          </p:cNvSpPr>
          <p:nvPr/>
        </p:nvSpPr>
        <p:spPr bwMode="auto">
          <a:xfrm>
            <a:off x="2209800" y="2314847"/>
            <a:ext cx="2363788" cy="500063"/>
          </a:xfrm>
          <a:custGeom>
            <a:avLst/>
            <a:gdLst>
              <a:gd name="T0" fmla="*/ 106 w 1440"/>
              <a:gd name="T1" fmla="*/ 0 h 375"/>
              <a:gd name="T2" fmla="*/ 135 w 1440"/>
              <a:gd name="T3" fmla="*/ 0 h 375"/>
              <a:gd name="T4" fmla="*/ 172 w 1440"/>
              <a:gd name="T5" fmla="*/ 0 h 375"/>
              <a:gd name="T6" fmla="*/ 207 w 1440"/>
              <a:gd name="T7" fmla="*/ 0 h 375"/>
              <a:gd name="T8" fmla="*/ 254 w 1440"/>
              <a:gd name="T9" fmla="*/ 0 h 375"/>
              <a:gd name="T10" fmla="*/ 272 w 1440"/>
              <a:gd name="T11" fmla="*/ 0 h 375"/>
              <a:gd name="T12" fmla="*/ 309 w 1440"/>
              <a:gd name="T13" fmla="*/ 0 h 375"/>
              <a:gd name="T14" fmla="*/ 339 w 1440"/>
              <a:gd name="T15" fmla="*/ 0 h 375"/>
              <a:gd name="T16" fmla="*/ 371 w 1440"/>
              <a:gd name="T17" fmla="*/ 2 h 375"/>
              <a:gd name="T18" fmla="*/ 417 w 1440"/>
              <a:gd name="T19" fmla="*/ 7 h 375"/>
              <a:gd name="T20" fmla="*/ 448 w 1440"/>
              <a:gd name="T21" fmla="*/ 12 h 375"/>
              <a:gd name="T22" fmla="*/ 477 w 1440"/>
              <a:gd name="T23" fmla="*/ 19 h 375"/>
              <a:gd name="T24" fmla="*/ 509 w 1440"/>
              <a:gd name="T25" fmla="*/ 28 h 375"/>
              <a:gd name="T26" fmla="*/ 539 w 1440"/>
              <a:gd name="T27" fmla="*/ 37 h 375"/>
              <a:gd name="T28" fmla="*/ 577 w 1440"/>
              <a:gd name="T29" fmla="*/ 52 h 375"/>
              <a:gd name="T30" fmla="*/ 592 w 1440"/>
              <a:gd name="T31" fmla="*/ 57 h 375"/>
              <a:gd name="T32" fmla="*/ 618 w 1440"/>
              <a:gd name="T33" fmla="*/ 69 h 375"/>
              <a:gd name="T34" fmla="*/ 646 w 1440"/>
              <a:gd name="T35" fmla="*/ 86 h 375"/>
              <a:gd name="T36" fmla="*/ 672 w 1440"/>
              <a:gd name="T37" fmla="*/ 100 h 375"/>
              <a:gd name="T38" fmla="*/ 732 w 1440"/>
              <a:gd name="T39" fmla="*/ 129 h 375"/>
              <a:gd name="T40" fmla="*/ 793 w 1440"/>
              <a:gd name="T41" fmla="*/ 155 h 375"/>
              <a:gd name="T42" fmla="*/ 821 w 1440"/>
              <a:gd name="T43" fmla="*/ 164 h 375"/>
              <a:gd name="T44" fmla="*/ 855 w 1440"/>
              <a:gd name="T45" fmla="*/ 173 h 375"/>
              <a:gd name="T46" fmla="*/ 880 w 1440"/>
              <a:gd name="T47" fmla="*/ 187 h 375"/>
              <a:gd name="T48" fmla="*/ 894 w 1440"/>
              <a:gd name="T49" fmla="*/ 197 h 375"/>
              <a:gd name="T50" fmla="*/ 923 w 1440"/>
              <a:gd name="T51" fmla="*/ 219 h 375"/>
              <a:gd name="T52" fmla="*/ 946 w 1440"/>
              <a:gd name="T53" fmla="*/ 235 h 375"/>
              <a:gd name="T54" fmla="*/ 973 w 1440"/>
              <a:gd name="T55" fmla="*/ 251 h 375"/>
              <a:gd name="T56" fmla="*/ 997 w 1440"/>
              <a:gd name="T57" fmla="*/ 264 h 375"/>
              <a:gd name="T58" fmla="*/ 1025 w 1440"/>
              <a:gd name="T59" fmla="*/ 278 h 375"/>
              <a:gd name="T60" fmla="*/ 1054 w 1440"/>
              <a:gd name="T61" fmla="*/ 290 h 375"/>
              <a:gd name="T62" fmla="*/ 1083 w 1440"/>
              <a:gd name="T63" fmla="*/ 301 h 375"/>
              <a:gd name="T64" fmla="*/ 1113 w 1440"/>
              <a:gd name="T65" fmla="*/ 311 h 375"/>
              <a:gd name="T66" fmla="*/ 1152 w 1440"/>
              <a:gd name="T67" fmla="*/ 322 h 375"/>
              <a:gd name="T68" fmla="*/ 1170 w 1440"/>
              <a:gd name="T69" fmla="*/ 327 h 375"/>
              <a:gd name="T70" fmla="*/ 1197 w 1440"/>
              <a:gd name="T71" fmla="*/ 332 h 375"/>
              <a:gd name="T72" fmla="*/ 1232 w 1440"/>
              <a:gd name="T73" fmla="*/ 333 h 375"/>
              <a:gd name="T74" fmla="*/ 1266 w 1440"/>
              <a:gd name="T75" fmla="*/ 341 h 375"/>
              <a:gd name="T76" fmla="*/ 1302 w 1440"/>
              <a:gd name="T77" fmla="*/ 361 h 375"/>
              <a:gd name="T78" fmla="*/ 1331 w 1440"/>
              <a:gd name="T79" fmla="*/ 373 h 375"/>
              <a:gd name="T80" fmla="*/ 1440 w 1440"/>
              <a:gd name="T81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5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54" y="0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401" y="4"/>
                </a:lnTo>
                <a:lnTo>
                  <a:pt x="417" y="7"/>
                </a:lnTo>
                <a:lnTo>
                  <a:pt x="432" y="10"/>
                </a:lnTo>
                <a:lnTo>
                  <a:pt x="448" y="12"/>
                </a:lnTo>
                <a:lnTo>
                  <a:pt x="462" y="15"/>
                </a:lnTo>
                <a:lnTo>
                  <a:pt x="477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2"/>
                </a:lnTo>
                <a:lnTo>
                  <a:pt x="539" y="37"/>
                </a:lnTo>
                <a:lnTo>
                  <a:pt x="554" y="42"/>
                </a:lnTo>
                <a:lnTo>
                  <a:pt x="577" y="52"/>
                </a:lnTo>
                <a:lnTo>
                  <a:pt x="589" y="56"/>
                </a:lnTo>
                <a:lnTo>
                  <a:pt x="592" y="57"/>
                </a:lnTo>
                <a:lnTo>
                  <a:pt x="604" y="62"/>
                </a:lnTo>
                <a:lnTo>
                  <a:pt x="618" y="69"/>
                </a:lnTo>
                <a:lnTo>
                  <a:pt x="630" y="76"/>
                </a:lnTo>
                <a:lnTo>
                  <a:pt x="646" y="86"/>
                </a:lnTo>
                <a:lnTo>
                  <a:pt x="658" y="94"/>
                </a:lnTo>
                <a:lnTo>
                  <a:pt x="672" y="100"/>
                </a:lnTo>
                <a:lnTo>
                  <a:pt x="684" y="107"/>
                </a:lnTo>
                <a:lnTo>
                  <a:pt x="732" y="129"/>
                </a:lnTo>
                <a:lnTo>
                  <a:pt x="779" y="150"/>
                </a:lnTo>
                <a:lnTo>
                  <a:pt x="793" y="155"/>
                </a:lnTo>
                <a:lnTo>
                  <a:pt x="807" y="160"/>
                </a:lnTo>
                <a:lnTo>
                  <a:pt x="821" y="164"/>
                </a:lnTo>
                <a:lnTo>
                  <a:pt x="840" y="170"/>
                </a:lnTo>
                <a:lnTo>
                  <a:pt x="855" y="173"/>
                </a:lnTo>
                <a:lnTo>
                  <a:pt x="868" y="179"/>
                </a:lnTo>
                <a:lnTo>
                  <a:pt x="880" y="187"/>
                </a:lnTo>
                <a:lnTo>
                  <a:pt x="883" y="189"/>
                </a:lnTo>
                <a:lnTo>
                  <a:pt x="894" y="197"/>
                </a:lnTo>
                <a:lnTo>
                  <a:pt x="912" y="212"/>
                </a:lnTo>
                <a:lnTo>
                  <a:pt x="923" y="219"/>
                </a:lnTo>
                <a:lnTo>
                  <a:pt x="935" y="227"/>
                </a:lnTo>
                <a:lnTo>
                  <a:pt x="946" y="235"/>
                </a:lnTo>
                <a:lnTo>
                  <a:pt x="960" y="243"/>
                </a:lnTo>
                <a:lnTo>
                  <a:pt x="973" y="251"/>
                </a:lnTo>
                <a:lnTo>
                  <a:pt x="985" y="257"/>
                </a:lnTo>
                <a:lnTo>
                  <a:pt x="997" y="264"/>
                </a:lnTo>
                <a:lnTo>
                  <a:pt x="1011" y="272"/>
                </a:lnTo>
                <a:lnTo>
                  <a:pt x="1025" y="278"/>
                </a:lnTo>
                <a:lnTo>
                  <a:pt x="1040" y="284"/>
                </a:lnTo>
                <a:lnTo>
                  <a:pt x="1054" y="290"/>
                </a:lnTo>
                <a:lnTo>
                  <a:pt x="1068" y="295"/>
                </a:lnTo>
                <a:lnTo>
                  <a:pt x="1083" y="301"/>
                </a:lnTo>
                <a:lnTo>
                  <a:pt x="1098" y="307"/>
                </a:lnTo>
                <a:lnTo>
                  <a:pt x="1113" y="311"/>
                </a:lnTo>
                <a:lnTo>
                  <a:pt x="1128" y="315"/>
                </a:lnTo>
                <a:lnTo>
                  <a:pt x="1152" y="322"/>
                </a:lnTo>
                <a:lnTo>
                  <a:pt x="1166" y="326"/>
                </a:lnTo>
                <a:lnTo>
                  <a:pt x="1170" y="327"/>
                </a:lnTo>
                <a:lnTo>
                  <a:pt x="1184" y="329"/>
                </a:lnTo>
                <a:lnTo>
                  <a:pt x="1197" y="332"/>
                </a:lnTo>
                <a:lnTo>
                  <a:pt x="1213" y="333"/>
                </a:lnTo>
                <a:lnTo>
                  <a:pt x="1232" y="333"/>
                </a:lnTo>
                <a:lnTo>
                  <a:pt x="1248" y="336"/>
                </a:lnTo>
                <a:lnTo>
                  <a:pt x="1266" y="341"/>
                </a:lnTo>
                <a:lnTo>
                  <a:pt x="1283" y="349"/>
                </a:lnTo>
                <a:lnTo>
                  <a:pt x="1302" y="361"/>
                </a:lnTo>
                <a:lnTo>
                  <a:pt x="1317" y="369"/>
                </a:lnTo>
                <a:lnTo>
                  <a:pt x="1331" y="373"/>
                </a:lnTo>
                <a:lnTo>
                  <a:pt x="1346" y="375"/>
                </a:lnTo>
                <a:lnTo>
                  <a:pt x="1440" y="37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6" name="Freeform 377"/>
          <p:cNvSpPr>
            <a:spLocks/>
          </p:cNvSpPr>
          <p:nvPr/>
        </p:nvSpPr>
        <p:spPr bwMode="auto">
          <a:xfrm>
            <a:off x="2209800" y="2314847"/>
            <a:ext cx="2363788" cy="501650"/>
          </a:xfrm>
          <a:custGeom>
            <a:avLst/>
            <a:gdLst>
              <a:gd name="T0" fmla="*/ 92 w 1440"/>
              <a:gd name="T1" fmla="*/ 16 h 377"/>
              <a:gd name="T2" fmla="*/ 121 w 1440"/>
              <a:gd name="T3" fmla="*/ 20 h 377"/>
              <a:gd name="T4" fmla="*/ 154 w 1440"/>
              <a:gd name="T5" fmla="*/ 23 h 377"/>
              <a:gd name="T6" fmla="*/ 189 w 1440"/>
              <a:gd name="T7" fmla="*/ 29 h 377"/>
              <a:gd name="T8" fmla="*/ 226 w 1440"/>
              <a:gd name="T9" fmla="*/ 46 h 377"/>
              <a:gd name="T10" fmla="*/ 254 w 1440"/>
              <a:gd name="T11" fmla="*/ 57 h 377"/>
              <a:gd name="T12" fmla="*/ 309 w 1440"/>
              <a:gd name="T13" fmla="*/ 57 h 377"/>
              <a:gd name="T14" fmla="*/ 349 w 1440"/>
              <a:gd name="T15" fmla="*/ 59 h 377"/>
              <a:gd name="T16" fmla="*/ 375 w 1440"/>
              <a:gd name="T17" fmla="*/ 62 h 377"/>
              <a:gd name="T18" fmla="*/ 403 w 1440"/>
              <a:gd name="T19" fmla="*/ 66 h 377"/>
              <a:gd name="T20" fmla="*/ 441 w 1440"/>
              <a:gd name="T21" fmla="*/ 74 h 377"/>
              <a:gd name="T22" fmla="*/ 469 w 1440"/>
              <a:gd name="T23" fmla="*/ 79 h 377"/>
              <a:gd name="T24" fmla="*/ 495 w 1440"/>
              <a:gd name="T25" fmla="*/ 87 h 377"/>
              <a:gd name="T26" fmla="*/ 523 w 1440"/>
              <a:gd name="T27" fmla="*/ 95 h 377"/>
              <a:gd name="T28" fmla="*/ 559 w 1440"/>
              <a:gd name="T29" fmla="*/ 107 h 377"/>
              <a:gd name="T30" fmla="*/ 575 w 1440"/>
              <a:gd name="T31" fmla="*/ 113 h 377"/>
              <a:gd name="T32" fmla="*/ 606 w 1440"/>
              <a:gd name="T33" fmla="*/ 117 h 377"/>
              <a:gd name="T34" fmla="*/ 643 w 1440"/>
              <a:gd name="T35" fmla="*/ 121 h 377"/>
              <a:gd name="T36" fmla="*/ 789 w 1440"/>
              <a:gd name="T37" fmla="*/ 135 h 377"/>
              <a:gd name="T38" fmla="*/ 822 w 1440"/>
              <a:gd name="T39" fmla="*/ 137 h 377"/>
              <a:gd name="T40" fmla="*/ 864 w 1440"/>
              <a:gd name="T41" fmla="*/ 132 h 377"/>
              <a:gd name="T42" fmla="*/ 895 w 1440"/>
              <a:gd name="T43" fmla="*/ 133 h 377"/>
              <a:gd name="T44" fmla="*/ 912 w 1440"/>
              <a:gd name="T45" fmla="*/ 141 h 377"/>
              <a:gd name="T46" fmla="*/ 941 w 1440"/>
              <a:gd name="T47" fmla="*/ 163 h 377"/>
              <a:gd name="T48" fmla="*/ 961 w 1440"/>
              <a:gd name="T49" fmla="*/ 177 h 377"/>
              <a:gd name="T50" fmla="*/ 993 w 1440"/>
              <a:gd name="T51" fmla="*/ 197 h 377"/>
              <a:gd name="T52" fmla="*/ 1028 w 1440"/>
              <a:gd name="T53" fmla="*/ 217 h 377"/>
              <a:gd name="T54" fmla="*/ 1051 w 1440"/>
              <a:gd name="T55" fmla="*/ 229 h 377"/>
              <a:gd name="T56" fmla="*/ 1076 w 1440"/>
              <a:gd name="T57" fmla="*/ 239 h 377"/>
              <a:gd name="T58" fmla="*/ 1102 w 1440"/>
              <a:gd name="T59" fmla="*/ 251 h 377"/>
              <a:gd name="T60" fmla="*/ 1128 w 1440"/>
              <a:gd name="T61" fmla="*/ 260 h 377"/>
              <a:gd name="T62" fmla="*/ 1166 w 1440"/>
              <a:gd name="T63" fmla="*/ 271 h 377"/>
              <a:gd name="T64" fmla="*/ 1184 w 1440"/>
              <a:gd name="T65" fmla="*/ 277 h 377"/>
              <a:gd name="T66" fmla="*/ 1213 w 1440"/>
              <a:gd name="T67" fmla="*/ 289 h 377"/>
              <a:gd name="T68" fmla="*/ 1248 w 1440"/>
              <a:gd name="T69" fmla="*/ 307 h 377"/>
              <a:gd name="T70" fmla="*/ 1283 w 1440"/>
              <a:gd name="T71" fmla="*/ 326 h 377"/>
              <a:gd name="T72" fmla="*/ 1317 w 1440"/>
              <a:gd name="T73" fmla="*/ 345 h 377"/>
              <a:gd name="T74" fmla="*/ 1346 w 1440"/>
              <a:gd name="T75" fmla="*/ 356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0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6"/>
                </a:lnTo>
                <a:lnTo>
                  <a:pt x="240" y="53"/>
                </a:lnTo>
                <a:lnTo>
                  <a:pt x="254" y="57"/>
                </a:lnTo>
                <a:lnTo>
                  <a:pt x="269" y="57"/>
                </a:lnTo>
                <a:lnTo>
                  <a:pt x="309" y="57"/>
                </a:lnTo>
                <a:lnTo>
                  <a:pt x="323" y="58"/>
                </a:lnTo>
                <a:lnTo>
                  <a:pt x="349" y="59"/>
                </a:lnTo>
                <a:lnTo>
                  <a:pt x="363" y="61"/>
                </a:lnTo>
                <a:lnTo>
                  <a:pt x="375" y="62"/>
                </a:lnTo>
                <a:lnTo>
                  <a:pt x="389" y="65"/>
                </a:lnTo>
                <a:lnTo>
                  <a:pt x="403" y="66"/>
                </a:lnTo>
                <a:lnTo>
                  <a:pt x="429" y="71"/>
                </a:lnTo>
                <a:lnTo>
                  <a:pt x="441" y="74"/>
                </a:lnTo>
                <a:lnTo>
                  <a:pt x="455" y="76"/>
                </a:lnTo>
                <a:lnTo>
                  <a:pt x="469" y="79"/>
                </a:lnTo>
                <a:lnTo>
                  <a:pt x="483" y="83"/>
                </a:lnTo>
                <a:lnTo>
                  <a:pt x="495" y="87"/>
                </a:lnTo>
                <a:lnTo>
                  <a:pt x="509" y="91"/>
                </a:lnTo>
                <a:lnTo>
                  <a:pt x="523" y="95"/>
                </a:lnTo>
                <a:lnTo>
                  <a:pt x="545" y="103"/>
                </a:lnTo>
                <a:lnTo>
                  <a:pt x="559" y="107"/>
                </a:lnTo>
                <a:lnTo>
                  <a:pt x="560" y="108"/>
                </a:lnTo>
                <a:lnTo>
                  <a:pt x="575" y="113"/>
                </a:lnTo>
                <a:lnTo>
                  <a:pt x="590" y="116"/>
                </a:lnTo>
                <a:lnTo>
                  <a:pt x="606" y="117"/>
                </a:lnTo>
                <a:lnTo>
                  <a:pt x="628" y="118"/>
                </a:lnTo>
                <a:lnTo>
                  <a:pt x="643" y="121"/>
                </a:lnTo>
                <a:lnTo>
                  <a:pt x="675" y="124"/>
                </a:lnTo>
                <a:lnTo>
                  <a:pt x="789" y="135"/>
                </a:lnTo>
                <a:lnTo>
                  <a:pt x="804" y="137"/>
                </a:lnTo>
                <a:lnTo>
                  <a:pt x="822" y="137"/>
                </a:lnTo>
                <a:lnTo>
                  <a:pt x="840" y="135"/>
                </a:lnTo>
                <a:lnTo>
                  <a:pt x="864" y="132"/>
                </a:lnTo>
                <a:lnTo>
                  <a:pt x="881" y="130"/>
                </a:lnTo>
                <a:lnTo>
                  <a:pt x="895" y="133"/>
                </a:lnTo>
                <a:lnTo>
                  <a:pt x="909" y="139"/>
                </a:lnTo>
                <a:lnTo>
                  <a:pt x="912" y="141"/>
                </a:lnTo>
                <a:lnTo>
                  <a:pt x="923" y="150"/>
                </a:lnTo>
                <a:lnTo>
                  <a:pt x="941" y="163"/>
                </a:lnTo>
                <a:lnTo>
                  <a:pt x="952" y="170"/>
                </a:lnTo>
                <a:lnTo>
                  <a:pt x="961" y="177"/>
                </a:lnTo>
                <a:lnTo>
                  <a:pt x="973" y="183"/>
                </a:lnTo>
                <a:lnTo>
                  <a:pt x="993" y="197"/>
                </a:lnTo>
                <a:lnTo>
                  <a:pt x="1004" y="204"/>
                </a:lnTo>
                <a:lnTo>
                  <a:pt x="1028" y="217"/>
                </a:lnTo>
                <a:lnTo>
                  <a:pt x="1039" y="222"/>
                </a:lnTo>
                <a:lnTo>
                  <a:pt x="1051" y="229"/>
                </a:lnTo>
                <a:lnTo>
                  <a:pt x="1062" y="234"/>
                </a:lnTo>
                <a:lnTo>
                  <a:pt x="1076" y="239"/>
                </a:lnTo>
                <a:lnTo>
                  <a:pt x="1088" y="246"/>
                </a:lnTo>
                <a:lnTo>
                  <a:pt x="1102" y="251"/>
                </a:lnTo>
                <a:lnTo>
                  <a:pt x="1115" y="255"/>
                </a:lnTo>
                <a:lnTo>
                  <a:pt x="1128" y="260"/>
                </a:lnTo>
                <a:lnTo>
                  <a:pt x="1152" y="267"/>
                </a:lnTo>
                <a:lnTo>
                  <a:pt x="1166" y="271"/>
                </a:lnTo>
                <a:lnTo>
                  <a:pt x="1170" y="272"/>
                </a:lnTo>
                <a:lnTo>
                  <a:pt x="1184" y="277"/>
                </a:lnTo>
                <a:lnTo>
                  <a:pt x="1197" y="282"/>
                </a:lnTo>
                <a:lnTo>
                  <a:pt x="1213" y="289"/>
                </a:lnTo>
                <a:lnTo>
                  <a:pt x="1232" y="298"/>
                </a:lnTo>
                <a:lnTo>
                  <a:pt x="1248" y="307"/>
                </a:lnTo>
                <a:lnTo>
                  <a:pt x="1266" y="316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5"/>
                </a:lnTo>
                <a:lnTo>
                  <a:pt x="1331" y="352"/>
                </a:lnTo>
                <a:lnTo>
                  <a:pt x="1346" y="35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7" name="Freeform 378"/>
          <p:cNvSpPr>
            <a:spLocks/>
          </p:cNvSpPr>
          <p:nvPr/>
        </p:nvSpPr>
        <p:spPr bwMode="auto">
          <a:xfrm>
            <a:off x="2209800" y="2314847"/>
            <a:ext cx="2363788" cy="501650"/>
          </a:xfrm>
          <a:custGeom>
            <a:avLst/>
            <a:gdLst>
              <a:gd name="T0" fmla="*/ 92 w 1440"/>
              <a:gd name="T1" fmla="*/ 32 h 377"/>
              <a:gd name="T2" fmla="*/ 121 w 1440"/>
              <a:gd name="T3" fmla="*/ 40 h 377"/>
              <a:gd name="T4" fmla="*/ 154 w 1440"/>
              <a:gd name="T5" fmla="*/ 44 h 377"/>
              <a:gd name="T6" fmla="*/ 189 w 1440"/>
              <a:gd name="T7" fmla="*/ 57 h 377"/>
              <a:gd name="T8" fmla="*/ 226 w 1440"/>
              <a:gd name="T9" fmla="*/ 91 h 377"/>
              <a:gd name="T10" fmla="*/ 254 w 1440"/>
              <a:gd name="T11" fmla="*/ 111 h 377"/>
              <a:gd name="T12" fmla="*/ 272 w 1440"/>
              <a:gd name="T13" fmla="*/ 114 h 377"/>
              <a:gd name="T14" fmla="*/ 309 w 1440"/>
              <a:gd name="T15" fmla="*/ 114 h 377"/>
              <a:gd name="T16" fmla="*/ 331 w 1440"/>
              <a:gd name="T17" fmla="*/ 118 h 377"/>
              <a:gd name="T18" fmla="*/ 354 w 1440"/>
              <a:gd name="T19" fmla="*/ 120 h 377"/>
              <a:gd name="T20" fmla="*/ 377 w 1440"/>
              <a:gd name="T21" fmla="*/ 124 h 377"/>
              <a:gd name="T22" fmla="*/ 399 w 1440"/>
              <a:gd name="T23" fmla="*/ 126 h 377"/>
              <a:gd name="T24" fmla="*/ 422 w 1440"/>
              <a:gd name="T25" fmla="*/ 130 h 377"/>
              <a:gd name="T26" fmla="*/ 457 w 1440"/>
              <a:gd name="T27" fmla="*/ 138 h 377"/>
              <a:gd name="T28" fmla="*/ 491 w 1440"/>
              <a:gd name="T29" fmla="*/ 146 h 377"/>
              <a:gd name="T30" fmla="*/ 527 w 1440"/>
              <a:gd name="T31" fmla="*/ 159 h 377"/>
              <a:gd name="T32" fmla="*/ 543 w 1440"/>
              <a:gd name="T33" fmla="*/ 163 h 377"/>
              <a:gd name="T34" fmla="*/ 581 w 1440"/>
              <a:gd name="T35" fmla="*/ 159 h 377"/>
              <a:gd name="T36" fmla="*/ 626 w 1440"/>
              <a:gd name="T37" fmla="*/ 147 h 377"/>
              <a:gd name="T38" fmla="*/ 663 w 1440"/>
              <a:gd name="T39" fmla="*/ 139 h 377"/>
              <a:gd name="T40" fmla="*/ 796 w 1440"/>
              <a:gd name="T41" fmla="*/ 122 h 377"/>
              <a:gd name="T42" fmla="*/ 836 w 1440"/>
              <a:gd name="T43" fmla="*/ 114 h 377"/>
              <a:gd name="T44" fmla="*/ 886 w 1440"/>
              <a:gd name="T45" fmla="*/ 95 h 377"/>
              <a:gd name="T46" fmla="*/ 923 w 1440"/>
              <a:gd name="T47" fmla="*/ 87 h 377"/>
              <a:gd name="T48" fmla="*/ 939 w 1440"/>
              <a:gd name="T49" fmla="*/ 95 h 377"/>
              <a:gd name="T50" fmla="*/ 970 w 1440"/>
              <a:gd name="T51" fmla="*/ 114 h 377"/>
              <a:gd name="T52" fmla="*/ 996 w 1440"/>
              <a:gd name="T53" fmla="*/ 133 h 377"/>
              <a:gd name="T54" fmla="*/ 1014 w 1440"/>
              <a:gd name="T55" fmla="*/ 143 h 377"/>
              <a:gd name="T56" fmla="*/ 1032 w 1440"/>
              <a:gd name="T57" fmla="*/ 155 h 377"/>
              <a:gd name="T58" fmla="*/ 1053 w 1440"/>
              <a:gd name="T59" fmla="*/ 167 h 377"/>
              <a:gd name="T60" fmla="*/ 1073 w 1440"/>
              <a:gd name="T61" fmla="*/ 179 h 377"/>
              <a:gd name="T62" fmla="*/ 1094 w 1440"/>
              <a:gd name="T63" fmla="*/ 189 h 377"/>
              <a:gd name="T64" fmla="*/ 1117 w 1440"/>
              <a:gd name="T65" fmla="*/ 200 h 377"/>
              <a:gd name="T66" fmla="*/ 1152 w 1440"/>
              <a:gd name="T67" fmla="*/ 213 h 377"/>
              <a:gd name="T68" fmla="*/ 1170 w 1440"/>
              <a:gd name="T69" fmla="*/ 218 h 377"/>
              <a:gd name="T70" fmla="*/ 1197 w 1440"/>
              <a:gd name="T71" fmla="*/ 234 h 377"/>
              <a:gd name="T72" fmla="*/ 1232 w 1440"/>
              <a:gd name="T73" fmla="*/ 263 h 377"/>
              <a:gd name="T74" fmla="*/ 1266 w 1440"/>
              <a:gd name="T75" fmla="*/ 290 h 377"/>
              <a:gd name="T76" fmla="*/ 1302 w 1440"/>
              <a:gd name="T77" fmla="*/ 312 h 377"/>
              <a:gd name="T78" fmla="*/ 1331 w 1440"/>
              <a:gd name="T79" fmla="*/ 329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1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8"/>
                </a:lnTo>
                <a:lnTo>
                  <a:pt x="343" y="118"/>
                </a:lnTo>
                <a:lnTo>
                  <a:pt x="354" y="120"/>
                </a:lnTo>
                <a:lnTo>
                  <a:pt x="365" y="122"/>
                </a:lnTo>
                <a:lnTo>
                  <a:pt x="377" y="124"/>
                </a:lnTo>
                <a:lnTo>
                  <a:pt x="388" y="125"/>
                </a:lnTo>
                <a:lnTo>
                  <a:pt x="399" y="126"/>
                </a:lnTo>
                <a:lnTo>
                  <a:pt x="410" y="129"/>
                </a:lnTo>
                <a:lnTo>
                  <a:pt x="422" y="130"/>
                </a:lnTo>
                <a:lnTo>
                  <a:pt x="432" y="133"/>
                </a:lnTo>
                <a:lnTo>
                  <a:pt x="457" y="138"/>
                </a:lnTo>
                <a:lnTo>
                  <a:pt x="479" y="142"/>
                </a:lnTo>
                <a:lnTo>
                  <a:pt x="491" y="146"/>
                </a:lnTo>
                <a:lnTo>
                  <a:pt x="513" y="154"/>
                </a:lnTo>
                <a:lnTo>
                  <a:pt x="527" y="159"/>
                </a:lnTo>
                <a:lnTo>
                  <a:pt x="530" y="160"/>
                </a:lnTo>
                <a:lnTo>
                  <a:pt x="543" y="163"/>
                </a:lnTo>
                <a:lnTo>
                  <a:pt x="561" y="163"/>
                </a:lnTo>
                <a:lnTo>
                  <a:pt x="581" y="159"/>
                </a:lnTo>
                <a:lnTo>
                  <a:pt x="606" y="151"/>
                </a:lnTo>
                <a:lnTo>
                  <a:pt x="626" y="147"/>
                </a:lnTo>
                <a:lnTo>
                  <a:pt x="646" y="143"/>
                </a:lnTo>
                <a:lnTo>
                  <a:pt x="663" y="139"/>
                </a:lnTo>
                <a:lnTo>
                  <a:pt x="730" y="132"/>
                </a:lnTo>
                <a:lnTo>
                  <a:pt x="796" y="122"/>
                </a:lnTo>
                <a:lnTo>
                  <a:pt x="815" y="118"/>
                </a:lnTo>
                <a:lnTo>
                  <a:pt x="836" y="114"/>
                </a:lnTo>
                <a:lnTo>
                  <a:pt x="857" y="107"/>
                </a:lnTo>
                <a:lnTo>
                  <a:pt x="886" y="95"/>
                </a:lnTo>
                <a:lnTo>
                  <a:pt x="906" y="88"/>
                </a:lnTo>
                <a:lnTo>
                  <a:pt x="923" y="87"/>
                </a:lnTo>
                <a:lnTo>
                  <a:pt x="937" y="92"/>
                </a:lnTo>
                <a:lnTo>
                  <a:pt x="939" y="95"/>
                </a:lnTo>
                <a:lnTo>
                  <a:pt x="950" y="101"/>
                </a:lnTo>
                <a:lnTo>
                  <a:pt x="970" y="114"/>
                </a:lnTo>
                <a:lnTo>
                  <a:pt x="979" y="121"/>
                </a:lnTo>
                <a:lnTo>
                  <a:pt x="996" y="133"/>
                </a:lnTo>
                <a:lnTo>
                  <a:pt x="1006" y="138"/>
                </a:lnTo>
                <a:lnTo>
                  <a:pt x="1014" y="143"/>
                </a:lnTo>
                <a:lnTo>
                  <a:pt x="1024" y="150"/>
                </a:lnTo>
                <a:lnTo>
                  <a:pt x="1032" y="155"/>
                </a:lnTo>
                <a:lnTo>
                  <a:pt x="1042" y="162"/>
                </a:lnTo>
                <a:lnTo>
                  <a:pt x="1053" y="167"/>
                </a:lnTo>
                <a:lnTo>
                  <a:pt x="1062" y="172"/>
                </a:lnTo>
                <a:lnTo>
                  <a:pt x="1073" y="179"/>
                </a:lnTo>
                <a:lnTo>
                  <a:pt x="1084" y="184"/>
                </a:lnTo>
                <a:lnTo>
                  <a:pt x="1094" y="189"/>
                </a:lnTo>
                <a:lnTo>
                  <a:pt x="1105" y="194"/>
                </a:lnTo>
                <a:lnTo>
                  <a:pt x="1117" y="200"/>
                </a:lnTo>
                <a:lnTo>
                  <a:pt x="1128" y="205"/>
                </a:lnTo>
                <a:lnTo>
                  <a:pt x="1152" y="213"/>
                </a:lnTo>
                <a:lnTo>
                  <a:pt x="1166" y="217"/>
                </a:lnTo>
                <a:lnTo>
                  <a:pt x="1170" y="218"/>
                </a:lnTo>
                <a:lnTo>
                  <a:pt x="1184" y="223"/>
                </a:lnTo>
                <a:lnTo>
                  <a:pt x="1197" y="234"/>
                </a:lnTo>
                <a:lnTo>
                  <a:pt x="1213" y="246"/>
                </a:lnTo>
                <a:lnTo>
                  <a:pt x="1232" y="263"/>
                </a:lnTo>
                <a:lnTo>
                  <a:pt x="1248" y="278"/>
                </a:lnTo>
                <a:lnTo>
                  <a:pt x="1266" y="290"/>
                </a:lnTo>
                <a:lnTo>
                  <a:pt x="1283" y="301"/>
                </a:lnTo>
                <a:lnTo>
                  <a:pt x="1302" y="312"/>
                </a:lnTo>
                <a:lnTo>
                  <a:pt x="1317" y="322"/>
                </a:lnTo>
                <a:lnTo>
                  <a:pt x="1331" y="329"/>
                </a:lnTo>
                <a:lnTo>
                  <a:pt x="1346" y="33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" name="Freeform 379"/>
          <p:cNvSpPr>
            <a:spLocks/>
          </p:cNvSpPr>
          <p:nvPr/>
        </p:nvSpPr>
        <p:spPr bwMode="auto">
          <a:xfrm>
            <a:off x="2209800" y="2149747"/>
            <a:ext cx="2363788" cy="738188"/>
          </a:xfrm>
          <a:custGeom>
            <a:avLst/>
            <a:gdLst>
              <a:gd name="T0" fmla="*/ 92 w 1440"/>
              <a:gd name="T1" fmla="*/ 83 h 555"/>
              <a:gd name="T2" fmla="*/ 121 w 1440"/>
              <a:gd name="T3" fmla="*/ 76 h 555"/>
              <a:gd name="T4" fmla="*/ 154 w 1440"/>
              <a:gd name="T5" fmla="*/ 70 h 555"/>
              <a:gd name="T6" fmla="*/ 189 w 1440"/>
              <a:gd name="T7" fmla="*/ 57 h 555"/>
              <a:gd name="T8" fmla="*/ 226 w 1440"/>
              <a:gd name="T9" fmla="*/ 23 h 555"/>
              <a:gd name="T10" fmla="*/ 254 w 1440"/>
              <a:gd name="T11" fmla="*/ 4 h 555"/>
              <a:gd name="T12" fmla="*/ 272 w 1440"/>
              <a:gd name="T13" fmla="*/ 0 h 555"/>
              <a:gd name="T14" fmla="*/ 309 w 1440"/>
              <a:gd name="T15" fmla="*/ 0 h 555"/>
              <a:gd name="T16" fmla="*/ 349 w 1440"/>
              <a:gd name="T17" fmla="*/ 0 h 555"/>
              <a:gd name="T18" fmla="*/ 388 w 1440"/>
              <a:gd name="T19" fmla="*/ 4 h 555"/>
              <a:gd name="T20" fmla="*/ 428 w 1440"/>
              <a:gd name="T21" fmla="*/ 9 h 555"/>
              <a:gd name="T22" fmla="*/ 465 w 1440"/>
              <a:gd name="T23" fmla="*/ 18 h 555"/>
              <a:gd name="T24" fmla="*/ 502 w 1440"/>
              <a:gd name="T25" fmla="*/ 30 h 555"/>
              <a:gd name="T26" fmla="*/ 539 w 1440"/>
              <a:gd name="T27" fmla="*/ 44 h 555"/>
              <a:gd name="T28" fmla="*/ 574 w 1440"/>
              <a:gd name="T29" fmla="*/ 63 h 555"/>
              <a:gd name="T30" fmla="*/ 607 w 1440"/>
              <a:gd name="T31" fmla="*/ 82 h 555"/>
              <a:gd name="T32" fmla="*/ 637 w 1440"/>
              <a:gd name="T33" fmla="*/ 102 h 555"/>
              <a:gd name="T34" fmla="*/ 652 w 1440"/>
              <a:gd name="T35" fmla="*/ 112 h 555"/>
              <a:gd name="T36" fmla="*/ 665 w 1440"/>
              <a:gd name="T37" fmla="*/ 144 h 555"/>
              <a:gd name="T38" fmla="*/ 677 w 1440"/>
              <a:gd name="T39" fmla="*/ 188 h 555"/>
              <a:gd name="T40" fmla="*/ 690 w 1440"/>
              <a:gd name="T41" fmla="*/ 222 h 555"/>
              <a:gd name="T42" fmla="*/ 742 w 1440"/>
              <a:gd name="T43" fmla="*/ 338 h 555"/>
              <a:gd name="T44" fmla="*/ 755 w 1440"/>
              <a:gd name="T45" fmla="*/ 372 h 555"/>
              <a:gd name="T46" fmla="*/ 766 w 1440"/>
              <a:gd name="T47" fmla="*/ 419 h 555"/>
              <a:gd name="T48" fmla="*/ 779 w 1440"/>
              <a:gd name="T49" fmla="*/ 451 h 555"/>
              <a:gd name="T50" fmla="*/ 793 w 1440"/>
              <a:gd name="T51" fmla="*/ 461 h 555"/>
              <a:gd name="T52" fmla="*/ 825 w 1440"/>
              <a:gd name="T53" fmla="*/ 479 h 555"/>
              <a:gd name="T54" fmla="*/ 859 w 1440"/>
              <a:gd name="T55" fmla="*/ 499 h 555"/>
              <a:gd name="T56" fmla="*/ 895 w 1440"/>
              <a:gd name="T57" fmla="*/ 516 h 555"/>
              <a:gd name="T58" fmla="*/ 933 w 1440"/>
              <a:gd name="T59" fmla="*/ 529 h 555"/>
              <a:gd name="T60" fmla="*/ 971 w 1440"/>
              <a:gd name="T61" fmla="*/ 541 h 555"/>
              <a:gd name="T62" fmla="*/ 1010 w 1440"/>
              <a:gd name="T63" fmla="*/ 548 h 555"/>
              <a:gd name="T64" fmla="*/ 1050 w 1440"/>
              <a:gd name="T65" fmla="*/ 554 h 555"/>
              <a:gd name="T66" fmla="*/ 1090 w 1440"/>
              <a:gd name="T67" fmla="*/ 555 h 555"/>
              <a:gd name="T68" fmla="*/ 1128 w 1440"/>
              <a:gd name="T69" fmla="*/ 555 h 555"/>
              <a:gd name="T70" fmla="*/ 1166 w 1440"/>
              <a:gd name="T71" fmla="*/ 553 h 555"/>
              <a:gd name="T72" fmla="*/ 1184 w 1440"/>
              <a:gd name="T73" fmla="*/ 550 h 555"/>
              <a:gd name="T74" fmla="*/ 1213 w 1440"/>
              <a:gd name="T75" fmla="*/ 529 h 555"/>
              <a:gd name="T76" fmla="*/ 1248 w 1440"/>
              <a:gd name="T77" fmla="*/ 496 h 555"/>
              <a:gd name="T78" fmla="*/ 1283 w 1440"/>
              <a:gd name="T79" fmla="*/ 485 h 555"/>
              <a:gd name="T80" fmla="*/ 1317 w 1440"/>
              <a:gd name="T81" fmla="*/ 483 h 555"/>
              <a:gd name="T82" fmla="*/ 1346 w 1440"/>
              <a:gd name="T83" fmla="*/ 473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8" y="6"/>
                </a:lnTo>
                <a:lnTo>
                  <a:pt x="428" y="9"/>
                </a:lnTo>
                <a:lnTo>
                  <a:pt x="447" y="13"/>
                </a:lnTo>
                <a:lnTo>
                  <a:pt x="465" y="18"/>
                </a:lnTo>
                <a:lnTo>
                  <a:pt x="484" y="23"/>
                </a:lnTo>
                <a:lnTo>
                  <a:pt x="502" y="30"/>
                </a:lnTo>
                <a:lnTo>
                  <a:pt x="521" y="36"/>
                </a:lnTo>
                <a:lnTo>
                  <a:pt x="539" y="44"/>
                </a:lnTo>
                <a:lnTo>
                  <a:pt x="556" y="53"/>
                </a:lnTo>
                <a:lnTo>
                  <a:pt x="574" y="63"/>
                </a:lnTo>
                <a:lnTo>
                  <a:pt x="590" y="70"/>
                </a:lnTo>
                <a:lnTo>
                  <a:pt x="607" y="82"/>
                </a:lnTo>
                <a:lnTo>
                  <a:pt x="628" y="94"/>
                </a:lnTo>
                <a:lnTo>
                  <a:pt x="637" y="102"/>
                </a:lnTo>
                <a:lnTo>
                  <a:pt x="640" y="103"/>
                </a:lnTo>
                <a:lnTo>
                  <a:pt x="652" y="112"/>
                </a:lnTo>
                <a:lnTo>
                  <a:pt x="659" y="127"/>
                </a:lnTo>
                <a:lnTo>
                  <a:pt x="665" y="144"/>
                </a:lnTo>
                <a:lnTo>
                  <a:pt x="672" y="169"/>
                </a:lnTo>
                <a:lnTo>
                  <a:pt x="677" y="188"/>
                </a:lnTo>
                <a:lnTo>
                  <a:pt x="683" y="205"/>
                </a:lnTo>
                <a:lnTo>
                  <a:pt x="690" y="222"/>
                </a:lnTo>
                <a:lnTo>
                  <a:pt x="716" y="280"/>
                </a:lnTo>
                <a:lnTo>
                  <a:pt x="742" y="338"/>
                </a:lnTo>
                <a:lnTo>
                  <a:pt x="749" y="354"/>
                </a:lnTo>
                <a:lnTo>
                  <a:pt x="755" y="372"/>
                </a:lnTo>
                <a:lnTo>
                  <a:pt x="760" y="392"/>
                </a:lnTo>
                <a:lnTo>
                  <a:pt x="766" y="419"/>
                </a:lnTo>
                <a:lnTo>
                  <a:pt x="771" y="436"/>
                </a:lnTo>
                <a:lnTo>
                  <a:pt x="779" y="451"/>
                </a:lnTo>
                <a:lnTo>
                  <a:pt x="790" y="460"/>
                </a:lnTo>
                <a:lnTo>
                  <a:pt x="793" y="461"/>
                </a:lnTo>
                <a:lnTo>
                  <a:pt x="806" y="469"/>
                </a:lnTo>
                <a:lnTo>
                  <a:pt x="825" y="479"/>
                </a:lnTo>
                <a:lnTo>
                  <a:pt x="841" y="490"/>
                </a:lnTo>
                <a:lnTo>
                  <a:pt x="859" y="499"/>
                </a:lnTo>
                <a:lnTo>
                  <a:pt x="877" y="508"/>
                </a:lnTo>
                <a:lnTo>
                  <a:pt x="895" y="516"/>
                </a:lnTo>
                <a:lnTo>
                  <a:pt x="913" y="523"/>
                </a:lnTo>
                <a:lnTo>
                  <a:pt x="933" y="529"/>
                </a:lnTo>
                <a:lnTo>
                  <a:pt x="950" y="536"/>
                </a:lnTo>
                <a:lnTo>
                  <a:pt x="971" y="541"/>
                </a:lnTo>
                <a:lnTo>
                  <a:pt x="990" y="545"/>
                </a:lnTo>
                <a:lnTo>
                  <a:pt x="1010" y="548"/>
                </a:lnTo>
                <a:lnTo>
                  <a:pt x="1030" y="552"/>
                </a:lnTo>
                <a:lnTo>
                  <a:pt x="1050" y="554"/>
                </a:lnTo>
                <a:lnTo>
                  <a:pt x="1069" y="555"/>
                </a:lnTo>
                <a:lnTo>
                  <a:pt x="1090" y="555"/>
                </a:lnTo>
                <a:lnTo>
                  <a:pt x="1109" y="555"/>
                </a:lnTo>
                <a:lnTo>
                  <a:pt x="1128" y="555"/>
                </a:lnTo>
                <a:lnTo>
                  <a:pt x="1152" y="554"/>
                </a:lnTo>
                <a:lnTo>
                  <a:pt x="1166" y="553"/>
                </a:lnTo>
                <a:lnTo>
                  <a:pt x="1170" y="553"/>
                </a:lnTo>
                <a:lnTo>
                  <a:pt x="1184" y="550"/>
                </a:lnTo>
                <a:lnTo>
                  <a:pt x="1197" y="542"/>
                </a:lnTo>
                <a:lnTo>
                  <a:pt x="1213" y="529"/>
                </a:lnTo>
                <a:lnTo>
                  <a:pt x="1232" y="510"/>
                </a:lnTo>
                <a:lnTo>
                  <a:pt x="1248" y="496"/>
                </a:lnTo>
                <a:lnTo>
                  <a:pt x="1266" y="489"/>
                </a:lnTo>
                <a:lnTo>
                  <a:pt x="1283" y="485"/>
                </a:lnTo>
                <a:lnTo>
                  <a:pt x="1302" y="485"/>
                </a:lnTo>
                <a:lnTo>
                  <a:pt x="1317" y="483"/>
                </a:lnTo>
                <a:lnTo>
                  <a:pt x="1331" y="478"/>
                </a:lnTo>
                <a:lnTo>
                  <a:pt x="1346" y="473"/>
                </a:lnTo>
                <a:lnTo>
                  <a:pt x="1440" y="42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" name="Freeform 380"/>
          <p:cNvSpPr>
            <a:spLocks/>
          </p:cNvSpPr>
          <p:nvPr/>
        </p:nvSpPr>
        <p:spPr bwMode="auto">
          <a:xfrm>
            <a:off x="2209800" y="2227535"/>
            <a:ext cx="2363788" cy="577850"/>
          </a:xfrm>
          <a:custGeom>
            <a:avLst/>
            <a:gdLst>
              <a:gd name="T0" fmla="*/ 92 w 1440"/>
              <a:gd name="T1" fmla="*/ 40 h 434"/>
              <a:gd name="T2" fmla="*/ 121 w 1440"/>
              <a:gd name="T3" fmla="*/ 36 h 434"/>
              <a:gd name="T4" fmla="*/ 154 w 1440"/>
              <a:gd name="T5" fmla="*/ 35 h 434"/>
              <a:gd name="T6" fmla="*/ 189 w 1440"/>
              <a:gd name="T7" fmla="*/ 27 h 434"/>
              <a:gd name="T8" fmla="*/ 226 w 1440"/>
              <a:gd name="T9" fmla="*/ 10 h 434"/>
              <a:gd name="T10" fmla="*/ 254 w 1440"/>
              <a:gd name="T11" fmla="*/ 1 h 434"/>
              <a:gd name="T12" fmla="*/ 309 w 1440"/>
              <a:gd name="T13" fmla="*/ 0 h 434"/>
              <a:gd name="T14" fmla="*/ 345 w 1440"/>
              <a:gd name="T15" fmla="*/ 0 h 434"/>
              <a:gd name="T16" fmla="*/ 379 w 1440"/>
              <a:gd name="T17" fmla="*/ 4 h 434"/>
              <a:gd name="T18" fmla="*/ 415 w 1440"/>
              <a:gd name="T19" fmla="*/ 7 h 434"/>
              <a:gd name="T20" fmla="*/ 448 w 1440"/>
              <a:gd name="T21" fmla="*/ 17 h 434"/>
              <a:gd name="T22" fmla="*/ 483 w 1440"/>
              <a:gd name="T23" fmla="*/ 27 h 434"/>
              <a:gd name="T24" fmla="*/ 514 w 1440"/>
              <a:gd name="T25" fmla="*/ 40 h 434"/>
              <a:gd name="T26" fmla="*/ 548 w 1440"/>
              <a:gd name="T27" fmla="*/ 55 h 434"/>
              <a:gd name="T28" fmla="*/ 578 w 1440"/>
              <a:gd name="T29" fmla="*/ 70 h 434"/>
              <a:gd name="T30" fmla="*/ 608 w 1440"/>
              <a:gd name="T31" fmla="*/ 89 h 434"/>
              <a:gd name="T32" fmla="*/ 623 w 1440"/>
              <a:gd name="T33" fmla="*/ 99 h 434"/>
              <a:gd name="T34" fmla="*/ 643 w 1440"/>
              <a:gd name="T35" fmla="*/ 122 h 434"/>
              <a:gd name="T36" fmla="*/ 662 w 1440"/>
              <a:gd name="T37" fmla="*/ 153 h 434"/>
              <a:gd name="T38" fmla="*/ 681 w 1440"/>
              <a:gd name="T39" fmla="*/ 177 h 434"/>
              <a:gd name="T40" fmla="*/ 763 w 1440"/>
              <a:gd name="T41" fmla="*/ 271 h 434"/>
              <a:gd name="T42" fmla="*/ 781 w 1440"/>
              <a:gd name="T43" fmla="*/ 298 h 434"/>
              <a:gd name="T44" fmla="*/ 800 w 1440"/>
              <a:gd name="T45" fmla="*/ 329 h 434"/>
              <a:gd name="T46" fmla="*/ 822 w 1440"/>
              <a:gd name="T47" fmla="*/ 348 h 434"/>
              <a:gd name="T48" fmla="*/ 836 w 1440"/>
              <a:gd name="T49" fmla="*/ 356 h 434"/>
              <a:gd name="T50" fmla="*/ 872 w 1440"/>
              <a:gd name="T51" fmla="*/ 376 h 434"/>
              <a:gd name="T52" fmla="*/ 904 w 1440"/>
              <a:gd name="T53" fmla="*/ 392 h 434"/>
              <a:gd name="T54" fmla="*/ 937 w 1440"/>
              <a:gd name="T55" fmla="*/ 405 h 434"/>
              <a:gd name="T56" fmla="*/ 971 w 1440"/>
              <a:gd name="T57" fmla="*/ 415 h 434"/>
              <a:gd name="T58" fmla="*/ 1006 w 1440"/>
              <a:gd name="T59" fmla="*/ 423 h 434"/>
              <a:gd name="T60" fmla="*/ 1040 w 1440"/>
              <a:gd name="T61" fmla="*/ 430 h 434"/>
              <a:gd name="T62" fmla="*/ 1076 w 1440"/>
              <a:gd name="T63" fmla="*/ 434 h 434"/>
              <a:gd name="T64" fmla="*/ 1112 w 1440"/>
              <a:gd name="T65" fmla="*/ 434 h 434"/>
              <a:gd name="T66" fmla="*/ 1152 w 1440"/>
              <a:gd name="T67" fmla="*/ 434 h 434"/>
              <a:gd name="T68" fmla="*/ 1170 w 1440"/>
              <a:gd name="T69" fmla="*/ 432 h 434"/>
              <a:gd name="T70" fmla="*/ 1197 w 1440"/>
              <a:gd name="T71" fmla="*/ 427 h 434"/>
              <a:gd name="T72" fmla="*/ 1232 w 1440"/>
              <a:gd name="T73" fmla="*/ 410 h 434"/>
              <a:gd name="T74" fmla="*/ 1266 w 1440"/>
              <a:gd name="T75" fmla="*/ 398 h 434"/>
              <a:gd name="T76" fmla="*/ 1302 w 1440"/>
              <a:gd name="T77" fmla="*/ 395 h 434"/>
              <a:gd name="T78" fmla="*/ 1331 w 1440"/>
              <a:gd name="T79" fmla="*/ 393 h 434"/>
              <a:gd name="T80" fmla="*/ 1440 w 1440"/>
              <a:gd name="T81" fmla="*/ 367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4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4"/>
                </a:lnTo>
                <a:lnTo>
                  <a:pt x="397" y="5"/>
                </a:lnTo>
                <a:lnTo>
                  <a:pt x="415" y="7"/>
                </a:lnTo>
                <a:lnTo>
                  <a:pt x="432" y="11"/>
                </a:lnTo>
                <a:lnTo>
                  <a:pt x="448" y="17"/>
                </a:lnTo>
                <a:lnTo>
                  <a:pt x="466" y="21"/>
                </a:lnTo>
                <a:lnTo>
                  <a:pt x="483" y="27"/>
                </a:lnTo>
                <a:lnTo>
                  <a:pt x="499" y="32"/>
                </a:lnTo>
                <a:lnTo>
                  <a:pt x="514" y="40"/>
                </a:lnTo>
                <a:lnTo>
                  <a:pt x="531" y="47"/>
                </a:lnTo>
                <a:lnTo>
                  <a:pt x="548" y="55"/>
                </a:lnTo>
                <a:lnTo>
                  <a:pt x="563" y="61"/>
                </a:lnTo>
                <a:lnTo>
                  <a:pt x="578" y="70"/>
                </a:lnTo>
                <a:lnTo>
                  <a:pt x="597" y="82"/>
                </a:lnTo>
                <a:lnTo>
                  <a:pt x="608" y="89"/>
                </a:lnTo>
                <a:lnTo>
                  <a:pt x="611" y="90"/>
                </a:lnTo>
                <a:lnTo>
                  <a:pt x="623" y="99"/>
                </a:lnTo>
                <a:lnTo>
                  <a:pt x="633" y="110"/>
                </a:lnTo>
                <a:lnTo>
                  <a:pt x="643" y="122"/>
                </a:lnTo>
                <a:lnTo>
                  <a:pt x="654" y="140"/>
                </a:lnTo>
                <a:lnTo>
                  <a:pt x="662" y="153"/>
                </a:lnTo>
                <a:lnTo>
                  <a:pt x="672" y="165"/>
                </a:lnTo>
                <a:lnTo>
                  <a:pt x="681" y="177"/>
                </a:lnTo>
                <a:lnTo>
                  <a:pt x="753" y="260"/>
                </a:lnTo>
                <a:lnTo>
                  <a:pt x="763" y="271"/>
                </a:lnTo>
                <a:lnTo>
                  <a:pt x="772" y="284"/>
                </a:lnTo>
                <a:lnTo>
                  <a:pt x="781" y="298"/>
                </a:lnTo>
                <a:lnTo>
                  <a:pt x="792" y="317"/>
                </a:lnTo>
                <a:lnTo>
                  <a:pt x="800" y="329"/>
                </a:lnTo>
                <a:lnTo>
                  <a:pt x="810" y="340"/>
                </a:lnTo>
                <a:lnTo>
                  <a:pt x="822" y="348"/>
                </a:lnTo>
                <a:lnTo>
                  <a:pt x="825" y="350"/>
                </a:lnTo>
                <a:lnTo>
                  <a:pt x="836" y="356"/>
                </a:lnTo>
                <a:lnTo>
                  <a:pt x="857" y="367"/>
                </a:lnTo>
                <a:lnTo>
                  <a:pt x="872" y="376"/>
                </a:lnTo>
                <a:lnTo>
                  <a:pt x="888" y="384"/>
                </a:lnTo>
                <a:lnTo>
                  <a:pt x="904" y="392"/>
                </a:lnTo>
                <a:lnTo>
                  <a:pt x="920" y="398"/>
                </a:lnTo>
                <a:lnTo>
                  <a:pt x="937" y="405"/>
                </a:lnTo>
                <a:lnTo>
                  <a:pt x="955" y="410"/>
                </a:lnTo>
                <a:lnTo>
                  <a:pt x="971" y="415"/>
                </a:lnTo>
                <a:lnTo>
                  <a:pt x="988" y="419"/>
                </a:lnTo>
                <a:lnTo>
                  <a:pt x="1006" y="423"/>
                </a:lnTo>
                <a:lnTo>
                  <a:pt x="1024" y="427"/>
                </a:lnTo>
                <a:lnTo>
                  <a:pt x="1040" y="430"/>
                </a:lnTo>
                <a:lnTo>
                  <a:pt x="1058" y="432"/>
                </a:lnTo>
                <a:lnTo>
                  <a:pt x="1076" y="434"/>
                </a:lnTo>
                <a:lnTo>
                  <a:pt x="1094" y="434"/>
                </a:lnTo>
                <a:lnTo>
                  <a:pt x="1112" y="434"/>
                </a:lnTo>
                <a:lnTo>
                  <a:pt x="1128" y="434"/>
                </a:lnTo>
                <a:lnTo>
                  <a:pt x="1152" y="434"/>
                </a:lnTo>
                <a:lnTo>
                  <a:pt x="1166" y="432"/>
                </a:lnTo>
                <a:lnTo>
                  <a:pt x="1170" y="432"/>
                </a:lnTo>
                <a:lnTo>
                  <a:pt x="1184" y="431"/>
                </a:lnTo>
                <a:lnTo>
                  <a:pt x="1197" y="427"/>
                </a:lnTo>
                <a:lnTo>
                  <a:pt x="1213" y="419"/>
                </a:lnTo>
                <a:lnTo>
                  <a:pt x="1232" y="410"/>
                </a:lnTo>
                <a:lnTo>
                  <a:pt x="1248" y="402"/>
                </a:lnTo>
                <a:lnTo>
                  <a:pt x="1266" y="398"/>
                </a:lnTo>
                <a:lnTo>
                  <a:pt x="1283" y="397"/>
                </a:lnTo>
                <a:lnTo>
                  <a:pt x="1302" y="395"/>
                </a:lnTo>
                <a:lnTo>
                  <a:pt x="1317" y="394"/>
                </a:lnTo>
                <a:lnTo>
                  <a:pt x="1331" y="393"/>
                </a:lnTo>
                <a:lnTo>
                  <a:pt x="1346" y="390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0" name="Freeform 381"/>
          <p:cNvSpPr>
            <a:spLocks/>
          </p:cNvSpPr>
          <p:nvPr/>
        </p:nvSpPr>
        <p:spPr bwMode="auto">
          <a:xfrm>
            <a:off x="2209800" y="2302147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7 h 319"/>
              <a:gd name="T18" fmla="*/ 418 w 1440"/>
              <a:gd name="T19" fmla="*/ 13 h 319"/>
              <a:gd name="T20" fmla="*/ 448 w 1440"/>
              <a:gd name="T21" fmla="*/ 21 h 319"/>
              <a:gd name="T22" fmla="*/ 477 w 1440"/>
              <a:gd name="T23" fmla="*/ 31 h 319"/>
              <a:gd name="T24" fmla="*/ 506 w 1440"/>
              <a:gd name="T25" fmla="*/ 43 h 319"/>
              <a:gd name="T26" fmla="*/ 534 w 1440"/>
              <a:gd name="T27" fmla="*/ 58 h 319"/>
              <a:gd name="T28" fmla="*/ 567 w 1440"/>
              <a:gd name="T29" fmla="*/ 76 h 319"/>
              <a:gd name="T30" fmla="*/ 582 w 1440"/>
              <a:gd name="T31" fmla="*/ 85 h 319"/>
              <a:gd name="T32" fmla="*/ 607 w 1440"/>
              <a:gd name="T33" fmla="*/ 98 h 319"/>
              <a:gd name="T34" fmla="*/ 635 w 1440"/>
              <a:gd name="T35" fmla="*/ 114 h 319"/>
              <a:gd name="T36" fmla="*/ 672 w 1440"/>
              <a:gd name="T37" fmla="*/ 136 h 319"/>
              <a:gd name="T38" fmla="*/ 775 w 1440"/>
              <a:gd name="T39" fmla="*/ 197 h 319"/>
              <a:gd name="T40" fmla="*/ 800 w 1440"/>
              <a:gd name="T41" fmla="*/ 211 h 319"/>
              <a:gd name="T42" fmla="*/ 828 w 1440"/>
              <a:gd name="T43" fmla="*/ 228 h 319"/>
              <a:gd name="T44" fmla="*/ 855 w 1440"/>
              <a:gd name="T45" fmla="*/ 244 h 319"/>
              <a:gd name="T46" fmla="*/ 888 w 1440"/>
              <a:gd name="T47" fmla="*/ 262 h 319"/>
              <a:gd name="T48" fmla="*/ 916 w 1440"/>
              <a:gd name="T49" fmla="*/ 275 h 319"/>
              <a:gd name="T50" fmla="*/ 945 w 1440"/>
              <a:gd name="T51" fmla="*/ 287 h 319"/>
              <a:gd name="T52" fmla="*/ 974 w 1440"/>
              <a:gd name="T53" fmla="*/ 298 h 319"/>
              <a:gd name="T54" fmla="*/ 1006 w 1440"/>
              <a:gd name="T55" fmla="*/ 304 h 319"/>
              <a:gd name="T56" fmla="*/ 1036 w 1440"/>
              <a:gd name="T57" fmla="*/ 311 h 319"/>
              <a:gd name="T58" fmla="*/ 1066 w 1440"/>
              <a:gd name="T59" fmla="*/ 316 h 319"/>
              <a:gd name="T60" fmla="*/ 1098 w 1440"/>
              <a:gd name="T61" fmla="*/ 319 h 319"/>
              <a:gd name="T62" fmla="*/ 1128 w 1440"/>
              <a:gd name="T63" fmla="*/ 319 h 319"/>
              <a:gd name="T64" fmla="*/ 1166 w 1440"/>
              <a:gd name="T65" fmla="*/ 319 h 319"/>
              <a:gd name="T66" fmla="*/ 1184 w 1440"/>
              <a:gd name="T67" fmla="*/ 319 h 319"/>
              <a:gd name="T68" fmla="*/ 1213 w 1440"/>
              <a:gd name="T69" fmla="*/ 317 h 319"/>
              <a:gd name="T70" fmla="*/ 1266 w 1440"/>
              <a:gd name="T71" fmla="*/ 315 h 319"/>
              <a:gd name="T72" fmla="*/ 1302 w 1440"/>
              <a:gd name="T73" fmla="*/ 313 h 319"/>
              <a:gd name="T74" fmla="*/ 1346 w 1440"/>
              <a:gd name="T75" fmla="*/ 312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7"/>
                </a:lnTo>
                <a:lnTo>
                  <a:pt x="403" y="10"/>
                </a:lnTo>
                <a:lnTo>
                  <a:pt x="418" y="13"/>
                </a:lnTo>
                <a:lnTo>
                  <a:pt x="432" y="18"/>
                </a:lnTo>
                <a:lnTo>
                  <a:pt x="448" y="21"/>
                </a:lnTo>
                <a:lnTo>
                  <a:pt x="462" y="26"/>
                </a:lnTo>
                <a:lnTo>
                  <a:pt x="477" y="31"/>
                </a:lnTo>
                <a:lnTo>
                  <a:pt x="492" y="38"/>
                </a:lnTo>
                <a:lnTo>
                  <a:pt x="506" y="43"/>
                </a:lnTo>
                <a:lnTo>
                  <a:pt x="520" y="50"/>
                </a:lnTo>
                <a:lnTo>
                  <a:pt x="534" y="58"/>
                </a:lnTo>
                <a:lnTo>
                  <a:pt x="548" y="64"/>
                </a:lnTo>
                <a:lnTo>
                  <a:pt x="567" y="76"/>
                </a:lnTo>
                <a:lnTo>
                  <a:pt x="579" y="83"/>
                </a:lnTo>
                <a:lnTo>
                  <a:pt x="582" y="85"/>
                </a:lnTo>
                <a:lnTo>
                  <a:pt x="594" y="92"/>
                </a:lnTo>
                <a:lnTo>
                  <a:pt x="607" y="98"/>
                </a:lnTo>
                <a:lnTo>
                  <a:pt x="619" y="106"/>
                </a:lnTo>
                <a:lnTo>
                  <a:pt x="635" y="114"/>
                </a:lnTo>
                <a:lnTo>
                  <a:pt x="647" y="122"/>
                </a:lnTo>
                <a:lnTo>
                  <a:pt x="672" y="136"/>
                </a:lnTo>
                <a:lnTo>
                  <a:pt x="763" y="189"/>
                </a:lnTo>
                <a:lnTo>
                  <a:pt x="775" y="197"/>
                </a:lnTo>
                <a:lnTo>
                  <a:pt x="788" y="204"/>
                </a:lnTo>
                <a:lnTo>
                  <a:pt x="800" y="211"/>
                </a:lnTo>
                <a:lnTo>
                  <a:pt x="815" y="222"/>
                </a:lnTo>
                <a:lnTo>
                  <a:pt x="828" y="228"/>
                </a:lnTo>
                <a:lnTo>
                  <a:pt x="852" y="242"/>
                </a:lnTo>
                <a:lnTo>
                  <a:pt x="855" y="244"/>
                </a:lnTo>
                <a:lnTo>
                  <a:pt x="868" y="250"/>
                </a:lnTo>
                <a:lnTo>
                  <a:pt x="888" y="262"/>
                </a:lnTo>
                <a:lnTo>
                  <a:pt x="902" y="267"/>
                </a:lnTo>
                <a:lnTo>
                  <a:pt x="916" y="275"/>
                </a:lnTo>
                <a:lnTo>
                  <a:pt x="931" y="282"/>
                </a:lnTo>
                <a:lnTo>
                  <a:pt x="945" y="287"/>
                </a:lnTo>
                <a:lnTo>
                  <a:pt x="960" y="292"/>
                </a:lnTo>
                <a:lnTo>
                  <a:pt x="974" y="298"/>
                </a:lnTo>
                <a:lnTo>
                  <a:pt x="989" y="301"/>
                </a:lnTo>
                <a:lnTo>
                  <a:pt x="1006" y="304"/>
                </a:lnTo>
                <a:lnTo>
                  <a:pt x="1019" y="308"/>
                </a:lnTo>
                <a:lnTo>
                  <a:pt x="1036" y="311"/>
                </a:lnTo>
                <a:lnTo>
                  <a:pt x="1051" y="313"/>
                </a:lnTo>
                <a:lnTo>
                  <a:pt x="1066" y="316"/>
                </a:lnTo>
                <a:lnTo>
                  <a:pt x="1083" y="317"/>
                </a:lnTo>
                <a:lnTo>
                  <a:pt x="1098" y="319"/>
                </a:lnTo>
                <a:lnTo>
                  <a:pt x="1113" y="319"/>
                </a:lnTo>
                <a:lnTo>
                  <a:pt x="1128" y="319"/>
                </a:lnTo>
                <a:lnTo>
                  <a:pt x="1152" y="319"/>
                </a:lnTo>
                <a:lnTo>
                  <a:pt x="1166" y="319"/>
                </a:lnTo>
                <a:lnTo>
                  <a:pt x="1170" y="319"/>
                </a:lnTo>
                <a:lnTo>
                  <a:pt x="1184" y="319"/>
                </a:lnTo>
                <a:lnTo>
                  <a:pt x="1197" y="317"/>
                </a:lnTo>
                <a:lnTo>
                  <a:pt x="1213" y="317"/>
                </a:lnTo>
                <a:lnTo>
                  <a:pt x="1232" y="316"/>
                </a:lnTo>
                <a:lnTo>
                  <a:pt x="1266" y="315"/>
                </a:lnTo>
                <a:lnTo>
                  <a:pt x="1283" y="313"/>
                </a:lnTo>
                <a:lnTo>
                  <a:pt x="1302" y="313"/>
                </a:lnTo>
                <a:lnTo>
                  <a:pt x="1317" y="313"/>
                </a:lnTo>
                <a:lnTo>
                  <a:pt x="1346" y="312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1" name="Freeform 382"/>
          <p:cNvSpPr>
            <a:spLocks/>
          </p:cNvSpPr>
          <p:nvPr/>
        </p:nvSpPr>
        <p:spPr bwMode="auto">
          <a:xfrm>
            <a:off x="2209800" y="2303735"/>
            <a:ext cx="2363788" cy="412750"/>
          </a:xfrm>
          <a:custGeom>
            <a:avLst/>
            <a:gdLst>
              <a:gd name="T0" fmla="*/ 92 w 1440"/>
              <a:gd name="T1" fmla="*/ 13 h 310"/>
              <a:gd name="T2" fmla="*/ 121 w 1440"/>
              <a:gd name="T3" fmla="*/ 19 h 310"/>
              <a:gd name="T4" fmla="*/ 154 w 1440"/>
              <a:gd name="T5" fmla="*/ 21 h 310"/>
              <a:gd name="T6" fmla="*/ 189 w 1440"/>
              <a:gd name="T7" fmla="*/ 29 h 310"/>
              <a:gd name="T8" fmla="*/ 226 w 1440"/>
              <a:gd name="T9" fmla="*/ 45 h 310"/>
              <a:gd name="T10" fmla="*/ 254 w 1440"/>
              <a:gd name="T11" fmla="*/ 54 h 310"/>
              <a:gd name="T12" fmla="*/ 272 w 1440"/>
              <a:gd name="T13" fmla="*/ 57 h 310"/>
              <a:gd name="T14" fmla="*/ 309 w 1440"/>
              <a:gd name="T15" fmla="*/ 57 h 310"/>
              <a:gd name="T16" fmla="*/ 337 w 1440"/>
              <a:gd name="T17" fmla="*/ 59 h 310"/>
              <a:gd name="T18" fmla="*/ 364 w 1440"/>
              <a:gd name="T19" fmla="*/ 63 h 310"/>
              <a:gd name="T20" fmla="*/ 403 w 1440"/>
              <a:gd name="T21" fmla="*/ 70 h 310"/>
              <a:gd name="T22" fmla="*/ 429 w 1440"/>
              <a:gd name="T23" fmla="*/ 78 h 310"/>
              <a:gd name="T24" fmla="*/ 455 w 1440"/>
              <a:gd name="T25" fmla="*/ 85 h 310"/>
              <a:gd name="T26" fmla="*/ 480 w 1440"/>
              <a:gd name="T27" fmla="*/ 96 h 310"/>
              <a:gd name="T28" fmla="*/ 505 w 1440"/>
              <a:gd name="T29" fmla="*/ 108 h 310"/>
              <a:gd name="T30" fmla="*/ 537 w 1440"/>
              <a:gd name="T31" fmla="*/ 125 h 310"/>
              <a:gd name="T32" fmla="*/ 552 w 1440"/>
              <a:gd name="T33" fmla="*/ 133 h 310"/>
              <a:gd name="T34" fmla="*/ 579 w 1440"/>
              <a:gd name="T35" fmla="*/ 142 h 310"/>
              <a:gd name="T36" fmla="*/ 615 w 1440"/>
              <a:gd name="T37" fmla="*/ 144 h 310"/>
              <a:gd name="T38" fmla="*/ 647 w 1440"/>
              <a:gd name="T39" fmla="*/ 148 h 310"/>
              <a:gd name="T40" fmla="*/ 717 w 1440"/>
              <a:gd name="T41" fmla="*/ 162 h 310"/>
              <a:gd name="T42" fmla="*/ 786 w 1440"/>
              <a:gd name="T43" fmla="*/ 175 h 310"/>
              <a:gd name="T44" fmla="*/ 818 w 1440"/>
              <a:gd name="T45" fmla="*/ 179 h 310"/>
              <a:gd name="T46" fmla="*/ 855 w 1440"/>
              <a:gd name="T47" fmla="*/ 182 h 310"/>
              <a:gd name="T48" fmla="*/ 883 w 1440"/>
              <a:gd name="T49" fmla="*/ 192 h 310"/>
              <a:gd name="T50" fmla="*/ 898 w 1440"/>
              <a:gd name="T51" fmla="*/ 200 h 310"/>
              <a:gd name="T52" fmla="*/ 931 w 1440"/>
              <a:gd name="T53" fmla="*/ 215 h 310"/>
              <a:gd name="T54" fmla="*/ 956 w 1440"/>
              <a:gd name="T55" fmla="*/ 226 h 310"/>
              <a:gd name="T56" fmla="*/ 982 w 1440"/>
              <a:gd name="T57" fmla="*/ 235 h 310"/>
              <a:gd name="T58" fmla="*/ 1007 w 1440"/>
              <a:gd name="T59" fmla="*/ 243 h 310"/>
              <a:gd name="T60" fmla="*/ 1035 w 1440"/>
              <a:gd name="T61" fmla="*/ 248 h 310"/>
              <a:gd name="T62" fmla="*/ 1061 w 1440"/>
              <a:gd name="T63" fmla="*/ 255 h 310"/>
              <a:gd name="T64" fmla="*/ 1088 w 1440"/>
              <a:gd name="T65" fmla="*/ 257 h 310"/>
              <a:gd name="T66" fmla="*/ 1115 w 1440"/>
              <a:gd name="T67" fmla="*/ 260 h 310"/>
              <a:gd name="T68" fmla="*/ 1170 w 1440"/>
              <a:gd name="T69" fmla="*/ 260 h 310"/>
              <a:gd name="T70" fmla="*/ 1197 w 1440"/>
              <a:gd name="T71" fmla="*/ 264 h 310"/>
              <a:gd name="T72" fmla="*/ 1232 w 1440"/>
              <a:gd name="T73" fmla="*/ 278 h 310"/>
              <a:gd name="T74" fmla="*/ 1266 w 1440"/>
              <a:gd name="T75" fmla="*/ 286 h 310"/>
              <a:gd name="T76" fmla="*/ 1302 w 1440"/>
              <a:gd name="T77" fmla="*/ 286 h 310"/>
              <a:gd name="T78" fmla="*/ 1331 w 1440"/>
              <a:gd name="T79" fmla="*/ 287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5"/>
                </a:lnTo>
                <a:lnTo>
                  <a:pt x="240" y="50"/>
                </a:lnTo>
                <a:lnTo>
                  <a:pt x="254" y="54"/>
                </a:lnTo>
                <a:lnTo>
                  <a:pt x="269" y="57"/>
                </a:lnTo>
                <a:lnTo>
                  <a:pt x="272" y="57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9"/>
                </a:lnTo>
                <a:lnTo>
                  <a:pt x="350" y="61"/>
                </a:lnTo>
                <a:lnTo>
                  <a:pt x="364" y="63"/>
                </a:lnTo>
                <a:lnTo>
                  <a:pt x="377" y="65"/>
                </a:lnTo>
                <a:lnTo>
                  <a:pt x="403" y="70"/>
                </a:lnTo>
                <a:lnTo>
                  <a:pt x="417" y="74"/>
                </a:lnTo>
                <a:lnTo>
                  <a:pt x="429" y="78"/>
                </a:lnTo>
                <a:lnTo>
                  <a:pt x="441" y="82"/>
                </a:lnTo>
                <a:lnTo>
                  <a:pt x="455" y="85"/>
                </a:lnTo>
                <a:lnTo>
                  <a:pt x="468" y="92"/>
                </a:lnTo>
                <a:lnTo>
                  <a:pt x="480" y="96"/>
                </a:lnTo>
                <a:lnTo>
                  <a:pt x="492" y="101"/>
                </a:lnTo>
                <a:lnTo>
                  <a:pt x="505" y="108"/>
                </a:lnTo>
                <a:lnTo>
                  <a:pt x="516" y="113"/>
                </a:lnTo>
                <a:lnTo>
                  <a:pt x="537" y="125"/>
                </a:lnTo>
                <a:lnTo>
                  <a:pt x="549" y="131"/>
                </a:lnTo>
                <a:lnTo>
                  <a:pt x="552" y="133"/>
                </a:lnTo>
                <a:lnTo>
                  <a:pt x="564" y="139"/>
                </a:lnTo>
                <a:lnTo>
                  <a:pt x="579" y="142"/>
                </a:lnTo>
                <a:lnTo>
                  <a:pt x="594" y="143"/>
                </a:lnTo>
                <a:lnTo>
                  <a:pt x="615" y="144"/>
                </a:lnTo>
                <a:lnTo>
                  <a:pt x="632" y="146"/>
                </a:lnTo>
                <a:lnTo>
                  <a:pt x="647" y="148"/>
                </a:lnTo>
                <a:lnTo>
                  <a:pt x="663" y="150"/>
                </a:lnTo>
                <a:lnTo>
                  <a:pt x="717" y="162"/>
                </a:lnTo>
                <a:lnTo>
                  <a:pt x="772" y="172"/>
                </a:lnTo>
                <a:lnTo>
                  <a:pt x="786" y="175"/>
                </a:lnTo>
                <a:lnTo>
                  <a:pt x="803" y="177"/>
                </a:lnTo>
                <a:lnTo>
                  <a:pt x="818" y="179"/>
                </a:lnTo>
                <a:lnTo>
                  <a:pt x="840" y="180"/>
                </a:lnTo>
                <a:lnTo>
                  <a:pt x="855" y="182"/>
                </a:lnTo>
                <a:lnTo>
                  <a:pt x="869" y="186"/>
                </a:lnTo>
                <a:lnTo>
                  <a:pt x="883" y="192"/>
                </a:lnTo>
                <a:lnTo>
                  <a:pt x="886" y="193"/>
                </a:lnTo>
                <a:lnTo>
                  <a:pt x="898" y="200"/>
                </a:lnTo>
                <a:lnTo>
                  <a:pt x="919" y="210"/>
                </a:lnTo>
                <a:lnTo>
                  <a:pt x="931" y="215"/>
                </a:lnTo>
                <a:lnTo>
                  <a:pt x="944" y="221"/>
                </a:lnTo>
                <a:lnTo>
                  <a:pt x="956" y="226"/>
                </a:lnTo>
                <a:lnTo>
                  <a:pt x="968" y="231"/>
                </a:lnTo>
                <a:lnTo>
                  <a:pt x="982" y="235"/>
                </a:lnTo>
                <a:lnTo>
                  <a:pt x="995" y="239"/>
                </a:lnTo>
                <a:lnTo>
                  <a:pt x="1007" y="243"/>
                </a:lnTo>
                <a:lnTo>
                  <a:pt x="1021" y="247"/>
                </a:lnTo>
                <a:lnTo>
                  <a:pt x="1035" y="248"/>
                </a:lnTo>
                <a:lnTo>
                  <a:pt x="1048" y="252"/>
                </a:lnTo>
                <a:lnTo>
                  <a:pt x="1061" y="255"/>
                </a:lnTo>
                <a:lnTo>
                  <a:pt x="1075" y="256"/>
                </a:lnTo>
                <a:lnTo>
                  <a:pt x="1088" y="257"/>
                </a:lnTo>
                <a:lnTo>
                  <a:pt x="1102" y="259"/>
                </a:lnTo>
                <a:lnTo>
                  <a:pt x="1115" y="260"/>
                </a:lnTo>
                <a:lnTo>
                  <a:pt x="1128" y="260"/>
                </a:lnTo>
                <a:lnTo>
                  <a:pt x="1170" y="260"/>
                </a:lnTo>
                <a:lnTo>
                  <a:pt x="1184" y="261"/>
                </a:lnTo>
                <a:lnTo>
                  <a:pt x="1197" y="264"/>
                </a:lnTo>
                <a:lnTo>
                  <a:pt x="1213" y="269"/>
                </a:lnTo>
                <a:lnTo>
                  <a:pt x="1232" y="278"/>
                </a:lnTo>
                <a:lnTo>
                  <a:pt x="1248" y="283"/>
                </a:lnTo>
                <a:lnTo>
                  <a:pt x="1266" y="286"/>
                </a:lnTo>
                <a:lnTo>
                  <a:pt x="1283" y="287"/>
                </a:lnTo>
                <a:lnTo>
                  <a:pt x="1302" y="286"/>
                </a:lnTo>
                <a:lnTo>
                  <a:pt x="1317" y="287"/>
                </a:lnTo>
                <a:lnTo>
                  <a:pt x="1331" y="287"/>
                </a:lnTo>
                <a:lnTo>
                  <a:pt x="1346" y="29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2" name="Freeform 383"/>
          <p:cNvSpPr>
            <a:spLocks/>
          </p:cNvSpPr>
          <p:nvPr/>
        </p:nvSpPr>
        <p:spPr bwMode="auto">
          <a:xfrm>
            <a:off x="2209800" y="2303735"/>
            <a:ext cx="2363788" cy="412750"/>
          </a:xfrm>
          <a:custGeom>
            <a:avLst/>
            <a:gdLst>
              <a:gd name="T0" fmla="*/ 92 w 1440"/>
              <a:gd name="T1" fmla="*/ 29 h 310"/>
              <a:gd name="T2" fmla="*/ 121 w 1440"/>
              <a:gd name="T3" fmla="*/ 38 h 310"/>
              <a:gd name="T4" fmla="*/ 154 w 1440"/>
              <a:gd name="T5" fmla="*/ 45 h 310"/>
              <a:gd name="T6" fmla="*/ 189 w 1440"/>
              <a:gd name="T7" fmla="*/ 58 h 310"/>
              <a:gd name="T8" fmla="*/ 226 w 1440"/>
              <a:gd name="T9" fmla="*/ 89 h 310"/>
              <a:gd name="T10" fmla="*/ 254 w 1440"/>
              <a:gd name="T11" fmla="*/ 109 h 310"/>
              <a:gd name="T12" fmla="*/ 272 w 1440"/>
              <a:gd name="T13" fmla="*/ 113 h 310"/>
              <a:gd name="T14" fmla="*/ 309 w 1440"/>
              <a:gd name="T15" fmla="*/ 114 h 310"/>
              <a:gd name="T16" fmla="*/ 332 w 1440"/>
              <a:gd name="T17" fmla="*/ 117 h 310"/>
              <a:gd name="T18" fmla="*/ 356 w 1440"/>
              <a:gd name="T19" fmla="*/ 122 h 310"/>
              <a:gd name="T20" fmla="*/ 378 w 1440"/>
              <a:gd name="T21" fmla="*/ 126 h 310"/>
              <a:gd name="T22" fmla="*/ 400 w 1440"/>
              <a:gd name="T23" fmla="*/ 133 h 310"/>
              <a:gd name="T24" fmla="*/ 422 w 1440"/>
              <a:gd name="T25" fmla="*/ 139 h 310"/>
              <a:gd name="T26" fmla="*/ 454 w 1440"/>
              <a:gd name="T27" fmla="*/ 151 h 310"/>
              <a:gd name="T28" fmla="*/ 474 w 1440"/>
              <a:gd name="T29" fmla="*/ 160 h 310"/>
              <a:gd name="T30" fmla="*/ 506 w 1440"/>
              <a:gd name="T31" fmla="*/ 176 h 310"/>
              <a:gd name="T32" fmla="*/ 520 w 1440"/>
              <a:gd name="T33" fmla="*/ 184 h 310"/>
              <a:gd name="T34" fmla="*/ 550 w 1440"/>
              <a:gd name="T35" fmla="*/ 189 h 310"/>
              <a:gd name="T36" fmla="*/ 596 w 1440"/>
              <a:gd name="T37" fmla="*/ 177 h 310"/>
              <a:gd name="T38" fmla="*/ 635 w 1440"/>
              <a:gd name="T39" fmla="*/ 169 h 310"/>
              <a:gd name="T40" fmla="*/ 781 w 1440"/>
              <a:gd name="T41" fmla="*/ 158 h 310"/>
              <a:gd name="T42" fmla="*/ 817 w 1440"/>
              <a:gd name="T43" fmla="*/ 154 h 310"/>
              <a:gd name="T44" fmla="*/ 862 w 1440"/>
              <a:gd name="T45" fmla="*/ 142 h 310"/>
              <a:gd name="T46" fmla="*/ 897 w 1440"/>
              <a:gd name="T47" fmla="*/ 139 h 310"/>
              <a:gd name="T48" fmla="*/ 915 w 1440"/>
              <a:gd name="T49" fmla="*/ 144 h 310"/>
              <a:gd name="T50" fmla="*/ 948 w 1440"/>
              <a:gd name="T51" fmla="*/ 162 h 310"/>
              <a:gd name="T52" fmla="*/ 970 w 1440"/>
              <a:gd name="T53" fmla="*/ 171 h 310"/>
              <a:gd name="T54" fmla="*/ 990 w 1440"/>
              <a:gd name="T55" fmla="*/ 179 h 310"/>
              <a:gd name="T56" fmla="*/ 1014 w 1440"/>
              <a:gd name="T57" fmla="*/ 184 h 310"/>
              <a:gd name="T58" fmla="*/ 1036 w 1440"/>
              <a:gd name="T59" fmla="*/ 189 h 310"/>
              <a:gd name="T60" fmla="*/ 1059 w 1440"/>
              <a:gd name="T61" fmla="*/ 196 h 310"/>
              <a:gd name="T62" fmla="*/ 1083 w 1440"/>
              <a:gd name="T63" fmla="*/ 198 h 310"/>
              <a:gd name="T64" fmla="*/ 1105 w 1440"/>
              <a:gd name="T65" fmla="*/ 202 h 310"/>
              <a:gd name="T66" fmla="*/ 1128 w 1440"/>
              <a:gd name="T67" fmla="*/ 205 h 310"/>
              <a:gd name="T68" fmla="*/ 1166 w 1440"/>
              <a:gd name="T69" fmla="*/ 205 h 310"/>
              <a:gd name="T70" fmla="*/ 1184 w 1440"/>
              <a:gd name="T71" fmla="*/ 207 h 310"/>
              <a:gd name="T72" fmla="*/ 1213 w 1440"/>
              <a:gd name="T73" fmla="*/ 224 h 310"/>
              <a:gd name="T74" fmla="*/ 1248 w 1440"/>
              <a:gd name="T75" fmla="*/ 255 h 310"/>
              <a:gd name="T76" fmla="*/ 1283 w 1440"/>
              <a:gd name="T77" fmla="*/ 262 h 310"/>
              <a:gd name="T78" fmla="*/ 1317 w 1440"/>
              <a:gd name="T79" fmla="*/ 262 h 310"/>
              <a:gd name="T80" fmla="*/ 1346 w 1440"/>
              <a:gd name="T81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1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2"/>
                </a:lnTo>
                <a:lnTo>
                  <a:pt x="226" y="89"/>
                </a:lnTo>
                <a:lnTo>
                  <a:pt x="240" y="103"/>
                </a:lnTo>
                <a:lnTo>
                  <a:pt x="254" y="109"/>
                </a:lnTo>
                <a:lnTo>
                  <a:pt x="269" y="113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7"/>
                </a:lnTo>
                <a:lnTo>
                  <a:pt x="345" y="120"/>
                </a:lnTo>
                <a:lnTo>
                  <a:pt x="356" y="122"/>
                </a:lnTo>
                <a:lnTo>
                  <a:pt x="367" y="123"/>
                </a:lnTo>
                <a:lnTo>
                  <a:pt x="378" y="126"/>
                </a:lnTo>
                <a:lnTo>
                  <a:pt x="389" y="130"/>
                </a:lnTo>
                <a:lnTo>
                  <a:pt x="400" y="133"/>
                </a:lnTo>
                <a:lnTo>
                  <a:pt x="411" y="135"/>
                </a:lnTo>
                <a:lnTo>
                  <a:pt x="422" y="139"/>
                </a:lnTo>
                <a:lnTo>
                  <a:pt x="443" y="147"/>
                </a:lnTo>
                <a:lnTo>
                  <a:pt x="454" y="151"/>
                </a:lnTo>
                <a:lnTo>
                  <a:pt x="465" y="156"/>
                </a:lnTo>
                <a:lnTo>
                  <a:pt x="474" y="160"/>
                </a:lnTo>
                <a:lnTo>
                  <a:pt x="484" y="164"/>
                </a:lnTo>
                <a:lnTo>
                  <a:pt x="506" y="176"/>
                </a:lnTo>
                <a:lnTo>
                  <a:pt x="517" y="182"/>
                </a:lnTo>
                <a:lnTo>
                  <a:pt x="520" y="184"/>
                </a:lnTo>
                <a:lnTo>
                  <a:pt x="534" y="188"/>
                </a:lnTo>
                <a:lnTo>
                  <a:pt x="550" y="189"/>
                </a:lnTo>
                <a:lnTo>
                  <a:pt x="570" y="185"/>
                </a:lnTo>
                <a:lnTo>
                  <a:pt x="596" y="177"/>
                </a:lnTo>
                <a:lnTo>
                  <a:pt x="615" y="172"/>
                </a:lnTo>
                <a:lnTo>
                  <a:pt x="635" y="169"/>
                </a:lnTo>
                <a:lnTo>
                  <a:pt x="652" y="168"/>
                </a:lnTo>
                <a:lnTo>
                  <a:pt x="781" y="158"/>
                </a:lnTo>
                <a:lnTo>
                  <a:pt x="799" y="156"/>
                </a:lnTo>
                <a:lnTo>
                  <a:pt x="817" y="154"/>
                </a:lnTo>
                <a:lnTo>
                  <a:pt x="836" y="148"/>
                </a:lnTo>
                <a:lnTo>
                  <a:pt x="862" y="142"/>
                </a:lnTo>
                <a:lnTo>
                  <a:pt x="881" y="139"/>
                </a:lnTo>
                <a:lnTo>
                  <a:pt x="897" y="139"/>
                </a:lnTo>
                <a:lnTo>
                  <a:pt x="912" y="143"/>
                </a:lnTo>
                <a:lnTo>
                  <a:pt x="915" y="144"/>
                </a:lnTo>
                <a:lnTo>
                  <a:pt x="927" y="150"/>
                </a:lnTo>
                <a:lnTo>
                  <a:pt x="948" y="162"/>
                </a:lnTo>
                <a:lnTo>
                  <a:pt x="959" y="167"/>
                </a:lnTo>
                <a:lnTo>
                  <a:pt x="970" y="171"/>
                </a:lnTo>
                <a:lnTo>
                  <a:pt x="981" y="173"/>
                </a:lnTo>
                <a:lnTo>
                  <a:pt x="990" y="179"/>
                </a:lnTo>
                <a:lnTo>
                  <a:pt x="1003" y="181"/>
                </a:lnTo>
                <a:lnTo>
                  <a:pt x="1014" y="184"/>
                </a:lnTo>
                <a:lnTo>
                  <a:pt x="1025" y="188"/>
                </a:lnTo>
                <a:lnTo>
                  <a:pt x="1036" y="189"/>
                </a:lnTo>
                <a:lnTo>
                  <a:pt x="1048" y="192"/>
                </a:lnTo>
                <a:lnTo>
                  <a:pt x="1059" y="196"/>
                </a:lnTo>
                <a:lnTo>
                  <a:pt x="1070" y="197"/>
                </a:lnTo>
                <a:lnTo>
                  <a:pt x="1083" y="198"/>
                </a:lnTo>
                <a:lnTo>
                  <a:pt x="1094" y="201"/>
                </a:lnTo>
                <a:lnTo>
                  <a:pt x="1105" y="202"/>
                </a:lnTo>
                <a:lnTo>
                  <a:pt x="1117" y="203"/>
                </a:lnTo>
                <a:lnTo>
                  <a:pt x="1128" y="205"/>
                </a:lnTo>
                <a:lnTo>
                  <a:pt x="1152" y="205"/>
                </a:lnTo>
                <a:lnTo>
                  <a:pt x="1166" y="205"/>
                </a:lnTo>
                <a:lnTo>
                  <a:pt x="1170" y="205"/>
                </a:lnTo>
                <a:lnTo>
                  <a:pt x="1184" y="207"/>
                </a:lnTo>
                <a:lnTo>
                  <a:pt x="1197" y="214"/>
                </a:lnTo>
                <a:lnTo>
                  <a:pt x="1213" y="224"/>
                </a:lnTo>
                <a:lnTo>
                  <a:pt x="1232" y="241"/>
                </a:lnTo>
                <a:lnTo>
                  <a:pt x="1248" y="255"/>
                </a:lnTo>
                <a:lnTo>
                  <a:pt x="1266" y="261"/>
                </a:lnTo>
                <a:lnTo>
                  <a:pt x="1283" y="262"/>
                </a:lnTo>
                <a:lnTo>
                  <a:pt x="1302" y="262"/>
                </a:lnTo>
                <a:lnTo>
                  <a:pt x="1317" y="262"/>
                </a:lnTo>
                <a:lnTo>
                  <a:pt x="1331" y="265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3" name="Freeform 384"/>
          <p:cNvSpPr>
            <a:spLocks/>
          </p:cNvSpPr>
          <p:nvPr/>
        </p:nvSpPr>
        <p:spPr bwMode="auto">
          <a:xfrm>
            <a:off x="2209800" y="2156097"/>
            <a:ext cx="2363788" cy="727075"/>
          </a:xfrm>
          <a:custGeom>
            <a:avLst/>
            <a:gdLst>
              <a:gd name="T0" fmla="*/ 92 w 1440"/>
              <a:gd name="T1" fmla="*/ 84 h 547"/>
              <a:gd name="T2" fmla="*/ 121 w 1440"/>
              <a:gd name="T3" fmla="*/ 76 h 547"/>
              <a:gd name="T4" fmla="*/ 154 w 1440"/>
              <a:gd name="T5" fmla="*/ 69 h 547"/>
              <a:gd name="T6" fmla="*/ 189 w 1440"/>
              <a:gd name="T7" fmla="*/ 56 h 547"/>
              <a:gd name="T8" fmla="*/ 226 w 1440"/>
              <a:gd name="T9" fmla="*/ 23 h 547"/>
              <a:gd name="T10" fmla="*/ 254 w 1440"/>
              <a:gd name="T11" fmla="*/ 4 h 547"/>
              <a:gd name="T12" fmla="*/ 272 w 1440"/>
              <a:gd name="T13" fmla="*/ 1 h 547"/>
              <a:gd name="T14" fmla="*/ 309 w 1440"/>
              <a:gd name="T15" fmla="*/ 0 h 547"/>
              <a:gd name="T16" fmla="*/ 349 w 1440"/>
              <a:gd name="T17" fmla="*/ 0 h 547"/>
              <a:gd name="T18" fmla="*/ 388 w 1440"/>
              <a:gd name="T19" fmla="*/ 2 h 547"/>
              <a:gd name="T20" fmla="*/ 426 w 1440"/>
              <a:gd name="T21" fmla="*/ 8 h 547"/>
              <a:gd name="T22" fmla="*/ 465 w 1440"/>
              <a:gd name="T23" fmla="*/ 17 h 547"/>
              <a:gd name="T24" fmla="*/ 502 w 1440"/>
              <a:gd name="T25" fmla="*/ 27 h 547"/>
              <a:gd name="T26" fmla="*/ 538 w 1440"/>
              <a:gd name="T27" fmla="*/ 42 h 547"/>
              <a:gd name="T28" fmla="*/ 574 w 1440"/>
              <a:gd name="T29" fmla="*/ 58 h 547"/>
              <a:gd name="T30" fmla="*/ 607 w 1440"/>
              <a:gd name="T31" fmla="*/ 77 h 547"/>
              <a:gd name="T32" fmla="*/ 637 w 1440"/>
              <a:gd name="T33" fmla="*/ 97 h 547"/>
              <a:gd name="T34" fmla="*/ 652 w 1440"/>
              <a:gd name="T35" fmla="*/ 107 h 547"/>
              <a:gd name="T36" fmla="*/ 665 w 1440"/>
              <a:gd name="T37" fmla="*/ 139 h 547"/>
              <a:gd name="T38" fmla="*/ 679 w 1440"/>
              <a:gd name="T39" fmla="*/ 182 h 547"/>
              <a:gd name="T40" fmla="*/ 691 w 1440"/>
              <a:gd name="T41" fmla="*/ 216 h 547"/>
              <a:gd name="T42" fmla="*/ 745 w 1440"/>
              <a:gd name="T43" fmla="*/ 329 h 547"/>
              <a:gd name="T44" fmla="*/ 759 w 1440"/>
              <a:gd name="T45" fmla="*/ 362 h 547"/>
              <a:gd name="T46" fmla="*/ 770 w 1440"/>
              <a:gd name="T47" fmla="*/ 408 h 547"/>
              <a:gd name="T48" fmla="*/ 784 w 1440"/>
              <a:gd name="T49" fmla="*/ 439 h 547"/>
              <a:gd name="T50" fmla="*/ 797 w 1440"/>
              <a:gd name="T51" fmla="*/ 449 h 547"/>
              <a:gd name="T52" fmla="*/ 829 w 1440"/>
              <a:gd name="T53" fmla="*/ 469 h 547"/>
              <a:gd name="T54" fmla="*/ 862 w 1440"/>
              <a:gd name="T55" fmla="*/ 488 h 547"/>
              <a:gd name="T56" fmla="*/ 898 w 1440"/>
              <a:gd name="T57" fmla="*/ 505 h 547"/>
              <a:gd name="T58" fmla="*/ 935 w 1440"/>
              <a:gd name="T59" fmla="*/ 519 h 547"/>
              <a:gd name="T60" fmla="*/ 973 w 1440"/>
              <a:gd name="T61" fmla="*/ 531 h 547"/>
              <a:gd name="T62" fmla="*/ 1011 w 1440"/>
              <a:gd name="T63" fmla="*/ 539 h 547"/>
              <a:gd name="T64" fmla="*/ 1050 w 1440"/>
              <a:gd name="T65" fmla="*/ 544 h 547"/>
              <a:gd name="T66" fmla="*/ 1090 w 1440"/>
              <a:gd name="T67" fmla="*/ 547 h 547"/>
              <a:gd name="T68" fmla="*/ 1128 w 1440"/>
              <a:gd name="T69" fmla="*/ 547 h 547"/>
              <a:gd name="T70" fmla="*/ 1166 w 1440"/>
              <a:gd name="T71" fmla="*/ 545 h 547"/>
              <a:gd name="T72" fmla="*/ 1184 w 1440"/>
              <a:gd name="T73" fmla="*/ 543 h 547"/>
              <a:gd name="T74" fmla="*/ 1213 w 1440"/>
              <a:gd name="T75" fmla="*/ 523 h 547"/>
              <a:gd name="T76" fmla="*/ 1248 w 1440"/>
              <a:gd name="T77" fmla="*/ 490 h 547"/>
              <a:gd name="T78" fmla="*/ 1283 w 1440"/>
              <a:gd name="T79" fmla="*/ 480 h 547"/>
              <a:gd name="T80" fmla="*/ 1317 w 1440"/>
              <a:gd name="T81" fmla="*/ 480 h 547"/>
              <a:gd name="T82" fmla="*/ 1346 w 1440"/>
              <a:gd name="T83" fmla="*/ 470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7" y="1"/>
                </a:lnTo>
                <a:lnTo>
                  <a:pt x="388" y="2"/>
                </a:lnTo>
                <a:lnTo>
                  <a:pt x="407" y="5"/>
                </a:lnTo>
                <a:lnTo>
                  <a:pt x="426" y="8"/>
                </a:lnTo>
                <a:lnTo>
                  <a:pt x="445" y="12"/>
                </a:lnTo>
                <a:lnTo>
                  <a:pt x="465" y="17"/>
                </a:lnTo>
                <a:lnTo>
                  <a:pt x="484" y="21"/>
                </a:lnTo>
                <a:lnTo>
                  <a:pt x="502" y="27"/>
                </a:lnTo>
                <a:lnTo>
                  <a:pt x="520" y="34"/>
                </a:lnTo>
                <a:lnTo>
                  <a:pt x="538" y="42"/>
                </a:lnTo>
                <a:lnTo>
                  <a:pt x="556" y="50"/>
                </a:lnTo>
                <a:lnTo>
                  <a:pt x="574" y="58"/>
                </a:lnTo>
                <a:lnTo>
                  <a:pt x="590" y="67"/>
                </a:lnTo>
                <a:lnTo>
                  <a:pt x="607" y="77"/>
                </a:lnTo>
                <a:lnTo>
                  <a:pt x="626" y="89"/>
                </a:lnTo>
                <a:lnTo>
                  <a:pt x="637" y="97"/>
                </a:lnTo>
                <a:lnTo>
                  <a:pt x="640" y="98"/>
                </a:lnTo>
                <a:lnTo>
                  <a:pt x="652" y="107"/>
                </a:lnTo>
                <a:lnTo>
                  <a:pt x="659" y="120"/>
                </a:lnTo>
                <a:lnTo>
                  <a:pt x="665" y="139"/>
                </a:lnTo>
                <a:lnTo>
                  <a:pt x="672" y="164"/>
                </a:lnTo>
                <a:lnTo>
                  <a:pt x="679" y="182"/>
                </a:lnTo>
                <a:lnTo>
                  <a:pt x="684" y="199"/>
                </a:lnTo>
                <a:lnTo>
                  <a:pt x="691" y="216"/>
                </a:lnTo>
                <a:lnTo>
                  <a:pt x="717" y="273"/>
                </a:lnTo>
                <a:lnTo>
                  <a:pt x="745" y="329"/>
                </a:lnTo>
                <a:lnTo>
                  <a:pt x="752" y="345"/>
                </a:lnTo>
                <a:lnTo>
                  <a:pt x="759" y="362"/>
                </a:lnTo>
                <a:lnTo>
                  <a:pt x="763" y="381"/>
                </a:lnTo>
                <a:lnTo>
                  <a:pt x="770" y="408"/>
                </a:lnTo>
                <a:lnTo>
                  <a:pt x="775" y="425"/>
                </a:lnTo>
                <a:lnTo>
                  <a:pt x="784" y="439"/>
                </a:lnTo>
                <a:lnTo>
                  <a:pt x="795" y="448"/>
                </a:lnTo>
                <a:lnTo>
                  <a:pt x="797" y="449"/>
                </a:lnTo>
                <a:lnTo>
                  <a:pt x="810" y="456"/>
                </a:lnTo>
                <a:lnTo>
                  <a:pt x="829" y="469"/>
                </a:lnTo>
                <a:lnTo>
                  <a:pt x="844" y="478"/>
                </a:lnTo>
                <a:lnTo>
                  <a:pt x="862" y="488"/>
                </a:lnTo>
                <a:lnTo>
                  <a:pt x="880" y="495"/>
                </a:lnTo>
                <a:lnTo>
                  <a:pt x="898" y="505"/>
                </a:lnTo>
                <a:lnTo>
                  <a:pt x="916" y="512"/>
                </a:lnTo>
                <a:lnTo>
                  <a:pt x="935" y="519"/>
                </a:lnTo>
                <a:lnTo>
                  <a:pt x="953" y="524"/>
                </a:lnTo>
                <a:lnTo>
                  <a:pt x="973" y="531"/>
                </a:lnTo>
                <a:lnTo>
                  <a:pt x="992" y="535"/>
                </a:lnTo>
                <a:lnTo>
                  <a:pt x="1011" y="539"/>
                </a:lnTo>
                <a:lnTo>
                  <a:pt x="1030" y="541"/>
                </a:lnTo>
                <a:lnTo>
                  <a:pt x="1050" y="544"/>
                </a:lnTo>
                <a:lnTo>
                  <a:pt x="1069" y="545"/>
                </a:lnTo>
                <a:lnTo>
                  <a:pt x="1090" y="547"/>
                </a:lnTo>
                <a:lnTo>
                  <a:pt x="1109" y="547"/>
                </a:lnTo>
                <a:lnTo>
                  <a:pt x="1128" y="547"/>
                </a:lnTo>
                <a:lnTo>
                  <a:pt x="1152" y="545"/>
                </a:lnTo>
                <a:lnTo>
                  <a:pt x="1166" y="545"/>
                </a:lnTo>
                <a:lnTo>
                  <a:pt x="1170" y="545"/>
                </a:lnTo>
                <a:lnTo>
                  <a:pt x="1184" y="543"/>
                </a:lnTo>
                <a:lnTo>
                  <a:pt x="1197" y="535"/>
                </a:lnTo>
                <a:lnTo>
                  <a:pt x="1213" y="523"/>
                </a:lnTo>
                <a:lnTo>
                  <a:pt x="1232" y="503"/>
                </a:lnTo>
                <a:lnTo>
                  <a:pt x="1248" y="490"/>
                </a:lnTo>
                <a:lnTo>
                  <a:pt x="1266" y="484"/>
                </a:lnTo>
                <a:lnTo>
                  <a:pt x="1283" y="480"/>
                </a:lnTo>
                <a:lnTo>
                  <a:pt x="1302" y="480"/>
                </a:lnTo>
                <a:lnTo>
                  <a:pt x="1317" y="480"/>
                </a:lnTo>
                <a:lnTo>
                  <a:pt x="1331" y="476"/>
                </a:lnTo>
                <a:lnTo>
                  <a:pt x="1346" y="470"/>
                </a:lnTo>
                <a:lnTo>
                  <a:pt x="1440" y="42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4" name="Freeform 385"/>
          <p:cNvSpPr>
            <a:spLocks/>
          </p:cNvSpPr>
          <p:nvPr/>
        </p:nvSpPr>
        <p:spPr bwMode="auto">
          <a:xfrm>
            <a:off x="2209800" y="2232297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2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2 h 427"/>
              <a:gd name="T20" fmla="*/ 414 w 1440"/>
              <a:gd name="T21" fmla="*/ 7 h 427"/>
              <a:gd name="T22" fmla="*/ 448 w 1440"/>
              <a:gd name="T23" fmla="*/ 17 h 427"/>
              <a:gd name="T24" fmla="*/ 481 w 1440"/>
              <a:gd name="T25" fmla="*/ 24 h 427"/>
              <a:gd name="T26" fmla="*/ 514 w 1440"/>
              <a:gd name="T27" fmla="*/ 38 h 427"/>
              <a:gd name="T28" fmla="*/ 546 w 1440"/>
              <a:gd name="T29" fmla="*/ 52 h 427"/>
              <a:gd name="T30" fmla="*/ 577 w 1440"/>
              <a:gd name="T31" fmla="*/ 66 h 427"/>
              <a:gd name="T32" fmla="*/ 608 w 1440"/>
              <a:gd name="T33" fmla="*/ 85 h 427"/>
              <a:gd name="T34" fmla="*/ 623 w 1440"/>
              <a:gd name="T35" fmla="*/ 95 h 427"/>
              <a:gd name="T36" fmla="*/ 643 w 1440"/>
              <a:gd name="T37" fmla="*/ 118 h 427"/>
              <a:gd name="T38" fmla="*/ 663 w 1440"/>
              <a:gd name="T39" fmla="*/ 148 h 427"/>
              <a:gd name="T40" fmla="*/ 681 w 1440"/>
              <a:gd name="T41" fmla="*/ 171 h 427"/>
              <a:gd name="T42" fmla="*/ 764 w 1440"/>
              <a:gd name="T43" fmla="*/ 264 h 427"/>
              <a:gd name="T44" fmla="*/ 784 w 1440"/>
              <a:gd name="T45" fmla="*/ 289 h 427"/>
              <a:gd name="T46" fmla="*/ 804 w 1440"/>
              <a:gd name="T47" fmla="*/ 319 h 427"/>
              <a:gd name="T48" fmla="*/ 826 w 1440"/>
              <a:gd name="T49" fmla="*/ 338 h 427"/>
              <a:gd name="T50" fmla="*/ 840 w 1440"/>
              <a:gd name="T51" fmla="*/ 346 h 427"/>
              <a:gd name="T52" fmla="*/ 876 w 1440"/>
              <a:gd name="T53" fmla="*/ 365 h 427"/>
              <a:gd name="T54" fmla="*/ 906 w 1440"/>
              <a:gd name="T55" fmla="*/ 381 h 427"/>
              <a:gd name="T56" fmla="*/ 939 w 1440"/>
              <a:gd name="T57" fmla="*/ 394 h 427"/>
              <a:gd name="T58" fmla="*/ 973 w 1440"/>
              <a:gd name="T59" fmla="*/ 406 h 427"/>
              <a:gd name="T60" fmla="*/ 1007 w 1440"/>
              <a:gd name="T61" fmla="*/ 414 h 427"/>
              <a:gd name="T62" fmla="*/ 1040 w 1440"/>
              <a:gd name="T63" fmla="*/ 420 h 427"/>
              <a:gd name="T64" fmla="*/ 1076 w 1440"/>
              <a:gd name="T65" fmla="*/ 424 h 427"/>
              <a:gd name="T66" fmla="*/ 1112 w 1440"/>
              <a:gd name="T67" fmla="*/ 427 h 427"/>
              <a:gd name="T68" fmla="*/ 1152 w 1440"/>
              <a:gd name="T69" fmla="*/ 426 h 427"/>
              <a:gd name="T70" fmla="*/ 1170 w 1440"/>
              <a:gd name="T71" fmla="*/ 426 h 427"/>
              <a:gd name="T72" fmla="*/ 1197 w 1440"/>
              <a:gd name="T73" fmla="*/ 420 h 427"/>
              <a:gd name="T74" fmla="*/ 1232 w 1440"/>
              <a:gd name="T75" fmla="*/ 405 h 427"/>
              <a:gd name="T76" fmla="*/ 1266 w 1440"/>
              <a:gd name="T77" fmla="*/ 394 h 427"/>
              <a:gd name="T78" fmla="*/ 1302 w 1440"/>
              <a:gd name="T79" fmla="*/ 394 h 427"/>
              <a:gd name="T80" fmla="*/ 1331 w 1440"/>
              <a:gd name="T81" fmla="*/ 390 h 427"/>
              <a:gd name="T82" fmla="*/ 1440 w 1440"/>
              <a:gd name="T83" fmla="*/ 36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2"/>
                </a:lnTo>
                <a:lnTo>
                  <a:pt x="397" y="5"/>
                </a:lnTo>
                <a:lnTo>
                  <a:pt x="414" y="7"/>
                </a:lnTo>
                <a:lnTo>
                  <a:pt x="432" y="11"/>
                </a:lnTo>
                <a:lnTo>
                  <a:pt x="448" y="17"/>
                </a:lnTo>
                <a:lnTo>
                  <a:pt x="465" y="20"/>
                </a:lnTo>
                <a:lnTo>
                  <a:pt x="481" y="24"/>
                </a:lnTo>
                <a:lnTo>
                  <a:pt x="499" y="31"/>
                </a:lnTo>
                <a:lnTo>
                  <a:pt x="514" y="38"/>
                </a:lnTo>
                <a:lnTo>
                  <a:pt x="531" y="44"/>
                </a:lnTo>
                <a:lnTo>
                  <a:pt x="546" y="52"/>
                </a:lnTo>
                <a:lnTo>
                  <a:pt x="561" y="59"/>
                </a:lnTo>
                <a:lnTo>
                  <a:pt x="577" y="66"/>
                </a:lnTo>
                <a:lnTo>
                  <a:pt x="597" y="78"/>
                </a:lnTo>
                <a:lnTo>
                  <a:pt x="608" y="85"/>
                </a:lnTo>
                <a:lnTo>
                  <a:pt x="611" y="87"/>
                </a:lnTo>
                <a:lnTo>
                  <a:pt x="623" y="95"/>
                </a:lnTo>
                <a:lnTo>
                  <a:pt x="633" y="106"/>
                </a:lnTo>
                <a:lnTo>
                  <a:pt x="643" y="118"/>
                </a:lnTo>
                <a:lnTo>
                  <a:pt x="654" y="135"/>
                </a:lnTo>
                <a:lnTo>
                  <a:pt x="663" y="148"/>
                </a:lnTo>
                <a:lnTo>
                  <a:pt x="672" y="159"/>
                </a:lnTo>
                <a:lnTo>
                  <a:pt x="681" y="171"/>
                </a:lnTo>
                <a:lnTo>
                  <a:pt x="755" y="253"/>
                </a:lnTo>
                <a:lnTo>
                  <a:pt x="764" y="264"/>
                </a:lnTo>
                <a:lnTo>
                  <a:pt x="775" y="276"/>
                </a:lnTo>
                <a:lnTo>
                  <a:pt x="784" y="289"/>
                </a:lnTo>
                <a:lnTo>
                  <a:pt x="795" y="308"/>
                </a:lnTo>
                <a:lnTo>
                  <a:pt x="804" y="319"/>
                </a:lnTo>
                <a:lnTo>
                  <a:pt x="815" y="330"/>
                </a:lnTo>
                <a:lnTo>
                  <a:pt x="826" y="338"/>
                </a:lnTo>
                <a:lnTo>
                  <a:pt x="829" y="339"/>
                </a:lnTo>
                <a:lnTo>
                  <a:pt x="840" y="346"/>
                </a:lnTo>
                <a:lnTo>
                  <a:pt x="861" y="356"/>
                </a:lnTo>
                <a:lnTo>
                  <a:pt x="876" y="365"/>
                </a:lnTo>
                <a:lnTo>
                  <a:pt x="891" y="373"/>
                </a:lnTo>
                <a:lnTo>
                  <a:pt x="906" y="381"/>
                </a:lnTo>
                <a:lnTo>
                  <a:pt x="923" y="389"/>
                </a:lnTo>
                <a:lnTo>
                  <a:pt x="939" y="394"/>
                </a:lnTo>
                <a:lnTo>
                  <a:pt x="956" y="401"/>
                </a:lnTo>
                <a:lnTo>
                  <a:pt x="973" y="406"/>
                </a:lnTo>
                <a:lnTo>
                  <a:pt x="989" y="410"/>
                </a:lnTo>
                <a:lnTo>
                  <a:pt x="1007" y="414"/>
                </a:lnTo>
                <a:lnTo>
                  <a:pt x="1024" y="418"/>
                </a:lnTo>
                <a:lnTo>
                  <a:pt x="1040" y="420"/>
                </a:lnTo>
                <a:lnTo>
                  <a:pt x="1058" y="423"/>
                </a:lnTo>
                <a:lnTo>
                  <a:pt x="1076" y="424"/>
                </a:lnTo>
                <a:lnTo>
                  <a:pt x="1094" y="426"/>
                </a:lnTo>
                <a:lnTo>
                  <a:pt x="1112" y="427"/>
                </a:lnTo>
                <a:lnTo>
                  <a:pt x="1128" y="427"/>
                </a:lnTo>
                <a:lnTo>
                  <a:pt x="1152" y="426"/>
                </a:lnTo>
                <a:lnTo>
                  <a:pt x="1166" y="426"/>
                </a:lnTo>
                <a:lnTo>
                  <a:pt x="1170" y="426"/>
                </a:lnTo>
                <a:lnTo>
                  <a:pt x="1184" y="424"/>
                </a:lnTo>
                <a:lnTo>
                  <a:pt x="1197" y="420"/>
                </a:lnTo>
                <a:lnTo>
                  <a:pt x="1213" y="414"/>
                </a:lnTo>
                <a:lnTo>
                  <a:pt x="1232" y="405"/>
                </a:lnTo>
                <a:lnTo>
                  <a:pt x="1248" y="398"/>
                </a:lnTo>
                <a:lnTo>
                  <a:pt x="1266" y="394"/>
                </a:lnTo>
                <a:lnTo>
                  <a:pt x="1283" y="394"/>
                </a:lnTo>
                <a:lnTo>
                  <a:pt x="1302" y="394"/>
                </a:lnTo>
                <a:lnTo>
                  <a:pt x="1317" y="393"/>
                </a:lnTo>
                <a:lnTo>
                  <a:pt x="1331" y="390"/>
                </a:lnTo>
                <a:lnTo>
                  <a:pt x="1346" y="389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5" name="Freeform 386"/>
          <p:cNvSpPr>
            <a:spLocks/>
          </p:cNvSpPr>
          <p:nvPr/>
        </p:nvSpPr>
        <p:spPr bwMode="auto">
          <a:xfrm>
            <a:off x="2209800" y="2311672"/>
            <a:ext cx="2363788" cy="409575"/>
          </a:xfrm>
          <a:custGeom>
            <a:avLst/>
            <a:gdLst>
              <a:gd name="T0" fmla="*/ 0 w 1440"/>
              <a:gd name="T1" fmla="*/ 0 h 308"/>
              <a:gd name="T2" fmla="*/ 309 w 1440"/>
              <a:gd name="T3" fmla="*/ 0 h 308"/>
              <a:gd name="T4" fmla="*/ 324 w 1440"/>
              <a:gd name="T5" fmla="*/ 0 h 308"/>
              <a:gd name="T6" fmla="*/ 341 w 1440"/>
              <a:gd name="T7" fmla="*/ 0 h 308"/>
              <a:gd name="T8" fmla="*/ 356 w 1440"/>
              <a:gd name="T9" fmla="*/ 0 h 308"/>
              <a:gd name="T10" fmla="*/ 371 w 1440"/>
              <a:gd name="T11" fmla="*/ 2 h 308"/>
              <a:gd name="T12" fmla="*/ 386 w 1440"/>
              <a:gd name="T13" fmla="*/ 3 h 308"/>
              <a:gd name="T14" fmla="*/ 403 w 1440"/>
              <a:gd name="T15" fmla="*/ 6 h 308"/>
              <a:gd name="T16" fmla="*/ 417 w 1440"/>
              <a:gd name="T17" fmla="*/ 10 h 308"/>
              <a:gd name="T18" fmla="*/ 432 w 1440"/>
              <a:gd name="T19" fmla="*/ 14 h 308"/>
              <a:gd name="T20" fmla="*/ 447 w 1440"/>
              <a:gd name="T21" fmla="*/ 18 h 308"/>
              <a:gd name="T22" fmla="*/ 462 w 1440"/>
              <a:gd name="T23" fmla="*/ 20 h 308"/>
              <a:gd name="T24" fmla="*/ 476 w 1440"/>
              <a:gd name="T25" fmla="*/ 27 h 308"/>
              <a:gd name="T26" fmla="*/ 491 w 1440"/>
              <a:gd name="T27" fmla="*/ 32 h 308"/>
              <a:gd name="T28" fmla="*/ 506 w 1440"/>
              <a:gd name="T29" fmla="*/ 38 h 308"/>
              <a:gd name="T30" fmla="*/ 519 w 1440"/>
              <a:gd name="T31" fmla="*/ 44 h 308"/>
              <a:gd name="T32" fmla="*/ 532 w 1440"/>
              <a:gd name="T33" fmla="*/ 52 h 308"/>
              <a:gd name="T34" fmla="*/ 546 w 1440"/>
              <a:gd name="T35" fmla="*/ 59 h 308"/>
              <a:gd name="T36" fmla="*/ 567 w 1440"/>
              <a:gd name="T37" fmla="*/ 69 h 308"/>
              <a:gd name="T38" fmla="*/ 578 w 1440"/>
              <a:gd name="T39" fmla="*/ 77 h 308"/>
              <a:gd name="T40" fmla="*/ 582 w 1440"/>
              <a:gd name="T41" fmla="*/ 77 h 308"/>
              <a:gd name="T42" fmla="*/ 607 w 1440"/>
              <a:gd name="T43" fmla="*/ 91 h 308"/>
              <a:gd name="T44" fmla="*/ 619 w 1440"/>
              <a:gd name="T45" fmla="*/ 98 h 308"/>
              <a:gd name="T46" fmla="*/ 636 w 1440"/>
              <a:gd name="T47" fmla="*/ 107 h 308"/>
              <a:gd name="T48" fmla="*/ 648 w 1440"/>
              <a:gd name="T49" fmla="*/ 114 h 308"/>
              <a:gd name="T50" fmla="*/ 661 w 1440"/>
              <a:gd name="T51" fmla="*/ 121 h 308"/>
              <a:gd name="T52" fmla="*/ 673 w 1440"/>
              <a:gd name="T53" fmla="*/ 128 h 308"/>
              <a:gd name="T54" fmla="*/ 719 w 1440"/>
              <a:gd name="T55" fmla="*/ 153 h 308"/>
              <a:gd name="T56" fmla="*/ 764 w 1440"/>
              <a:gd name="T57" fmla="*/ 178 h 308"/>
              <a:gd name="T58" fmla="*/ 777 w 1440"/>
              <a:gd name="T59" fmla="*/ 184 h 308"/>
              <a:gd name="T60" fmla="*/ 790 w 1440"/>
              <a:gd name="T61" fmla="*/ 191 h 308"/>
              <a:gd name="T62" fmla="*/ 803 w 1440"/>
              <a:gd name="T63" fmla="*/ 199 h 308"/>
              <a:gd name="T64" fmla="*/ 819 w 1440"/>
              <a:gd name="T65" fmla="*/ 208 h 308"/>
              <a:gd name="T66" fmla="*/ 832 w 1440"/>
              <a:gd name="T67" fmla="*/ 215 h 308"/>
              <a:gd name="T68" fmla="*/ 844 w 1440"/>
              <a:gd name="T69" fmla="*/ 221 h 308"/>
              <a:gd name="T70" fmla="*/ 857 w 1440"/>
              <a:gd name="T71" fmla="*/ 229 h 308"/>
              <a:gd name="T72" fmla="*/ 859 w 1440"/>
              <a:gd name="T73" fmla="*/ 230 h 308"/>
              <a:gd name="T74" fmla="*/ 872 w 1440"/>
              <a:gd name="T75" fmla="*/ 237 h 308"/>
              <a:gd name="T76" fmla="*/ 893 w 1440"/>
              <a:gd name="T77" fmla="*/ 249 h 308"/>
              <a:gd name="T78" fmla="*/ 905 w 1440"/>
              <a:gd name="T79" fmla="*/ 255 h 308"/>
              <a:gd name="T80" fmla="*/ 919 w 1440"/>
              <a:gd name="T81" fmla="*/ 262 h 308"/>
              <a:gd name="T82" fmla="*/ 934 w 1440"/>
              <a:gd name="T83" fmla="*/ 268 h 308"/>
              <a:gd name="T84" fmla="*/ 948 w 1440"/>
              <a:gd name="T85" fmla="*/ 274 h 308"/>
              <a:gd name="T86" fmla="*/ 961 w 1440"/>
              <a:gd name="T87" fmla="*/ 279 h 308"/>
              <a:gd name="T88" fmla="*/ 977 w 1440"/>
              <a:gd name="T89" fmla="*/ 284 h 308"/>
              <a:gd name="T90" fmla="*/ 990 w 1440"/>
              <a:gd name="T91" fmla="*/ 288 h 308"/>
              <a:gd name="T92" fmla="*/ 1007 w 1440"/>
              <a:gd name="T93" fmla="*/ 293 h 308"/>
              <a:gd name="T94" fmla="*/ 1021 w 1440"/>
              <a:gd name="T95" fmla="*/ 296 h 308"/>
              <a:gd name="T96" fmla="*/ 1036 w 1440"/>
              <a:gd name="T97" fmla="*/ 300 h 308"/>
              <a:gd name="T98" fmla="*/ 1051 w 1440"/>
              <a:gd name="T99" fmla="*/ 301 h 308"/>
              <a:gd name="T100" fmla="*/ 1068 w 1440"/>
              <a:gd name="T101" fmla="*/ 304 h 308"/>
              <a:gd name="T102" fmla="*/ 1083 w 1440"/>
              <a:gd name="T103" fmla="*/ 305 h 308"/>
              <a:gd name="T104" fmla="*/ 1098 w 1440"/>
              <a:gd name="T105" fmla="*/ 306 h 308"/>
              <a:gd name="T106" fmla="*/ 1113 w 1440"/>
              <a:gd name="T107" fmla="*/ 308 h 308"/>
              <a:gd name="T108" fmla="*/ 1128 w 1440"/>
              <a:gd name="T109" fmla="*/ 308 h 308"/>
              <a:gd name="T110" fmla="*/ 1440 w 1440"/>
              <a:gd name="T11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2"/>
                </a:lnTo>
                <a:lnTo>
                  <a:pt x="386" y="3"/>
                </a:lnTo>
                <a:lnTo>
                  <a:pt x="403" y="6"/>
                </a:lnTo>
                <a:lnTo>
                  <a:pt x="417" y="10"/>
                </a:lnTo>
                <a:lnTo>
                  <a:pt x="432" y="14"/>
                </a:lnTo>
                <a:lnTo>
                  <a:pt x="447" y="18"/>
                </a:lnTo>
                <a:lnTo>
                  <a:pt x="462" y="20"/>
                </a:lnTo>
                <a:lnTo>
                  <a:pt x="476" y="27"/>
                </a:lnTo>
                <a:lnTo>
                  <a:pt x="491" y="32"/>
                </a:lnTo>
                <a:lnTo>
                  <a:pt x="506" y="38"/>
                </a:lnTo>
                <a:lnTo>
                  <a:pt x="519" y="44"/>
                </a:lnTo>
                <a:lnTo>
                  <a:pt x="532" y="52"/>
                </a:lnTo>
                <a:lnTo>
                  <a:pt x="546" y="59"/>
                </a:lnTo>
                <a:lnTo>
                  <a:pt x="567" y="69"/>
                </a:lnTo>
                <a:lnTo>
                  <a:pt x="578" y="77"/>
                </a:lnTo>
                <a:lnTo>
                  <a:pt x="582" y="77"/>
                </a:lnTo>
                <a:lnTo>
                  <a:pt x="607" y="91"/>
                </a:lnTo>
                <a:lnTo>
                  <a:pt x="619" y="98"/>
                </a:lnTo>
                <a:lnTo>
                  <a:pt x="636" y="107"/>
                </a:lnTo>
                <a:lnTo>
                  <a:pt x="648" y="114"/>
                </a:lnTo>
                <a:lnTo>
                  <a:pt x="661" y="121"/>
                </a:lnTo>
                <a:lnTo>
                  <a:pt x="673" y="128"/>
                </a:lnTo>
                <a:lnTo>
                  <a:pt x="719" y="153"/>
                </a:lnTo>
                <a:lnTo>
                  <a:pt x="764" y="178"/>
                </a:lnTo>
                <a:lnTo>
                  <a:pt x="777" y="184"/>
                </a:lnTo>
                <a:lnTo>
                  <a:pt x="790" y="191"/>
                </a:lnTo>
                <a:lnTo>
                  <a:pt x="803" y="199"/>
                </a:lnTo>
                <a:lnTo>
                  <a:pt x="819" y="208"/>
                </a:lnTo>
                <a:lnTo>
                  <a:pt x="832" y="215"/>
                </a:lnTo>
                <a:lnTo>
                  <a:pt x="844" y="221"/>
                </a:lnTo>
                <a:lnTo>
                  <a:pt x="857" y="229"/>
                </a:lnTo>
                <a:lnTo>
                  <a:pt x="859" y="230"/>
                </a:lnTo>
                <a:lnTo>
                  <a:pt x="872" y="237"/>
                </a:lnTo>
                <a:lnTo>
                  <a:pt x="893" y="249"/>
                </a:lnTo>
                <a:lnTo>
                  <a:pt x="905" y="255"/>
                </a:lnTo>
                <a:lnTo>
                  <a:pt x="919" y="262"/>
                </a:lnTo>
                <a:lnTo>
                  <a:pt x="934" y="268"/>
                </a:lnTo>
                <a:lnTo>
                  <a:pt x="948" y="274"/>
                </a:lnTo>
                <a:lnTo>
                  <a:pt x="961" y="279"/>
                </a:lnTo>
                <a:lnTo>
                  <a:pt x="977" y="284"/>
                </a:lnTo>
                <a:lnTo>
                  <a:pt x="990" y="288"/>
                </a:lnTo>
                <a:lnTo>
                  <a:pt x="1007" y="293"/>
                </a:lnTo>
                <a:lnTo>
                  <a:pt x="1021" y="296"/>
                </a:lnTo>
                <a:lnTo>
                  <a:pt x="1036" y="300"/>
                </a:lnTo>
                <a:lnTo>
                  <a:pt x="1051" y="301"/>
                </a:lnTo>
                <a:lnTo>
                  <a:pt x="1068" y="304"/>
                </a:lnTo>
                <a:lnTo>
                  <a:pt x="1083" y="305"/>
                </a:lnTo>
                <a:lnTo>
                  <a:pt x="1098" y="306"/>
                </a:lnTo>
                <a:lnTo>
                  <a:pt x="1113" y="308"/>
                </a:lnTo>
                <a:lnTo>
                  <a:pt x="1128" y="30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6" name="Freeform 387"/>
          <p:cNvSpPr>
            <a:spLocks/>
          </p:cNvSpPr>
          <p:nvPr/>
        </p:nvSpPr>
        <p:spPr bwMode="auto">
          <a:xfrm>
            <a:off x="2209800" y="2311672"/>
            <a:ext cx="2363788" cy="409575"/>
          </a:xfrm>
          <a:custGeom>
            <a:avLst/>
            <a:gdLst>
              <a:gd name="T0" fmla="*/ 92 w 1440"/>
              <a:gd name="T1" fmla="*/ 14 h 308"/>
              <a:gd name="T2" fmla="*/ 121 w 1440"/>
              <a:gd name="T3" fmla="*/ 18 h 308"/>
              <a:gd name="T4" fmla="*/ 154 w 1440"/>
              <a:gd name="T5" fmla="*/ 20 h 308"/>
              <a:gd name="T6" fmla="*/ 189 w 1440"/>
              <a:gd name="T7" fmla="*/ 28 h 308"/>
              <a:gd name="T8" fmla="*/ 226 w 1440"/>
              <a:gd name="T9" fmla="*/ 44 h 308"/>
              <a:gd name="T10" fmla="*/ 254 w 1440"/>
              <a:gd name="T11" fmla="*/ 55 h 308"/>
              <a:gd name="T12" fmla="*/ 272 w 1440"/>
              <a:gd name="T13" fmla="*/ 56 h 308"/>
              <a:gd name="T14" fmla="*/ 309 w 1440"/>
              <a:gd name="T15" fmla="*/ 56 h 308"/>
              <a:gd name="T16" fmla="*/ 337 w 1440"/>
              <a:gd name="T17" fmla="*/ 59 h 308"/>
              <a:gd name="T18" fmla="*/ 363 w 1440"/>
              <a:gd name="T19" fmla="*/ 61 h 308"/>
              <a:gd name="T20" fmla="*/ 389 w 1440"/>
              <a:gd name="T21" fmla="*/ 65 h 308"/>
              <a:gd name="T22" fmla="*/ 415 w 1440"/>
              <a:gd name="T23" fmla="*/ 72 h 308"/>
              <a:gd name="T24" fmla="*/ 440 w 1440"/>
              <a:gd name="T25" fmla="*/ 79 h 308"/>
              <a:gd name="T26" fmla="*/ 466 w 1440"/>
              <a:gd name="T27" fmla="*/ 89 h 308"/>
              <a:gd name="T28" fmla="*/ 491 w 1440"/>
              <a:gd name="T29" fmla="*/ 98 h 308"/>
              <a:gd name="T30" fmla="*/ 514 w 1440"/>
              <a:gd name="T31" fmla="*/ 110 h 308"/>
              <a:gd name="T32" fmla="*/ 548 w 1440"/>
              <a:gd name="T33" fmla="*/ 127 h 308"/>
              <a:gd name="T34" fmla="*/ 564 w 1440"/>
              <a:gd name="T35" fmla="*/ 133 h 308"/>
              <a:gd name="T36" fmla="*/ 594 w 1440"/>
              <a:gd name="T37" fmla="*/ 138 h 308"/>
              <a:gd name="T38" fmla="*/ 632 w 1440"/>
              <a:gd name="T39" fmla="*/ 140 h 308"/>
              <a:gd name="T40" fmla="*/ 663 w 1440"/>
              <a:gd name="T41" fmla="*/ 144 h 308"/>
              <a:gd name="T42" fmla="*/ 774 w 1440"/>
              <a:gd name="T43" fmla="*/ 163 h 308"/>
              <a:gd name="T44" fmla="*/ 806 w 1440"/>
              <a:gd name="T45" fmla="*/ 167 h 308"/>
              <a:gd name="T46" fmla="*/ 844 w 1440"/>
              <a:gd name="T47" fmla="*/ 169 h 308"/>
              <a:gd name="T48" fmla="*/ 873 w 1440"/>
              <a:gd name="T49" fmla="*/ 174 h 308"/>
              <a:gd name="T50" fmla="*/ 890 w 1440"/>
              <a:gd name="T51" fmla="*/ 182 h 308"/>
              <a:gd name="T52" fmla="*/ 921 w 1440"/>
              <a:gd name="T53" fmla="*/ 199 h 308"/>
              <a:gd name="T54" fmla="*/ 946 w 1440"/>
              <a:gd name="T55" fmla="*/ 209 h 308"/>
              <a:gd name="T56" fmla="*/ 984 w 1440"/>
              <a:gd name="T57" fmla="*/ 224 h 308"/>
              <a:gd name="T58" fmla="*/ 1010 w 1440"/>
              <a:gd name="T59" fmla="*/ 232 h 308"/>
              <a:gd name="T60" fmla="*/ 1036 w 1440"/>
              <a:gd name="T61" fmla="*/ 239 h 308"/>
              <a:gd name="T62" fmla="*/ 1062 w 1440"/>
              <a:gd name="T63" fmla="*/ 245 h 308"/>
              <a:gd name="T64" fmla="*/ 1088 w 1440"/>
              <a:gd name="T65" fmla="*/ 249 h 308"/>
              <a:gd name="T66" fmla="*/ 1115 w 1440"/>
              <a:gd name="T67" fmla="*/ 250 h 308"/>
              <a:gd name="T68" fmla="*/ 1152 w 1440"/>
              <a:gd name="T69" fmla="*/ 251 h 308"/>
              <a:gd name="T70" fmla="*/ 1170 w 1440"/>
              <a:gd name="T71" fmla="*/ 251 h 308"/>
              <a:gd name="T72" fmla="*/ 1197 w 1440"/>
              <a:gd name="T73" fmla="*/ 256 h 308"/>
              <a:gd name="T74" fmla="*/ 1232 w 1440"/>
              <a:gd name="T75" fmla="*/ 272 h 308"/>
              <a:gd name="T76" fmla="*/ 1266 w 1440"/>
              <a:gd name="T77" fmla="*/ 281 h 308"/>
              <a:gd name="T78" fmla="*/ 1302 w 1440"/>
              <a:gd name="T79" fmla="*/ 283 h 308"/>
              <a:gd name="T80" fmla="*/ 1331 w 1440"/>
              <a:gd name="T81" fmla="*/ 285 h 308"/>
              <a:gd name="T82" fmla="*/ 1440 w 1440"/>
              <a:gd name="T8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20"/>
                </a:lnTo>
                <a:lnTo>
                  <a:pt x="172" y="23"/>
                </a:lnTo>
                <a:lnTo>
                  <a:pt x="189" y="28"/>
                </a:lnTo>
                <a:lnTo>
                  <a:pt x="207" y="35"/>
                </a:lnTo>
                <a:lnTo>
                  <a:pt x="226" y="44"/>
                </a:lnTo>
                <a:lnTo>
                  <a:pt x="240" y="51"/>
                </a:lnTo>
                <a:lnTo>
                  <a:pt x="254" y="55"/>
                </a:lnTo>
                <a:lnTo>
                  <a:pt x="269" y="56"/>
                </a:lnTo>
                <a:lnTo>
                  <a:pt x="272" y="56"/>
                </a:lnTo>
                <a:lnTo>
                  <a:pt x="285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9"/>
                </a:lnTo>
                <a:lnTo>
                  <a:pt x="349" y="60"/>
                </a:lnTo>
                <a:lnTo>
                  <a:pt x="363" y="61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2"/>
                </a:lnTo>
                <a:lnTo>
                  <a:pt x="428" y="76"/>
                </a:lnTo>
                <a:lnTo>
                  <a:pt x="440" y="79"/>
                </a:lnTo>
                <a:lnTo>
                  <a:pt x="454" y="83"/>
                </a:lnTo>
                <a:lnTo>
                  <a:pt x="466" y="89"/>
                </a:lnTo>
                <a:lnTo>
                  <a:pt x="479" y="93"/>
                </a:lnTo>
                <a:lnTo>
                  <a:pt x="491" y="98"/>
                </a:lnTo>
                <a:lnTo>
                  <a:pt x="503" y="103"/>
                </a:lnTo>
                <a:lnTo>
                  <a:pt x="514" y="110"/>
                </a:lnTo>
                <a:lnTo>
                  <a:pt x="535" y="120"/>
                </a:lnTo>
                <a:lnTo>
                  <a:pt x="548" y="127"/>
                </a:lnTo>
                <a:lnTo>
                  <a:pt x="552" y="128"/>
                </a:lnTo>
                <a:lnTo>
                  <a:pt x="564" y="133"/>
                </a:lnTo>
                <a:lnTo>
                  <a:pt x="579" y="137"/>
                </a:lnTo>
                <a:lnTo>
                  <a:pt x="594" y="138"/>
                </a:lnTo>
                <a:lnTo>
                  <a:pt x="615" y="138"/>
                </a:lnTo>
                <a:lnTo>
                  <a:pt x="632" y="140"/>
                </a:lnTo>
                <a:lnTo>
                  <a:pt x="648" y="142"/>
                </a:lnTo>
                <a:lnTo>
                  <a:pt x="663" y="144"/>
                </a:lnTo>
                <a:lnTo>
                  <a:pt x="719" y="154"/>
                </a:lnTo>
                <a:lnTo>
                  <a:pt x="774" y="163"/>
                </a:lnTo>
                <a:lnTo>
                  <a:pt x="789" y="166"/>
                </a:lnTo>
                <a:lnTo>
                  <a:pt x="806" y="167"/>
                </a:lnTo>
                <a:lnTo>
                  <a:pt x="821" y="169"/>
                </a:lnTo>
                <a:lnTo>
                  <a:pt x="844" y="169"/>
                </a:lnTo>
                <a:lnTo>
                  <a:pt x="859" y="171"/>
                </a:lnTo>
                <a:lnTo>
                  <a:pt x="873" y="174"/>
                </a:lnTo>
                <a:lnTo>
                  <a:pt x="887" y="179"/>
                </a:lnTo>
                <a:lnTo>
                  <a:pt x="890" y="182"/>
                </a:lnTo>
                <a:lnTo>
                  <a:pt x="901" y="187"/>
                </a:lnTo>
                <a:lnTo>
                  <a:pt x="921" y="199"/>
                </a:lnTo>
                <a:lnTo>
                  <a:pt x="934" y="204"/>
                </a:lnTo>
                <a:lnTo>
                  <a:pt x="946" y="209"/>
                </a:lnTo>
                <a:lnTo>
                  <a:pt x="971" y="220"/>
                </a:lnTo>
                <a:lnTo>
                  <a:pt x="984" y="224"/>
                </a:lnTo>
                <a:lnTo>
                  <a:pt x="996" y="229"/>
                </a:lnTo>
                <a:lnTo>
                  <a:pt x="1010" y="232"/>
                </a:lnTo>
                <a:lnTo>
                  <a:pt x="1022" y="235"/>
                </a:lnTo>
                <a:lnTo>
                  <a:pt x="1036" y="239"/>
                </a:lnTo>
                <a:lnTo>
                  <a:pt x="1048" y="242"/>
                </a:lnTo>
                <a:lnTo>
                  <a:pt x="1062" y="245"/>
                </a:lnTo>
                <a:lnTo>
                  <a:pt x="1075" y="247"/>
                </a:lnTo>
                <a:lnTo>
                  <a:pt x="1088" y="249"/>
                </a:lnTo>
                <a:lnTo>
                  <a:pt x="1102" y="250"/>
                </a:lnTo>
                <a:lnTo>
                  <a:pt x="1115" y="250"/>
                </a:lnTo>
                <a:lnTo>
                  <a:pt x="1128" y="251"/>
                </a:lnTo>
                <a:lnTo>
                  <a:pt x="1152" y="251"/>
                </a:lnTo>
                <a:lnTo>
                  <a:pt x="1166" y="251"/>
                </a:lnTo>
                <a:lnTo>
                  <a:pt x="1170" y="251"/>
                </a:lnTo>
                <a:lnTo>
                  <a:pt x="1184" y="254"/>
                </a:lnTo>
                <a:lnTo>
                  <a:pt x="1197" y="256"/>
                </a:lnTo>
                <a:lnTo>
                  <a:pt x="1213" y="262"/>
                </a:lnTo>
                <a:lnTo>
                  <a:pt x="1232" y="272"/>
                </a:lnTo>
                <a:lnTo>
                  <a:pt x="1248" y="279"/>
                </a:lnTo>
                <a:lnTo>
                  <a:pt x="1266" y="281"/>
                </a:lnTo>
                <a:lnTo>
                  <a:pt x="1283" y="283"/>
                </a:lnTo>
                <a:lnTo>
                  <a:pt x="1302" y="283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7" name="Freeform 388"/>
          <p:cNvSpPr>
            <a:spLocks/>
          </p:cNvSpPr>
          <p:nvPr/>
        </p:nvSpPr>
        <p:spPr bwMode="auto">
          <a:xfrm>
            <a:off x="2209800" y="2311672"/>
            <a:ext cx="2363788" cy="412750"/>
          </a:xfrm>
          <a:custGeom>
            <a:avLst/>
            <a:gdLst>
              <a:gd name="T0" fmla="*/ 92 w 1440"/>
              <a:gd name="T1" fmla="*/ 30 h 310"/>
              <a:gd name="T2" fmla="*/ 121 w 1440"/>
              <a:gd name="T3" fmla="*/ 39 h 310"/>
              <a:gd name="T4" fmla="*/ 154 w 1440"/>
              <a:gd name="T5" fmla="*/ 44 h 310"/>
              <a:gd name="T6" fmla="*/ 189 w 1440"/>
              <a:gd name="T7" fmla="*/ 59 h 310"/>
              <a:gd name="T8" fmla="*/ 226 w 1440"/>
              <a:gd name="T9" fmla="*/ 90 h 310"/>
              <a:gd name="T10" fmla="*/ 254 w 1440"/>
              <a:gd name="T11" fmla="*/ 110 h 310"/>
              <a:gd name="T12" fmla="*/ 272 w 1440"/>
              <a:gd name="T13" fmla="*/ 114 h 310"/>
              <a:gd name="T14" fmla="*/ 309 w 1440"/>
              <a:gd name="T15" fmla="*/ 114 h 310"/>
              <a:gd name="T16" fmla="*/ 331 w 1440"/>
              <a:gd name="T17" fmla="*/ 117 h 310"/>
              <a:gd name="T18" fmla="*/ 354 w 1440"/>
              <a:gd name="T19" fmla="*/ 121 h 310"/>
              <a:gd name="T20" fmla="*/ 377 w 1440"/>
              <a:gd name="T21" fmla="*/ 125 h 310"/>
              <a:gd name="T22" fmla="*/ 410 w 1440"/>
              <a:gd name="T23" fmla="*/ 135 h 310"/>
              <a:gd name="T24" fmla="*/ 432 w 1440"/>
              <a:gd name="T25" fmla="*/ 141 h 310"/>
              <a:gd name="T26" fmla="*/ 452 w 1440"/>
              <a:gd name="T27" fmla="*/ 148 h 310"/>
              <a:gd name="T28" fmla="*/ 484 w 1440"/>
              <a:gd name="T29" fmla="*/ 162 h 310"/>
              <a:gd name="T30" fmla="*/ 517 w 1440"/>
              <a:gd name="T31" fmla="*/ 178 h 310"/>
              <a:gd name="T32" fmla="*/ 534 w 1440"/>
              <a:gd name="T33" fmla="*/ 183 h 310"/>
              <a:gd name="T34" fmla="*/ 570 w 1440"/>
              <a:gd name="T35" fmla="*/ 180 h 310"/>
              <a:gd name="T36" fmla="*/ 615 w 1440"/>
              <a:gd name="T37" fmla="*/ 167 h 310"/>
              <a:gd name="T38" fmla="*/ 652 w 1440"/>
              <a:gd name="T39" fmla="*/ 162 h 310"/>
              <a:gd name="T40" fmla="*/ 782 w 1440"/>
              <a:gd name="T41" fmla="*/ 150 h 310"/>
              <a:gd name="T42" fmla="*/ 819 w 1440"/>
              <a:gd name="T43" fmla="*/ 144 h 310"/>
              <a:gd name="T44" fmla="*/ 866 w 1440"/>
              <a:gd name="T45" fmla="*/ 132 h 310"/>
              <a:gd name="T46" fmla="*/ 901 w 1440"/>
              <a:gd name="T47" fmla="*/ 128 h 310"/>
              <a:gd name="T48" fmla="*/ 919 w 1440"/>
              <a:gd name="T49" fmla="*/ 133 h 310"/>
              <a:gd name="T50" fmla="*/ 950 w 1440"/>
              <a:gd name="T51" fmla="*/ 150 h 310"/>
              <a:gd name="T52" fmla="*/ 973 w 1440"/>
              <a:gd name="T53" fmla="*/ 159 h 310"/>
              <a:gd name="T54" fmla="*/ 993 w 1440"/>
              <a:gd name="T55" fmla="*/ 167 h 310"/>
              <a:gd name="T56" fmla="*/ 1028 w 1440"/>
              <a:gd name="T57" fmla="*/ 178 h 310"/>
              <a:gd name="T58" fmla="*/ 1061 w 1440"/>
              <a:gd name="T59" fmla="*/ 186 h 310"/>
              <a:gd name="T60" fmla="*/ 1084 w 1440"/>
              <a:gd name="T61" fmla="*/ 190 h 310"/>
              <a:gd name="T62" fmla="*/ 1106 w 1440"/>
              <a:gd name="T63" fmla="*/ 194 h 310"/>
              <a:gd name="T64" fmla="*/ 1128 w 1440"/>
              <a:gd name="T65" fmla="*/ 196 h 310"/>
              <a:gd name="T66" fmla="*/ 1166 w 1440"/>
              <a:gd name="T67" fmla="*/ 197 h 310"/>
              <a:gd name="T68" fmla="*/ 1184 w 1440"/>
              <a:gd name="T69" fmla="*/ 200 h 310"/>
              <a:gd name="T70" fmla="*/ 1213 w 1440"/>
              <a:gd name="T71" fmla="*/ 218 h 310"/>
              <a:gd name="T72" fmla="*/ 1248 w 1440"/>
              <a:gd name="T73" fmla="*/ 249 h 310"/>
              <a:gd name="T74" fmla="*/ 1283 w 1440"/>
              <a:gd name="T75" fmla="*/ 258 h 310"/>
              <a:gd name="T76" fmla="*/ 1317 w 1440"/>
              <a:gd name="T77" fmla="*/ 260 h 310"/>
              <a:gd name="T78" fmla="*/ 1346 w 1440"/>
              <a:gd name="T79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9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7"/>
                </a:lnTo>
                <a:lnTo>
                  <a:pt x="345" y="119"/>
                </a:lnTo>
                <a:lnTo>
                  <a:pt x="354" y="121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10" y="135"/>
                </a:lnTo>
                <a:lnTo>
                  <a:pt x="421" y="137"/>
                </a:lnTo>
                <a:lnTo>
                  <a:pt x="432" y="141"/>
                </a:lnTo>
                <a:lnTo>
                  <a:pt x="441" y="144"/>
                </a:lnTo>
                <a:lnTo>
                  <a:pt x="452" y="148"/>
                </a:lnTo>
                <a:lnTo>
                  <a:pt x="473" y="157"/>
                </a:lnTo>
                <a:lnTo>
                  <a:pt x="484" y="162"/>
                </a:lnTo>
                <a:lnTo>
                  <a:pt x="505" y="173"/>
                </a:lnTo>
                <a:lnTo>
                  <a:pt x="517" y="178"/>
                </a:lnTo>
                <a:lnTo>
                  <a:pt x="519" y="179"/>
                </a:lnTo>
                <a:lnTo>
                  <a:pt x="534" y="183"/>
                </a:lnTo>
                <a:lnTo>
                  <a:pt x="550" y="183"/>
                </a:lnTo>
                <a:lnTo>
                  <a:pt x="570" y="180"/>
                </a:lnTo>
                <a:lnTo>
                  <a:pt x="596" y="173"/>
                </a:lnTo>
                <a:lnTo>
                  <a:pt x="615" y="167"/>
                </a:lnTo>
                <a:lnTo>
                  <a:pt x="635" y="163"/>
                </a:lnTo>
                <a:lnTo>
                  <a:pt x="652" y="162"/>
                </a:lnTo>
                <a:lnTo>
                  <a:pt x="717" y="156"/>
                </a:lnTo>
                <a:lnTo>
                  <a:pt x="782" y="150"/>
                </a:lnTo>
                <a:lnTo>
                  <a:pt x="800" y="148"/>
                </a:lnTo>
                <a:lnTo>
                  <a:pt x="819" y="144"/>
                </a:lnTo>
                <a:lnTo>
                  <a:pt x="839" y="138"/>
                </a:lnTo>
                <a:lnTo>
                  <a:pt x="866" y="132"/>
                </a:lnTo>
                <a:lnTo>
                  <a:pt x="884" y="128"/>
                </a:lnTo>
                <a:lnTo>
                  <a:pt x="901" y="128"/>
                </a:lnTo>
                <a:lnTo>
                  <a:pt x="915" y="132"/>
                </a:lnTo>
                <a:lnTo>
                  <a:pt x="919" y="133"/>
                </a:lnTo>
                <a:lnTo>
                  <a:pt x="931" y="140"/>
                </a:lnTo>
                <a:lnTo>
                  <a:pt x="950" y="150"/>
                </a:lnTo>
                <a:lnTo>
                  <a:pt x="961" y="156"/>
                </a:lnTo>
                <a:lnTo>
                  <a:pt x="973" y="159"/>
                </a:lnTo>
                <a:lnTo>
                  <a:pt x="984" y="163"/>
                </a:lnTo>
                <a:lnTo>
                  <a:pt x="993" y="167"/>
                </a:lnTo>
                <a:lnTo>
                  <a:pt x="1015" y="174"/>
                </a:lnTo>
                <a:lnTo>
                  <a:pt x="1028" y="178"/>
                </a:lnTo>
                <a:lnTo>
                  <a:pt x="1039" y="180"/>
                </a:lnTo>
                <a:lnTo>
                  <a:pt x="1061" y="186"/>
                </a:lnTo>
                <a:lnTo>
                  <a:pt x="1072" y="187"/>
                </a:lnTo>
                <a:lnTo>
                  <a:pt x="1084" y="190"/>
                </a:lnTo>
                <a:lnTo>
                  <a:pt x="1094" y="192"/>
                </a:lnTo>
                <a:lnTo>
                  <a:pt x="1106" y="194"/>
                </a:lnTo>
                <a:lnTo>
                  <a:pt x="1117" y="195"/>
                </a:lnTo>
                <a:lnTo>
                  <a:pt x="1128" y="196"/>
                </a:lnTo>
                <a:lnTo>
                  <a:pt x="1152" y="197"/>
                </a:lnTo>
                <a:lnTo>
                  <a:pt x="1166" y="197"/>
                </a:lnTo>
                <a:lnTo>
                  <a:pt x="1170" y="197"/>
                </a:lnTo>
                <a:lnTo>
                  <a:pt x="1184" y="200"/>
                </a:lnTo>
                <a:lnTo>
                  <a:pt x="1197" y="207"/>
                </a:lnTo>
                <a:lnTo>
                  <a:pt x="1213" y="218"/>
                </a:lnTo>
                <a:lnTo>
                  <a:pt x="1232" y="237"/>
                </a:lnTo>
                <a:lnTo>
                  <a:pt x="1248" y="249"/>
                </a:lnTo>
                <a:lnTo>
                  <a:pt x="1266" y="256"/>
                </a:lnTo>
                <a:lnTo>
                  <a:pt x="1283" y="258"/>
                </a:lnTo>
                <a:lnTo>
                  <a:pt x="1302" y="258"/>
                </a:lnTo>
                <a:lnTo>
                  <a:pt x="1317" y="260"/>
                </a:lnTo>
                <a:lnTo>
                  <a:pt x="1331" y="264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8" name="Freeform 389"/>
          <p:cNvSpPr>
            <a:spLocks/>
          </p:cNvSpPr>
          <p:nvPr/>
        </p:nvSpPr>
        <p:spPr bwMode="auto">
          <a:xfrm>
            <a:off x="2209800" y="2160860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6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8 w 1440"/>
              <a:gd name="T19" fmla="*/ 2 h 539"/>
              <a:gd name="T20" fmla="*/ 425 w 1440"/>
              <a:gd name="T21" fmla="*/ 8 h 539"/>
              <a:gd name="T22" fmla="*/ 463 w 1440"/>
              <a:gd name="T23" fmla="*/ 14 h 539"/>
              <a:gd name="T24" fmla="*/ 501 w 1440"/>
              <a:gd name="T25" fmla="*/ 26 h 539"/>
              <a:gd name="T26" fmla="*/ 537 w 1440"/>
              <a:gd name="T27" fmla="*/ 39 h 539"/>
              <a:gd name="T28" fmla="*/ 574 w 1440"/>
              <a:gd name="T29" fmla="*/ 55 h 539"/>
              <a:gd name="T30" fmla="*/ 606 w 1440"/>
              <a:gd name="T31" fmla="*/ 74 h 539"/>
              <a:gd name="T32" fmla="*/ 637 w 1440"/>
              <a:gd name="T33" fmla="*/ 93 h 539"/>
              <a:gd name="T34" fmla="*/ 652 w 1440"/>
              <a:gd name="T35" fmla="*/ 103 h 539"/>
              <a:gd name="T36" fmla="*/ 665 w 1440"/>
              <a:gd name="T37" fmla="*/ 133 h 539"/>
              <a:gd name="T38" fmla="*/ 679 w 1440"/>
              <a:gd name="T39" fmla="*/ 177 h 539"/>
              <a:gd name="T40" fmla="*/ 691 w 1440"/>
              <a:gd name="T41" fmla="*/ 211 h 539"/>
              <a:gd name="T42" fmla="*/ 748 w 1440"/>
              <a:gd name="T43" fmla="*/ 321 h 539"/>
              <a:gd name="T44" fmla="*/ 760 w 1440"/>
              <a:gd name="T45" fmla="*/ 354 h 539"/>
              <a:gd name="T46" fmla="*/ 772 w 1440"/>
              <a:gd name="T47" fmla="*/ 397 h 539"/>
              <a:gd name="T48" fmla="*/ 788 w 1440"/>
              <a:gd name="T49" fmla="*/ 427 h 539"/>
              <a:gd name="T50" fmla="*/ 801 w 1440"/>
              <a:gd name="T51" fmla="*/ 439 h 539"/>
              <a:gd name="T52" fmla="*/ 833 w 1440"/>
              <a:gd name="T53" fmla="*/ 459 h 539"/>
              <a:gd name="T54" fmla="*/ 866 w 1440"/>
              <a:gd name="T55" fmla="*/ 478 h 539"/>
              <a:gd name="T56" fmla="*/ 899 w 1440"/>
              <a:gd name="T57" fmla="*/ 494 h 539"/>
              <a:gd name="T58" fmla="*/ 937 w 1440"/>
              <a:gd name="T59" fmla="*/ 508 h 539"/>
              <a:gd name="T60" fmla="*/ 974 w 1440"/>
              <a:gd name="T61" fmla="*/ 520 h 539"/>
              <a:gd name="T62" fmla="*/ 1013 w 1440"/>
              <a:gd name="T63" fmla="*/ 529 h 539"/>
              <a:gd name="T64" fmla="*/ 1051 w 1440"/>
              <a:gd name="T65" fmla="*/ 535 h 539"/>
              <a:gd name="T66" fmla="*/ 1090 w 1440"/>
              <a:gd name="T67" fmla="*/ 539 h 539"/>
              <a:gd name="T68" fmla="*/ 1128 w 1440"/>
              <a:gd name="T69" fmla="*/ 539 h 539"/>
              <a:gd name="T70" fmla="*/ 1170 w 1440"/>
              <a:gd name="T71" fmla="*/ 537 h 539"/>
              <a:gd name="T72" fmla="*/ 1197 w 1440"/>
              <a:gd name="T73" fmla="*/ 528 h 539"/>
              <a:gd name="T74" fmla="*/ 1232 w 1440"/>
              <a:gd name="T75" fmla="*/ 499 h 539"/>
              <a:gd name="T76" fmla="*/ 1266 w 1440"/>
              <a:gd name="T77" fmla="*/ 480 h 539"/>
              <a:gd name="T78" fmla="*/ 1302 w 1440"/>
              <a:gd name="T79" fmla="*/ 477 h 539"/>
              <a:gd name="T80" fmla="*/ 1331 w 1440"/>
              <a:gd name="T81" fmla="*/ 474 h 539"/>
              <a:gd name="T82" fmla="*/ 1440 w 1440"/>
              <a:gd name="T83" fmla="*/ 427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3"/>
                </a:lnTo>
                <a:lnTo>
                  <a:pt x="226" y="25"/>
                </a:lnTo>
                <a:lnTo>
                  <a:pt x="240" y="13"/>
                </a:lnTo>
                <a:lnTo>
                  <a:pt x="254" y="6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8" y="2"/>
                </a:lnTo>
                <a:lnTo>
                  <a:pt x="407" y="4"/>
                </a:lnTo>
                <a:lnTo>
                  <a:pt x="425" y="8"/>
                </a:lnTo>
                <a:lnTo>
                  <a:pt x="444" y="10"/>
                </a:lnTo>
                <a:lnTo>
                  <a:pt x="463" y="14"/>
                </a:lnTo>
                <a:lnTo>
                  <a:pt x="483" y="19"/>
                </a:lnTo>
                <a:lnTo>
                  <a:pt x="501" y="26"/>
                </a:lnTo>
                <a:lnTo>
                  <a:pt x="519" y="33"/>
                </a:lnTo>
                <a:lnTo>
                  <a:pt x="537" y="39"/>
                </a:lnTo>
                <a:lnTo>
                  <a:pt x="554" y="47"/>
                </a:lnTo>
                <a:lnTo>
                  <a:pt x="574" y="55"/>
                </a:lnTo>
                <a:lnTo>
                  <a:pt x="589" y="64"/>
                </a:lnTo>
                <a:lnTo>
                  <a:pt x="606" y="74"/>
                </a:lnTo>
                <a:lnTo>
                  <a:pt x="626" y="85"/>
                </a:lnTo>
                <a:lnTo>
                  <a:pt x="637" y="93"/>
                </a:lnTo>
                <a:lnTo>
                  <a:pt x="640" y="94"/>
                </a:lnTo>
                <a:lnTo>
                  <a:pt x="652" y="103"/>
                </a:lnTo>
                <a:lnTo>
                  <a:pt x="661" y="116"/>
                </a:lnTo>
                <a:lnTo>
                  <a:pt x="665" y="133"/>
                </a:lnTo>
                <a:lnTo>
                  <a:pt x="672" y="160"/>
                </a:lnTo>
                <a:lnTo>
                  <a:pt x="679" y="177"/>
                </a:lnTo>
                <a:lnTo>
                  <a:pt x="684" y="195"/>
                </a:lnTo>
                <a:lnTo>
                  <a:pt x="691" y="211"/>
                </a:lnTo>
                <a:lnTo>
                  <a:pt x="719" y="266"/>
                </a:lnTo>
                <a:lnTo>
                  <a:pt x="748" y="321"/>
                </a:lnTo>
                <a:lnTo>
                  <a:pt x="755" y="337"/>
                </a:lnTo>
                <a:lnTo>
                  <a:pt x="760" y="354"/>
                </a:lnTo>
                <a:lnTo>
                  <a:pt x="766" y="371"/>
                </a:lnTo>
                <a:lnTo>
                  <a:pt x="772" y="397"/>
                </a:lnTo>
                <a:lnTo>
                  <a:pt x="779" y="414"/>
                </a:lnTo>
                <a:lnTo>
                  <a:pt x="788" y="427"/>
                </a:lnTo>
                <a:lnTo>
                  <a:pt x="799" y="438"/>
                </a:lnTo>
                <a:lnTo>
                  <a:pt x="801" y="439"/>
                </a:lnTo>
                <a:lnTo>
                  <a:pt x="814" y="445"/>
                </a:lnTo>
                <a:lnTo>
                  <a:pt x="833" y="459"/>
                </a:lnTo>
                <a:lnTo>
                  <a:pt x="848" y="468"/>
                </a:lnTo>
                <a:lnTo>
                  <a:pt x="866" y="478"/>
                </a:lnTo>
                <a:lnTo>
                  <a:pt x="883" y="486"/>
                </a:lnTo>
                <a:lnTo>
                  <a:pt x="899" y="494"/>
                </a:lnTo>
                <a:lnTo>
                  <a:pt x="919" y="502"/>
                </a:lnTo>
                <a:lnTo>
                  <a:pt x="937" y="508"/>
                </a:lnTo>
                <a:lnTo>
                  <a:pt x="955" y="515"/>
                </a:lnTo>
                <a:lnTo>
                  <a:pt x="974" y="520"/>
                </a:lnTo>
                <a:lnTo>
                  <a:pt x="993" y="525"/>
                </a:lnTo>
                <a:lnTo>
                  <a:pt x="1013" y="529"/>
                </a:lnTo>
                <a:lnTo>
                  <a:pt x="1032" y="533"/>
                </a:lnTo>
                <a:lnTo>
                  <a:pt x="1051" y="535"/>
                </a:lnTo>
                <a:lnTo>
                  <a:pt x="1070" y="537"/>
                </a:lnTo>
                <a:lnTo>
                  <a:pt x="1090" y="539"/>
                </a:lnTo>
                <a:lnTo>
                  <a:pt x="1109" y="539"/>
                </a:lnTo>
                <a:lnTo>
                  <a:pt x="1128" y="539"/>
                </a:lnTo>
                <a:lnTo>
                  <a:pt x="1152" y="537"/>
                </a:lnTo>
                <a:lnTo>
                  <a:pt x="1170" y="537"/>
                </a:lnTo>
                <a:lnTo>
                  <a:pt x="1184" y="535"/>
                </a:lnTo>
                <a:lnTo>
                  <a:pt x="1197" y="528"/>
                </a:lnTo>
                <a:lnTo>
                  <a:pt x="1213" y="516"/>
                </a:lnTo>
                <a:lnTo>
                  <a:pt x="1232" y="499"/>
                </a:lnTo>
                <a:lnTo>
                  <a:pt x="1248" y="486"/>
                </a:lnTo>
                <a:lnTo>
                  <a:pt x="1266" y="480"/>
                </a:lnTo>
                <a:lnTo>
                  <a:pt x="1283" y="477"/>
                </a:lnTo>
                <a:lnTo>
                  <a:pt x="1302" y="477"/>
                </a:lnTo>
                <a:lnTo>
                  <a:pt x="1317" y="477"/>
                </a:lnTo>
                <a:lnTo>
                  <a:pt x="1331" y="474"/>
                </a:lnTo>
                <a:lnTo>
                  <a:pt x="1346" y="469"/>
                </a:lnTo>
                <a:lnTo>
                  <a:pt x="1440" y="42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9" name="Freeform 390"/>
          <p:cNvSpPr>
            <a:spLocks/>
          </p:cNvSpPr>
          <p:nvPr/>
        </p:nvSpPr>
        <p:spPr bwMode="auto">
          <a:xfrm>
            <a:off x="2209800" y="2237060"/>
            <a:ext cx="2363788" cy="558800"/>
          </a:xfrm>
          <a:custGeom>
            <a:avLst/>
            <a:gdLst>
              <a:gd name="T0" fmla="*/ 92 w 1440"/>
              <a:gd name="T1" fmla="*/ 44 h 420"/>
              <a:gd name="T2" fmla="*/ 121 w 1440"/>
              <a:gd name="T3" fmla="*/ 40 h 420"/>
              <a:gd name="T4" fmla="*/ 154 w 1440"/>
              <a:gd name="T5" fmla="*/ 36 h 420"/>
              <a:gd name="T6" fmla="*/ 189 w 1440"/>
              <a:gd name="T7" fmla="*/ 28 h 420"/>
              <a:gd name="T8" fmla="*/ 226 w 1440"/>
              <a:gd name="T9" fmla="*/ 14 h 420"/>
              <a:gd name="T10" fmla="*/ 254 w 1440"/>
              <a:gd name="T11" fmla="*/ 4 h 420"/>
              <a:gd name="T12" fmla="*/ 272 w 1440"/>
              <a:gd name="T13" fmla="*/ 2 h 420"/>
              <a:gd name="T14" fmla="*/ 309 w 1440"/>
              <a:gd name="T15" fmla="*/ 2 h 420"/>
              <a:gd name="T16" fmla="*/ 345 w 1440"/>
              <a:gd name="T17" fmla="*/ 0 h 420"/>
              <a:gd name="T18" fmla="*/ 379 w 1440"/>
              <a:gd name="T19" fmla="*/ 3 h 420"/>
              <a:gd name="T20" fmla="*/ 414 w 1440"/>
              <a:gd name="T21" fmla="*/ 8 h 420"/>
              <a:gd name="T22" fmla="*/ 448 w 1440"/>
              <a:gd name="T23" fmla="*/ 16 h 420"/>
              <a:gd name="T24" fmla="*/ 481 w 1440"/>
              <a:gd name="T25" fmla="*/ 25 h 420"/>
              <a:gd name="T26" fmla="*/ 514 w 1440"/>
              <a:gd name="T27" fmla="*/ 36 h 420"/>
              <a:gd name="T28" fmla="*/ 545 w 1440"/>
              <a:gd name="T29" fmla="*/ 50 h 420"/>
              <a:gd name="T30" fmla="*/ 577 w 1440"/>
              <a:gd name="T31" fmla="*/ 65 h 420"/>
              <a:gd name="T32" fmla="*/ 608 w 1440"/>
              <a:gd name="T33" fmla="*/ 83 h 420"/>
              <a:gd name="T34" fmla="*/ 623 w 1440"/>
              <a:gd name="T35" fmla="*/ 92 h 420"/>
              <a:gd name="T36" fmla="*/ 643 w 1440"/>
              <a:gd name="T37" fmla="*/ 115 h 420"/>
              <a:gd name="T38" fmla="*/ 663 w 1440"/>
              <a:gd name="T39" fmla="*/ 145 h 420"/>
              <a:gd name="T40" fmla="*/ 683 w 1440"/>
              <a:gd name="T41" fmla="*/ 167 h 420"/>
              <a:gd name="T42" fmla="*/ 757 w 1440"/>
              <a:gd name="T43" fmla="*/ 246 h 420"/>
              <a:gd name="T44" fmla="*/ 777 w 1440"/>
              <a:gd name="T45" fmla="*/ 269 h 420"/>
              <a:gd name="T46" fmla="*/ 799 w 1440"/>
              <a:gd name="T47" fmla="*/ 298 h 420"/>
              <a:gd name="T48" fmla="*/ 818 w 1440"/>
              <a:gd name="T49" fmla="*/ 319 h 420"/>
              <a:gd name="T50" fmla="*/ 833 w 1440"/>
              <a:gd name="T51" fmla="*/ 330 h 420"/>
              <a:gd name="T52" fmla="*/ 865 w 1440"/>
              <a:gd name="T53" fmla="*/ 348 h 420"/>
              <a:gd name="T54" fmla="*/ 894 w 1440"/>
              <a:gd name="T55" fmla="*/ 365 h 420"/>
              <a:gd name="T56" fmla="*/ 926 w 1440"/>
              <a:gd name="T57" fmla="*/ 379 h 420"/>
              <a:gd name="T58" fmla="*/ 957 w 1440"/>
              <a:gd name="T59" fmla="*/ 391 h 420"/>
              <a:gd name="T60" fmla="*/ 990 w 1440"/>
              <a:gd name="T61" fmla="*/ 402 h 420"/>
              <a:gd name="T62" fmla="*/ 1025 w 1440"/>
              <a:gd name="T63" fmla="*/ 411 h 420"/>
              <a:gd name="T64" fmla="*/ 1059 w 1440"/>
              <a:gd name="T65" fmla="*/ 415 h 420"/>
              <a:gd name="T66" fmla="*/ 1094 w 1440"/>
              <a:gd name="T67" fmla="*/ 419 h 420"/>
              <a:gd name="T68" fmla="*/ 1128 w 1440"/>
              <a:gd name="T69" fmla="*/ 420 h 420"/>
              <a:gd name="T70" fmla="*/ 1184 w 1440"/>
              <a:gd name="T71" fmla="*/ 419 h 420"/>
              <a:gd name="T72" fmla="*/ 1213 w 1440"/>
              <a:gd name="T73" fmla="*/ 409 h 420"/>
              <a:gd name="T74" fmla="*/ 1248 w 1440"/>
              <a:gd name="T75" fmla="*/ 395 h 420"/>
              <a:gd name="T76" fmla="*/ 1283 w 1440"/>
              <a:gd name="T77" fmla="*/ 391 h 420"/>
              <a:gd name="T78" fmla="*/ 1317 w 1440"/>
              <a:gd name="T79" fmla="*/ 391 h 420"/>
              <a:gd name="T80" fmla="*/ 1346 w 1440"/>
              <a:gd name="T81" fmla="*/ 387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20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2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6" y="6"/>
                </a:lnTo>
                <a:lnTo>
                  <a:pt x="414" y="8"/>
                </a:lnTo>
                <a:lnTo>
                  <a:pt x="430" y="12"/>
                </a:lnTo>
                <a:lnTo>
                  <a:pt x="448" y="16"/>
                </a:lnTo>
                <a:lnTo>
                  <a:pt x="465" y="20"/>
                </a:lnTo>
                <a:lnTo>
                  <a:pt x="481" y="25"/>
                </a:lnTo>
                <a:lnTo>
                  <a:pt x="498" y="31"/>
                </a:lnTo>
                <a:lnTo>
                  <a:pt x="514" y="36"/>
                </a:lnTo>
                <a:lnTo>
                  <a:pt x="530" y="42"/>
                </a:lnTo>
                <a:lnTo>
                  <a:pt x="545" y="50"/>
                </a:lnTo>
                <a:lnTo>
                  <a:pt x="560" y="58"/>
                </a:lnTo>
                <a:lnTo>
                  <a:pt x="577" y="65"/>
                </a:lnTo>
                <a:lnTo>
                  <a:pt x="597" y="75"/>
                </a:lnTo>
                <a:lnTo>
                  <a:pt x="608" y="83"/>
                </a:lnTo>
                <a:lnTo>
                  <a:pt x="611" y="84"/>
                </a:lnTo>
                <a:lnTo>
                  <a:pt x="623" y="92"/>
                </a:lnTo>
                <a:lnTo>
                  <a:pt x="633" y="103"/>
                </a:lnTo>
                <a:lnTo>
                  <a:pt x="643" y="115"/>
                </a:lnTo>
                <a:lnTo>
                  <a:pt x="655" y="132"/>
                </a:lnTo>
                <a:lnTo>
                  <a:pt x="663" y="145"/>
                </a:lnTo>
                <a:lnTo>
                  <a:pt x="673" y="155"/>
                </a:lnTo>
                <a:lnTo>
                  <a:pt x="683" y="167"/>
                </a:lnTo>
                <a:lnTo>
                  <a:pt x="720" y="206"/>
                </a:lnTo>
                <a:lnTo>
                  <a:pt x="757" y="246"/>
                </a:lnTo>
                <a:lnTo>
                  <a:pt x="767" y="257"/>
                </a:lnTo>
                <a:lnTo>
                  <a:pt x="777" y="269"/>
                </a:lnTo>
                <a:lnTo>
                  <a:pt x="786" y="281"/>
                </a:lnTo>
                <a:lnTo>
                  <a:pt x="799" y="298"/>
                </a:lnTo>
                <a:lnTo>
                  <a:pt x="808" y="310"/>
                </a:lnTo>
                <a:lnTo>
                  <a:pt x="818" y="319"/>
                </a:lnTo>
                <a:lnTo>
                  <a:pt x="830" y="328"/>
                </a:lnTo>
                <a:lnTo>
                  <a:pt x="833" y="330"/>
                </a:lnTo>
                <a:lnTo>
                  <a:pt x="844" y="336"/>
                </a:lnTo>
                <a:lnTo>
                  <a:pt x="865" y="348"/>
                </a:lnTo>
                <a:lnTo>
                  <a:pt x="879" y="356"/>
                </a:lnTo>
                <a:lnTo>
                  <a:pt x="894" y="365"/>
                </a:lnTo>
                <a:lnTo>
                  <a:pt x="910" y="373"/>
                </a:lnTo>
                <a:lnTo>
                  <a:pt x="926" y="379"/>
                </a:lnTo>
                <a:lnTo>
                  <a:pt x="942" y="386"/>
                </a:lnTo>
                <a:lnTo>
                  <a:pt x="957" y="391"/>
                </a:lnTo>
                <a:lnTo>
                  <a:pt x="974" y="398"/>
                </a:lnTo>
                <a:lnTo>
                  <a:pt x="990" y="402"/>
                </a:lnTo>
                <a:lnTo>
                  <a:pt x="1008" y="407"/>
                </a:lnTo>
                <a:lnTo>
                  <a:pt x="1025" y="411"/>
                </a:lnTo>
                <a:lnTo>
                  <a:pt x="1042" y="413"/>
                </a:lnTo>
                <a:lnTo>
                  <a:pt x="1059" y="415"/>
                </a:lnTo>
                <a:lnTo>
                  <a:pt x="1077" y="417"/>
                </a:lnTo>
                <a:lnTo>
                  <a:pt x="1094" y="419"/>
                </a:lnTo>
                <a:lnTo>
                  <a:pt x="1112" y="420"/>
                </a:lnTo>
                <a:lnTo>
                  <a:pt x="1128" y="420"/>
                </a:lnTo>
                <a:lnTo>
                  <a:pt x="1170" y="420"/>
                </a:lnTo>
                <a:lnTo>
                  <a:pt x="1184" y="419"/>
                </a:lnTo>
                <a:lnTo>
                  <a:pt x="1197" y="415"/>
                </a:lnTo>
                <a:lnTo>
                  <a:pt x="1213" y="409"/>
                </a:lnTo>
                <a:lnTo>
                  <a:pt x="1232" y="400"/>
                </a:lnTo>
                <a:lnTo>
                  <a:pt x="1248" y="395"/>
                </a:lnTo>
                <a:lnTo>
                  <a:pt x="1266" y="391"/>
                </a:lnTo>
                <a:lnTo>
                  <a:pt x="1283" y="391"/>
                </a:lnTo>
                <a:lnTo>
                  <a:pt x="1302" y="391"/>
                </a:lnTo>
                <a:lnTo>
                  <a:pt x="1317" y="391"/>
                </a:lnTo>
                <a:lnTo>
                  <a:pt x="1331" y="391"/>
                </a:lnTo>
                <a:lnTo>
                  <a:pt x="1346" y="387"/>
                </a:lnTo>
                <a:lnTo>
                  <a:pt x="1440" y="36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0" name="Freeform 391"/>
          <p:cNvSpPr>
            <a:spLocks/>
          </p:cNvSpPr>
          <p:nvPr/>
        </p:nvSpPr>
        <p:spPr bwMode="auto">
          <a:xfrm>
            <a:off x="2209800" y="2314847"/>
            <a:ext cx="2363788" cy="411163"/>
          </a:xfrm>
          <a:custGeom>
            <a:avLst/>
            <a:gdLst>
              <a:gd name="T0" fmla="*/ 106 w 1440"/>
              <a:gd name="T1" fmla="*/ 0 h 309"/>
              <a:gd name="T2" fmla="*/ 135 w 1440"/>
              <a:gd name="T3" fmla="*/ 0 h 309"/>
              <a:gd name="T4" fmla="*/ 172 w 1440"/>
              <a:gd name="T5" fmla="*/ 0 h 309"/>
              <a:gd name="T6" fmla="*/ 207 w 1440"/>
              <a:gd name="T7" fmla="*/ 0 h 309"/>
              <a:gd name="T8" fmla="*/ 240 w 1440"/>
              <a:gd name="T9" fmla="*/ 0 h 309"/>
              <a:gd name="T10" fmla="*/ 285 w 1440"/>
              <a:gd name="T11" fmla="*/ 0 h 309"/>
              <a:gd name="T12" fmla="*/ 324 w 1440"/>
              <a:gd name="T13" fmla="*/ 0 h 309"/>
              <a:gd name="T14" fmla="*/ 356 w 1440"/>
              <a:gd name="T15" fmla="*/ 2 h 309"/>
              <a:gd name="T16" fmla="*/ 386 w 1440"/>
              <a:gd name="T17" fmla="*/ 4 h 309"/>
              <a:gd name="T18" fmla="*/ 417 w 1440"/>
              <a:gd name="T19" fmla="*/ 11 h 309"/>
              <a:gd name="T20" fmla="*/ 447 w 1440"/>
              <a:gd name="T21" fmla="*/ 16 h 309"/>
              <a:gd name="T22" fmla="*/ 476 w 1440"/>
              <a:gd name="T23" fmla="*/ 27 h 309"/>
              <a:gd name="T24" fmla="*/ 505 w 1440"/>
              <a:gd name="T25" fmla="*/ 37 h 309"/>
              <a:gd name="T26" fmla="*/ 532 w 1440"/>
              <a:gd name="T27" fmla="*/ 50 h 309"/>
              <a:gd name="T28" fmla="*/ 566 w 1440"/>
              <a:gd name="T29" fmla="*/ 67 h 309"/>
              <a:gd name="T30" fmla="*/ 582 w 1440"/>
              <a:gd name="T31" fmla="*/ 75 h 309"/>
              <a:gd name="T32" fmla="*/ 619 w 1440"/>
              <a:gd name="T33" fmla="*/ 95 h 309"/>
              <a:gd name="T34" fmla="*/ 661 w 1440"/>
              <a:gd name="T35" fmla="*/ 117 h 309"/>
              <a:gd name="T36" fmla="*/ 720 w 1440"/>
              <a:gd name="T37" fmla="*/ 147 h 309"/>
              <a:gd name="T38" fmla="*/ 779 w 1440"/>
              <a:gd name="T39" fmla="*/ 179 h 309"/>
              <a:gd name="T40" fmla="*/ 806 w 1440"/>
              <a:gd name="T41" fmla="*/ 191 h 309"/>
              <a:gd name="T42" fmla="*/ 836 w 1440"/>
              <a:gd name="T43" fmla="*/ 205 h 309"/>
              <a:gd name="T44" fmla="*/ 861 w 1440"/>
              <a:gd name="T45" fmla="*/ 218 h 309"/>
              <a:gd name="T46" fmla="*/ 875 w 1440"/>
              <a:gd name="T47" fmla="*/ 227 h 309"/>
              <a:gd name="T48" fmla="*/ 909 w 1440"/>
              <a:gd name="T49" fmla="*/ 246 h 309"/>
              <a:gd name="T50" fmla="*/ 935 w 1440"/>
              <a:gd name="T51" fmla="*/ 259 h 309"/>
              <a:gd name="T52" fmla="*/ 964 w 1440"/>
              <a:gd name="T53" fmla="*/ 271 h 309"/>
              <a:gd name="T54" fmla="*/ 993 w 1440"/>
              <a:gd name="T55" fmla="*/ 281 h 309"/>
              <a:gd name="T56" fmla="*/ 1024 w 1440"/>
              <a:gd name="T57" fmla="*/ 289 h 309"/>
              <a:gd name="T58" fmla="*/ 1053 w 1440"/>
              <a:gd name="T59" fmla="*/ 294 h 309"/>
              <a:gd name="T60" fmla="*/ 1084 w 1440"/>
              <a:gd name="T61" fmla="*/ 299 h 309"/>
              <a:gd name="T62" fmla="*/ 1115 w 1440"/>
              <a:gd name="T63" fmla="*/ 301 h 309"/>
              <a:gd name="T64" fmla="*/ 1152 w 1440"/>
              <a:gd name="T65" fmla="*/ 302 h 309"/>
              <a:gd name="T66" fmla="*/ 1170 w 1440"/>
              <a:gd name="T67" fmla="*/ 302 h 309"/>
              <a:gd name="T68" fmla="*/ 1197 w 1440"/>
              <a:gd name="T69" fmla="*/ 303 h 309"/>
              <a:gd name="T70" fmla="*/ 1232 w 1440"/>
              <a:gd name="T71" fmla="*/ 303 h 309"/>
              <a:gd name="T72" fmla="*/ 1266 w 1440"/>
              <a:gd name="T73" fmla="*/ 306 h 309"/>
              <a:gd name="T74" fmla="*/ 1302 w 1440"/>
              <a:gd name="T75" fmla="*/ 307 h 309"/>
              <a:gd name="T76" fmla="*/ 1331 w 1440"/>
              <a:gd name="T77" fmla="*/ 309 h 309"/>
              <a:gd name="T78" fmla="*/ 1440 w 1440"/>
              <a:gd name="T79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09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2"/>
                </a:lnTo>
                <a:lnTo>
                  <a:pt x="371" y="3"/>
                </a:lnTo>
                <a:lnTo>
                  <a:pt x="386" y="4"/>
                </a:lnTo>
                <a:lnTo>
                  <a:pt x="401" y="8"/>
                </a:lnTo>
                <a:lnTo>
                  <a:pt x="417" y="11"/>
                </a:lnTo>
                <a:lnTo>
                  <a:pt x="432" y="14"/>
                </a:lnTo>
                <a:lnTo>
                  <a:pt x="447" y="16"/>
                </a:lnTo>
                <a:lnTo>
                  <a:pt x="461" y="21"/>
                </a:lnTo>
                <a:lnTo>
                  <a:pt x="476" y="27"/>
                </a:lnTo>
                <a:lnTo>
                  <a:pt x="490" y="32"/>
                </a:lnTo>
                <a:lnTo>
                  <a:pt x="505" y="37"/>
                </a:lnTo>
                <a:lnTo>
                  <a:pt x="519" y="44"/>
                </a:lnTo>
                <a:lnTo>
                  <a:pt x="532" y="50"/>
                </a:lnTo>
                <a:lnTo>
                  <a:pt x="546" y="57"/>
                </a:lnTo>
                <a:lnTo>
                  <a:pt x="566" y="67"/>
                </a:lnTo>
                <a:lnTo>
                  <a:pt x="578" y="74"/>
                </a:lnTo>
                <a:lnTo>
                  <a:pt x="582" y="75"/>
                </a:lnTo>
                <a:lnTo>
                  <a:pt x="594" y="82"/>
                </a:lnTo>
                <a:lnTo>
                  <a:pt x="619" y="95"/>
                </a:lnTo>
                <a:lnTo>
                  <a:pt x="636" y="104"/>
                </a:lnTo>
                <a:lnTo>
                  <a:pt x="661" y="117"/>
                </a:lnTo>
                <a:lnTo>
                  <a:pt x="675" y="124"/>
                </a:lnTo>
                <a:lnTo>
                  <a:pt x="720" y="147"/>
                </a:lnTo>
                <a:lnTo>
                  <a:pt x="767" y="172"/>
                </a:lnTo>
                <a:lnTo>
                  <a:pt x="779" y="179"/>
                </a:lnTo>
                <a:lnTo>
                  <a:pt x="792" y="184"/>
                </a:lnTo>
                <a:lnTo>
                  <a:pt x="806" y="191"/>
                </a:lnTo>
                <a:lnTo>
                  <a:pt x="822" y="200"/>
                </a:lnTo>
                <a:lnTo>
                  <a:pt x="836" y="205"/>
                </a:lnTo>
                <a:lnTo>
                  <a:pt x="848" y="212"/>
                </a:lnTo>
                <a:lnTo>
                  <a:pt x="861" y="218"/>
                </a:lnTo>
                <a:lnTo>
                  <a:pt x="864" y="221"/>
                </a:lnTo>
                <a:lnTo>
                  <a:pt x="875" y="227"/>
                </a:lnTo>
                <a:lnTo>
                  <a:pt x="895" y="239"/>
                </a:lnTo>
                <a:lnTo>
                  <a:pt x="909" y="246"/>
                </a:lnTo>
                <a:lnTo>
                  <a:pt x="921" y="253"/>
                </a:lnTo>
                <a:lnTo>
                  <a:pt x="935" y="259"/>
                </a:lnTo>
                <a:lnTo>
                  <a:pt x="950" y="265"/>
                </a:lnTo>
                <a:lnTo>
                  <a:pt x="964" y="271"/>
                </a:lnTo>
                <a:lnTo>
                  <a:pt x="978" y="276"/>
                </a:lnTo>
                <a:lnTo>
                  <a:pt x="993" y="281"/>
                </a:lnTo>
                <a:lnTo>
                  <a:pt x="1007" y="285"/>
                </a:lnTo>
                <a:lnTo>
                  <a:pt x="1024" y="289"/>
                </a:lnTo>
                <a:lnTo>
                  <a:pt x="1037" y="293"/>
                </a:lnTo>
                <a:lnTo>
                  <a:pt x="1053" y="294"/>
                </a:lnTo>
                <a:lnTo>
                  <a:pt x="1068" y="297"/>
                </a:lnTo>
                <a:lnTo>
                  <a:pt x="1084" y="299"/>
                </a:lnTo>
                <a:lnTo>
                  <a:pt x="1098" y="301"/>
                </a:lnTo>
                <a:lnTo>
                  <a:pt x="1115" y="301"/>
                </a:lnTo>
                <a:lnTo>
                  <a:pt x="1128" y="302"/>
                </a:lnTo>
                <a:lnTo>
                  <a:pt x="1152" y="302"/>
                </a:lnTo>
                <a:lnTo>
                  <a:pt x="1166" y="302"/>
                </a:lnTo>
                <a:lnTo>
                  <a:pt x="1170" y="302"/>
                </a:lnTo>
                <a:lnTo>
                  <a:pt x="1184" y="303"/>
                </a:lnTo>
                <a:lnTo>
                  <a:pt x="1197" y="303"/>
                </a:lnTo>
                <a:lnTo>
                  <a:pt x="1213" y="303"/>
                </a:lnTo>
                <a:lnTo>
                  <a:pt x="1232" y="303"/>
                </a:lnTo>
                <a:lnTo>
                  <a:pt x="1248" y="305"/>
                </a:lnTo>
                <a:lnTo>
                  <a:pt x="1266" y="306"/>
                </a:lnTo>
                <a:lnTo>
                  <a:pt x="1283" y="307"/>
                </a:lnTo>
                <a:lnTo>
                  <a:pt x="1302" y="307"/>
                </a:lnTo>
                <a:lnTo>
                  <a:pt x="1317" y="309"/>
                </a:lnTo>
                <a:lnTo>
                  <a:pt x="1331" y="309"/>
                </a:lnTo>
                <a:lnTo>
                  <a:pt x="1346" y="309"/>
                </a:lnTo>
                <a:lnTo>
                  <a:pt x="1440" y="30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1" name="Freeform 392"/>
          <p:cNvSpPr>
            <a:spLocks/>
          </p:cNvSpPr>
          <p:nvPr/>
        </p:nvSpPr>
        <p:spPr bwMode="auto">
          <a:xfrm>
            <a:off x="2209800" y="2314847"/>
            <a:ext cx="2363788" cy="412750"/>
          </a:xfrm>
          <a:custGeom>
            <a:avLst/>
            <a:gdLst>
              <a:gd name="T0" fmla="*/ 92 w 1440"/>
              <a:gd name="T1" fmla="*/ 16 h 310"/>
              <a:gd name="T2" fmla="*/ 121 w 1440"/>
              <a:gd name="T3" fmla="*/ 20 h 310"/>
              <a:gd name="T4" fmla="*/ 154 w 1440"/>
              <a:gd name="T5" fmla="*/ 23 h 310"/>
              <a:gd name="T6" fmla="*/ 189 w 1440"/>
              <a:gd name="T7" fmla="*/ 29 h 310"/>
              <a:gd name="T8" fmla="*/ 226 w 1440"/>
              <a:gd name="T9" fmla="*/ 48 h 310"/>
              <a:gd name="T10" fmla="*/ 254 w 1440"/>
              <a:gd name="T11" fmla="*/ 57 h 310"/>
              <a:gd name="T12" fmla="*/ 309 w 1440"/>
              <a:gd name="T13" fmla="*/ 58 h 310"/>
              <a:gd name="T14" fmla="*/ 337 w 1440"/>
              <a:gd name="T15" fmla="*/ 59 h 310"/>
              <a:gd name="T16" fmla="*/ 363 w 1440"/>
              <a:gd name="T17" fmla="*/ 62 h 310"/>
              <a:gd name="T18" fmla="*/ 389 w 1440"/>
              <a:gd name="T19" fmla="*/ 66 h 310"/>
              <a:gd name="T20" fmla="*/ 415 w 1440"/>
              <a:gd name="T21" fmla="*/ 73 h 310"/>
              <a:gd name="T22" fmla="*/ 440 w 1440"/>
              <a:gd name="T23" fmla="*/ 79 h 310"/>
              <a:gd name="T24" fmla="*/ 465 w 1440"/>
              <a:gd name="T25" fmla="*/ 87 h 310"/>
              <a:gd name="T26" fmla="*/ 491 w 1440"/>
              <a:gd name="T27" fmla="*/ 97 h 310"/>
              <a:gd name="T28" fmla="*/ 514 w 1440"/>
              <a:gd name="T29" fmla="*/ 107 h 310"/>
              <a:gd name="T30" fmla="*/ 548 w 1440"/>
              <a:gd name="T31" fmla="*/ 124 h 310"/>
              <a:gd name="T32" fmla="*/ 564 w 1440"/>
              <a:gd name="T33" fmla="*/ 132 h 310"/>
              <a:gd name="T34" fmla="*/ 594 w 1440"/>
              <a:gd name="T35" fmla="*/ 135 h 310"/>
              <a:gd name="T36" fmla="*/ 633 w 1440"/>
              <a:gd name="T37" fmla="*/ 135 h 310"/>
              <a:gd name="T38" fmla="*/ 665 w 1440"/>
              <a:gd name="T39" fmla="*/ 139 h 310"/>
              <a:gd name="T40" fmla="*/ 777 w 1440"/>
              <a:gd name="T41" fmla="*/ 158 h 310"/>
              <a:gd name="T42" fmla="*/ 807 w 1440"/>
              <a:gd name="T43" fmla="*/ 160 h 310"/>
              <a:gd name="T44" fmla="*/ 846 w 1440"/>
              <a:gd name="T45" fmla="*/ 160 h 310"/>
              <a:gd name="T46" fmla="*/ 877 w 1440"/>
              <a:gd name="T47" fmla="*/ 164 h 310"/>
              <a:gd name="T48" fmla="*/ 894 w 1440"/>
              <a:gd name="T49" fmla="*/ 171 h 310"/>
              <a:gd name="T50" fmla="*/ 926 w 1440"/>
              <a:gd name="T51" fmla="*/ 189 h 310"/>
              <a:gd name="T52" fmla="*/ 949 w 1440"/>
              <a:gd name="T53" fmla="*/ 201 h 310"/>
              <a:gd name="T54" fmla="*/ 986 w 1440"/>
              <a:gd name="T55" fmla="*/ 215 h 310"/>
              <a:gd name="T56" fmla="*/ 1011 w 1440"/>
              <a:gd name="T57" fmla="*/ 223 h 310"/>
              <a:gd name="T58" fmla="*/ 1037 w 1440"/>
              <a:gd name="T59" fmla="*/ 231 h 310"/>
              <a:gd name="T60" fmla="*/ 1062 w 1440"/>
              <a:gd name="T61" fmla="*/ 238 h 310"/>
              <a:gd name="T62" fmla="*/ 1090 w 1440"/>
              <a:gd name="T63" fmla="*/ 242 h 310"/>
              <a:gd name="T64" fmla="*/ 1116 w 1440"/>
              <a:gd name="T65" fmla="*/ 244 h 310"/>
              <a:gd name="T66" fmla="*/ 1152 w 1440"/>
              <a:gd name="T67" fmla="*/ 246 h 310"/>
              <a:gd name="T68" fmla="*/ 1170 w 1440"/>
              <a:gd name="T69" fmla="*/ 247 h 310"/>
              <a:gd name="T70" fmla="*/ 1197 w 1440"/>
              <a:gd name="T71" fmla="*/ 253 h 310"/>
              <a:gd name="T72" fmla="*/ 1232 w 1440"/>
              <a:gd name="T73" fmla="*/ 268 h 310"/>
              <a:gd name="T74" fmla="*/ 1266 w 1440"/>
              <a:gd name="T75" fmla="*/ 280 h 310"/>
              <a:gd name="T76" fmla="*/ 1302 w 1440"/>
              <a:gd name="T77" fmla="*/ 282 h 310"/>
              <a:gd name="T78" fmla="*/ 1331 w 1440"/>
              <a:gd name="T79" fmla="*/ 285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1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8"/>
                </a:lnTo>
                <a:lnTo>
                  <a:pt x="240" y="53"/>
                </a:lnTo>
                <a:lnTo>
                  <a:pt x="254" y="57"/>
                </a:lnTo>
                <a:lnTo>
                  <a:pt x="269" y="58"/>
                </a:lnTo>
                <a:lnTo>
                  <a:pt x="309" y="58"/>
                </a:lnTo>
                <a:lnTo>
                  <a:pt x="323" y="58"/>
                </a:lnTo>
                <a:lnTo>
                  <a:pt x="337" y="59"/>
                </a:lnTo>
                <a:lnTo>
                  <a:pt x="349" y="61"/>
                </a:lnTo>
                <a:lnTo>
                  <a:pt x="363" y="62"/>
                </a:lnTo>
                <a:lnTo>
                  <a:pt x="375" y="65"/>
                </a:lnTo>
                <a:lnTo>
                  <a:pt x="389" y="66"/>
                </a:lnTo>
                <a:lnTo>
                  <a:pt x="401" y="69"/>
                </a:lnTo>
                <a:lnTo>
                  <a:pt x="415" y="73"/>
                </a:lnTo>
                <a:lnTo>
                  <a:pt x="428" y="75"/>
                </a:lnTo>
                <a:lnTo>
                  <a:pt x="440" y="79"/>
                </a:lnTo>
                <a:lnTo>
                  <a:pt x="454" y="83"/>
                </a:lnTo>
                <a:lnTo>
                  <a:pt x="465" y="87"/>
                </a:lnTo>
                <a:lnTo>
                  <a:pt x="477" y="91"/>
                </a:lnTo>
                <a:lnTo>
                  <a:pt x="491" y="97"/>
                </a:lnTo>
                <a:lnTo>
                  <a:pt x="502" y="103"/>
                </a:lnTo>
                <a:lnTo>
                  <a:pt x="514" y="107"/>
                </a:lnTo>
                <a:lnTo>
                  <a:pt x="535" y="118"/>
                </a:lnTo>
                <a:lnTo>
                  <a:pt x="548" y="124"/>
                </a:lnTo>
                <a:lnTo>
                  <a:pt x="552" y="126"/>
                </a:lnTo>
                <a:lnTo>
                  <a:pt x="564" y="132"/>
                </a:lnTo>
                <a:lnTo>
                  <a:pt x="578" y="134"/>
                </a:lnTo>
                <a:lnTo>
                  <a:pt x="594" y="135"/>
                </a:lnTo>
                <a:lnTo>
                  <a:pt x="617" y="135"/>
                </a:lnTo>
                <a:lnTo>
                  <a:pt x="633" y="135"/>
                </a:lnTo>
                <a:lnTo>
                  <a:pt x="648" y="138"/>
                </a:lnTo>
                <a:lnTo>
                  <a:pt x="665" y="139"/>
                </a:lnTo>
                <a:lnTo>
                  <a:pt x="720" y="149"/>
                </a:lnTo>
                <a:lnTo>
                  <a:pt x="777" y="158"/>
                </a:lnTo>
                <a:lnTo>
                  <a:pt x="792" y="159"/>
                </a:lnTo>
                <a:lnTo>
                  <a:pt x="807" y="160"/>
                </a:lnTo>
                <a:lnTo>
                  <a:pt x="825" y="160"/>
                </a:lnTo>
                <a:lnTo>
                  <a:pt x="846" y="160"/>
                </a:lnTo>
                <a:lnTo>
                  <a:pt x="862" y="162"/>
                </a:lnTo>
                <a:lnTo>
                  <a:pt x="877" y="164"/>
                </a:lnTo>
                <a:lnTo>
                  <a:pt x="890" y="170"/>
                </a:lnTo>
                <a:lnTo>
                  <a:pt x="894" y="171"/>
                </a:lnTo>
                <a:lnTo>
                  <a:pt x="905" y="179"/>
                </a:lnTo>
                <a:lnTo>
                  <a:pt x="926" y="189"/>
                </a:lnTo>
                <a:lnTo>
                  <a:pt x="937" y="196"/>
                </a:lnTo>
                <a:lnTo>
                  <a:pt x="949" y="201"/>
                </a:lnTo>
                <a:lnTo>
                  <a:pt x="961" y="206"/>
                </a:lnTo>
                <a:lnTo>
                  <a:pt x="986" y="215"/>
                </a:lnTo>
                <a:lnTo>
                  <a:pt x="997" y="219"/>
                </a:lnTo>
                <a:lnTo>
                  <a:pt x="1011" y="223"/>
                </a:lnTo>
                <a:lnTo>
                  <a:pt x="1024" y="229"/>
                </a:lnTo>
                <a:lnTo>
                  <a:pt x="1037" y="231"/>
                </a:lnTo>
                <a:lnTo>
                  <a:pt x="1050" y="234"/>
                </a:lnTo>
                <a:lnTo>
                  <a:pt x="1062" y="238"/>
                </a:lnTo>
                <a:lnTo>
                  <a:pt x="1076" y="239"/>
                </a:lnTo>
                <a:lnTo>
                  <a:pt x="1090" y="242"/>
                </a:lnTo>
                <a:lnTo>
                  <a:pt x="1102" y="243"/>
                </a:lnTo>
                <a:lnTo>
                  <a:pt x="1116" y="244"/>
                </a:lnTo>
                <a:lnTo>
                  <a:pt x="1128" y="246"/>
                </a:lnTo>
                <a:lnTo>
                  <a:pt x="1152" y="246"/>
                </a:lnTo>
                <a:lnTo>
                  <a:pt x="1166" y="247"/>
                </a:lnTo>
                <a:lnTo>
                  <a:pt x="1170" y="247"/>
                </a:lnTo>
                <a:lnTo>
                  <a:pt x="1184" y="248"/>
                </a:lnTo>
                <a:lnTo>
                  <a:pt x="1197" y="253"/>
                </a:lnTo>
                <a:lnTo>
                  <a:pt x="1213" y="257"/>
                </a:lnTo>
                <a:lnTo>
                  <a:pt x="1232" y="268"/>
                </a:lnTo>
                <a:lnTo>
                  <a:pt x="1248" y="276"/>
                </a:lnTo>
                <a:lnTo>
                  <a:pt x="1266" y="280"/>
                </a:lnTo>
                <a:lnTo>
                  <a:pt x="1283" y="281"/>
                </a:lnTo>
                <a:lnTo>
                  <a:pt x="1302" y="282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9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2" name="Freeform 393"/>
          <p:cNvSpPr>
            <a:spLocks/>
          </p:cNvSpPr>
          <p:nvPr/>
        </p:nvSpPr>
        <p:spPr bwMode="auto">
          <a:xfrm>
            <a:off x="2209800" y="2314847"/>
            <a:ext cx="2363788" cy="414338"/>
          </a:xfrm>
          <a:custGeom>
            <a:avLst/>
            <a:gdLst>
              <a:gd name="T0" fmla="*/ 92 w 1440"/>
              <a:gd name="T1" fmla="*/ 32 h 311"/>
              <a:gd name="T2" fmla="*/ 121 w 1440"/>
              <a:gd name="T3" fmla="*/ 40 h 311"/>
              <a:gd name="T4" fmla="*/ 154 w 1440"/>
              <a:gd name="T5" fmla="*/ 45 h 311"/>
              <a:gd name="T6" fmla="*/ 189 w 1440"/>
              <a:gd name="T7" fmla="*/ 58 h 311"/>
              <a:gd name="T8" fmla="*/ 226 w 1440"/>
              <a:gd name="T9" fmla="*/ 91 h 311"/>
              <a:gd name="T10" fmla="*/ 254 w 1440"/>
              <a:gd name="T11" fmla="*/ 112 h 311"/>
              <a:gd name="T12" fmla="*/ 272 w 1440"/>
              <a:gd name="T13" fmla="*/ 114 h 311"/>
              <a:gd name="T14" fmla="*/ 309 w 1440"/>
              <a:gd name="T15" fmla="*/ 116 h 311"/>
              <a:gd name="T16" fmla="*/ 331 w 1440"/>
              <a:gd name="T17" fmla="*/ 118 h 311"/>
              <a:gd name="T18" fmla="*/ 354 w 1440"/>
              <a:gd name="T19" fmla="*/ 122 h 311"/>
              <a:gd name="T20" fmla="*/ 377 w 1440"/>
              <a:gd name="T21" fmla="*/ 125 h 311"/>
              <a:gd name="T22" fmla="*/ 408 w 1440"/>
              <a:gd name="T23" fmla="*/ 133 h 311"/>
              <a:gd name="T24" fmla="*/ 430 w 1440"/>
              <a:gd name="T25" fmla="*/ 139 h 311"/>
              <a:gd name="T26" fmla="*/ 452 w 1440"/>
              <a:gd name="T27" fmla="*/ 147 h 311"/>
              <a:gd name="T28" fmla="*/ 473 w 1440"/>
              <a:gd name="T29" fmla="*/ 155 h 311"/>
              <a:gd name="T30" fmla="*/ 503 w 1440"/>
              <a:gd name="T31" fmla="*/ 170 h 311"/>
              <a:gd name="T32" fmla="*/ 519 w 1440"/>
              <a:gd name="T33" fmla="*/ 177 h 311"/>
              <a:gd name="T34" fmla="*/ 550 w 1440"/>
              <a:gd name="T35" fmla="*/ 180 h 311"/>
              <a:gd name="T36" fmla="*/ 596 w 1440"/>
              <a:gd name="T37" fmla="*/ 168 h 311"/>
              <a:gd name="T38" fmla="*/ 636 w 1440"/>
              <a:gd name="T39" fmla="*/ 159 h 311"/>
              <a:gd name="T40" fmla="*/ 719 w 1440"/>
              <a:gd name="T41" fmla="*/ 150 h 311"/>
              <a:gd name="T42" fmla="*/ 803 w 1440"/>
              <a:gd name="T43" fmla="*/ 139 h 311"/>
              <a:gd name="T44" fmla="*/ 841 w 1440"/>
              <a:gd name="T45" fmla="*/ 130 h 311"/>
              <a:gd name="T46" fmla="*/ 888 w 1440"/>
              <a:gd name="T47" fmla="*/ 118 h 311"/>
              <a:gd name="T48" fmla="*/ 919 w 1440"/>
              <a:gd name="T49" fmla="*/ 122 h 311"/>
              <a:gd name="T50" fmla="*/ 934 w 1440"/>
              <a:gd name="T51" fmla="*/ 130 h 311"/>
              <a:gd name="T52" fmla="*/ 964 w 1440"/>
              <a:gd name="T53" fmla="*/ 145 h 311"/>
              <a:gd name="T54" fmla="*/ 996 w 1440"/>
              <a:gd name="T55" fmla="*/ 159 h 311"/>
              <a:gd name="T56" fmla="*/ 1018 w 1440"/>
              <a:gd name="T57" fmla="*/ 166 h 311"/>
              <a:gd name="T58" fmla="*/ 1040 w 1440"/>
              <a:gd name="T59" fmla="*/ 172 h 311"/>
              <a:gd name="T60" fmla="*/ 1072 w 1440"/>
              <a:gd name="T61" fmla="*/ 180 h 311"/>
              <a:gd name="T62" fmla="*/ 1094 w 1440"/>
              <a:gd name="T63" fmla="*/ 184 h 311"/>
              <a:gd name="T64" fmla="*/ 1117 w 1440"/>
              <a:gd name="T65" fmla="*/ 188 h 311"/>
              <a:gd name="T66" fmla="*/ 1152 w 1440"/>
              <a:gd name="T67" fmla="*/ 191 h 311"/>
              <a:gd name="T68" fmla="*/ 1170 w 1440"/>
              <a:gd name="T69" fmla="*/ 191 h 311"/>
              <a:gd name="T70" fmla="*/ 1197 w 1440"/>
              <a:gd name="T71" fmla="*/ 202 h 311"/>
              <a:gd name="T72" fmla="*/ 1232 w 1440"/>
              <a:gd name="T73" fmla="*/ 232 h 311"/>
              <a:gd name="T74" fmla="*/ 1266 w 1440"/>
              <a:gd name="T75" fmla="*/ 253 h 311"/>
              <a:gd name="T76" fmla="*/ 1302 w 1440"/>
              <a:gd name="T77" fmla="*/ 257 h 311"/>
              <a:gd name="T78" fmla="*/ 1331 w 1440"/>
              <a:gd name="T79" fmla="*/ 263 h 311"/>
              <a:gd name="T80" fmla="*/ 1440 w 1440"/>
              <a:gd name="T81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1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2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2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6"/>
                </a:lnTo>
                <a:lnTo>
                  <a:pt x="320" y="117"/>
                </a:lnTo>
                <a:lnTo>
                  <a:pt x="331" y="118"/>
                </a:lnTo>
                <a:lnTo>
                  <a:pt x="343" y="120"/>
                </a:lnTo>
                <a:lnTo>
                  <a:pt x="354" y="122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08" y="133"/>
                </a:lnTo>
                <a:lnTo>
                  <a:pt x="419" y="135"/>
                </a:lnTo>
                <a:lnTo>
                  <a:pt x="430" y="139"/>
                </a:lnTo>
                <a:lnTo>
                  <a:pt x="440" y="142"/>
                </a:lnTo>
                <a:lnTo>
                  <a:pt x="452" y="147"/>
                </a:lnTo>
                <a:lnTo>
                  <a:pt x="462" y="150"/>
                </a:lnTo>
                <a:lnTo>
                  <a:pt x="473" y="155"/>
                </a:lnTo>
                <a:lnTo>
                  <a:pt x="484" y="159"/>
                </a:lnTo>
                <a:lnTo>
                  <a:pt x="503" y="170"/>
                </a:lnTo>
                <a:lnTo>
                  <a:pt x="516" y="175"/>
                </a:lnTo>
                <a:lnTo>
                  <a:pt x="519" y="177"/>
                </a:lnTo>
                <a:lnTo>
                  <a:pt x="534" y="180"/>
                </a:lnTo>
                <a:lnTo>
                  <a:pt x="550" y="180"/>
                </a:lnTo>
                <a:lnTo>
                  <a:pt x="570" y="176"/>
                </a:lnTo>
                <a:lnTo>
                  <a:pt x="596" y="168"/>
                </a:lnTo>
                <a:lnTo>
                  <a:pt x="617" y="163"/>
                </a:lnTo>
                <a:lnTo>
                  <a:pt x="636" y="159"/>
                </a:lnTo>
                <a:lnTo>
                  <a:pt x="654" y="156"/>
                </a:lnTo>
                <a:lnTo>
                  <a:pt x="719" y="150"/>
                </a:lnTo>
                <a:lnTo>
                  <a:pt x="785" y="142"/>
                </a:lnTo>
                <a:lnTo>
                  <a:pt x="803" y="139"/>
                </a:lnTo>
                <a:lnTo>
                  <a:pt x="822" y="135"/>
                </a:lnTo>
                <a:lnTo>
                  <a:pt x="841" y="130"/>
                </a:lnTo>
                <a:lnTo>
                  <a:pt x="869" y="122"/>
                </a:lnTo>
                <a:lnTo>
                  <a:pt x="888" y="118"/>
                </a:lnTo>
                <a:lnTo>
                  <a:pt x="905" y="118"/>
                </a:lnTo>
                <a:lnTo>
                  <a:pt x="919" y="122"/>
                </a:lnTo>
                <a:lnTo>
                  <a:pt x="921" y="124"/>
                </a:lnTo>
                <a:lnTo>
                  <a:pt x="934" y="130"/>
                </a:lnTo>
                <a:lnTo>
                  <a:pt x="955" y="141"/>
                </a:lnTo>
                <a:lnTo>
                  <a:pt x="964" y="145"/>
                </a:lnTo>
                <a:lnTo>
                  <a:pt x="986" y="154"/>
                </a:lnTo>
                <a:lnTo>
                  <a:pt x="996" y="159"/>
                </a:lnTo>
                <a:lnTo>
                  <a:pt x="1007" y="162"/>
                </a:lnTo>
                <a:lnTo>
                  <a:pt x="1018" y="166"/>
                </a:lnTo>
                <a:lnTo>
                  <a:pt x="1028" y="168"/>
                </a:lnTo>
                <a:lnTo>
                  <a:pt x="1040" y="172"/>
                </a:lnTo>
                <a:lnTo>
                  <a:pt x="1050" y="175"/>
                </a:lnTo>
                <a:lnTo>
                  <a:pt x="1072" y="180"/>
                </a:lnTo>
                <a:lnTo>
                  <a:pt x="1084" y="183"/>
                </a:lnTo>
                <a:lnTo>
                  <a:pt x="1094" y="184"/>
                </a:lnTo>
                <a:lnTo>
                  <a:pt x="1106" y="187"/>
                </a:lnTo>
                <a:lnTo>
                  <a:pt x="1117" y="188"/>
                </a:lnTo>
                <a:lnTo>
                  <a:pt x="1128" y="189"/>
                </a:lnTo>
                <a:lnTo>
                  <a:pt x="1152" y="191"/>
                </a:lnTo>
                <a:lnTo>
                  <a:pt x="1166" y="191"/>
                </a:lnTo>
                <a:lnTo>
                  <a:pt x="1170" y="191"/>
                </a:lnTo>
                <a:lnTo>
                  <a:pt x="1184" y="194"/>
                </a:lnTo>
                <a:lnTo>
                  <a:pt x="1197" y="202"/>
                </a:lnTo>
                <a:lnTo>
                  <a:pt x="1213" y="214"/>
                </a:lnTo>
                <a:lnTo>
                  <a:pt x="1232" y="232"/>
                </a:lnTo>
                <a:lnTo>
                  <a:pt x="1248" y="246"/>
                </a:lnTo>
                <a:lnTo>
                  <a:pt x="1266" y="253"/>
                </a:lnTo>
                <a:lnTo>
                  <a:pt x="1283" y="255"/>
                </a:lnTo>
                <a:lnTo>
                  <a:pt x="1302" y="257"/>
                </a:lnTo>
                <a:lnTo>
                  <a:pt x="1317" y="259"/>
                </a:lnTo>
                <a:lnTo>
                  <a:pt x="1331" y="263"/>
                </a:lnTo>
                <a:lnTo>
                  <a:pt x="1346" y="269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3" name="Rectangle 394"/>
          <p:cNvSpPr>
            <a:spLocks noChangeArrowheads="1"/>
          </p:cNvSpPr>
          <p:nvPr/>
        </p:nvSpPr>
        <p:spPr bwMode="auto">
          <a:xfrm>
            <a:off x="4521200" y="2532335"/>
            <a:ext cx="57150" cy="1476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4" name="Rectangle 395"/>
          <p:cNvSpPr>
            <a:spLocks noChangeArrowheads="1"/>
          </p:cNvSpPr>
          <p:nvPr/>
        </p:nvSpPr>
        <p:spPr bwMode="auto">
          <a:xfrm>
            <a:off x="4521200" y="2532335"/>
            <a:ext cx="57150" cy="147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5" name="Rectangle 396"/>
          <p:cNvSpPr>
            <a:spLocks noChangeArrowheads="1"/>
          </p:cNvSpPr>
          <p:nvPr/>
        </p:nvSpPr>
        <p:spPr bwMode="auto">
          <a:xfrm>
            <a:off x="4521200" y="2778397"/>
            <a:ext cx="57150" cy="1460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6" name="Rectangle 397"/>
          <p:cNvSpPr>
            <a:spLocks noChangeArrowheads="1"/>
          </p:cNvSpPr>
          <p:nvPr/>
        </p:nvSpPr>
        <p:spPr bwMode="auto">
          <a:xfrm>
            <a:off x="4521200" y="2778397"/>
            <a:ext cx="57150" cy="146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7" name="Freeform 398"/>
          <p:cNvSpPr>
            <a:spLocks/>
          </p:cNvSpPr>
          <p:nvPr/>
        </p:nvSpPr>
        <p:spPr bwMode="auto">
          <a:xfrm>
            <a:off x="3397250" y="2335485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8" name="Freeform 399"/>
          <p:cNvSpPr>
            <a:spLocks/>
          </p:cNvSpPr>
          <p:nvPr/>
        </p:nvSpPr>
        <p:spPr bwMode="auto">
          <a:xfrm>
            <a:off x="3397250" y="2335485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9" name="Freeform 400"/>
          <p:cNvSpPr>
            <a:spLocks/>
          </p:cNvSpPr>
          <p:nvPr/>
        </p:nvSpPr>
        <p:spPr bwMode="auto">
          <a:xfrm>
            <a:off x="3236913" y="2548210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0" name="Freeform 401"/>
          <p:cNvSpPr>
            <a:spLocks/>
          </p:cNvSpPr>
          <p:nvPr/>
        </p:nvSpPr>
        <p:spPr bwMode="auto">
          <a:xfrm>
            <a:off x="3236913" y="2548210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1" name="Rectangle 402"/>
          <p:cNvSpPr>
            <a:spLocks noChangeArrowheads="1"/>
          </p:cNvSpPr>
          <p:nvPr/>
        </p:nvSpPr>
        <p:spPr bwMode="auto">
          <a:xfrm>
            <a:off x="2171700" y="2162447"/>
            <a:ext cx="61913" cy="295275"/>
          </a:xfrm>
          <a:prstGeom prst="rect">
            <a:avLst/>
          </a:prstGeom>
          <a:solidFill>
            <a:srgbClr val="F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2" name="Rectangle 403"/>
          <p:cNvSpPr>
            <a:spLocks noChangeArrowheads="1"/>
          </p:cNvSpPr>
          <p:nvPr/>
        </p:nvSpPr>
        <p:spPr bwMode="auto">
          <a:xfrm>
            <a:off x="2171700" y="2162447"/>
            <a:ext cx="61913" cy="295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3" name="Text Box 404"/>
          <p:cNvSpPr txBox="1">
            <a:spLocks noChangeArrowheads="1"/>
          </p:cNvSpPr>
          <p:nvPr/>
        </p:nvSpPr>
        <p:spPr bwMode="auto">
          <a:xfrm>
            <a:off x="328613" y="1395685"/>
            <a:ext cx="2082800" cy="639762"/>
          </a:xfrm>
          <a:prstGeom prst="rect">
            <a:avLst/>
          </a:prstGeom>
          <a:solidFill>
            <a:srgbClr val="8200C4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primary beam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86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Kr ~700 AMeV</a:t>
            </a:r>
          </a:p>
        </p:txBody>
      </p:sp>
      <p:sp>
        <p:nvSpPr>
          <p:cNvPr id="404" name="Text Box 405"/>
          <p:cNvSpPr txBox="1">
            <a:spLocks noChangeArrowheads="1"/>
          </p:cNvSpPr>
          <p:nvPr/>
        </p:nvSpPr>
        <p:spPr bwMode="auto">
          <a:xfrm>
            <a:off x="304800" y="2619647"/>
            <a:ext cx="1911350" cy="6397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production target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9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Be</a:t>
            </a:r>
          </a:p>
        </p:txBody>
      </p:sp>
      <p:sp>
        <p:nvSpPr>
          <p:cNvPr id="405" name="Text Box 406"/>
          <p:cNvSpPr txBox="1">
            <a:spLocks noChangeArrowheads="1"/>
          </p:cNvSpPr>
          <p:nvPr/>
        </p:nvSpPr>
        <p:spPr bwMode="auto">
          <a:xfrm>
            <a:off x="4837113" y="3816000"/>
            <a:ext cx="1182687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DE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Z</a:t>
            </a:r>
            <a:r>
              <a:rPr lang="en-GB" altLang="de-DE" sz="1600" baseline="300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2</a:t>
            </a:r>
            <a:r>
              <a:rPr lang="en-GB" altLang="de-DE" sz="1600" smtClean="0">
                <a:solidFill>
                  <a:srgbClr val="000000"/>
                </a:solidFill>
                <a:latin typeface="Arial Unicode MS" pitchFamily="34" charset="-128"/>
                <a:cs typeface="Arial" charset="0"/>
              </a:rPr>
              <a:t>f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(b)</a:t>
            </a:r>
          </a:p>
        </p:txBody>
      </p:sp>
      <p:sp>
        <p:nvSpPr>
          <p:cNvPr id="406" name="Text Box 407"/>
          <p:cNvSpPr txBox="1">
            <a:spLocks noChangeArrowheads="1"/>
          </p:cNvSpPr>
          <p:nvPr/>
        </p:nvSpPr>
        <p:spPr bwMode="auto">
          <a:xfrm>
            <a:off x="2520000" y="3492000"/>
            <a:ext cx="1814513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  <p:sp>
        <p:nvSpPr>
          <p:cNvPr id="407" name="Text Box 408"/>
          <p:cNvSpPr txBox="1">
            <a:spLocks noChangeArrowheads="1"/>
          </p:cNvSpPr>
          <p:nvPr/>
        </p:nvSpPr>
        <p:spPr bwMode="auto">
          <a:xfrm>
            <a:off x="4678363" y="3492000"/>
            <a:ext cx="1063625" cy="346075"/>
          </a:xfrm>
          <a:prstGeom prst="rect">
            <a:avLst/>
          </a:prstGeom>
          <a:solidFill>
            <a:srgbClr val="0066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degrader</a:t>
            </a:r>
          </a:p>
        </p:txBody>
      </p:sp>
      <p:grpSp>
        <p:nvGrpSpPr>
          <p:cNvPr id="408" name="Group 409"/>
          <p:cNvGrpSpPr>
            <a:grpSpLocks/>
          </p:cNvGrpSpPr>
          <p:nvPr/>
        </p:nvGrpSpPr>
        <p:grpSpPr bwMode="auto">
          <a:xfrm>
            <a:off x="5208588" y="4559572"/>
            <a:ext cx="2459037" cy="1516063"/>
            <a:chOff x="3281" y="2974"/>
            <a:chExt cx="1549" cy="955"/>
          </a:xfrm>
        </p:grpSpPr>
        <p:sp>
          <p:nvSpPr>
            <p:cNvPr id="409" name="Rectangle 410"/>
            <p:cNvSpPr>
              <a:spLocks noChangeArrowheads="1"/>
            </p:cNvSpPr>
            <p:nvPr/>
          </p:nvSpPr>
          <p:spPr bwMode="auto">
            <a:xfrm>
              <a:off x="3538" y="2976"/>
              <a:ext cx="1284" cy="77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3538" y="2974"/>
              <a:ext cx="1292" cy="11"/>
            </a:xfrm>
            <a:custGeom>
              <a:avLst/>
              <a:gdLst>
                <a:gd name="T0" fmla="*/ 1114 w 1114"/>
                <a:gd name="T1" fmla="*/ 5 h 10"/>
                <a:gd name="T2" fmla="*/ 1107 w 1114"/>
                <a:gd name="T3" fmla="*/ 0 h 10"/>
                <a:gd name="T4" fmla="*/ 0 w 1114"/>
                <a:gd name="T5" fmla="*/ 0 h 10"/>
                <a:gd name="T6" fmla="*/ 0 w 1114"/>
                <a:gd name="T7" fmla="*/ 10 h 10"/>
                <a:gd name="T8" fmla="*/ 1107 w 1114"/>
                <a:gd name="T9" fmla="*/ 10 h 10"/>
                <a:gd name="T10" fmla="*/ 1102 w 1114"/>
                <a:gd name="T11" fmla="*/ 5 h 10"/>
                <a:gd name="T12" fmla="*/ 1114 w 1114"/>
                <a:gd name="T13" fmla="*/ 5 h 10"/>
                <a:gd name="T14" fmla="*/ 1114 w 1114"/>
                <a:gd name="T15" fmla="*/ 0 h 10"/>
                <a:gd name="T16" fmla="*/ 1107 w 1114"/>
                <a:gd name="T17" fmla="*/ 0 h 10"/>
                <a:gd name="T18" fmla="*/ 1114 w 1114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0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107" y="10"/>
                  </a:lnTo>
                  <a:lnTo>
                    <a:pt x="1102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4816" y="2979"/>
              <a:ext cx="14" cy="775"/>
            </a:xfrm>
            <a:custGeom>
              <a:avLst/>
              <a:gdLst>
                <a:gd name="T0" fmla="*/ 5 w 12"/>
                <a:gd name="T1" fmla="*/ 742 h 742"/>
                <a:gd name="T2" fmla="*/ 12 w 12"/>
                <a:gd name="T3" fmla="*/ 737 h 742"/>
                <a:gd name="T4" fmla="*/ 12 w 12"/>
                <a:gd name="T5" fmla="*/ 0 h 742"/>
                <a:gd name="T6" fmla="*/ 0 w 12"/>
                <a:gd name="T7" fmla="*/ 0 h 742"/>
                <a:gd name="T8" fmla="*/ 0 w 12"/>
                <a:gd name="T9" fmla="*/ 737 h 742"/>
                <a:gd name="T10" fmla="*/ 5 w 12"/>
                <a:gd name="T11" fmla="*/ 732 h 742"/>
                <a:gd name="T12" fmla="*/ 5 w 12"/>
                <a:gd name="T13" fmla="*/ 742 h 742"/>
                <a:gd name="T14" fmla="*/ 12 w 12"/>
                <a:gd name="T15" fmla="*/ 742 h 742"/>
                <a:gd name="T16" fmla="*/ 12 w 12"/>
                <a:gd name="T17" fmla="*/ 737 h 742"/>
                <a:gd name="T18" fmla="*/ 5 w 12"/>
                <a:gd name="T19" fmla="*/ 7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5" y="742"/>
                  </a:moveTo>
                  <a:lnTo>
                    <a:pt x="12" y="73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737"/>
                  </a:lnTo>
                  <a:lnTo>
                    <a:pt x="5" y="732"/>
                  </a:lnTo>
                  <a:lnTo>
                    <a:pt x="5" y="742"/>
                  </a:lnTo>
                  <a:lnTo>
                    <a:pt x="12" y="742"/>
                  </a:lnTo>
                  <a:lnTo>
                    <a:pt x="12" y="737"/>
                  </a:lnTo>
                  <a:lnTo>
                    <a:pt x="5" y="7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3531" y="3743"/>
              <a:ext cx="1291" cy="11"/>
            </a:xfrm>
            <a:custGeom>
              <a:avLst/>
              <a:gdLst>
                <a:gd name="T0" fmla="*/ 0 w 1113"/>
                <a:gd name="T1" fmla="*/ 5 h 10"/>
                <a:gd name="T2" fmla="*/ 6 w 1113"/>
                <a:gd name="T3" fmla="*/ 10 h 10"/>
                <a:gd name="T4" fmla="*/ 1113 w 1113"/>
                <a:gd name="T5" fmla="*/ 10 h 10"/>
                <a:gd name="T6" fmla="*/ 1113 w 1113"/>
                <a:gd name="T7" fmla="*/ 0 h 10"/>
                <a:gd name="T8" fmla="*/ 6 w 1113"/>
                <a:gd name="T9" fmla="*/ 0 h 10"/>
                <a:gd name="T10" fmla="*/ 12 w 1113"/>
                <a:gd name="T11" fmla="*/ 5 h 10"/>
                <a:gd name="T12" fmla="*/ 0 w 1113"/>
                <a:gd name="T13" fmla="*/ 5 h 10"/>
                <a:gd name="T14" fmla="*/ 0 w 1113"/>
                <a:gd name="T15" fmla="*/ 10 h 10"/>
                <a:gd name="T16" fmla="*/ 6 w 1113"/>
                <a:gd name="T17" fmla="*/ 10 h 10"/>
                <a:gd name="T18" fmla="*/ 0 w 1113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0">
                  <a:moveTo>
                    <a:pt x="0" y="5"/>
                  </a:moveTo>
                  <a:lnTo>
                    <a:pt x="6" y="10"/>
                  </a:lnTo>
                  <a:lnTo>
                    <a:pt x="1113" y="10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3" name="Freeform 414"/>
            <p:cNvSpPr>
              <a:spLocks/>
            </p:cNvSpPr>
            <p:nvPr/>
          </p:nvSpPr>
          <p:spPr bwMode="auto">
            <a:xfrm>
              <a:off x="3531" y="2974"/>
              <a:ext cx="14" cy="775"/>
            </a:xfrm>
            <a:custGeom>
              <a:avLst/>
              <a:gdLst>
                <a:gd name="T0" fmla="*/ 6 w 12"/>
                <a:gd name="T1" fmla="*/ 0 h 742"/>
                <a:gd name="T2" fmla="*/ 0 w 12"/>
                <a:gd name="T3" fmla="*/ 5 h 742"/>
                <a:gd name="T4" fmla="*/ 0 w 12"/>
                <a:gd name="T5" fmla="*/ 742 h 742"/>
                <a:gd name="T6" fmla="*/ 12 w 12"/>
                <a:gd name="T7" fmla="*/ 742 h 742"/>
                <a:gd name="T8" fmla="*/ 12 w 12"/>
                <a:gd name="T9" fmla="*/ 5 h 742"/>
                <a:gd name="T10" fmla="*/ 6 w 12"/>
                <a:gd name="T11" fmla="*/ 10 h 742"/>
                <a:gd name="T12" fmla="*/ 6 w 12"/>
                <a:gd name="T13" fmla="*/ 0 h 742"/>
                <a:gd name="T14" fmla="*/ 0 w 12"/>
                <a:gd name="T15" fmla="*/ 0 h 742"/>
                <a:gd name="T16" fmla="*/ 0 w 12"/>
                <a:gd name="T17" fmla="*/ 5 h 742"/>
                <a:gd name="T18" fmla="*/ 6 w 12"/>
                <a:gd name="T19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6" y="0"/>
                  </a:moveTo>
                  <a:lnTo>
                    <a:pt x="0" y="5"/>
                  </a:lnTo>
                  <a:lnTo>
                    <a:pt x="0" y="742"/>
                  </a:lnTo>
                  <a:lnTo>
                    <a:pt x="12" y="742"/>
                  </a:lnTo>
                  <a:lnTo>
                    <a:pt x="12" y="5"/>
                  </a:lnTo>
                  <a:lnTo>
                    <a:pt x="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4" name="Freeform 415"/>
            <p:cNvSpPr>
              <a:spLocks/>
            </p:cNvSpPr>
            <p:nvPr/>
          </p:nvSpPr>
          <p:spPr bwMode="auto">
            <a:xfrm>
              <a:off x="3538" y="3634"/>
              <a:ext cx="17" cy="10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5" name="Freeform 416"/>
            <p:cNvSpPr>
              <a:spLocks/>
            </p:cNvSpPr>
            <p:nvPr/>
          </p:nvSpPr>
          <p:spPr bwMode="auto">
            <a:xfrm>
              <a:off x="3538" y="3523"/>
              <a:ext cx="33" cy="12"/>
            </a:xfrm>
            <a:custGeom>
              <a:avLst/>
              <a:gdLst>
                <a:gd name="T0" fmla="*/ 29 w 29"/>
                <a:gd name="T1" fmla="*/ 5 h 11"/>
                <a:gd name="T2" fmla="*/ 29 w 29"/>
                <a:gd name="T3" fmla="*/ 0 h 11"/>
                <a:gd name="T4" fmla="*/ 0 w 29"/>
                <a:gd name="T5" fmla="*/ 0 h 11"/>
                <a:gd name="T6" fmla="*/ 0 w 29"/>
                <a:gd name="T7" fmla="*/ 11 h 11"/>
                <a:gd name="T8" fmla="*/ 29 w 29"/>
                <a:gd name="T9" fmla="*/ 11 h 11"/>
                <a:gd name="T10" fmla="*/ 29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9" y="11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3538" y="3415"/>
              <a:ext cx="17" cy="11"/>
            </a:xfrm>
            <a:custGeom>
              <a:avLst/>
              <a:gdLst>
                <a:gd name="T0" fmla="*/ 15 w 15"/>
                <a:gd name="T1" fmla="*/ 5 h 11"/>
                <a:gd name="T2" fmla="*/ 15 w 15"/>
                <a:gd name="T3" fmla="*/ 0 h 11"/>
                <a:gd name="T4" fmla="*/ 0 w 15"/>
                <a:gd name="T5" fmla="*/ 0 h 11"/>
                <a:gd name="T6" fmla="*/ 0 w 15"/>
                <a:gd name="T7" fmla="*/ 11 h 11"/>
                <a:gd name="T8" fmla="*/ 15 w 15"/>
                <a:gd name="T9" fmla="*/ 11 h 11"/>
                <a:gd name="T10" fmla="*/ 15 w 15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5" y="1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3538" y="3304"/>
              <a:ext cx="33" cy="10"/>
            </a:xfrm>
            <a:custGeom>
              <a:avLst/>
              <a:gdLst>
                <a:gd name="T0" fmla="*/ 29 w 29"/>
                <a:gd name="T1" fmla="*/ 5 h 10"/>
                <a:gd name="T2" fmla="*/ 29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9 w 29"/>
                <a:gd name="T9" fmla="*/ 10 h 10"/>
                <a:gd name="T10" fmla="*/ 29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" name="Freeform 419"/>
            <p:cNvSpPr>
              <a:spLocks/>
            </p:cNvSpPr>
            <p:nvPr/>
          </p:nvSpPr>
          <p:spPr bwMode="auto">
            <a:xfrm>
              <a:off x="3538" y="3193"/>
              <a:ext cx="17" cy="11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9" name="Freeform 420"/>
            <p:cNvSpPr>
              <a:spLocks/>
            </p:cNvSpPr>
            <p:nvPr/>
          </p:nvSpPr>
          <p:spPr bwMode="auto">
            <a:xfrm>
              <a:off x="3538" y="3084"/>
              <a:ext cx="33" cy="12"/>
            </a:xfrm>
            <a:custGeom>
              <a:avLst/>
              <a:gdLst>
                <a:gd name="T0" fmla="*/ 29 w 29"/>
                <a:gd name="T1" fmla="*/ 6 h 12"/>
                <a:gd name="T2" fmla="*/ 29 w 29"/>
                <a:gd name="T3" fmla="*/ 0 h 12"/>
                <a:gd name="T4" fmla="*/ 0 w 29"/>
                <a:gd name="T5" fmla="*/ 0 h 12"/>
                <a:gd name="T6" fmla="*/ 0 w 29"/>
                <a:gd name="T7" fmla="*/ 12 h 12"/>
                <a:gd name="T8" fmla="*/ 29 w 29"/>
                <a:gd name="T9" fmla="*/ 12 h 12"/>
                <a:gd name="T10" fmla="*/ 29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29" y="6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9" y="12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0" name="Freeform 421"/>
            <p:cNvSpPr>
              <a:spLocks/>
            </p:cNvSpPr>
            <p:nvPr/>
          </p:nvSpPr>
          <p:spPr bwMode="auto">
            <a:xfrm>
              <a:off x="3661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1" name="Freeform 422"/>
            <p:cNvSpPr>
              <a:spLocks/>
            </p:cNvSpPr>
            <p:nvPr/>
          </p:nvSpPr>
          <p:spPr bwMode="auto">
            <a:xfrm>
              <a:off x="3788" y="3735"/>
              <a:ext cx="15" cy="14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7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2" name="Freeform 423"/>
            <p:cNvSpPr>
              <a:spLocks/>
            </p:cNvSpPr>
            <p:nvPr/>
          </p:nvSpPr>
          <p:spPr bwMode="auto">
            <a:xfrm>
              <a:off x="3917" y="3722"/>
              <a:ext cx="14" cy="27"/>
            </a:xfrm>
            <a:custGeom>
              <a:avLst/>
              <a:gdLst>
                <a:gd name="T0" fmla="*/ 6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6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3" name="Freeform 424"/>
            <p:cNvSpPr>
              <a:spLocks/>
            </p:cNvSpPr>
            <p:nvPr/>
          </p:nvSpPr>
          <p:spPr bwMode="auto">
            <a:xfrm>
              <a:off x="4046" y="3735"/>
              <a:ext cx="13" cy="14"/>
            </a:xfrm>
            <a:custGeom>
              <a:avLst/>
              <a:gdLst>
                <a:gd name="T0" fmla="*/ 6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6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4" name="Freeform 425"/>
            <p:cNvSpPr>
              <a:spLocks/>
            </p:cNvSpPr>
            <p:nvPr/>
          </p:nvSpPr>
          <p:spPr bwMode="auto">
            <a:xfrm>
              <a:off x="4175" y="3722"/>
              <a:ext cx="14" cy="27"/>
            </a:xfrm>
            <a:custGeom>
              <a:avLst/>
              <a:gdLst>
                <a:gd name="T0" fmla="*/ 5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5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5" name="Freeform 426"/>
            <p:cNvSpPr>
              <a:spLocks/>
            </p:cNvSpPr>
            <p:nvPr/>
          </p:nvSpPr>
          <p:spPr bwMode="auto">
            <a:xfrm>
              <a:off x="4302" y="3735"/>
              <a:ext cx="14" cy="14"/>
            </a:xfrm>
            <a:custGeom>
              <a:avLst/>
              <a:gdLst>
                <a:gd name="T0" fmla="*/ 7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7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6" name="Freeform 427"/>
            <p:cNvSpPr>
              <a:spLocks/>
            </p:cNvSpPr>
            <p:nvPr/>
          </p:nvSpPr>
          <p:spPr bwMode="auto">
            <a:xfrm>
              <a:off x="4432" y="3722"/>
              <a:ext cx="13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" name="Freeform 428"/>
            <p:cNvSpPr>
              <a:spLocks/>
            </p:cNvSpPr>
            <p:nvPr/>
          </p:nvSpPr>
          <p:spPr bwMode="auto">
            <a:xfrm>
              <a:off x="4560" y="3735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" name="Freeform 429"/>
            <p:cNvSpPr>
              <a:spLocks/>
            </p:cNvSpPr>
            <p:nvPr/>
          </p:nvSpPr>
          <p:spPr bwMode="auto">
            <a:xfrm>
              <a:off x="4689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9" name="Freeform 430"/>
            <p:cNvSpPr>
              <a:spLocks/>
            </p:cNvSpPr>
            <p:nvPr/>
          </p:nvSpPr>
          <p:spPr bwMode="auto">
            <a:xfrm>
              <a:off x="3661" y="2979"/>
              <a:ext cx="12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0" name="Freeform 431"/>
            <p:cNvSpPr>
              <a:spLocks/>
            </p:cNvSpPr>
            <p:nvPr/>
          </p:nvSpPr>
          <p:spPr bwMode="auto">
            <a:xfrm>
              <a:off x="3788" y="2979"/>
              <a:ext cx="15" cy="14"/>
            </a:xfrm>
            <a:custGeom>
              <a:avLst/>
              <a:gdLst>
                <a:gd name="T0" fmla="*/ 7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7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1" name="Freeform 432"/>
            <p:cNvSpPr>
              <a:spLocks/>
            </p:cNvSpPr>
            <p:nvPr/>
          </p:nvSpPr>
          <p:spPr bwMode="auto">
            <a:xfrm>
              <a:off x="391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2" name="Freeform 433"/>
            <p:cNvSpPr>
              <a:spLocks/>
            </p:cNvSpPr>
            <p:nvPr/>
          </p:nvSpPr>
          <p:spPr bwMode="auto">
            <a:xfrm>
              <a:off x="4046" y="2979"/>
              <a:ext cx="13" cy="14"/>
            </a:xfrm>
            <a:custGeom>
              <a:avLst/>
              <a:gdLst>
                <a:gd name="T0" fmla="*/ 6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6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3" name="Freeform 434"/>
            <p:cNvSpPr>
              <a:spLocks/>
            </p:cNvSpPr>
            <p:nvPr/>
          </p:nvSpPr>
          <p:spPr bwMode="auto">
            <a:xfrm>
              <a:off x="4175" y="2979"/>
              <a:ext cx="14" cy="28"/>
            </a:xfrm>
            <a:custGeom>
              <a:avLst/>
              <a:gdLst>
                <a:gd name="T0" fmla="*/ 5 w 12"/>
                <a:gd name="T1" fmla="*/ 26 h 26"/>
                <a:gd name="T2" fmla="*/ 12 w 12"/>
                <a:gd name="T3" fmla="*/ 26 h 26"/>
                <a:gd name="T4" fmla="*/ 11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5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26"/>
                  </a:moveTo>
                  <a:lnTo>
                    <a:pt x="12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4" name="Freeform 435"/>
            <p:cNvSpPr>
              <a:spLocks/>
            </p:cNvSpPr>
            <p:nvPr/>
          </p:nvSpPr>
          <p:spPr bwMode="auto">
            <a:xfrm>
              <a:off x="4302" y="2979"/>
              <a:ext cx="14" cy="14"/>
            </a:xfrm>
            <a:custGeom>
              <a:avLst/>
              <a:gdLst>
                <a:gd name="T0" fmla="*/ 7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7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5" name="Freeform 436"/>
            <p:cNvSpPr>
              <a:spLocks/>
            </p:cNvSpPr>
            <p:nvPr/>
          </p:nvSpPr>
          <p:spPr bwMode="auto">
            <a:xfrm>
              <a:off x="4432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6" name="Freeform 437"/>
            <p:cNvSpPr>
              <a:spLocks/>
            </p:cNvSpPr>
            <p:nvPr/>
          </p:nvSpPr>
          <p:spPr bwMode="auto">
            <a:xfrm>
              <a:off x="4560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7" name="Freeform 438"/>
            <p:cNvSpPr>
              <a:spLocks/>
            </p:cNvSpPr>
            <p:nvPr/>
          </p:nvSpPr>
          <p:spPr bwMode="auto">
            <a:xfrm>
              <a:off x="4689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8" name="Freeform 439"/>
            <p:cNvSpPr>
              <a:spLocks/>
            </p:cNvSpPr>
            <p:nvPr/>
          </p:nvSpPr>
          <p:spPr bwMode="auto">
            <a:xfrm>
              <a:off x="4791" y="3084"/>
              <a:ext cx="34" cy="12"/>
            </a:xfrm>
            <a:custGeom>
              <a:avLst/>
              <a:gdLst>
                <a:gd name="T0" fmla="*/ 0 w 29"/>
                <a:gd name="T1" fmla="*/ 6 h 12"/>
                <a:gd name="T2" fmla="*/ 0 w 29"/>
                <a:gd name="T3" fmla="*/ 12 h 12"/>
                <a:gd name="T4" fmla="*/ 29 w 29"/>
                <a:gd name="T5" fmla="*/ 12 h 12"/>
                <a:gd name="T6" fmla="*/ 29 w 29"/>
                <a:gd name="T7" fmla="*/ 0 h 12"/>
                <a:gd name="T8" fmla="*/ 0 w 29"/>
                <a:gd name="T9" fmla="*/ 0 h 12"/>
                <a:gd name="T10" fmla="*/ 0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6"/>
                  </a:move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9" name="Freeform 440"/>
            <p:cNvSpPr>
              <a:spLocks/>
            </p:cNvSpPr>
            <p:nvPr/>
          </p:nvSpPr>
          <p:spPr bwMode="auto">
            <a:xfrm>
              <a:off x="4808" y="3193"/>
              <a:ext cx="17" cy="11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0" name="Freeform 441"/>
            <p:cNvSpPr>
              <a:spLocks/>
            </p:cNvSpPr>
            <p:nvPr/>
          </p:nvSpPr>
          <p:spPr bwMode="auto">
            <a:xfrm>
              <a:off x="4791" y="3304"/>
              <a:ext cx="34" cy="10"/>
            </a:xfrm>
            <a:custGeom>
              <a:avLst/>
              <a:gdLst>
                <a:gd name="T0" fmla="*/ 0 w 29"/>
                <a:gd name="T1" fmla="*/ 5 h 10"/>
                <a:gd name="T2" fmla="*/ 0 w 29"/>
                <a:gd name="T3" fmla="*/ 10 h 10"/>
                <a:gd name="T4" fmla="*/ 29 w 29"/>
                <a:gd name="T5" fmla="*/ 10 h 10"/>
                <a:gd name="T6" fmla="*/ 29 w 29"/>
                <a:gd name="T7" fmla="*/ 0 h 10"/>
                <a:gd name="T8" fmla="*/ 0 w 29"/>
                <a:gd name="T9" fmla="*/ 0 h 10"/>
                <a:gd name="T10" fmla="*/ 0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0" y="5"/>
                  </a:moveTo>
                  <a:lnTo>
                    <a:pt x="0" y="1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1" name="Freeform 442"/>
            <p:cNvSpPr>
              <a:spLocks/>
            </p:cNvSpPr>
            <p:nvPr/>
          </p:nvSpPr>
          <p:spPr bwMode="auto">
            <a:xfrm>
              <a:off x="4808" y="3415"/>
              <a:ext cx="17" cy="11"/>
            </a:xfrm>
            <a:custGeom>
              <a:avLst/>
              <a:gdLst>
                <a:gd name="T0" fmla="*/ 0 w 14"/>
                <a:gd name="T1" fmla="*/ 5 h 11"/>
                <a:gd name="T2" fmla="*/ 0 w 14"/>
                <a:gd name="T3" fmla="*/ 11 h 11"/>
                <a:gd name="T4" fmla="*/ 14 w 14"/>
                <a:gd name="T5" fmla="*/ 11 h 11"/>
                <a:gd name="T6" fmla="*/ 14 w 14"/>
                <a:gd name="T7" fmla="*/ 0 h 11"/>
                <a:gd name="T8" fmla="*/ 0 w 14"/>
                <a:gd name="T9" fmla="*/ 0 h 11"/>
                <a:gd name="T10" fmla="*/ 0 w 14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lnTo>
                    <a:pt x="0" y="11"/>
                  </a:lnTo>
                  <a:lnTo>
                    <a:pt x="14" y="1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2" name="Freeform 443"/>
            <p:cNvSpPr>
              <a:spLocks/>
            </p:cNvSpPr>
            <p:nvPr/>
          </p:nvSpPr>
          <p:spPr bwMode="auto">
            <a:xfrm>
              <a:off x="4791" y="3523"/>
              <a:ext cx="34" cy="12"/>
            </a:xfrm>
            <a:custGeom>
              <a:avLst/>
              <a:gdLst>
                <a:gd name="T0" fmla="*/ 0 w 29"/>
                <a:gd name="T1" fmla="*/ 5 h 11"/>
                <a:gd name="T2" fmla="*/ 0 w 29"/>
                <a:gd name="T3" fmla="*/ 11 h 11"/>
                <a:gd name="T4" fmla="*/ 29 w 29"/>
                <a:gd name="T5" fmla="*/ 11 h 11"/>
                <a:gd name="T6" fmla="*/ 29 w 29"/>
                <a:gd name="T7" fmla="*/ 0 h 11"/>
                <a:gd name="T8" fmla="*/ 0 w 29"/>
                <a:gd name="T9" fmla="*/ 0 h 11"/>
                <a:gd name="T10" fmla="*/ 0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0" y="5"/>
                  </a:moveTo>
                  <a:lnTo>
                    <a:pt x="0" y="11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3" name="Freeform 444"/>
            <p:cNvSpPr>
              <a:spLocks/>
            </p:cNvSpPr>
            <p:nvPr/>
          </p:nvSpPr>
          <p:spPr bwMode="auto">
            <a:xfrm>
              <a:off x="4808" y="3634"/>
              <a:ext cx="17" cy="10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4" name="Rectangle 445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5" name="Rectangle 446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6" name="Freeform 447"/>
            <p:cNvSpPr>
              <a:spLocks noEditPoints="1"/>
            </p:cNvSpPr>
            <p:nvPr/>
          </p:nvSpPr>
          <p:spPr bwMode="auto">
            <a:xfrm>
              <a:off x="3619" y="3776"/>
              <a:ext cx="45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3 w 39"/>
                <a:gd name="T7" fmla="*/ 41 h 53"/>
                <a:gd name="T8" fmla="*/ 23 w 39"/>
                <a:gd name="T9" fmla="*/ 53 h 53"/>
                <a:gd name="T10" fmla="*/ 30 w 39"/>
                <a:gd name="T11" fmla="*/ 53 h 53"/>
                <a:gd name="T12" fmla="*/ 30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0 w 39"/>
                <a:gd name="T19" fmla="*/ 34 h 53"/>
                <a:gd name="T20" fmla="*/ 30 w 39"/>
                <a:gd name="T21" fmla="*/ 0 h 53"/>
                <a:gd name="T22" fmla="*/ 25 w 39"/>
                <a:gd name="T23" fmla="*/ 0 h 53"/>
                <a:gd name="T24" fmla="*/ 23 w 39"/>
                <a:gd name="T25" fmla="*/ 11 h 53"/>
                <a:gd name="T26" fmla="*/ 23 w 39"/>
                <a:gd name="T27" fmla="*/ 34 h 53"/>
                <a:gd name="T28" fmla="*/ 5 w 39"/>
                <a:gd name="T29" fmla="*/ 34 h 53"/>
                <a:gd name="T30" fmla="*/ 23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7" name="Freeform 448"/>
            <p:cNvSpPr>
              <a:spLocks noEditPoints="1"/>
            </p:cNvSpPr>
            <p:nvPr/>
          </p:nvSpPr>
          <p:spPr bwMode="auto">
            <a:xfrm>
              <a:off x="3670" y="3776"/>
              <a:ext cx="43" cy="56"/>
            </a:xfrm>
            <a:custGeom>
              <a:avLst/>
              <a:gdLst>
                <a:gd name="T0" fmla="*/ 35 w 37"/>
                <a:gd name="T1" fmla="*/ 9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1 h 54"/>
                <a:gd name="T8" fmla="*/ 8 w 37"/>
                <a:gd name="T9" fmla="*/ 5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5 h 54"/>
                <a:gd name="T18" fmla="*/ 8 w 37"/>
                <a:gd name="T19" fmla="*/ 50 h 54"/>
                <a:gd name="T20" fmla="*/ 14 w 37"/>
                <a:gd name="T21" fmla="*/ 54 h 54"/>
                <a:gd name="T22" fmla="*/ 24 w 37"/>
                <a:gd name="T23" fmla="*/ 54 h 54"/>
                <a:gd name="T24" fmla="*/ 29 w 37"/>
                <a:gd name="T25" fmla="*/ 51 h 54"/>
                <a:gd name="T26" fmla="*/ 35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4 h 54"/>
                <a:gd name="T40" fmla="*/ 7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8 w 37"/>
                <a:gd name="T55" fmla="*/ 29 h 54"/>
                <a:gd name="T56" fmla="*/ 30 w 37"/>
                <a:gd name="T57" fmla="*/ 37 h 54"/>
                <a:gd name="T58" fmla="*/ 28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6" y="15"/>
                  </a:move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6" y="15"/>
                  </a:lnTo>
                  <a:close/>
                  <a:moveTo>
                    <a:pt x="19" y="26"/>
                  </a:moveTo>
                  <a:lnTo>
                    <a:pt x="24" y="26"/>
                  </a:lnTo>
                  <a:lnTo>
                    <a:pt x="28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8" name="Freeform 449"/>
            <p:cNvSpPr>
              <a:spLocks noEditPoints="1"/>
            </p:cNvSpPr>
            <p:nvPr/>
          </p:nvSpPr>
          <p:spPr bwMode="auto">
            <a:xfrm>
              <a:off x="3875" y="3776"/>
              <a:ext cx="47" cy="55"/>
            </a:xfrm>
            <a:custGeom>
              <a:avLst/>
              <a:gdLst>
                <a:gd name="T0" fmla="*/ 26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5 w 40"/>
                <a:gd name="T7" fmla="*/ 41 h 53"/>
                <a:gd name="T8" fmla="*/ 25 w 40"/>
                <a:gd name="T9" fmla="*/ 53 h 53"/>
                <a:gd name="T10" fmla="*/ 31 w 40"/>
                <a:gd name="T11" fmla="*/ 53 h 53"/>
                <a:gd name="T12" fmla="*/ 31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1 w 40"/>
                <a:gd name="T19" fmla="*/ 34 h 53"/>
                <a:gd name="T20" fmla="*/ 31 w 40"/>
                <a:gd name="T21" fmla="*/ 0 h 53"/>
                <a:gd name="T22" fmla="*/ 26 w 40"/>
                <a:gd name="T23" fmla="*/ 0 h 53"/>
                <a:gd name="T24" fmla="*/ 25 w 40"/>
                <a:gd name="T25" fmla="*/ 11 h 53"/>
                <a:gd name="T26" fmla="*/ 25 w 40"/>
                <a:gd name="T27" fmla="*/ 34 h 53"/>
                <a:gd name="T28" fmla="*/ 7 w 40"/>
                <a:gd name="T29" fmla="*/ 34 h 53"/>
                <a:gd name="T30" fmla="*/ 25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6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5" y="41"/>
                  </a:lnTo>
                  <a:lnTo>
                    <a:pt x="25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6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9" name="Freeform 450"/>
            <p:cNvSpPr>
              <a:spLocks noEditPoints="1"/>
            </p:cNvSpPr>
            <p:nvPr/>
          </p:nvSpPr>
          <p:spPr bwMode="auto">
            <a:xfrm>
              <a:off x="3926" y="3776"/>
              <a:ext cx="45" cy="56"/>
            </a:xfrm>
            <a:custGeom>
              <a:avLst/>
              <a:gdLst>
                <a:gd name="T0" fmla="*/ 33 w 38"/>
                <a:gd name="T1" fmla="*/ 24 h 54"/>
                <a:gd name="T2" fmla="*/ 36 w 38"/>
                <a:gd name="T3" fmla="*/ 19 h 54"/>
                <a:gd name="T4" fmla="*/ 36 w 38"/>
                <a:gd name="T5" fmla="*/ 12 h 54"/>
                <a:gd name="T6" fmla="*/ 33 w 38"/>
                <a:gd name="T7" fmla="*/ 7 h 54"/>
                <a:gd name="T8" fmla="*/ 29 w 38"/>
                <a:gd name="T9" fmla="*/ 3 h 54"/>
                <a:gd name="T10" fmla="*/ 19 w 38"/>
                <a:gd name="T11" fmla="*/ 0 h 54"/>
                <a:gd name="T12" fmla="*/ 12 w 38"/>
                <a:gd name="T13" fmla="*/ 1 h 54"/>
                <a:gd name="T14" fmla="*/ 7 w 38"/>
                <a:gd name="T15" fmla="*/ 5 h 54"/>
                <a:gd name="T16" fmla="*/ 4 w 38"/>
                <a:gd name="T17" fmla="*/ 9 h 54"/>
                <a:gd name="T18" fmla="*/ 3 w 38"/>
                <a:gd name="T19" fmla="*/ 15 h 54"/>
                <a:gd name="T20" fmla="*/ 4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3 w 38"/>
                <a:gd name="T29" fmla="*/ 45 h 54"/>
                <a:gd name="T30" fmla="*/ 5 w 38"/>
                <a:gd name="T31" fmla="*/ 50 h 54"/>
                <a:gd name="T32" fmla="*/ 12 w 38"/>
                <a:gd name="T33" fmla="*/ 54 h 54"/>
                <a:gd name="T34" fmla="*/ 19 w 38"/>
                <a:gd name="T35" fmla="*/ 54 h 54"/>
                <a:gd name="T36" fmla="*/ 27 w 38"/>
                <a:gd name="T37" fmla="*/ 54 h 54"/>
                <a:gd name="T38" fmla="*/ 33 w 38"/>
                <a:gd name="T39" fmla="*/ 50 h 54"/>
                <a:gd name="T40" fmla="*/ 37 w 38"/>
                <a:gd name="T41" fmla="*/ 45 h 54"/>
                <a:gd name="T42" fmla="*/ 38 w 38"/>
                <a:gd name="T43" fmla="*/ 38 h 54"/>
                <a:gd name="T44" fmla="*/ 36 w 38"/>
                <a:gd name="T45" fmla="*/ 30 h 54"/>
                <a:gd name="T46" fmla="*/ 29 w 38"/>
                <a:gd name="T47" fmla="*/ 25 h 54"/>
                <a:gd name="T48" fmla="*/ 19 w 38"/>
                <a:gd name="T49" fmla="*/ 7 h 54"/>
                <a:gd name="T50" fmla="*/ 26 w 38"/>
                <a:gd name="T51" fmla="*/ 9 h 54"/>
                <a:gd name="T52" fmla="*/ 29 w 38"/>
                <a:gd name="T53" fmla="*/ 15 h 54"/>
                <a:gd name="T54" fmla="*/ 26 w 38"/>
                <a:gd name="T55" fmla="*/ 21 h 54"/>
                <a:gd name="T56" fmla="*/ 19 w 38"/>
                <a:gd name="T57" fmla="*/ 22 h 54"/>
                <a:gd name="T58" fmla="*/ 12 w 38"/>
                <a:gd name="T59" fmla="*/ 21 h 54"/>
                <a:gd name="T60" fmla="*/ 10 w 38"/>
                <a:gd name="T61" fmla="*/ 15 h 54"/>
                <a:gd name="T62" fmla="*/ 12 w 38"/>
                <a:gd name="T63" fmla="*/ 9 h 54"/>
                <a:gd name="T64" fmla="*/ 18 w 38"/>
                <a:gd name="T65" fmla="*/ 7 h 54"/>
                <a:gd name="T66" fmla="*/ 19 w 38"/>
                <a:gd name="T67" fmla="*/ 29 h 54"/>
                <a:gd name="T68" fmla="*/ 27 w 38"/>
                <a:gd name="T69" fmla="*/ 32 h 54"/>
                <a:gd name="T70" fmla="*/ 30 w 38"/>
                <a:gd name="T71" fmla="*/ 40 h 54"/>
                <a:gd name="T72" fmla="*/ 27 w 38"/>
                <a:gd name="T73" fmla="*/ 46 h 54"/>
                <a:gd name="T74" fmla="*/ 19 w 38"/>
                <a:gd name="T75" fmla="*/ 49 h 54"/>
                <a:gd name="T76" fmla="*/ 11 w 38"/>
                <a:gd name="T77" fmla="*/ 46 h 54"/>
                <a:gd name="T78" fmla="*/ 8 w 38"/>
                <a:gd name="T79" fmla="*/ 38 h 54"/>
                <a:gd name="T80" fmla="*/ 11 w 38"/>
                <a:gd name="T81" fmla="*/ 32 h 54"/>
                <a:gd name="T82" fmla="*/ 18 w 38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9" y="25"/>
                  </a:moveTo>
                  <a:lnTo>
                    <a:pt x="33" y="24"/>
                  </a:lnTo>
                  <a:lnTo>
                    <a:pt x="34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5" y="28"/>
                  </a:lnTo>
                  <a:lnTo>
                    <a:pt x="3" y="30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4"/>
                  </a:lnTo>
                  <a:lnTo>
                    <a:pt x="30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7" y="45"/>
                  </a:lnTo>
                  <a:lnTo>
                    <a:pt x="37" y="42"/>
                  </a:lnTo>
                  <a:lnTo>
                    <a:pt x="38" y="38"/>
                  </a:lnTo>
                  <a:lnTo>
                    <a:pt x="37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19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10" y="15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19" y="29"/>
                  </a:lnTo>
                  <a:lnTo>
                    <a:pt x="25" y="29"/>
                  </a:lnTo>
                  <a:lnTo>
                    <a:pt x="27" y="32"/>
                  </a:lnTo>
                  <a:lnTo>
                    <a:pt x="30" y="34"/>
                  </a:lnTo>
                  <a:lnTo>
                    <a:pt x="30" y="40"/>
                  </a:lnTo>
                  <a:lnTo>
                    <a:pt x="30" y="43"/>
                  </a:lnTo>
                  <a:lnTo>
                    <a:pt x="27" y="46"/>
                  </a:lnTo>
                  <a:lnTo>
                    <a:pt x="25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8"/>
                  </a:lnTo>
                  <a:lnTo>
                    <a:pt x="8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0" name="Freeform 451"/>
            <p:cNvSpPr>
              <a:spLocks/>
            </p:cNvSpPr>
            <p:nvPr/>
          </p:nvSpPr>
          <p:spPr bwMode="auto">
            <a:xfrm>
              <a:off x="4133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3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4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4 w 38"/>
                <a:gd name="T59" fmla="*/ 45 h 53"/>
                <a:gd name="T60" fmla="*/ 37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7 w 38"/>
                <a:gd name="T69" fmla="*/ 28 h 53"/>
                <a:gd name="T70" fmla="*/ 34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1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4 w 38"/>
                <a:gd name="T89" fmla="*/ 7 h 53"/>
                <a:gd name="T90" fmla="*/ 34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4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7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1" name="Freeform 452"/>
            <p:cNvSpPr>
              <a:spLocks noEditPoints="1"/>
            </p:cNvSpPr>
            <p:nvPr/>
          </p:nvSpPr>
          <p:spPr bwMode="auto">
            <a:xfrm>
              <a:off x="4184" y="3776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1 h 54"/>
                <a:gd name="T4" fmla="*/ 11 w 37"/>
                <a:gd name="T5" fmla="*/ 3 h 54"/>
                <a:gd name="T6" fmla="*/ 8 w 37"/>
                <a:gd name="T7" fmla="*/ 5 h 54"/>
                <a:gd name="T8" fmla="*/ 6 w 37"/>
                <a:gd name="T9" fmla="*/ 8 h 54"/>
                <a:gd name="T10" fmla="*/ 3 w 37"/>
                <a:gd name="T11" fmla="*/ 12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8 h 54"/>
                <a:gd name="T18" fmla="*/ 0 w 37"/>
                <a:gd name="T19" fmla="*/ 34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8 w 37"/>
                <a:gd name="T27" fmla="*/ 50 h 54"/>
                <a:gd name="T28" fmla="*/ 11 w 37"/>
                <a:gd name="T29" fmla="*/ 53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3 h 54"/>
                <a:gd name="T38" fmla="*/ 30 w 37"/>
                <a:gd name="T39" fmla="*/ 50 h 54"/>
                <a:gd name="T40" fmla="*/ 33 w 37"/>
                <a:gd name="T41" fmla="*/ 47 h 54"/>
                <a:gd name="T42" fmla="*/ 36 w 37"/>
                <a:gd name="T43" fmla="*/ 43 h 54"/>
                <a:gd name="T44" fmla="*/ 36 w 37"/>
                <a:gd name="T45" fmla="*/ 40 h 54"/>
                <a:gd name="T46" fmla="*/ 37 w 37"/>
                <a:gd name="T47" fmla="*/ 34 h 54"/>
                <a:gd name="T48" fmla="*/ 37 w 37"/>
                <a:gd name="T49" fmla="*/ 28 h 54"/>
                <a:gd name="T50" fmla="*/ 37 w 37"/>
                <a:gd name="T51" fmla="*/ 21 h 54"/>
                <a:gd name="T52" fmla="*/ 36 w 37"/>
                <a:gd name="T53" fmla="*/ 16 h 54"/>
                <a:gd name="T54" fmla="*/ 36 w 37"/>
                <a:gd name="T55" fmla="*/ 12 h 54"/>
                <a:gd name="T56" fmla="*/ 33 w 37"/>
                <a:gd name="T57" fmla="*/ 8 h 54"/>
                <a:gd name="T58" fmla="*/ 30 w 37"/>
                <a:gd name="T59" fmla="*/ 5 h 54"/>
                <a:gd name="T60" fmla="*/ 28 w 37"/>
                <a:gd name="T61" fmla="*/ 3 h 54"/>
                <a:gd name="T62" fmla="*/ 23 w 37"/>
                <a:gd name="T63" fmla="*/ 1 h 54"/>
                <a:gd name="T64" fmla="*/ 19 w 37"/>
                <a:gd name="T65" fmla="*/ 0 h 54"/>
                <a:gd name="T66" fmla="*/ 7 w 37"/>
                <a:gd name="T67" fmla="*/ 26 h 54"/>
                <a:gd name="T68" fmla="*/ 8 w 37"/>
                <a:gd name="T69" fmla="*/ 17 h 54"/>
                <a:gd name="T70" fmla="*/ 11 w 37"/>
                <a:gd name="T71" fmla="*/ 12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7 h 54"/>
                <a:gd name="T78" fmla="*/ 19 w 37"/>
                <a:gd name="T79" fmla="*/ 7 h 54"/>
                <a:gd name="T80" fmla="*/ 22 w 37"/>
                <a:gd name="T81" fmla="*/ 7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30 w 37"/>
                <a:gd name="T89" fmla="*/ 19 h 54"/>
                <a:gd name="T90" fmla="*/ 30 w 37"/>
                <a:gd name="T91" fmla="*/ 28 h 54"/>
                <a:gd name="T92" fmla="*/ 30 w 37"/>
                <a:gd name="T93" fmla="*/ 37 h 54"/>
                <a:gd name="T94" fmla="*/ 28 w 37"/>
                <a:gd name="T95" fmla="*/ 43 h 54"/>
                <a:gd name="T96" fmla="*/ 26 w 37"/>
                <a:gd name="T97" fmla="*/ 46 h 54"/>
                <a:gd name="T98" fmla="*/ 23 w 37"/>
                <a:gd name="T99" fmla="*/ 47 h 54"/>
                <a:gd name="T100" fmla="*/ 22 w 37"/>
                <a:gd name="T101" fmla="*/ 49 h 54"/>
                <a:gd name="T102" fmla="*/ 19 w 37"/>
                <a:gd name="T103" fmla="*/ 49 h 54"/>
                <a:gd name="T104" fmla="*/ 17 w 37"/>
                <a:gd name="T105" fmla="*/ 49 h 54"/>
                <a:gd name="T106" fmla="*/ 14 w 37"/>
                <a:gd name="T107" fmla="*/ 47 h 54"/>
                <a:gd name="T108" fmla="*/ 12 w 37"/>
                <a:gd name="T109" fmla="*/ 46 h 54"/>
                <a:gd name="T110" fmla="*/ 11 w 37"/>
                <a:gd name="T111" fmla="*/ 43 h 54"/>
                <a:gd name="T112" fmla="*/ 8 w 37"/>
                <a:gd name="T113" fmla="*/ 37 h 54"/>
                <a:gd name="T114" fmla="*/ 7 w 37"/>
                <a:gd name="T115" fmla="*/ 28 h 54"/>
                <a:gd name="T116" fmla="*/ 7 w 37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3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6" y="43"/>
                  </a:lnTo>
                  <a:lnTo>
                    <a:pt x="36" y="40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7" y="21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3" y="8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7" y="26"/>
                  </a:moveTo>
                  <a:lnTo>
                    <a:pt x="8" y="17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30" y="19"/>
                  </a:lnTo>
                  <a:lnTo>
                    <a:pt x="30" y="28"/>
                  </a:lnTo>
                  <a:lnTo>
                    <a:pt x="30" y="37"/>
                  </a:lnTo>
                  <a:lnTo>
                    <a:pt x="28" y="43"/>
                  </a:lnTo>
                  <a:lnTo>
                    <a:pt x="26" y="46"/>
                  </a:lnTo>
                  <a:lnTo>
                    <a:pt x="23" y="47"/>
                  </a:lnTo>
                  <a:lnTo>
                    <a:pt x="22" y="49"/>
                  </a:lnTo>
                  <a:lnTo>
                    <a:pt x="19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11" y="43"/>
                  </a:lnTo>
                  <a:lnTo>
                    <a:pt x="8" y="37"/>
                  </a:lnTo>
                  <a:lnTo>
                    <a:pt x="7" y="28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2" name="Freeform 453"/>
            <p:cNvSpPr>
              <a:spLocks/>
            </p:cNvSpPr>
            <p:nvPr/>
          </p:nvSpPr>
          <p:spPr bwMode="auto">
            <a:xfrm>
              <a:off x="4391" y="3777"/>
              <a:ext cx="43" cy="55"/>
            </a:xfrm>
            <a:custGeom>
              <a:avLst/>
              <a:gdLst>
                <a:gd name="T0" fmla="*/ 7 w 37"/>
                <a:gd name="T1" fmla="*/ 0 h 53"/>
                <a:gd name="T2" fmla="*/ 3 w 37"/>
                <a:gd name="T3" fmla="*/ 29 h 53"/>
                <a:gd name="T4" fmla="*/ 8 w 37"/>
                <a:gd name="T5" fmla="*/ 29 h 53"/>
                <a:gd name="T6" fmla="*/ 11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8 w 37"/>
                <a:gd name="T13" fmla="*/ 24 h 53"/>
                <a:gd name="T14" fmla="*/ 23 w 37"/>
                <a:gd name="T15" fmla="*/ 25 h 53"/>
                <a:gd name="T16" fmla="*/ 28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8 w 37"/>
                <a:gd name="T25" fmla="*/ 45 h 53"/>
                <a:gd name="T26" fmla="*/ 23 w 37"/>
                <a:gd name="T27" fmla="*/ 46 h 53"/>
                <a:gd name="T28" fmla="*/ 18 w 37"/>
                <a:gd name="T29" fmla="*/ 48 h 53"/>
                <a:gd name="T30" fmla="*/ 14 w 37"/>
                <a:gd name="T31" fmla="*/ 48 h 53"/>
                <a:gd name="T32" fmla="*/ 11 w 37"/>
                <a:gd name="T33" fmla="*/ 45 h 53"/>
                <a:gd name="T34" fmla="*/ 8 w 37"/>
                <a:gd name="T35" fmla="*/ 42 h 53"/>
                <a:gd name="T36" fmla="*/ 7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8 w 37"/>
                <a:gd name="T45" fmla="*/ 52 h 53"/>
                <a:gd name="T46" fmla="*/ 12 w 37"/>
                <a:gd name="T47" fmla="*/ 53 h 53"/>
                <a:gd name="T48" fmla="*/ 18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3 w 37"/>
                <a:gd name="T57" fmla="*/ 49 h 53"/>
                <a:gd name="T58" fmla="*/ 34 w 37"/>
                <a:gd name="T59" fmla="*/ 45 h 53"/>
                <a:gd name="T60" fmla="*/ 37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6 w 37"/>
                <a:gd name="T69" fmla="*/ 28 h 53"/>
                <a:gd name="T70" fmla="*/ 34 w 37"/>
                <a:gd name="T71" fmla="*/ 25 h 53"/>
                <a:gd name="T72" fmla="*/ 33 w 37"/>
                <a:gd name="T73" fmla="*/ 23 h 53"/>
                <a:gd name="T74" fmla="*/ 30 w 37"/>
                <a:gd name="T75" fmla="*/ 21 h 53"/>
                <a:gd name="T76" fmla="*/ 26 w 37"/>
                <a:gd name="T77" fmla="*/ 20 h 53"/>
                <a:gd name="T78" fmla="*/ 23 w 37"/>
                <a:gd name="T79" fmla="*/ 19 h 53"/>
                <a:gd name="T80" fmla="*/ 19 w 37"/>
                <a:gd name="T81" fmla="*/ 19 h 53"/>
                <a:gd name="T82" fmla="*/ 14 w 37"/>
                <a:gd name="T83" fmla="*/ 19 h 53"/>
                <a:gd name="T84" fmla="*/ 10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7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23" y="25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3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3" name="Freeform 454"/>
            <p:cNvSpPr>
              <a:spLocks/>
            </p:cNvSpPr>
            <p:nvPr/>
          </p:nvSpPr>
          <p:spPr bwMode="auto">
            <a:xfrm>
              <a:off x="4440" y="3776"/>
              <a:ext cx="45" cy="55"/>
            </a:xfrm>
            <a:custGeom>
              <a:avLst/>
              <a:gdLst>
                <a:gd name="T0" fmla="*/ 8 w 38"/>
                <a:gd name="T1" fmla="*/ 46 h 53"/>
                <a:gd name="T2" fmla="*/ 8 w 38"/>
                <a:gd name="T3" fmla="*/ 45 h 53"/>
                <a:gd name="T4" fmla="*/ 11 w 38"/>
                <a:gd name="T5" fmla="*/ 42 h 53"/>
                <a:gd name="T6" fmla="*/ 12 w 38"/>
                <a:gd name="T7" fmla="*/ 40 h 53"/>
                <a:gd name="T8" fmla="*/ 16 w 38"/>
                <a:gd name="T9" fmla="*/ 38 h 53"/>
                <a:gd name="T10" fmla="*/ 23 w 38"/>
                <a:gd name="T11" fmla="*/ 34 h 53"/>
                <a:gd name="T12" fmla="*/ 30 w 38"/>
                <a:gd name="T13" fmla="*/ 30 h 53"/>
                <a:gd name="T14" fmla="*/ 34 w 38"/>
                <a:gd name="T15" fmla="*/ 26 h 53"/>
                <a:gd name="T16" fmla="*/ 37 w 38"/>
                <a:gd name="T17" fmla="*/ 22 h 53"/>
                <a:gd name="T18" fmla="*/ 38 w 38"/>
                <a:gd name="T19" fmla="*/ 16 h 53"/>
                <a:gd name="T20" fmla="*/ 37 w 38"/>
                <a:gd name="T21" fmla="*/ 13 h 53"/>
                <a:gd name="T22" fmla="*/ 36 w 38"/>
                <a:gd name="T23" fmla="*/ 11 h 53"/>
                <a:gd name="T24" fmla="*/ 36 w 38"/>
                <a:gd name="T25" fmla="*/ 7 h 53"/>
                <a:gd name="T26" fmla="*/ 33 w 38"/>
                <a:gd name="T27" fmla="*/ 5 h 53"/>
                <a:gd name="T28" fmla="*/ 30 w 38"/>
                <a:gd name="T29" fmla="*/ 3 h 53"/>
                <a:gd name="T30" fmla="*/ 27 w 38"/>
                <a:gd name="T31" fmla="*/ 1 h 53"/>
                <a:gd name="T32" fmla="*/ 23 w 38"/>
                <a:gd name="T33" fmla="*/ 1 h 53"/>
                <a:gd name="T34" fmla="*/ 20 w 38"/>
                <a:gd name="T35" fmla="*/ 0 h 53"/>
                <a:gd name="T36" fmla="*/ 15 w 38"/>
                <a:gd name="T37" fmla="*/ 1 h 53"/>
                <a:gd name="T38" fmla="*/ 11 w 38"/>
                <a:gd name="T39" fmla="*/ 3 h 53"/>
                <a:gd name="T40" fmla="*/ 7 w 38"/>
                <a:gd name="T41" fmla="*/ 5 h 53"/>
                <a:gd name="T42" fmla="*/ 4 w 38"/>
                <a:gd name="T43" fmla="*/ 8 h 53"/>
                <a:gd name="T44" fmla="*/ 2 w 38"/>
                <a:gd name="T45" fmla="*/ 13 h 53"/>
                <a:gd name="T46" fmla="*/ 1 w 38"/>
                <a:gd name="T47" fmla="*/ 20 h 53"/>
                <a:gd name="T48" fmla="*/ 8 w 38"/>
                <a:gd name="T49" fmla="*/ 20 h 53"/>
                <a:gd name="T50" fmla="*/ 8 w 38"/>
                <a:gd name="T51" fmla="*/ 19 h 53"/>
                <a:gd name="T52" fmla="*/ 9 w 38"/>
                <a:gd name="T53" fmla="*/ 15 h 53"/>
                <a:gd name="T54" fmla="*/ 11 w 38"/>
                <a:gd name="T55" fmla="*/ 11 h 53"/>
                <a:gd name="T56" fmla="*/ 12 w 38"/>
                <a:gd name="T57" fmla="*/ 9 h 53"/>
                <a:gd name="T58" fmla="*/ 15 w 38"/>
                <a:gd name="T59" fmla="*/ 8 h 53"/>
                <a:gd name="T60" fmla="*/ 16 w 38"/>
                <a:gd name="T61" fmla="*/ 7 h 53"/>
                <a:gd name="T62" fmla="*/ 19 w 38"/>
                <a:gd name="T63" fmla="*/ 7 h 53"/>
                <a:gd name="T64" fmla="*/ 23 w 38"/>
                <a:gd name="T65" fmla="*/ 7 h 53"/>
                <a:gd name="T66" fmla="*/ 27 w 38"/>
                <a:gd name="T67" fmla="*/ 9 h 53"/>
                <a:gd name="T68" fmla="*/ 30 w 38"/>
                <a:gd name="T69" fmla="*/ 12 h 53"/>
                <a:gd name="T70" fmla="*/ 30 w 38"/>
                <a:gd name="T71" fmla="*/ 16 h 53"/>
                <a:gd name="T72" fmla="*/ 30 w 38"/>
                <a:gd name="T73" fmla="*/ 20 h 53"/>
                <a:gd name="T74" fmla="*/ 29 w 38"/>
                <a:gd name="T75" fmla="*/ 22 h 53"/>
                <a:gd name="T76" fmla="*/ 26 w 38"/>
                <a:gd name="T77" fmla="*/ 25 h 53"/>
                <a:gd name="T78" fmla="*/ 23 w 38"/>
                <a:gd name="T79" fmla="*/ 26 h 53"/>
                <a:gd name="T80" fmla="*/ 11 w 38"/>
                <a:gd name="T81" fmla="*/ 33 h 53"/>
                <a:gd name="T82" fmla="*/ 7 w 38"/>
                <a:gd name="T83" fmla="*/ 37 h 53"/>
                <a:gd name="T84" fmla="*/ 4 w 38"/>
                <a:gd name="T85" fmla="*/ 41 h 53"/>
                <a:gd name="T86" fmla="*/ 1 w 38"/>
                <a:gd name="T87" fmla="*/ 46 h 53"/>
                <a:gd name="T88" fmla="*/ 0 w 38"/>
                <a:gd name="T89" fmla="*/ 53 h 53"/>
                <a:gd name="T90" fmla="*/ 37 w 38"/>
                <a:gd name="T91" fmla="*/ 53 h 53"/>
                <a:gd name="T92" fmla="*/ 37 w 38"/>
                <a:gd name="T93" fmla="*/ 46 h 53"/>
                <a:gd name="T94" fmla="*/ 8 w 38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3">
                  <a:moveTo>
                    <a:pt x="8" y="46"/>
                  </a:moveTo>
                  <a:lnTo>
                    <a:pt x="8" y="45"/>
                  </a:lnTo>
                  <a:lnTo>
                    <a:pt x="11" y="42"/>
                  </a:lnTo>
                  <a:lnTo>
                    <a:pt x="12" y="40"/>
                  </a:lnTo>
                  <a:lnTo>
                    <a:pt x="16" y="38"/>
                  </a:lnTo>
                  <a:lnTo>
                    <a:pt x="23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7" y="22"/>
                  </a:lnTo>
                  <a:lnTo>
                    <a:pt x="38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6" y="7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3"/>
                  </a:lnTo>
                  <a:lnTo>
                    <a:pt x="1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9" y="15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9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4" name="Freeform 455"/>
            <p:cNvSpPr>
              <a:spLocks/>
            </p:cNvSpPr>
            <p:nvPr/>
          </p:nvSpPr>
          <p:spPr bwMode="auto">
            <a:xfrm>
              <a:off x="4647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2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5 w 38"/>
                <a:gd name="T31" fmla="*/ 48 h 53"/>
                <a:gd name="T32" fmla="*/ 11 w 38"/>
                <a:gd name="T33" fmla="*/ 45 h 53"/>
                <a:gd name="T34" fmla="*/ 8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2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6 w 38"/>
                <a:gd name="T59" fmla="*/ 45 h 53"/>
                <a:gd name="T60" fmla="*/ 37 w 38"/>
                <a:gd name="T61" fmla="*/ 42 h 53"/>
                <a:gd name="T62" fmla="*/ 37 w 38"/>
                <a:gd name="T63" fmla="*/ 39 h 53"/>
                <a:gd name="T64" fmla="*/ 38 w 38"/>
                <a:gd name="T65" fmla="*/ 35 h 53"/>
                <a:gd name="T66" fmla="*/ 37 w 38"/>
                <a:gd name="T67" fmla="*/ 32 h 53"/>
                <a:gd name="T68" fmla="*/ 37 w 38"/>
                <a:gd name="T69" fmla="*/ 28 h 53"/>
                <a:gd name="T70" fmla="*/ 36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0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6 w 38"/>
                <a:gd name="T89" fmla="*/ 7 h 53"/>
                <a:gd name="T90" fmla="*/ 36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2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8" y="35"/>
                  </a:lnTo>
                  <a:lnTo>
                    <a:pt x="37" y="32"/>
                  </a:lnTo>
                  <a:lnTo>
                    <a:pt x="37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5" name="Freeform 456"/>
            <p:cNvSpPr>
              <a:spLocks noEditPoints="1"/>
            </p:cNvSpPr>
            <p:nvPr/>
          </p:nvSpPr>
          <p:spPr bwMode="auto">
            <a:xfrm>
              <a:off x="4698" y="3776"/>
              <a:ext cx="44" cy="55"/>
            </a:xfrm>
            <a:custGeom>
              <a:avLst/>
              <a:gdLst>
                <a:gd name="T0" fmla="*/ 25 w 38"/>
                <a:gd name="T1" fmla="*/ 0 h 53"/>
                <a:gd name="T2" fmla="*/ 0 w 38"/>
                <a:gd name="T3" fmla="*/ 34 h 53"/>
                <a:gd name="T4" fmla="*/ 0 w 38"/>
                <a:gd name="T5" fmla="*/ 41 h 53"/>
                <a:gd name="T6" fmla="*/ 23 w 38"/>
                <a:gd name="T7" fmla="*/ 41 h 53"/>
                <a:gd name="T8" fmla="*/ 23 w 38"/>
                <a:gd name="T9" fmla="*/ 53 h 53"/>
                <a:gd name="T10" fmla="*/ 30 w 38"/>
                <a:gd name="T11" fmla="*/ 53 h 53"/>
                <a:gd name="T12" fmla="*/ 30 w 38"/>
                <a:gd name="T13" fmla="*/ 41 h 53"/>
                <a:gd name="T14" fmla="*/ 38 w 38"/>
                <a:gd name="T15" fmla="*/ 41 h 53"/>
                <a:gd name="T16" fmla="*/ 38 w 38"/>
                <a:gd name="T17" fmla="*/ 34 h 53"/>
                <a:gd name="T18" fmla="*/ 30 w 38"/>
                <a:gd name="T19" fmla="*/ 34 h 53"/>
                <a:gd name="T20" fmla="*/ 30 w 38"/>
                <a:gd name="T21" fmla="*/ 0 h 53"/>
                <a:gd name="T22" fmla="*/ 25 w 38"/>
                <a:gd name="T23" fmla="*/ 0 h 53"/>
                <a:gd name="T24" fmla="*/ 23 w 38"/>
                <a:gd name="T25" fmla="*/ 11 h 53"/>
                <a:gd name="T26" fmla="*/ 23 w 38"/>
                <a:gd name="T27" fmla="*/ 34 h 53"/>
                <a:gd name="T28" fmla="*/ 5 w 38"/>
                <a:gd name="T29" fmla="*/ 34 h 53"/>
                <a:gd name="T30" fmla="*/ 23 w 38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8" y="41"/>
                  </a:lnTo>
                  <a:lnTo>
                    <a:pt x="38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6" name="Freeform 457"/>
            <p:cNvSpPr>
              <a:spLocks/>
            </p:cNvSpPr>
            <p:nvPr/>
          </p:nvSpPr>
          <p:spPr bwMode="auto">
            <a:xfrm>
              <a:off x="3408" y="350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7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7 h 52"/>
                <a:gd name="T60" fmla="*/ 16 w 37"/>
                <a:gd name="T61" fmla="*/ 7 h 52"/>
                <a:gd name="T62" fmla="*/ 19 w 37"/>
                <a:gd name="T63" fmla="*/ 7 h 52"/>
                <a:gd name="T64" fmla="*/ 23 w 37"/>
                <a:gd name="T65" fmla="*/ 7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41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7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7" name="Freeform 458"/>
            <p:cNvSpPr>
              <a:spLocks noEditPoints="1"/>
            </p:cNvSpPr>
            <p:nvPr/>
          </p:nvSpPr>
          <p:spPr bwMode="auto">
            <a:xfrm>
              <a:off x="3459" y="3502"/>
              <a:ext cx="43" cy="57"/>
            </a:xfrm>
            <a:custGeom>
              <a:avLst/>
              <a:gdLst>
                <a:gd name="T0" fmla="*/ 36 w 37"/>
                <a:gd name="T1" fmla="*/ 8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0 h 54"/>
                <a:gd name="T8" fmla="*/ 8 w 37"/>
                <a:gd name="T9" fmla="*/ 4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3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39 h 54"/>
                <a:gd name="T30" fmla="*/ 37 w 37"/>
                <a:gd name="T31" fmla="*/ 31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2 h 54"/>
                <a:gd name="T40" fmla="*/ 7 w 37"/>
                <a:gd name="T41" fmla="*/ 24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8 h 54"/>
                <a:gd name="T50" fmla="*/ 30 w 37"/>
                <a:gd name="T51" fmla="*/ 14 h 54"/>
                <a:gd name="T52" fmla="*/ 19 w 37"/>
                <a:gd name="T53" fmla="*/ 25 h 54"/>
                <a:gd name="T54" fmla="*/ 28 w 37"/>
                <a:gd name="T55" fmla="*/ 28 h 54"/>
                <a:gd name="T56" fmla="*/ 30 w 37"/>
                <a:gd name="T57" fmla="*/ 37 h 54"/>
                <a:gd name="T58" fmla="*/ 28 w 37"/>
                <a:gd name="T59" fmla="*/ 45 h 54"/>
                <a:gd name="T60" fmla="*/ 19 w 37"/>
                <a:gd name="T61" fmla="*/ 48 h 54"/>
                <a:gd name="T62" fmla="*/ 11 w 37"/>
                <a:gd name="T63" fmla="*/ 45 h 54"/>
                <a:gd name="T64" fmla="*/ 8 w 37"/>
                <a:gd name="T65" fmla="*/ 37 h 54"/>
                <a:gd name="T66" fmla="*/ 11 w 37"/>
                <a:gd name="T67" fmla="*/ 28 h 54"/>
                <a:gd name="T68" fmla="*/ 19 w 37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4"/>
                  </a:moveTo>
                  <a:lnTo>
                    <a:pt x="36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7" y="31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2" y="21"/>
                  </a:lnTo>
                  <a:lnTo>
                    <a:pt x="10" y="22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8" y="18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30" y="14"/>
                  </a:lnTo>
                  <a:lnTo>
                    <a:pt x="37" y="14"/>
                  </a:lnTo>
                  <a:close/>
                  <a:moveTo>
                    <a:pt x="19" y="25"/>
                  </a:moveTo>
                  <a:lnTo>
                    <a:pt x="23" y="26"/>
                  </a:lnTo>
                  <a:lnTo>
                    <a:pt x="28" y="28"/>
                  </a:lnTo>
                  <a:lnTo>
                    <a:pt x="30" y="31"/>
                  </a:lnTo>
                  <a:lnTo>
                    <a:pt x="30" y="37"/>
                  </a:lnTo>
                  <a:lnTo>
                    <a:pt x="30" y="41"/>
                  </a:lnTo>
                  <a:lnTo>
                    <a:pt x="28" y="45"/>
                  </a:lnTo>
                  <a:lnTo>
                    <a:pt x="23" y="47"/>
                  </a:lnTo>
                  <a:lnTo>
                    <a:pt x="19" y="48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10" y="41"/>
                  </a:lnTo>
                  <a:lnTo>
                    <a:pt x="8" y="37"/>
                  </a:lnTo>
                  <a:lnTo>
                    <a:pt x="10" y="31"/>
                  </a:lnTo>
                  <a:lnTo>
                    <a:pt x="11" y="28"/>
                  </a:lnTo>
                  <a:lnTo>
                    <a:pt x="15" y="26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8" name="Freeform 459"/>
            <p:cNvSpPr>
              <a:spLocks/>
            </p:cNvSpPr>
            <p:nvPr/>
          </p:nvSpPr>
          <p:spPr bwMode="auto">
            <a:xfrm>
              <a:off x="3408" y="3721"/>
              <a:ext cx="43" cy="55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6 h 52"/>
                <a:gd name="T10" fmla="*/ 22 w 37"/>
                <a:gd name="T11" fmla="*/ 33 h 52"/>
                <a:gd name="T12" fmla="*/ 29 w 37"/>
                <a:gd name="T13" fmla="*/ 30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5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2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2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9 h 52"/>
                <a:gd name="T48" fmla="*/ 8 w 37"/>
                <a:gd name="T49" fmla="*/ 19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8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9 h 52"/>
                <a:gd name="T68" fmla="*/ 29 w 37"/>
                <a:gd name="T69" fmla="*/ 12 h 52"/>
                <a:gd name="T70" fmla="*/ 30 w 37"/>
                <a:gd name="T71" fmla="*/ 15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3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6"/>
                  </a:lnTo>
                  <a:lnTo>
                    <a:pt x="22" y="33"/>
                  </a:lnTo>
                  <a:lnTo>
                    <a:pt x="29" y="30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2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9" name="Freeform 460"/>
            <p:cNvSpPr>
              <a:spLocks noEditPoints="1"/>
            </p:cNvSpPr>
            <p:nvPr/>
          </p:nvSpPr>
          <p:spPr bwMode="auto">
            <a:xfrm>
              <a:off x="3458" y="3721"/>
              <a:ext cx="46" cy="55"/>
            </a:xfrm>
            <a:custGeom>
              <a:avLst/>
              <a:gdLst>
                <a:gd name="T0" fmla="*/ 24 w 40"/>
                <a:gd name="T1" fmla="*/ 0 h 52"/>
                <a:gd name="T2" fmla="*/ 0 w 40"/>
                <a:gd name="T3" fmla="*/ 33 h 52"/>
                <a:gd name="T4" fmla="*/ 0 w 40"/>
                <a:gd name="T5" fmla="*/ 39 h 52"/>
                <a:gd name="T6" fmla="*/ 24 w 40"/>
                <a:gd name="T7" fmla="*/ 39 h 52"/>
                <a:gd name="T8" fmla="*/ 24 w 40"/>
                <a:gd name="T9" fmla="*/ 52 h 52"/>
                <a:gd name="T10" fmla="*/ 31 w 40"/>
                <a:gd name="T11" fmla="*/ 52 h 52"/>
                <a:gd name="T12" fmla="*/ 31 w 40"/>
                <a:gd name="T13" fmla="*/ 39 h 52"/>
                <a:gd name="T14" fmla="*/ 40 w 40"/>
                <a:gd name="T15" fmla="*/ 39 h 52"/>
                <a:gd name="T16" fmla="*/ 40 w 40"/>
                <a:gd name="T17" fmla="*/ 34 h 52"/>
                <a:gd name="T18" fmla="*/ 31 w 40"/>
                <a:gd name="T19" fmla="*/ 34 h 52"/>
                <a:gd name="T20" fmla="*/ 31 w 40"/>
                <a:gd name="T21" fmla="*/ 0 h 52"/>
                <a:gd name="T22" fmla="*/ 24 w 40"/>
                <a:gd name="T23" fmla="*/ 0 h 52"/>
                <a:gd name="T24" fmla="*/ 24 w 40"/>
                <a:gd name="T25" fmla="*/ 10 h 52"/>
                <a:gd name="T26" fmla="*/ 24 w 40"/>
                <a:gd name="T27" fmla="*/ 34 h 52"/>
                <a:gd name="T28" fmla="*/ 7 w 40"/>
                <a:gd name="T29" fmla="*/ 34 h 52"/>
                <a:gd name="T30" fmla="*/ 24 w 40"/>
                <a:gd name="T3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2">
                  <a:moveTo>
                    <a:pt x="24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4" y="39"/>
                  </a:lnTo>
                  <a:lnTo>
                    <a:pt x="24" y="52"/>
                  </a:lnTo>
                  <a:lnTo>
                    <a:pt x="31" y="52"/>
                  </a:lnTo>
                  <a:lnTo>
                    <a:pt x="31" y="39"/>
                  </a:lnTo>
                  <a:lnTo>
                    <a:pt x="40" y="39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4" y="0"/>
                  </a:lnTo>
                  <a:close/>
                  <a:moveTo>
                    <a:pt x="24" y="10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0" name="Freeform 461"/>
            <p:cNvSpPr>
              <a:spLocks/>
            </p:cNvSpPr>
            <p:nvPr/>
          </p:nvSpPr>
          <p:spPr bwMode="auto">
            <a:xfrm>
              <a:off x="3408" y="328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6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6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" name="Freeform 462"/>
            <p:cNvSpPr>
              <a:spLocks noEditPoints="1"/>
            </p:cNvSpPr>
            <p:nvPr/>
          </p:nvSpPr>
          <p:spPr bwMode="auto">
            <a:xfrm>
              <a:off x="3459" y="3282"/>
              <a:ext cx="43" cy="56"/>
            </a:xfrm>
            <a:custGeom>
              <a:avLst/>
              <a:gdLst>
                <a:gd name="T0" fmla="*/ 32 w 37"/>
                <a:gd name="T1" fmla="*/ 22 h 54"/>
                <a:gd name="T2" fmla="*/ 36 w 37"/>
                <a:gd name="T3" fmla="*/ 17 h 54"/>
                <a:gd name="T4" fmla="*/ 36 w 37"/>
                <a:gd name="T5" fmla="*/ 10 h 54"/>
                <a:gd name="T6" fmla="*/ 33 w 37"/>
                <a:gd name="T7" fmla="*/ 5 h 54"/>
                <a:gd name="T8" fmla="*/ 29 w 37"/>
                <a:gd name="T9" fmla="*/ 3 h 54"/>
                <a:gd name="T10" fmla="*/ 19 w 37"/>
                <a:gd name="T11" fmla="*/ 0 h 54"/>
                <a:gd name="T12" fmla="*/ 11 w 37"/>
                <a:gd name="T13" fmla="*/ 1 h 54"/>
                <a:gd name="T14" fmla="*/ 7 w 37"/>
                <a:gd name="T15" fmla="*/ 4 h 54"/>
                <a:gd name="T16" fmla="*/ 3 w 37"/>
                <a:gd name="T17" fmla="*/ 8 h 54"/>
                <a:gd name="T18" fmla="*/ 3 w 37"/>
                <a:gd name="T19" fmla="*/ 14 h 54"/>
                <a:gd name="T20" fmla="*/ 4 w 37"/>
                <a:gd name="T21" fmla="*/ 21 h 54"/>
                <a:gd name="T22" fmla="*/ 10 w 37"/>
                <a:gd name="T23" fmla="*/ 25 h 54"/>
                <a:gd name="T24" fmla="*/ 3 w 37"/>
                <a:gd name="T25" fmla="*/ 30 h 54"/>
                <a:gd name="T26" fmla="*/ 0 w 37"/>
                <a:gd name="T27" fmla="*/ 38 h 54"/>
                <a:gd name="T28" fmla="*/ 1 w 37"/>
                <a:gd name="T29" fmla="*/ 44 h 54"/>
                <a:gd name="T30" fmla="*/ 6 w 37"/>
                <a:gd name="T31" fmla="*/ 50 h 54"/>
                <a:gd name="T32" fmla="*/ 11 w 37"/>
                <a:gd name="T33" fmla="*/ 52 h 54"/>
                <a:gd name="T34" fmla="*/ 19 w 37"/>
                <a:gd name="T35" fmla="*/ 54 h 54"/>
                <a:gd name="T36" fmla="*/ 26 w 37"/>
                <a:gd name="T37" fmla="*/ 52 h 54"/>
                <a:gd name="T38" fmla="*/ 33 w 37"/>
                <a:gd name="T39" fmla="*/ 48 h 54"/>
                <a:gd name="T40" fmla="*/ 37 w 37"/>
                <a:gd name="T41" fmla="*/ 43 h 54"/>
                <a:gd name="T42" fmla="*/ 37 w 37"/>
                <a:gd name="T43" fmla="*/ 37 h 54"/>
                <a:gd name="T44" fmla="*/ 36 w 37"/>
                <a:gd name="T45" fmla="*/ 30 h 54"/>
                <a:gd name="T46" fmla="*/ 29 w 37"/>
                <a:gd name="T47" fmla="*/ 25 h 54"/>
                <a:gd name="T48" fmla="*/ 18 w 37"/>
                <a:gd name="T49" fmla="*/ 6 h 54"/>
                <a:gd name="T50" fmla="*/ 26 w 37"/>
                <a:gd name="T51" fmla="*/ 8 h 54"/>
                <a:gd name="T52" fmla="*/ 29 w 37"/>
                <a:gd name="T53" fmla="*/ 14 h 54"/>
                <a:gd name="T54" fmla="*/ 26 w 37"/>
                <a:gd name="T55" fmla="*/ 20 h 54"/>
                <a:gd name="T56" fmla="*/ 19 w 37"/>
                <a:gd name="T57" fmla="*/ 22 h 54"/>
                <a:gd name="T58" fmla="*/ 11 w 37"/>
                <a:gd name="T59" fmla="*/ 20 h 54"/>
                <a:gd name="T60" fmla="*/ 10 w 37"/>
                <a:gd name="T61" fmla="*/ 14 h 54"/>
                <a:gd name="T62" fmla="*/ 11 w 37"/>
                <a:gd name="T63" fmla="*/ 8 h 54"/>
                <a:gd name="T64" fmla="*/ 18 w 37"/>
                <a:gd name="T65" fmla="*/ 6 h 54"/>
                <a:gd name="T66" fmla="*/ 19 w 37"/>
                <a:gd name="T67" fmla="*/ 27 h 54"/>
                <a:gd name="T68" fmla="*/ 28 w 37"/>
                <a:gd name="T69" fmla="*/ 30 h 54"/>
                <a:gd name="T70" fmla="*/ 30 w 37"/>
                <a:gd name="T71" fmla="*/ 38 h 54"/>
                <a:gd name="T72" fmla="*/ 28 w 37"/>
                <a:gd name="T73" fmla="*/ 46 h 54"/>
                <a:gd name="T74" fmla="*/ 19 w 37"/>
                <a:gd name="T75" fmla="*/ 47 h 54"/>
                <a:gd name="T76" fmla="*/ 11 w 37"/>
                <a:gd name="T77" fmla="*/ 44 h 54"/>
                <a:gd name="T78" fmla="*/ 7 w 37"/>
                <a:gd name="T79" fmla="*/ 38 h 54"/>
                <a:gd name="T80" fmla="*/ 11 w 37"/>
                <a:gd name="T81" fmla="*/ 30 h 54"/>
                <a:gd name="T82" fmla="*/ 18 w 37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54">
                  <a:moveTo>
                    <a:pt x="29" y="25"/>
                  </a:moveTo>
                  <a:lnTo>
                    <a:pt x="32" y="22"/>
                  </a:lnTo>
                  <a:lnTo>
                    <a:pt x="34" y="20"/>
                  </a:lnTo>
                  <a:lnTo>
                    <a:pt x="36" y="17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4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4" y="21"/>
                  </a:lnTo>
                  <a:lnTo>
                    <a:pt x="7" y="22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8" y="51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3"/>
                  </a:lnTo>
                  <a:lnTo>
                    <a:pt x="36" y="30"/>
                  </a:lnTo>
                  <a:lnTo>
                    <a:pt x="33" y="26"/>
                  </a:lnTo>
                  <a:lnTo>
                    <a:pt x="29" y="25"/>
                  </a:lnTo>
                  <a:close/>
                  <a:moveTo>
                    <a:pt x="18" y="6"/>
                  </a:moveTo>
                  <a:lnTo>
                    <a:pt x="18" y="6"/>
                  </a:lnTo>
                  <a:lnTo>
                    <a:pt x="22" y="6"/>
                  </a:lnTo>
                  <a:lnTo>
                    <a:pt x="26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3" y="21"/>
                  </a:lnTo>
                  <a:lnTo>
                    <a:pt x="19" y="22"/>
                  </a:lnTo>
                  <a:lnTo>
                    <a:pt x="15" y="21"/>
                  </a:lnTo>
                  <a:lnTo>
                    <a:pt x="11" y="20"/>
                  </a:lnTo>
                  <a:lnTo>
                    <a:pt x="10" y="17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4" y="6"/>
                  </a:lnTo>
                  <a:lnTo>
                    <a:pt x="18" y="6"/>
                  </a:lnTo>
                  <a:close/>
                  <a:moveTo>
                    <a:pt x="18" y="27"/>
                  </a:moveTo>
                  <a:lnTo>
                    <a:pt x="19" y="27"/>
                  </a:lnTo>
                  <a:lnTo>
                    <a:pt x="23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0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3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7" y="38"/>
                  </a:lnTo>
                  <a:lnTo>
                    <a:pt x="8" y="34"/>
                  </a:lnTo>
                  <a:lnTo>
                    <a:pt x="11" y="30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2" name="Freeform 463"/>
            <p:cNvSpPr>
              <a:spLocks/>
            </p:cNvSpPr>
            <p:nvPr/>
          </p:nvSpPr>
          <p:spPr bwMode="auto">
            <a:xfrm>
              <a:off x="3408" y="3062"/>
              <a:ext cx="44" cy="56"/>
            </a:xfrm>
            <a:custGeom>
              <a:avLst/>
              <a:gdLst>
                <a:gd name="T0" fmla="*/ 33 w 38"/>
                <a:gd name="T1" fmla="*/ 23 h 54"/>
                <a:gd name="T2" fmla="*/ 36 w 38"/>
                <a:gd name="T3" fmla="*/ 17 h 54"/>
                <a:gd name="T4" fmla="*/ 36 w 38"/>
                <a:gd name="T5" fmla="*/ 10 h 54"/>
                <a:gd name="T6" fmla="*/ 34 w 38"/>
                <a:gd name="T7" fmla="*/ 5 h 54"/>
                <a:gd name="T8" fmla="*/ 29 w 38"/>
                <a:gd name="T9" fmla="*/ 2 h 54"/>
                <a:gd name="T10" fmla="*/ 19 w 38"/>
                <a:gd name="T11" fmla="*/ 0 h 54"/>
                <a:gd name="T12" fmla="*/ 11 w 38"/>
                <a:gd name="T13" fmla="*/ 1 h 54"/>
                <a:gd name="T14" fmla="*/ 4 w 38"/>
                <a:gd name="T15" fmla="*/ 6 h 54"/>
                <a:gd name="T16" fmla="*/ 1 w 38"/>
                <a:gd name="T17" fmla="*/ 17 h 54"/>
                <a:gd name="T18" fmla="*/ 10 w 38"/>
                <a:gd name="T19" fmla="*/ 12 h 54"/>
                <a:gd name="T20" fmla="*/ 14 w 38"/>
                <a:gd name="T21" fmla="*/ 8 h 54"/>
                <a:gd name="T22" fmla="*/ 19 w 38"/>
                <a:gd name="T23" fmla="*/ 5 h 54"/>
                <a:gd name="T24" fmla="*/ 26 w 38"/>
                <a:gd name="T25" fmla="*/ 8 h 54"/>
                <a:gd name="T26" fmla="*/ 29 w 38"/>
                <a:gd name="T27" fmla="*/ 14 h 54"/>
                <a:gd name="T28" fmla="*/ 26 w 38"/>
                <a:gd name="T29" fmla="*/ 21 h 54"/>
                <a:gd name="T30" fmla="*/ 19 w 38"/>
                <a:gd name="T31" fmla="*/ 22 h 54"/>
                <a:gd name="T32" fmla="*/ 15 w 38"/>
                <a:gd name="T33" fmla="*/ 27 h 54"/>
                <a:gd name="T34" fmla="*/ 23 w 38"/>
                <a:gd name="T35" fmla="*/ 29 h 54"/>
                <a:gd name="T36" fmla="*/ 29 w 38"/>
                <a:gd name="T37" fmla="*/ 31 h 54"/>
                <a:gd name="T38" fmla="*/ 30 w 38"/>
                <a:gd name="T39" fmla="*/ 35 h 54"/>
                <a:gd name="T40" fmla="*/ 30 w 38"/>
                <a:gd name="T41" fmla="*/ 42 h 54"/>
                <a:gd name="T42" fmla="*/ 25 w 38"/>
                <a:gd name="T43" fmla="*/ 47 h 54"/>
                <a:gd name="T44" fmla="*/ 14 w 38"/>
                <a:gd name="T45" fmla="*/ 47 h 54"/>
                <a:gd name="T46" fmla="*/ 8 w 38"/>
                <a:gd name="T47" fmla="*/ 42 h 54"/>
                <a:gd name="T48" fmla="*/ 0 w 38"/>
                <a:gd name="T49" fmla="*/ 37 h 54"/>
                <a:gd name="T50" fmla="*/ 4 w 38"/>
                <a:gd name="T51" fmla="*/ 47 h 54"/>
                <a:gd name="T52" fmla="*/ 10 w 38"/>
                <a:gd name="T53" fmla="*/ 52 h 54"/>
                <a:gd name="T54" fmla="*/ 19 w 38"/>
                <a:gd name="T55" fmla="*/ 54 h 54"/>
                <a:gd name="T56" fmla="*/ 27 w 38"/>
                <a:gd name="T57" fmla="*/ 52 h 54"/>
                <a:gd name="T58" fmla="*/ 33 w 38"/>
                <a:gd name="T59" fmla="*/ 48 h 54"/>
                <a:gd name="T60" fmla="*/ 37 w 38"/>
                <a:gd name="T61" fmla="*/ 43 h 54"/>
                <a:gd name="T62" fmla="*/ 38 w 38"/>
                <a:gd name="T63" fmla="*/ 37 h 54"/>
                <a:gd name="T64" fmla="*/ 37 w 38"/>
                <a:gd name="T65" fmla="*/ 30 h 54"/>
                <a:gd name="T66" fmla="*/ 32 w 38"/>
                <a:gd name="T67" fmla="*/ 26 h 54"/>
                <a:gd name="T68" fmla="*/ 3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0" y="25"/>
                  </a:moveTo>
                  <a:lnTo>
                    <a:pt x="33" y="23"/>
                  </a:lnTo>
                  <a:lnTo>
                    <a:pt x="34" y="21"/>
                  </a:lnTo>
                  <a:lnTo>
                    <a:pt x="36" y="17"/>
                  </a:lnTo>
                  <a:lnTo>
                    <a:pt x="37" y="14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4" y="5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8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23" y="6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23" y="29"/>
                  </a:lnTo>
                  <a:lnTo>
                    <a:pt x="26" y="30"/>
                  </a:lnTo>
                  <a:lnTo>
                    <a:pt x="29" y="31"/>
                  </a:lnTo>
                  <a:lnTo>
                    <a:pt x="30" y="33"/>
                  </a:lnTo>
                  <a:lnTo>
                    <a:pt x="30" y="35"/>
                  </a:lnTo>
                  <a:lnTo>
                    <a:pt x="32" y="38"/>
                  </a:lnTo>
                  <a:lnTo>
                    <a:pt x="30" y="42"/>
                  </a:lnTo>
                  <a:lnTo>
                    <a:pt x="27" y="44"/>
                  </a:lnTo>
                  <a:lnTo>
                    <a:pt x="25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6" y="47"/>
                  </a:lnTo>
                  <a:lnTo>
                    <a:pt x="37" y="43"/>
                  </a:lnTo>
                  <a:lnTo>
                    <a:pt x="38" y="40"/>
                  </a:lnTo>
                  <a:lnTo>
                    <a:pt x="38" y="37"/>
                  </a:lnTo>
                  <a:lnTo>
                    <a:pt x="38" y="33"/>
                  </a:lnTo>
                  <a:lnTo>
                    <a:pt x="37" y="30"/>
                  </a:lnTo>
                  <a:lnTo>
                    <a:pt x="34" y="27"/>
                  </a:lnTo>
                  <a:lnTo>
                    <a:pt x="32" y="26"/>
                  </a:lnTo>
                  <a:lnTo>
                    <a:pt x="30" y="25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3" name="Freeform 464"/>
            <p:cNvSpPr>
              <a:spLocks noEditPoints="1"/>
            </p:cNvSpPr>
            <p:nvPr/>
          </p:nvSpPr>
          <p:spPr bwMode="auto">
            <a:xfrm>
              <a:off x="3459" y="3062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0 h 54"/>
                <a:gd name="T4" fmla="*/ 11 w 37"/>
                <a:gd name="T5" fmla="*/ 1 h 54"/>
                <a:gd name="T6" fmla="*/ 7 w 37"/>
                <a:gd name="T7" fmla="*/ 4 h 54"/>
                <a:gd name="T8" fmla="*/ 6 w 37"/>
                <a:gd name="T9" fmla="*/ 6 h 54"/>
                <a:gd name="T10" fmla="*/ 3 w 37"/>
                <a:gd name="T11" fmla="*/ 10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6 h 54"/>
                <a:gd name="T18" fmla="*/ 0 w 37"/>
                <a:gd name="T19" fmla="*/ 33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7 w 37"/>
                <a:gd name="T27" fmla="*/ 50 h 54"/>
                <a:gd name="T28" fmla="*/ 11 w 37"/>
                <a:gd name="T29" fmla="*/ 51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1 h 54"/>
                <a:gd name="T38" fmla="*/ 30 w 37"/>
                <a:gd name="T39" fmla="*/ 50 h 54"/>
                <a:gd name="T40" fmla="*/ 33 w 37"/>
                <a:gd name="T41" fmla="*/ 47 h 54"/>
                <a:gd name="T42" fmla="*/ 34 w 37"/>
                <a:gd name="T43" fmla="*/ 43 h 54"/>
                <a:gd name="T44" fmla="*/ 37 w 37"/>
                <a:gd name="T45" fmla="*/ 38 h 54"/>
                <a:gd name="T46" fmla="*/ 37 w 37"/>
                <a:gd name="T47" fmla="*/ 33 h 54"/>
                <a:gd name="T48" fmla="*/ 37 w 37"/>
                <a:gd name="T49" fmla="*/ 27 h 54"/>
                <a:gd name="T50" fmla="*/ 37 w 37"/>
                <a:gd name="T51" fmla="*/ 21 h 54"/>
                <a:gd name="T52" fmla="*/ 37 w 37"/>
                <a:gd name="T53" fmla="*/ 16 h 54"/>
                <a:gd name="T54" fmla="*/ 34 w 37"/>
                <a:gd name="T55" fmla="*/ 10 h 54"/>
                <a:gd name="T56" fmla="*/ 33 w 37"/>
                <a:gd name="T57" fmla="*/ 6 h 54"/>
                <a:gd name="T58" fmla="*/ 30 w 37"/>
                <a:gd name="T59" fmla="*/ 4 h 54"/>
                <a:gd name="T60" fmla="*/ 28 w 37"/>
                <a:gd name="T61" fmla="*/ 1 h 54"/>
                <a:gd name="T62" fmla="*/ 23 w 37"/>
                <a:gd name="T63" fmla="*/ 0 h 54"/>
                <a:gd name="T64" fmla="*/ 19 w 37"/>
                <a:gd name="T65" fmla="*/ 0 h 54"/>
                <a:gd name="T66" fmla="*/ 7 w 37"/>
                <a:gd name="T67" fmla="*/ 25 h 54"/>
                <a:gd name="T68" fmla="*/ 8 w 37"/>
                <a:gd name="T69" fmla="*/ 17 h 54"/>
                <a:gd name="T70" fmla="*/ 11 w 37"/>
                <a:gd name="T71" fmla="*/ 10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6 h 54"/>
                <a:gd name="T78" fmla="*/ 19 w 37"/>
                <a:gd name="T79" fmla="*/ 6 h 54"/>
                <a:gd name="T80" fmla="*/ 22 w 37"/>
                <a:gd name="T81" fmla="*/ 6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29 w 37"/>
                <a:gd name="T89" fmla="*/ 18 h 54"/>
                <a:gd name="T90" fmla="*/ 30 w 37"/>
                <a:gd name="T91" fmla="*/ 27 h 54"/>
                <a:gd name="T92" fmla="*/ 29 w 37"/>
                <a:gd name="T93" fmla="*/ 35 h 54"/>
                <a:gd name="T94" fmla="*/ 28 w 37"/>
                <a:gd name="T95" fmla="*/ 43 h 54"/>
                <a:gd name="T96" fmla="*/ 26 w 37"/>
                <a:gd name="T97" fmla="*/ 44 h 54"/>
                <a:gd name="T98" fmla="*/ 23 w 37"/>
                <a:gd name="T99" fmla="*/ 47 h 54"/>
                <a:gd name="T100" fmla="*/ 22 w 37"/>
                <a:gd name="T101" fmla="*/ 47 h 54"/>
                <a:gd name="T102" fmla="*/ 19 w 37"/>
                <a:gd name="T103" fmla="*/ 47 h 54"/>
                <a:gd name="T104" fmla="*/ 17 w 37"/>
                <a:gd name="T105" fmla="*/ 47 h 54"/>
                <a:gd name="T106" fmla="*/ 14 w 37"/>
                <a:gd name="T107" fmla="*/ 47 h 54"/>
                <a:gd name="T108" fmla="*/ 12 w 37"/>
                <a:gd name="T109" fmla="*/ 44 h 54"/>
                <a:gd name="T110" fmla="*/ 11 w 37"/>
                <a:gd name="T111" fmla="*/ 42 h 54"/>
                <a:gd name="T112" fmla="*/ 8 w 37"/>
                <a:gd name="T113" fmla="*/ 35 h 54"/>
                <a:gd name="T114" fmla="*/ 7 w 37"/>
                <a:gd name="T115" fmla="*/ 27 h 54"/>
                <a:gd name="T116" fmla="*/ 7 w 37"/>
                <a:gd name="T117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10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7" y="50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1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4" y="43"/>
                  </a:lnTo>
                  <a:lnTo>
                    <a:pt x="37" y="38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4" y="10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8" y="1"/>
                  </a:lnTo>
                  <a:lnTo>
                    <a:pt x="23" y="0"/>
                  </a:lnTo>
                  <a:lnTo>
                    <a:pt x="19" y="0"/>
                  </a:lnTo>
                  <a:close/>
                  <a:moveTo>
                    <a:pt x="7" y="25"/>
                  </a:moveTo>
                  <a:lnTo>
                    <a:pt x="8" y="17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0" y="27"/>
                  </a:lnTo>
                  <a:lnTo>
                    <a:pt x="29" y="35"/>
                  </a:lnTo>
                  <a:lnTo>
                    <a:pt x="28" y="43"/>
                  </a:lnTo>
                  <a:lnTo>
                    <a:pt x="26" y="44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1" y="42"/>
                  </a:lnTo>
                  <a:lnTo>
                    <a:pt x="8" y="35"/>
                  </a:lnTo>
                  <a:lnTo>
                    <a:pt x="7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4" name="Freeform 465"/>
            <p:cNvSpPr>
              <a:spLocks/>
            </p:cNvSpPr>
            <p:nvPr/>
          </p:nvSpPr>
          <p:spPr bwMode="auto">
            <a:xfrm>
              <a:off x="3909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9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5" name="Freeform 466"/>
            <p:cNvSpPr>
              <a:spLocks noEditPoints="1"/>
            </p:cNvSpPr>
            <p:nvPr/>
          </p:nvSpPr>
          <p:spPr bwMode="auto">
            <a:xfrm>
              <a:off x="3971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8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6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3 w 38"/>
                <a:gd name="T37" fmla="*/ 33 h 42"/>
                <a:gd name="T38" fmla="*/ 6 w 38"/>
                <a:gd name="T39" fmla="*/ 37 h 42"/>
                <a:gd name="T40" fmla="*/ 9 w 38"/>
                <a:gd name="T41" fmla="*/ 39 h 42"/>
                <a:gd name="T42" fmla="*/ 14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8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6 w 38"/>
                <a:gd name="T55" fmla="*/ 32 h 42"/>
                <a:gd name="T56" fmla="*/ 38 w 38"/>
                <a:gd name="T57" fmla="*/ 29 h 42"/>
                <a:gd name="T58" fmla="*/ 31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4 w 38"/>
                <a:gd name="T65" fmla="*/ 35 h 42"/>
                <a:gd name="T66" fmla="*/ 20 w 38"/>
                <a:gd name="T67" fmla="*/ 35 h 42"/>
                <a:gd name="T68" fmla="*/ 14 w 38"/>
                <a:gd name="T69" fmla="*/ 35 h 42"/>
                <a:gd name="T70" fmla="*/ 12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6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8 w 38"/>
                <a:gd name="T91" fmla="*/ 9 h 42"/>
                <a:gd name="T92" fmla="*/ 29 w 38"/>
                <a:gd name="T93" fmla="*/ 13 h 42"/>
                <a:gd name="T94" fmla="*/ 31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9" y="39"/>
                  </a:lnTo>
                  <a:lnTo>
                    <a:pt x="14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6" y="32"/>
                  </a:lnTo>
                  <a:lnTo>
                    <a:pt x="38" y="29"/>
                  </a:lnTo>
                  <a:lnTo>
                    <a:pt x="31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4" y="35"/>
                  </a:lnTo>
                  <a:lnTo>
                    <a:pt x="12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6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1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6" name="Freeform 467"/>
            <p:cNvSpPr>
              <a:spLocks/>
            </p:cNvSpPr>
            <p:nvPr/>
          </p:nvSpPr>
          <p:spPr bwMode="auto">
            <a:xfrm>
              <a:off x="4024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2 w 33"/>
                <a:gd name="T47" fmla="*/ 34 h 41"/>
                <a:gd name="T48" fmla="*/ 10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7" name="Freeform 468"/>
            <p:cNvSpPr>
              <a:spLocks/>
            </p:cNvSpPr>
            <p:nvPr/>
          </p:nvSpPr>
          <p:spPr bwMode="auto">
            <a:xfrm>
              <a:off x="4070" y="3876"/>
              <a:ext cx="21" cy="52"/>
            </a:xfrm>
            <a:custGeom>
              <a:avLst/>
              <a:gdLst>
                <a:gd name="T0" fmla="*/ 6 w 18"/>
                <a:gd name="T1" fmla="*/ 0 h 50"/>
                <a:gd name="T2" fmla="*/ 6 w 18"/>
                <a:gd name="T3" fmla="*/ 10 h 50"/>
                <a:gd name="T4" fmla="*/ 0 w 18"/>
                <a:gd name="T5" fmla="*/ 10 h 50"/>
                <a:gd name="T6" fmla="*/ 0 w 18"/>
                <a:gd name="T7" fmla="*/ 17 h 50"/>
                <a:gd name="T8" fmla="*/ 6 w 18"/>
                <a:gd name="T9" fmla="*/ 17 h 50"/>
                <a:gd name="T10" fmla="*/ 6 w 18"/>
                <a:gd name="T11" fmla="*/ 43 h 50"/>
                <a:gd name="T12" fmla="*/ 6 w 18"/>
                <a:gd name="T13" fmla="*/ 46 h 50"/>
                <a:gd name="T14" fmla="*/ 7 w 18"/>
                <a:gd name="T15" fmla="*/ 48 h 50"/>
                <a:gd name="T16" fmla="*/ 10 w 18"/>
                <a:gd name="T17" fmla="*/ 50 h 50"/>
                <a:gd name="T18" fmla="*/ 14 w 18"/>
                <a:gd name="T19" fmla="*/ 50 h 50"/>
                <a:gd name="T20" fmla="*/ 18 w 18"/>
                <a:gd name="T21" fmla="*/ 50 h 50"/>
                <a:gd name="T22" fmla="*/ 18 w 18"/>
                <a:gd name="T23" fmla="*/ 44 h 50"/>
                <a:gd name="T24" fmla="*/ 15 w 18"/>
                <a:gd name="T25" fmla="*/ 44 h 50"/>
                <a:gd name="T26" fmla="*/ 14 w 18"/>
                <a:gd name="T27" fmla="*/ 44 h 50"/>
                <a:gd name="T28" fmla="*/ 12 w 18"/>
                <a:gd name="T29" fmla="*/ 43 h 50"/>
                <a:gd name="T30" fmla="*/ 12 w 18"/>
                <a:gd name="T31" fmla="*/ 42 h 50"/>
                <a:gd name="T32" fmla="*/ 12 w 18"/>
                <a:gd name="T33" fmla="*/ 17 h 50"/>
                <a:gd name="T34" fmla="*/ 18 w 18"/>
                <a:gd name="T35" fmla="*/ 17 h 50"/>
                <a:gd name="T36" fmla="*/ 18 w 18"/>
                <a:gd name="T37" fmla="*/ 10 h 50"/>
                <a:gd name="T38" fmla="*/ 12 w 18"/>
                <a:gd name="T39" fmla="*/ 10 h 50"/>
                <a:gd name="T40" fmla="*/ 12 w 18"/>
                <a:gd name="T41" fmla="*/ 0 h 50"/>
                <a:gd name="T42" fmla="*/ 6 w 18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50">
                  <a:moveTo>
                    <a:pt x="6" y="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43"/>
                  </a:lnTo>
                  <a:lnTo>
                    <a:pt x="6" y="46"/>
                  </a:lnTo>
                  <a:lnTo>
                    <a:pt x="7" y="48"/>
                  </a:lnTo>
                  <a:lnTo>
                    <a:pt x="10" y="50"/>
                  </a:lnTo>
                  <a:lnTo>
                    <a:pt x="14" y="50"/>
                  </a:lnTo>
                  <a:lnTo>
                    <a:pt x="18" y="50"/>
                  </a:lnTo>
                  <a:lnTo>
                    <a:pt x="18" y="44"/>
                  </a:lnTo>
                  <a:lnTo>
                    <a:pt x="15" y="44"/>
                  </a:lnTo>
                  <a:lnTo>
                    <a:pt x="14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8" name="Freeform 469"/>
            <p:cNvSpPr>
              <a:spLocks/>
            </p:cNvSpPr>
            <p:nvPr/>
          </p:nvSpPr>
          <p:spPr bwMode="auto">
            <a:xfrm>
              <a:off x="4101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8 w 20"/>
                <a:gd name="T3" fmla="*/ 0 h 41"/>
                <a:gd name="T4" fmla="*/ 14 w 20"/>
                <a:gd name="T5" fmla="*/ 1 h 41"/>
                <a:gd name="T6" fmla="*/ 11 w 20"/>
                <a:gd name="T7" fmla="*/ 3 h 41"/>
                <a:gd name="T8" fmla="*/ 9 w 20"/>
                <a:gd name="T9" fmla="*/ 5 h 41"/>
                <a:gd name="T10" fmla="*/ 7 w 20"/>
                <a:gd name="T11" fmla="*/ 8 h 41"/>
                <a:gd name="T12" fmla="*/ 7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7 w 20"/>
                <a:gd name="T19" fmla="*/ 41 h 41"/>
                <a:gd name="T20" fmla="*/ 7 w 20"/>
                <a:gd name="T21" fmla="*/ 17 h 41"/>
                <a:gd name="T22" fmla="*/ 9 w 20"/>
                <a:gd name="T23" fmla="*/ 13 h 41"/>
                <a:gd name="T24" fmla="*/ 10 w 20"/>
                <a:gd name="T25" fmla="*/ 11 h 41"/>
                <a:gd name="T26" fmla="*/ 14 w 20"/>
                <a:gd name="T27" fmla="*/ 8 h 41"/>
                <a:gd name="T28" fmla="*/ 18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8" y="0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9" y="13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9" name="Freeform 470"/>
            <p:cNvSpPr>
              <a:spLocks noEditPoints="1"/>
            </p:cNvSpPr>
            <p:nvPr/>
          </p:nvSpPr>
          <p:spPr bwMode="auto">
            <a:xfrm>
              <a:off x="4126" y="3885"/>
              <a:ext cx="45" cy="44"/>
            </a:xfrm>
            <a:custGeom>
              <a:avLst/>
              <a:gdLst>
                <a:gd name="T0" fmla="*/ 20 w 39"/>
                <a:gd name="T1" fmla="*/ 0 h 42"/>
                <a:gd name="T2" fmla="*/ 15 w 39"/>
                <a:gd name="T3" fmla="*/ 1 h 42"/>
                <a:gd name="T4" fmla="*/ 11 w 39"/>
                <a:gd name="T5" fmla="*/ 3 h 42"/>
                <a:gd name="T6" fmla="*/ 9 w 39"/>
                <a:gd name="T7" fmla="*/ 4 h 42"/>
                <a:gd name="T8" fmla="*/ 6 w 39"/>
                <a:gd name="T9" fmla="*/ 7 h 42"/>
                <a:gd name="T10" fmla="*/ 3 w 39"/>
                <a:gd name="T11" fmla="*/ 9 h 42"/>
                <a:gd name="T12" fmla="*/ 2 w 39"/>
                <a:gd name="T13" fmla="*/ 13 h 42"/>
                <a:gd name="T14" fmla="*/ 2 w 39"/>
                <a:gd name="T15" fmla="*/ 17 h 42"/>
                <a:gd name="T16" fmla="*/ 0 w 39"/>
                <a:gd name="T17" fmla="*/ 21 h 42"/>
                <a:gd name="T18" fmla="*/ 2 w 39"/>
                <a:gd name="T19" fmla="*/ 25 h 42"/>
                <a:gd name="T20" fmla="*/ 2 w 39"/>
                <a:gd name="T21" fmla="*/ 29 h 42"/>
                <a:gd name="T22" fmla="*/ 3 w 39"/>
                <a:gd name="T23" fmla="*/ 33 h 42"/>
                <a:gd name="T24" fmla="*/ 6 w 39"/>
                <a:gd name="T25" fmla="*/ 35 h 42"/>
                <a:gd name="T26" fmla="*/ 9 w 39"/>
                <a:gd name="T27" fmla="*/ 38 h 42"/>
                <a:gd name="T28" fmla="*/ 11 w 39"/>
                <a:gd name="T29" fmla="*/ 41 h 42"/>
                <a:gd name="T30" fmla="*/ 15 w 39"/>
                <a:gd name="T31" fmla="*/ 42 h 42"/>
                <a:gd name="T32" fmla="*/ 20 w 39"/>
                <a:gd name="T33" fmla="*/ 42 h 42"/>
                <a:gd name="T34" fmla="*/ 24 w 39"/>
                <a:gd name="T35" fmla="*/ 42 h 42"/>
                <a:gd name="T36" fmla="*/ 28 w 39"/>
                <a:gd name="T37" fmla="*/ 41 h 42"/>
                <a:gd name="T38" fmla="*/ 31 w 39"/>
                <a:gd name="T39" fmla="*/ 38 h 42"/>
                <a:gd name="T40" fmla="*/ 33 w 39"/>
                <a:gd name="T41" fmla="*/ 35 h 42"/>
                <a:gd name="T42" fmla="*/ 36 w 39"/>
                <a:gd name="T43" fmla="*/ 33 h 42"/>
                <a:gd name="T44" fmla="*/ 38 w 39"/>
                <a:gd name="T45" fmla="*/ 30 h 42"/>
                <a:gd name="T46" fmla="*/ 39 w 39"/>
                <a:gd name="T47" fmla="*/ 25 h 42"/>
                <a:gd name="T48" fmla="*/ 39 w 39"/>
                <a:gd name="T49" fmla="*/ 21 h 42"/>
                <a:gd name="T50" fmla="*/ 39 w 39"/>
                <a:gd name="T51" fmla="*/ 17 h 42"/>
                <a:gd name="T52" fmla="*/ 38 w 39"/>
                <a:gd name="T53" fmla="*/ 13 h 42"/>
                <a:gd name="T54" fmla="*/ 36 w 39"/>
                <a:gd name="T55" fmla="*/ 9 h 42"/>
                <a:gd name="T56" fmla="*/ 33 w 39"/>
                <a:gd name="T57" fmla="*/ 7 h 42"/>
                <a:gd name="T58" fmla="*/ 31 w 39"/>
                <a:gd name="T59" fmla="*/ 4 h 42"/>
                <a:gd name="T60" fmla="*/ 28 w 39"/>
                <a:gd name="T61" fmla="*/ 3 h 42"/>
                <a:gd name="T62" fmla="*/ 24 w 39"/>
                <a:gd name="T63" fmla="*/ 1 h 42"/>
                <a:gd name="T64" fmla="*/ 20 w 39"/>
                <a:gd name="T65" fmla="*/ 0 h 42"/>
                <a:gd name="T66" fmla="*/ 20 w 39"/>
                <a:gd name="T67" fmla="*/ 7 h 42"/>
                <a:gd name="T68" fmla="*/ 25 w 39"/>
                <a:gd name="T69" fmla="*/ 8 h 42"/>
                <a:gd name="T70" fmla="*/ 27 w 39"/>
                <a:gd name="T71" fmla="*/ 9 h 42"/>
                <a:gd name="T72" fmla="*/ 28 w 39"/>
                <a:gd name="T73" fmla="*/ 11 h 42"/>
                <a:gd name="T74" fmla="*/ 31 w 39"/>
                <a:gd name="T75" fmla="*/ 16 h 42"/>
                <a:gd name="T76" fmla="*/ 32 w 39"/>
                <a:gd name="T77" fmla="*/ 21 h 42"/>
                <a:gd name="T78" fmla="*/ 31 w 39"/>
                <a:gd name="T79" fmla="*/ 28 h 42"/>
                <a:gd name="T80" fmla="*/ 28 w 39"/>
                <a:gd name="T81" fmla="*/ 32 h 42"/>
                <a:gd name="T82" fmla="*/ 27 w 39"/>
                <a:gd name="T83" fmla="*/ 34 h 42"/>
                <a:gd name="T84" fmla="*/ 25 w 39"/>
                <a:gd name="T85" fmla="*/ 35 h 42"/>
                <a:gd name="T86" fmla="*/ 22 w 39"/>
                <a:gd name="T87" fmla="*/ 35 h 42"/>
                <a:gd name="T88" fmla="*/ 20 w 39"/>
                <a:gd name="T89" fmla="*/ 35 h 42"/>
                <a:gd name="T90" fmla="*/ 17 w 39"/>
                <a:gd name="T91" fmla="*/ 35 h 42"/>
                <a:gd name="T92" fmla="*/ 15 w 39"/>
                <a:gd name="T93" fmla="*/ 35 h 42"/>
                <a:gd name="T94" fmla="*/ 13 w 39"/>
                <a:gd name="T95" fmla="*/ 34 h 42"/>
                <a:gd name="T96" fmla="*/ 11 w 39"/>
                <a:gd name="T97" fmla="*/ 32 h 42"/>
                <a:gd name="T98" fmla="*/ 9 w 39"/>
                <a:gd name="T99" fmla="*/ 28 h 42"/>
                <a:gd name="T100" fmla="*/ 7 w 39"/>
                <a:gd name="T101" fmla="*/ 21 h 42"/>
                <a:gd name="T102" fmla="*/ 9 w 39"/>
                <a:gd name="T103" fmla="*/ 16 h 42"/>
                <a:gd name="T104" fmla="*/ 11 w 39"/>
                <a:gd name="T105" fmla="*/ 11 h 42"/>
                <a:gd name="T106" fmla="*/ 13 w 39"/>
                <a:gd name="T107" fmla="*/ 9 h 42"/>
                <a:gd name="T108" fmla="*/ 15 w 39"/>
                <a:gd name="T109" fmla="*/ 8 h 42"/>
                <a:gd name="T110" fmla="*/ 17 w 39"/>
                <a:gd name="T111" fmla="*/ 7 h 42"/>
                <a:gd name="T112" fmla="*/ 20 w 39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" h="42">
                  <a:moveTo>
                    <a:pt x="20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3" y="33"/>
                  </a:lnTo>
                  <a:lnTo>
                    <a:pt x="6" y="35"/>
                  </a:lnTo>
                  <a:lnTo>
                    <a:pt x="9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8" y="30"/>
                  </a:lnTo>
                  <a:lnTo>
                    <a:pt x="39" y="25"/>
                  </a:lnTo>
                  <a:lnTo>
                    <a:pt x="39" y="21"/>
                  </a:lnTo>
                  <a:lnTo>
                    <a:pt x="39" y="17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20" y="7"/>
                  </a:moveTo>
                  <a:lnTo>
                    <a:pt x="25" y="8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31" y="16"/>
                  </a:lnTo>
                  <a:lnTo>
                    <a:pt x="32" y="21"/>
                  </a:lnTo>
                  <a:lnTo>
                    <a:pt x="31" y="28"/>
                  </a:lnTo>
                  <a:lnTo>
                    <a:pt x="28" y="32"/>
                  </a:lnTo>
                  <a:lnTo>
                    <a:pt x="27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20" y="35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3" y="34"/>
                  </a:lnTo>
                  <a:lnTo>
                    <a:pt x="11" y="32"/>
                  </a:lnTo>
                  <a:lnTo>
                    <a:pt x="9" y="28"/>
                  </a:lnTo>
                  <a:lnTo>
                    <a:pt x="7" y="21"/>
                  </a:lnTo>
                  <a:lnTo>
                    <a:pt x="9" y="16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0" name="Freeform 471"/>
            <p:cNvSpPr>
              <a:spLocks/>
            </p:cNvSpPr>
            <p:nvPr/>
          </p:nvSpPr>
          <p:spPr bwMode="auto">
            <a:xfrm>
              <a:off x="4181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2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20 w 33"/>
                <a:gd name="T11" fmla="*/ 0 h 41"/>
                <a:gd name="T12" fmla="*/ 15 w 33"/>
                <a:gd name="T13" fmla="*/ 1 h 41"/>
                <a:gd name="T14" fmla="*/ 13 w 33"/>
                <a:gd name="T15" fmla="*/ 3 h 41"/>
                <a:gd name="T16" fmla="*/ 10 w 33"/>
                <a:gd name="T17" fmla="*/ 4 h 41"/>
                <a:gd name="T18" fmla="*/ 6 w 33"/>
                <a:gd name="T19" fmla="*/ 8 h 41"/>
                <a:gd name="T20" fmla="*/ 6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10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1 w 33"/>
                <a:gd name="T39" fmla="*/ 8 h 41"/>
                <a:gd name="T40" fmla="*/ 24 w 33"/>
                <a:gd name="T41" fmla="*/ 9 h 41"/>
                <a:gd name="T42" fmla="*/ 25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2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9"/>
                  </a:lnTo>
                  <a:lnTo>
                    <a:pt x="25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1" name="Freeform 472"/>
            <p:cNvSpPr>
              <a:spLocks/>
            </p:cNvSpPr>
            <p:nvPr/>
          </p:nvSpPr>
          <p:spPr bwMode="auto">
            <a:xfrm>
              <a:off x="4256" y="3872"/>
              <a:ext cx="53" cy="56"/>
            </a:xfrm>
            <a:custGeom>
              <a:avLst/>
              <a:gdLst>
                <a:gd name="T0" fmla="*/ 1 w 46"/>
                <a:gd name="T1" fmla="*/ 0 h 54"/>
                <a:gd name="T2" fmla="*/ 0 w 46"/>
                <a:gd name="T3" fmla="*/ 54 h 54"/>
                <a:gd name="T4" fmla="*/ 8 w 46"/>
                <a:gd name="T5" fmla="*/ 54 h 54"/>
                <a:gd name="T6" fmla="*/ 8 w 46"/>
                <a:gd name="T7" fmla="*/ 10 h 54"/>
                <a:gd name="T8" fmla="*/ 37 w 46"/>
                <a:gd name="T9" fmla="*/ 54 h 54"/>
                <a:gd name="T10" fmla="*/ 46 w 46"/>
                <a:gd name="T11" fmla="*/ 54 h 54"/>
                <a:gd name="T12" fmla="*/ 46 w 46"/>
                <a:gd name="T13" fmla="*/ 0 h 54"/>
                <a:gd name="T14" fmla="*/ 37 w 46"/>
                <a:gd name="T15" fmla="*/ 0 h 54"/>
                <a:gd name="T16" fmla="*/ 37 w 46"/>
                <a:gd name="T17" fmla="*/ 43 h 54"/>
                <a:gd name="T18" fmla="*/ 10 w 46"/>
                <a:gd name="T19" fmla="*/ 0 h 54"/>
                <a:gd name="T20" fmla="*/ 1 w 46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54">
                  <a:moveTo>
                    <a:pt x="1" y="0"/>
                  </a:moveTo>
                  <a:lnTo>
                    <a:pt x="0" y="54"/>
                  </a:lnTo>
                  <a:lnTo>
                    <a:pt x="8" y="54"/>
                  </a:lnTo>
                  <a:lnTo>
                    <a:pt x="8" y="10"/>
                  </a:lnTo>
                  <a:lnTo>
                    <a:pt x="37" y="54"/>
                  </a:lnTo>
                  <a:lnTo>
                    <a:pt x="46" y="54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2" name="Freeform 473"/>
            <p:cNvSpPr>
              <a:spLocks/>
            </p:cNvSpPr>
            <p:nvPr/>
          </p:nvSpPr>
          <p:spPr bwMode="auto">
            <a:xfrm>
              <a:off x="4322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3 w 33"/>
                <a:gd name="T13" fmla="*/ 41 h 41"/>
                <a:gd name="T14" fmla="*/ 18 w 33"/>
                <a:gd name="T15" fmla="*/ 41 h 41"/>
                <a:gd name="T16" fmla="*/ 20 w 33"/>
                <a:gd name="T17" fmla="*/ 40 h 41"/>
                <a:gd name="T18" fmla="*/ 23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4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19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9 w 33"/>
                <a:gd name="T49" fmla="*/ 33 h 41"/>
                <a:gd name="T50" fmla="*/ 7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3" y="41"/>
                  </a:lnTo>
                  <a:lnTo>
                    <a:pt x="18" y="41"/>
                  </a:lnTo>
                  <a:lnTo>
                    <a:pt x="20" y="40"/>
                  </a:lnTo>
                  <a:lnTo>
                    <a:pt x="23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9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3" name="Freeform 474"/>
            <p:cNvSpPr>
              <a:spLocks/>
            </p:cNvSpPr>
            <p:nvPr/>
          </p:nvSpPr>
          <p:spPr bwMode="auto">
            <a:xfrm>
              <a:off x="4371" y="3885"/>
              <a:ext cx="65" cy="43"/>
            </a:xfrm>
            <a:custGeom>
              <a:avLst/>
              <a:gdLst>
                <a:gd name="T0" fmla="*/ 31 w 56"/>
                <a:gd name="T1" fmla="*/ 7 h 41"/>
                <a:gd name="T2" fmla="*/ 29 w 56"/>
                <a:gd name="T3" fmla="*/ 4 h 41"/>
                <a:gd name="T4" fmla="*/ 27 w 56"/>
                <a:gd name="T5" fmla="*/ 3 h 41"/>
                <a:gd name="T6" fmla="*/ 24 w 56"/>
                <a:gd name="T7" fmla="*/ 1 h 41"/>
                <a:gd name="T8" fmla="*/ 20 w 56"/>
                <a:gd name="T9" fmla="*/ 0 h 41"/>
                <a:gd name="T10" fmla="*/ 17 w 56"/>
                <a:gd name="T11" fmla="*/ 1 h 41"/>
                <a:gd name="T12" fmla="*/ 14 w 56"/>
                <a:gd name="T13" fmla="*/ 3 h 41"/>
                <a:gd name="T14" fmla="*/ 11 w 56"/>
                <a:gd name="T15" fmla="*/ 4 h 41"/>
                <a:gd name="T16" fmla="*/ 9 w 56"/>
                <a:gd name="T17" fmla="*/ 5 h 41"/>
                <a:gd name="T18" fmla="*/ 9 w 56"/>
                <a:gd name="T19" fmla="*/ 7 h 41"/>
                <a:gd name="T20" fmla="*/ 7 w 56"/>
                <a:gd name="T21" fmla="*/ 8 h 41"/>
                <a:gd name="T22" fmla="*/ 7 w 56"/>
                <a:gd name="T23" fmla="*/ 1 h 41"/>
                <a:gd name="T24" fmla="*/ 0 w 56"/>
                <a:gd name="T25" fmla="*/ 1 h 41"/>
                <a:gd name="T26" fmla="*/ 0 w 56"/>
                <a:gd name="T27" fmla="*/ 41 h 41"/>
                <a:gd name="T28" fmla="*/ 9 w 56"/>
                <a:gd name="T29" fmla="*/ 41 h 41"/>
                <a:gd name="T30" fmla="*/ 9 w 56"/>
                <a:gd name="T31" fmla="*/ 18 h 41"/>
                <a:gd name="T32" fmla="*/ 9 w 56"/>
                <a:gd name="T33" fmla="*/ 14 h 41"/>
                <a:gd name="T34" fmla="*/ 11 w 56"/>
                <a:gd name="T35" fmla="*/ 11 h 41"/>
                <a:gd name="T36" fmla="*/ 14 w 56"/>
                <a:gd name="T37" fmla="*/ 8 h 41"/>
                <a:gd name="T38" fmla="*/ 18 w 56"/>
                <a:gd name="T39" fmla="*/ 7 h 41"/>
                <a:gd name="T40" fmla="*/ 21 w 56"/>
                <a:gd name="T41" fmla="*/ 8 h 41"/>
                <a:gd name="T42" fmla="*/ 24 w 56"/>
                <a:gd name="T43" fmla="*/ 8 h 41"/>
                <a:gd name="T44" fmla="*/ 25 w 56"/>
                <a:gd name="T45" fmla="*/ 11 h 41"/>
                <a:gd name="T46" fmla="*/ 25 w 56"/>
                <a:gd name="T47" fmla="*/ 13 h 41"/>
                <a:gd name="T48" fmla="*/ 25 w 56"/>
                <a:gd name="T49" fmla="*/ 41 h 41"/>
                <a:gd name="T50" fmla="*/ 32 w 56"/>
                <a:gd name="T51" fmla="*/ 41 h 41"/>
                <a:gd name="T52" fmla="*/ 32 w 56"/>
                <a:gd name="T53" fmla="*/ 17 h 41"/>
                <a:gd name="T54" fmla="*/ 34 w 56"/>
                <a:gd name="T55" fmla="*/ 13 h 41"/>
                <a:gd name="T56" fmla="*/ 35 w 56"/>
                <a:gd name="T57" fmla="*/ 9 h 41"/>
                <a:gd name="T58" fmla="*/ 38 w 56"/>
                <a:gd name="T59" fmla="*/ 8 h 41"/>
                <a:gd name="T60" fmla="*/ 42 w 56"/>
                <a:gd name="T61" fmla="*/ 7 h 41"/>
                <a:gd name="T62" fmla="*/ 45 w 56"/>
                <a:gd name="T63" fmla="*/ 8 h 41"/>
                <a:gd name="T64" fmla="*/ 47 w 56"/>
                <a:gd name="T65" fmla="*/ 9 h 41"/>
                <a:gd name="T66" fmla="*/ 49 w 56"/>
                <a:gd name="T67" fmla="*/ 12 h 41"/>
                <a:gd name="T68" fmla="*/ 49 w 56"/>
                <a:gd name="T69" fmla="*/ 14 h 41"/>
                <a:gd name="T70" fmla="*/ 49 w 56"/>
                <a:gd name="T71" fmla="*/ 41 h 41"/>
                <a:gd name="T72" fmla="*/ 56 w 56"/>
                <a:gd name="T73" fmla="*/ 41 h 41"/>
                <a:gd name="T74" fmla="*/ 56 w 56"/>
                <a:gd name="T75" fmla="*/ 16 h 41"/>
                <a:gd name="T76" fmla="*/ 56 w 56"/>
                <a:gd name="T77" fmla="*/ 14 h 41"/>
                <a:gd name="T78" fmla="*/ 56 w 56"/>
                <a:gd name="T79" fmla="*/ 8 h 41"/>
                <a:gd name="T80" fmla="*/ 53 w 56"/>
                <a:gd name="T81" fmla="*/ 4 h 41"/>
                <a:gd name="T82" fmla="*/ 50 w 56"/>
                <a:gd name="T83" fmla="*/ 3 h 41"/>
                <a:gd name="T84" fmla="*/ 49 w 56"/>
                <a:gd name="T85" fmla="*/ 1 h 41"/>
                <a:gd name="T86" fmla="*/ 43 w 56"/>
                <a:gd name="T87" fmla="*/ 0 h 41"/>
                <a:gd name="T88" fmla="*/ 40 w 56"/>
                <a:gd name="T89" fmla="*/ 1 h 41"/>
                <a:gd name="T90" fmla="*/ 38 w 56"/>
                <a:gd name="T91" fmla="*/ 1 h 41"/>
                <a:gd name="T92" fmla="*/ 35 w 56"/>
                <a:gd name="T93" fmla="*/ 4 h 41"/>
                <a:gd name="T94" fmla="*/ 32 w 56"/>
                <a:gd name="T95" fmla="*/ 7 h 41"/>
                <a:gd name="T96" fmla="*/ 31 w 56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41">
                  <a:moveTo>
                    <a:pt x="31" y="7"/>
                  </a:moveTo>
                  <a:lnTo>
                    <a:pt x="29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9" y="41"/>
                  </a:lnTo>
                  <a:lnTo>
                    <a:pt x="9" y="18"/>
                  </a:lnTo>
                  <a:lnTo>
                    <a:pt x="9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8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4" y="13"/>
                  </a:lnTo>
                  <a:lnTo>
                    <a:pt x="35" y="9"/>
                  </a:lnTo>
                  <a:lnTo>
                    <a:pt x="38" y="8"/>
                  </a:lnTo>
                  <a:lnTo>
                    <a:pt x="42" y="7"/>
                  </a:lnTo>
                  <a:lnTo>
                    <a:pt x="45" y="8"/>
                  </a:lnTo>
                  <a:lnTo>
                    <a:pt x="47" y="9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49" y="41"/>
                  </a:lnTo>
                  <a:lnTo>
                    <a:pt x="56" y="41"/>
                  </a:lnTo>
                  <a:lnTo>
                    <a:pt x="56" y="16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53" y="4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4"/>
                  </a:lnTo>
                  <a:lnTo>
                    <a:pt x="32" y="7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4" name="Freeform 475"/>
            <p:cNvSpPr>
              <a:spLocks noEditPoints="1"/>
            </p:cNvSpPr>
            <p:nvPr/>
          </p:nvSpPr>
          <p:spPr bwMode="auto">
            <a:xfrm>
              <a:off x="444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10 w 36"/>
                <a:gd name="T9" fmla="*/ 52 h 55"/>
                <a:gd name="T10" fmla="*/ 13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2 w 36"/>
                <a:gd name="T23" fmla="*/ 48 h 55"/>
                <a:gd name="T24" fmla="*/ 33 w 36"/>
                <a:gd name="T25" fmla="*/ 46 h 55"/>
                <a:gd name="T26" fmla="*/ 35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5 w 36"/>
                <a:gd name="T35" fmla="*/ 25 h 55"/>
                <a:gd name="T36" fmla="*/ 33 w 36"/>
                <a:gd name="T37" fmla="*/ 22 h 55"/>
                <a:gd name="T38" fmla="*/ 32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2 w 36"/>
                <a:gd name="T45" fmla="*/ 14 h 55"/>
                <a:gd name="T46" fmla="*/ 20 w 36"/>
                <a:gd name="T47" fmla="*/ 13 h 55"/>
                <a:gd name="T48" fmla="*/ 17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9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2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1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10 w 36"/>
                <a:gd name="T91" fmla="*/ 46 h 55"/>
                <a:gd name="T92" fmla="*/ 9 w 36"/>
                <a:gd name="T93" fmla="*/ 41 h 55"/>
                <a:gd name="T94" fmla="*/ 7 w 36"/>
                <a:gd name="T95" fmla="*/ 35 h 55"/>
                <a:gd name="T96" fmla="*/ 7 w 36"/>
                <a:gd name="T97" fmla="*/ 29 h 55"/>
                <a:gd name="T98" fmla="*/ 10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3" y="46"/>
                  </a:lnTo>
                  <a:lnTo>
                    <a:pt x="35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5" y="25"/>
                  </a:lnTo>
                  <a:lnTo>
                    <a:pt x="33" y="22"/>
                  </a:lnTo>
                  <a:lnTo>
                    <a:pt x="32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20" y="13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2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10" y="46"/>
                  </a:lnTo>
                  <a:lnTo>
                    <a:pt x="9" y="41"/>
                  </a:lnTo>
                  <a:lnTo>
                    <a:pt x="7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5" name="Freeform 476"/>
            <p:cNvSpPr>
              <a:spLocks noEditPoints="1"/>
            </p:cNvSpPr>
            <p:nvPr/>
          </p:nvSpPr>
          <p:spPr bwMode="auto">
            <a:xfrm>
              <a:off x="4496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5 w 37"/>
                <a:gd name="T7" fmla="*/ 9 h 42"/>
                <a:gd name="T8" fmla="*/ 32 w 37"/>
                <a:gd name="T9" fmla="*/ 7 h 42"/>
                <a:gd name="T10" fmla="*/ 29 w 37"/>
                <a:gd name="T11" fmla="*/ 4 h 42"/>
                <a:gd name="T12" fmla="*/ 26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4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1 w 37"/>
                <a:gd name="T37" fmla="*/ 33 h 42"/>
                <a:gd name="T38" fmla="*/ 4 w 37"/>
                <a:gd name="T39" fmla="*/ 37 h 42"/>
                <a:gd name="T40" fmla="*/ 8 w 37"/>
                <a:gd name="T41" fmla="*/ 39 h 42"/>
                <a:gd name="T42" fmla="*/ 12 w 37"/>
                <a:gd name="T43" fmla="*/ 41 h 42"/>
                <a:gd name="T44" fmla="*/ 18 w 37"/>
                <a:gd name="T45" fmla="*/ 42 h 42"/>
                <a:gd name="T46" fmla="*/ 23 w 37"/>
                <a:gd name="T47" fmla="*/ 42 h 42"/>
                <a:gd name="T48" fmla="*/ 26 w 37"/>
                <a:gd name="T49" fmla="*/ 41 h 42"/>
                <a:gd name="T50" fmla="*/ 29 w 37"/>
                <a:gd name="T51" fmla="*/ 39 h 42"/>
                <a:gd name="T52" fmla="*/ 33 w 37"/>
                <a:gd name="T53" fmla="*/ 35 h 42"/>
                <a:gd name="T54" fmla="*/ 35 w 37"/>
                <a:gd name="T55" fmla="*/ 33 h 42"/>
                <a:gd name="T56" fmla="*/ 36 w 37"/>
                <a:gd name="T57" fmla="*/ 29 h 42"/>
                <a:gd name="T58" fmla="*/ 29 w 37"/>
                <a:gd name="T59" fmla="*/ 29 h 42"/>
                <a:gd name="T60" fmla="*/ 28 w 37"/>
                <a:gd name="T61" fmla="*/ 32 h 42"/>
                <a:gd name="T62" fmla="*/ 26 w 37"/>
                <a:gd name="T63" fmla="*/ 34 h 42"/>
                <a:gd name="T64" fmla="*/ 22 w 37"/>
                <a:gd name="T65" fmla="*/ 35 h 42"/>
                <a:gd name="T66" fmla="*/ 18 w 37"/>
                <a:gd name="T67" fmla="*/ 37 h 42"/>
                <a:gd name="T68" fmla="*/ 14 w 37"/>
                <a:gd name="T69" fmla="*/ 35 h 42"/>
                <a:gd name="T70" fmla="*/ 10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4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6 w 37"/>
                <a:gd name="T91" fmla="*/ 9 h 42"/>
                <a:gd name="T92" fmla="*/ 29 w 37"/>
                <a:gd name="T93" fmla="*/ 13 h 42"/>
                <a:gd name="T94" fmla="*/ 29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2" y="7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2"/>
                  </a:lnTo>
                  <a:lnTo>
                    <a:pt x="26" y="41"/>
                  </a:lnTo>
                  <a:lnTo>
                    <a:pt x="29" y="39"/>
                  </a:lnTo>
                  <a:lnTo>
                    <a:pt x="33" y="35"/>
                  </a:lnTo>
                  <a:lnTo>
                    <a:pt x="35" y="33"/>
                  </a:lnTo>
                  <a:lnTo>
                    <a:pt x="36" y="29"/>
                  </a:lnTo>
                  <a:lnTo>
                    <a:pt x="29" y="29"/>
                  </a:lnTo>
                  <a:lnTo>
                    <a:pt x="28" y="32"/>
                  </a:lnTo>
                  <a:lnTo>
                    <a:pt x="26" y="34"/>
                  </a:lnTo>
                  <a:lnTo>
                    <a:pt x="22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6" name="Freeform 477"/>
            <p:cNvSpPr>
              <a:spLocks/>
            </p:cNvSpPr>
            <p:nvPr/>
          </p:nvSpPr>
          <p:spPr bwMode="auto">
            <a:xfrm>
              <a:off x="4550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7 w 20"/>
                <a:gd name="T3" fmla="*/ 0 h 41"/>
                <a:gd name="T4" fmla="*/ 15 w 20"/>
                <a:gd name="T5" fmla="*/ 1 h 41"/>
                <a:gd name="T6" fmla="*/ 12 w 20"/>
                <a:gd name="T7" fmla="*/ 3 h 41"/>
                <a:gd name="T8" fmla="*/ 9 w 20"/>
                <a:gd name="T9" fmla="*/ 5 h 41"/>
                <a:gd name="T10" fmla="*/ 6 w 20"/>
                <a:gd name="T11" fmla="*/ 8 h 41"/>
                <a:gd name="T12" fmla="*/ 6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6 w 20"/>
                <a:gd name="T19" fmla="*/ 41 h 41"/>
                <a:gd name="T20" fmla="*/ 6 w 20"/>
                <a:gd name="T21" fmla="*/ 17 h 41"/>
                <a:gd name="T22" fmla="*/ 8 w 20"/>
                <a:gd name="T23" fmla="*/ 13 h 41"/>
                <a:gd name="T24" fmla="*/ 11 w 20"/>
                <a:gd name="T25" fmla="*/ 11 h 41"/>
                <a:gd name="T26" fmla="*/ 13 w 20"/>
                <a:gd name="T27" fmla="*/ 8 h 41"/>
                <a:gd name="T28" fmla="*/ 17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7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7" name="Freeform 478"/>
            <p:cNvSpPr>
              <a:spLocks/>
            </p:cNvSpPr>
            <p:nvPr/>
          </p:nvSpPr>
          <p:spPr bwMode="auto">
            <a:xfrm>
              <a:off x="4605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7 w 44"/>
                <a:gd name="T15" fmla="*/ 0 h 53"/>
                <a:gd name="T16" fmla="*/ 37 w 44"/>
                <a:gd name="T17" fmla="*/ 42 h 53"/>
                <a:gd name="T18" fmla="*/ 9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2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8" name="Freeform 479"/>
            <p:cNvSpPr>
              <a:spLocks noEditPoints="1"/>
            </p:cNvSpPr>
            <p:nvPr/>
          </p:nvSpPr>
          <p:spPr bwMode="auto">
            <a:xfrm>
              <a:off x="3281" y="3618"/>
              <a:ext cx="65" cy="42"/>
            </a:xfrm>
            <a:custGeom>
              <a:avLst/>
              <a:gdLst>
                <a:gd name="T0" fmla="*/ 0 w 56"/>
                <a:gd name="T1" fmla="*/ 40 h 40"/>
                <a:gd name="T2" fmla="*/ 56 w 56"/>
                <a:gd name="T3" fmla="*/ 40 h 40"/>
                <a:gd name="T4" fmla="*/ 56 w 56"/>
                <a:gd name="T5" fmla="*/ 32 h 40"/>
                <a:gd name="T6" fmla="*/ 32 w 56"/>
                <a:gd name="T7" fmla="*/ 32 h 40"/>
                <a:gd name="T8" fmla="*/ 32 w 56"/>
                <a:gd name="T9" fmla="*/ 15 h 40"/>
                <a:gd name="T10" fmla="*/ 32 w 56"/>
                <a:gd name="T11" fmla="*/ 11 h 40"/>
                <a:gd name="T12" fmla="*/ 32 w 56"/>
                <a:gd name="T13" fmla="*/ 8 h 40"/>
                <a:gd name="T14" fmla="*/ 30 w 56"/>
                <a:gd name="T15" fmla="*/ 6 h 40"/>
                <a:gd name="T16" fmla="*/ 27 w 56"/>
                <a:gd name="T17" fmla="*/ 4 h 40"/>
                <a:gd name="T18" fmla="*/ 25 w 56"/>
                <a:gd name="T19" fmla="*/ 2 h 40"/>
                <a:gd name="T20" fmla="*/ 22 w 56"/>
                <a:gd name="T21" fmla="*/ 0 h 40"/>
                <a:gd name="T22" fmla="*/ 19 w 56"/>
                <a:gd name="T23" fmla="*/ 0 h 40"/>
                <a:gd name="T24" fmla="*/ 16 w 56"/>
                <a:gd name="T25" fmla="*/ 0 h 40"/>
                <a:gd name="T26" fmla="*/ 12 w 56"/>
                <a:gd name="T27" fmla="*/ 0 h 40"/>
                <a:gd name="T28" fmla="*/ 10 w 56"/>
                <a:gd name="T29" fmla="*/ 0 h 40"/>
                <a:gd name="T30" fmla="*/ 7 w 56"/>
                <a:gd name="T31" fmla="*/ 2 h 40"/>
                <a:gd name="T32" fmla="*/ 4 w 56"/>
                <a:gd name="T33" fmla="*/ 4 h 40"/>
                <a:gd name="T34" fmla="*/ 3 w 56"/>
                <a:gd name="T35" fmla="*/ 6 h 40"/>
                <a:gd name="T36" fmla="*/ 1 w 56"/>
                <a:gd name="T37" fmla="*/ 8 h 40"/>
                <a:gd name="T38" fmla="*/ 0 w 56"/>
                <a:gd name="T39" fmla="*/ 12 h 40"/>
                <a:gd name="T40" fmla="*/ 0 w 56"/>
                <a:gd name="T41" fmla="*/ 15 h 40"/>
                <a:gd name="T42" fmla="*/ 0 w 56"/>
                <a:gd name="T43" fmla="*/ 16 h 40"/>
                <a:gd name="T44" fmla="*/ 0 w 56"/>
                <a:gd name="T45" fmla="*/ 40 h 40"/>
                <a:gd name="T46" fmla="*/ 26 w 56"/>
                <a:gd name="T47" fmla="*/ 32 h 40"/>
                <a:gd name="T48" fmla="*/ 7 w 56"/>
                <a:gd name="T49" fmla="*/ 32 h 40"/>
                <a:gd name="T50" fmla="*/ 7 w 56"/>
                <a:gd name="T51" fmla="*/ 17 h 40"/>
                <a:gd name="T52" fmla="*/ 7 w 56"/>
                <a:gd name="T53" fmla="*/ 14 h 40"/>
                <a:gd name="T54" fmla="*/ 10 w 56"/>
                <a:gd name="T55" fmla="*/ 10 h 40"/>
                <a:gd name="T56" fmla="*/ 12 w 56"/>
                <a:gd name="T57" fmla="*/ 8 h 40"/>
                <a:gd name="T58" fmla="*/ 16 w 56"/>
                <a:gd name="T59" fmla="*/ 7 h 40"/>
                <a:gd name="T60" fmla="*/ 21 w 56"/>
                <a:gd name="T61" fmla="*/ 8 h 40"/>
                <a:gd name="T62" fmla="*/ 23 w 56"/>
                <a:gd name="T63" fmla="*/ 10 h 40"/>
                <a:gd name="T64" fmla="*/ 25 w 56"/>
                <a:gd name="T65" fmla="*/ 12 h 40"/>
                <a:gd name="T66" fmla="*/ 26 w 56"/>
                <a:gd name="T67" fmla="*/ 17 h 40"/>
                <a:gd name="T68" fmla="*/ 26 w 56"/>
                <a:gd name="T6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40">
                  <a:moveTo>
                    <a:pt x="0" y="40"/>
                  </a:moveTo>
                  <a:lnTo>
                    <a:pt x="56" y="40"/>
                  </a:lnTo>
                  <a:lnTo>
                    <a:pt x="56" y="32"/>
                  </a:lnTo>
                  <a:lnTo>
                    <a:pt x="32" y="32"/>
                  </a:lnTo>
                  <a:lnTo>
                    <a:pt x="32" y="15"/>
                  </a:lnTo>
                  <a:lnTo>
                    <a:pt x="32" y="11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6" y="32"/>
                  </a:moveTo>
                  <a:lnTo>
                    <a:pt x="7" y="32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5" y="12"/>
                  </a:lnTo>
                  <a:lnTo>
                    <a:pt x="26" y="17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9" name="Freeform 480"/>
            <p:cNvSpPr>
              <a:spLocks/>
            </p:cNvSpPr>
            <p:nvPr/>
          </p:nvSpPr>
          <p:spPr bwMode="auto">
            <a:xfrm>
              <a:off x="3298" y="3589"/>
              <a:ext cx="48" cy="20"/>
            </a:xfrm>
            <a:custGeom>
              <a:avLst/>
              <a:gdLst>
                <a:gd name="T0" fmla="*/ 1 w 42"/>
                <a:gd name="T1" fmla="*/ 0 h 19"/>
                <a:gd name="T2" fmla="*/ 0 w 42"/>
                <a:gd name="T3" fmla="*/ 2 h 19"/>
                <a:gd name="T4" fmla="*/ 1 w 42"/>
                <a:gd name="T5" fmla="*/ 5 h 19"/>
                <a:gd name="T6" fmla="*/ 2 w 42"/>
                <a:gd name="T7" fmla="*/ 7 h 19"/>
                <a:gd name="T8" fmla="*/ 5 w 42"/>
                <a:gd name="T9" fmla="*/ 10 h 19"/>
                <a:gd name="T10" fmla="*/ 8 w 42"/>
                <a:gd name="T11" fmla="*/ 13 h 19"/>
                <a:gd name="T12" fmla="*/ 1 w 42"/>
                <a:gd name="T13" fmla="*/ 13 h 19"/>
                <a:gd name="T14" fmla="*/ 1 w 42"/>
                <a:gd name="T15" fmla="*/ 19 h 19"/>
                <a:gd name="T16" fmla="*/ 42 w 42"/>
                <a:gd name="T17" fmla="*/ 19 h 19"/>
                <a:gd name="T18" fmla="*/ 42 w 42"/>
                <a:gd name="T19" fmla="*/ 13 h 19"/>
                <a:gd name="T20" fmla="*/ 18 w 42"/>
                <a:gd name="T21" fmla="*/ 13 h 19"/>
                <a:gd name="T22" fmla="*/ 13 w 42"/>
                <a:gd name="T23" fmla="*/ 11 h 19"/>
                <a:gd name="T24" fmla="*/ 11 w 42"/>
                <a:gd name="T25" fmla="*/ 9 h 19"/>
                <a:gd name="T26" fmla="*/ 8 w 42"/>
                <a:gd name="T27" fmla="*/ 6 h 19"/>
                <a:gd name="T28" fmla="*/ 8 w 42"/>
                <a:gd name="T29" fmla="*/ 2 h 19"/>
                <a:gd name="T30" fmla="*/ 8 w 42"/>
                <a:gd name="T31" fmla="*/ 0 h 19"/>
                <a:gd name="T32" fmla="*/ 1 w 42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9">
                  <a:moveTo>
                    <a:pt x="1" y="0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8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18" y="13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0" name="Freeform 481"/>
            <p:cNvSpPr>
              <a:spLocks noEditPoints="1"/>
            </p:cNvSpPr>
            <p:nvPr/>
          </p:nvSpPr>
          <p:spPr bwMode="auto">
            <a:xfrm>
              <a:off x="3298" y="3549"/>
              <a:ext cx="48" cy="37"/>
            </a:xfrm>
            <a:custGeom>
              <a:avLst/>
              <a:gdLst>
                <a:gd name="T0" fmla="*/ 0 w 42"/>
                <a:gd name="T1" fmla="*/ 18 h 35"/>
                <a:gd name="T2" fmla="*/ 1 w 42"/>
                <a:gd name="T3" fmla="*/ 21 h 35"/>
                <a:gd name="T4" fmla="*/ 1 w 42"/>
                <a:gd name="T5" fmla="*/ 24 h 35"/>
                <a:gd name="T6" fmla="*/ 4 w 42"/>
                <a:gd name="T7" fmla="*/ 27 h 35"/>
                <a:gd name="T8" fmla="*/ 7 w 42"/>
                <a:gd name="T9" fmla="*/ 31 h 35"/>
                <a:gd name="T10" fmla="*/ 9 w 42"/>
                <a:gd name="T11" fmla="*/ 32 h 35"/>
                <a:gd name="T12" fmla="*/ 13 w 42"/>
                <a:gd name="T13" fmla="*/ 34 h 35"/>
                <a:gd name="T14" fmla="*/ 18 w 42"/>
                <a:gd name="T15" fmla="*/ 35 h 35"/>
                <a:gd name="T16" fmla="*/ 22 w 42"/>
                <a:gd name="T17" fmla="*/ 35 h 35"/>
                <a:gd name="T18" fmla="*/ 26 w 42"/>
                <a:gd name="T19" fmla="*/ 35 h 35"/>
                <a:gd name="T20" fmla="*/ 30 w 42"/>
                <a:gd name="T21" fmla="*/ 34 h 35"/>
                <a:gd name="T22" fmla="*/ 34 w 42"/>
                <a:gd name="T23" fmla="*/ 32 h 35"/>
                <a:gd name="T24" fmla="*/ 37 w 42"/>
                <a:gd name="T25" fmla="*/ 31 h 35"/>
                <a:gd name="T26" fmla="*/ 40 w 42"/>
                <a:gd name="T27" fmla="*/ 27 h 35"/>
                <a:gd name="T28" fmla="*/ 41 w 42"/>
                <a:gd name="T29" fmla="*/ 24 h 35"/>
                <a:gd name="T30" fmla="*/ 42 w 42"/>
                <a:gd name="T31" fmla="*/ 21 h 35"/>
                <a:gd name="T32" fmla="*/ 42 w 42"/>
                <a:gd name="T33" fmla="*/ 18 h 35"/>
                <a:gd name="T34" fmla="*/ 42 w 42"/>
                <a:gd name="T35" fmla="*/ 14 h 35"/>
                <a:gd name="T36" fmla="*/ 42 w 42"/>
                <a:gd name="T37" fmla="*/ 10 h 35"/>
                <a:gd name="T38" fmla="*/ 40 w 42"/>
                <a:gd name="T39" fmla="*/ 7 h 35"/>
                <a:gd name="T40" fmla="*/ 37 w 42"/>
                <a:gd name="T41" fmla="*/ 3 h 35"/>
                <a:gd name="T42" fmla="*/ 34 w 42"/>
                <a:gd name="T43" fmla="*/ 2 h 35"/>
                <a:gd name="T44" fmla="*/ 30 w 42"/>
                <a:gd name="T45" fmla="*/ 1 h 35"/>
                <a:gd name="T46" fmla="*/ 26 w 42"/>
                <a:gd name="T47" fmla="*/ 0 h 35"/>
                <a:gd name="T48" fmla="*/ 22 w 42"/>
                <a:gd name="T49" fmla="*/ 0 h 35"/>
                <a:gd name="T50" fmla="*/ 18 w 42"/>
                <a:gd name="T51" fmla="*/ 0 h 35"/>
                <a:gd name="T52" fmla="*/ 13 w 42"/>
                <a:gd name="T53" fmla="*/ 1 h 35"/>
                <a:gd name="T54" fmla="*/ 9 w 42"/>
                <a:gd name="T55" fmla="*/ 2 h 35"/>
                <a:gd name="T56" fmla="*/ 7 w 42"/>
                <a:gd name="T57" fmla="*/ 3 h 35"/>
                <a:gd name="T58" fmla="*/ 4 w 42"/>
                <a:gd name="T59" fmla="*/ 7 h 35"/>
                <a:gd name="T60" fmla="*/ 1 w 42"/>
                <a:gd name="T61" fmla="*/ 10 h 35"/>
                <a:gd name="T62" fmla="*/ 1 w 42"/>
                <a:gd name="T63" fmla="*/ 14 h 35"/>
                <a:gd name="T64" fmla="*/ 0 w 42"/>
                <a:gd name="T65" fmla="*/ 18 h 35"/>
                <a:gd name="T66" fmla="*/ 7 w 42"/>
                <a:gd name="T67" fmla="*/ 17 h 35"/>
                <a:gd name="T68" fmla="*/ 7 w 42"/>
                <a:gd name="T69" fmla="*/ 13 h 35"/>
                <a:gd name="T70" fmla="*/ 8 w 42"/>
                <a:gd name="T71" fmla="*/ 11 h 35"/>
                <a:gd name="T72" fmla="*/ 11 w 42"/>
                <a:gd name="T73" fmla="*/ 9 h 35"/>
                <a:gd name="T74" fmla="*/ 15 w 42"/>
                <a:gd name="T75" fmla="*/ 7 h 35"/>
                <a:gd name="T76" fmla="*/ 22 w 42"/>
                <a:gd name="T77" fmla="*/ 6 h 35"/>
                <a:gd name="T78" fmla="*/ 29 w 42"/>
                <a:gd name="T79" fmla="*/ 7 h 35"/>
                <a:gd name="T80" fmla="*/ 33 w 42"/>
                <a:gd name="T81" fmla="*/ 9 h 35"/>
                <a:gd name="T82" fmla="*/ 34 w 42"/>
                <a:gd name="T83" fmla="*/ 11 h 35"/>
                <a:gd name="T84" fmla="*/ 36 w 42"/>
                <a:gd name="T85" fmla="*/ 13 h 35"/>
                <a:gd name="T86" fmla="*/ 37 w 42"/>
                <a:gd name="T87" fmla="*/ 15 h 35"/>
                <a:gd name="T88" fmla="*/ 37 w 42"/>
                <a:gd name="T89" fmla="*/ 17 h 35"/>
                <a:gd name="T90" fmla="*/ 37 w 42"/>
                <a:gd name="T91" fmla="*/ 19 h 35"/>
                <a:gd name="T92" fmla="*/ 36 w 42"/>
                <a:gd name="T93" fmla="*/ 22 h 35"/>
                <a:gd name="T94" fmla="*/ 34 w 42"/>
                <a:gd name="T95" fmla="*/ 23 h 35"/>
                <a:gd name="T96" fmla="*/ 33 w 42"/>
                <a:gd name="T97" fmla="*/ 26 h 35"/>
                <a:gd name="T98" fmla="*/ 29 w 42"/>
                <a:gd name="T99" fmla="*/ 27 h 35"/>
                <a:gd name="T100" fmla="*/ 22 w 42"/>
                <a:gd name="T101" fmla="*/ 28 h 35"/>
                <a:gd name="T102" fmla="*/ 15 w 42"/>
                <a:gd name="T103" fmla="*/ 27 h 35"/>
                <a:gd name="T104" fmla="*/ 11 w 42"/>
                <a:gd name="T105" fmla="*/ 26 h 35"/>
                <a:gd name="T106" fmla="*/ 8 w 42"/>
                <a:gd name="T107" fmla="*/ 23 h 35"/>
                <a:gd name="T108" fmla="*/ 7 w 42"/>
                <a:gd name="T109" fmla="*/ 22 h 35"/>
                <a:gd name="T110" fmla="*/ 7 w 42"/>
                <a:gd name="T111" fmla="*/ 19 h 35"/>
                <a:gd name="T112" fmla="*/ 7 w 42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5">
                  <a:moveTo>
                    <a:pt x="0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4" y="27"/>
                  </a:lnTo>
                  <a:lnTo>
                    <a:pt x="7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7" y="31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3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7"/>
                  </a:moveTo>
                  <a:lnTo>
                    <a:pt x="7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6" y="13"/>
                  </a:lnTo>
                  <a:lnTo>
                    <a:pt x="37" y="15"/>
                  </a:lnTo>
                  <a:lnTo>
                    <a:pt x="37" y="17"/>
                  </a:lnTo>
                  <a:lnTo>
                    <a:pt x="37" y="19"/>
                  </a:lnTo>
                  <a:lnTo>
                    <a:pt x="36" y="22"/>
                  </a:lnTo>
                  <a:lnTo>
                    <a:pt x="34" y="23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8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3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1" name="Freeform 482"/>
            <p:cNvSpPr>
              <a:spLocks/>
            </p:cNvSpPr>
            <p:nvPr/>
          </p:nvSpPr>
          <p:spPr bwMode="auto">
            <a:xfrm>
              <a:off x="3286" y="3525"/>
              <a:ext cx="60" cy="20"/>
            </a:xfrm>
            <a:custGeom>
              <a:avLst/>
              <a:gdLst>
                <a:gd name="T0" fmla="*/ 0 w 52"/>
                <a:gd name="T1" fmla="*/ 13 h 19"/>
                <a:gd name="T2" fmla="*/ 11 w 52"/>
                <a:gd name="T3" fmla="*/ 13 h 19"/>
                <a:gd name="T4" fmla="*/ 11 w 52"/>
                <a:gd name="T5" fmla="*/ 19 h 19"/>
                <a:gd name="T6" fmla="*/ 17 w 52"/>
                <a:gd name="T7" fmla="*/ 19 h 19"/>
                <a:gd name="T8" fmla="*/ 17 w 52"/>
                <a:gd name="T9" fmla="*/ 13 h 19"/>
                <a:gd name="T10" fmla="*/ 44 w 52"/>
                <a:gd name="T11" fmla="*/ 13 h 19"/>
                <a:gd name="T12" fmla="*/ 48 w 52"/>
                <a:gd name="T13" fmla="*/ 12 h 19"/>
                <a:gd name="T14" fmla="*/ 51 w 52"/>
                <a:gd name="T15" fmla="*/ 11 h 19"/>
                <a:gd name="T16" fmla="*/ 52 w 52"/>
                <a:gd name="T17" fmla="*/ 9 h 19"/>
                <a:gd name="T18" fmla="*/ 52 w 52"/>
                <a:gd name="T19" fmla="*/ 6 h 19"/>
                <a:gd name="T20" fmla="*/ 52 w 52"/>
                <a:gd name="T21" fmla="*/ 0 h 19"/>
                <a:gd name="T22" fmla="*/ 47 w 52"/>
                <a:gd name="T23" fmla="*/ 0 h 19"/>
                <a:gd name="T24" fmla="*/ 47 w 52"/>
                <a:gd name="T25" fmla="*/ 3 h 19"/>
                <a:gd name="T26" fmla="*/ 46 w 52"/>
                <a:gd name="T27" fmla="*/ 6 h 19"/>
                <a:gd name="T28" fmla="*/ 44 w 52"/>
                <a:gd name="T29" fmla="*/ 7 h 19"/>
                <a:gd name="T30" fmla="*/ 44 w 52"/>
                <a:gd name="T31" fmla="*/ 7 h 19"/>
                <a:gd name="T32" fmla="*/ 17 w 52"/>
                <a:gd name="T33" fmla="*/ 7 h 19"/>
                <a:gd name="T34" fmla="*/ 17 w 52"/>
                <a:gd name="T35" fmla="*/ 0 h 19"/>
                <a:gd name="T36" fmla="*/ 11 w 52"/>
                <a:gd name="T37" fmla="*/ 0 h 19"/>
                <a:gd name="T38" fmla="*/ 11 w 52"/>
                <a:gd name="T39" fmla="*/ 7 h 19"/>
                <a:gd name="T40" fmla="*/ 0 w 52"/>
                <a:gd name="T41" fmla="*/ 7 h 19"/>
                <a:gd name="T42" fmla="*/ 0 w 52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19">
                  <a:moveTo>
                    <a:pt x="0" y="13"/>
                  </a:moveTo>
                  <a:lnTo>
                    <a:pt x="11" y="13"/>
                  </a:lnTo>
                  <a:lnTo>
                    <a:pt x="11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4" y="13"/>
                  </a:lnTo>
                  <a:lnTo>
                    <a:pt x="48" y="12"/>
                  </a:lnTo>
                  <a:lnTo>
                    <a:pt x="51" y="11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2" name="Freeform 483"/>
            <p:cNvSpPr>
              <a:spLocks noEditPoints="1"/>
            </p:cNvSpPr>
            <p:nvPr/>
          </p:nvSpPr>
          <p:spPr bwMode="auto">
            <a:xfrm>
              <a:off x="3298" y="3483"/>
              <a:ext cx="48" cy="38"/>
            </a:xfrm>
            <a:custGeom>
              <a:avLst/>
              <a:gdLst>
                <a:gd name="T0" fmla="*/ 0 w 42"/>
                <a:gd name="T1" fmla="*/ 18 h 36"/>
                <a:gd name="T2" fmla="*/ 1 w 42"/>
                <a:gd name="T3" fmla="*/ 22 h 36"/>
                <a:gd name="T4" fmla="*/ 1 w 42"/>
                <a:gd name="T5" fmla="*/ 26 h 36"/>
                <a:gd name="T6" fmla="*/ 4 w 42"/>
                <a:gd name="T7" fmla="*/ 28 h 36"/>
                <a:gd name="T8" fmla="*/ 7 w 42"/>
                <a:gd name="T9" fmla="*/ 31 h 36"/>
                <a:gd name="T10" fmla="*/ 9 w 42"/>
                <a:gd name="T11" fmla="*/ 34 h 36"/>
                <a:gd name="T12" fmla="*/ 13 w 42"/>
                <a:gd name="T13" fmla="*/ 35 h 36"/>
                <a:gd name="T14" fmla="*/ 18 w 42"/>
                <a:gd name="T15" fmla="*/ 36 h 36"/>
                <a:gd name="T16" fmla="*/ 22 w 42"/>
                <a:gd name="T17" fmla="*/ 36 h 36"/>
                <a:gd name="T18" fmla="*/ 26 w 42"/>
                <a:gd name="T19" fmla="*/ 36 h 36"/>
                <a:gd name="T20" fmla="*/ 30 w 42"/>
                <a:gd name="T21" fmla="*/ 35 h 36"/>
                <a:gd name="T22" fmla="*/ 34 w 42"/>
                <a:gd name="T23" fmla="*/ 34 h 36"/>
                <a:gd name="T24" fmla="*/ 37 w 42"/>
                <a:gd name="T25" fmla="*/ 31 h 36"/>
                <a:gd name="T26" fmla="*/ 40 w 42"/>
                <a:gd name="T27" fmla="*/ 28 h 36"/>
                <a:gd name="T28" fmla="*/ 41 w 42"/>
                <a:gd name="T29" fmla="*/ 26 h 36"/>
                <a:gd name="T30" fmla="*/ 42 w 42"/>
                <a:gd name="T31" fmla="*/ 22 h 36"/>
                <a:gd name="T32" fmla="*/ 42 w 42"/>
                <a:gd name="T33" fmla="*/ 18 h 36"/>
                <a:gd name="T34" fmla="*/ 42 w 42"/>
                <a:gd name="T35" fmla="*/ 14 h 36"/>
                <a:gd name="T36" fmla="*/ 42 w 42"/>
                <a:gd name="T37" fmla="*/ 10 h 36"/>
                <a:gd name="T38" fmla="*/ 40 w 42"/>
                <a:gd name="T39" fmla="*/ 7 h 36"/>
                <a:gd name="T40" fmla="*/ 37 w 42"/>
                <a:gd name="T41" fmla="*/ 5 h 36"/>
                <a:gd name="T42" fmla="*/ 34 w 42"/>
                <a:gd name="T43" fmla="*/ 2 h 36"/>
                <a:gd name="T44" fmla="*/ 30 w 42"/>
                <a:gd name="T45" fmla="*/ 1 h 36"/>
                <a:gd name="T46" fmla="*/ 26 w 42"/>
                <a:gd name="T47" fmla="*/ 1 h 36"/>
                <a:gd name="T48" fmla="*/ 22 w 42"/>
                <a:gd name="T49" fmla="*/ 0 h 36"/>
                <a:gd name="T50" fmla="*/ 18 w 42"/>
                <a:gd name="T51" fmla="*/ 1 h 36"/>
                <a:gd name="T52" fmla="*/ 13 w 42"/>
                <a:gd name="T53" fmla="*/ 1 h 36"/>
                <a:gd name="T54" fmla="*/ 9 w 42"/>
                <a:gd name="T55" fmla="*/ 2 h 36"/>
                <a:gd name="T56" fmla="*/ 7 w 42"/>
                <a:gd name="T57" fmla="*/ 5 h 36"/>
                <a:gd name="T58" fmla="*/ 4 w 42"/>
                <a:gd name="T59" fmla="*/ 7 h 36"/>
                <a:gd name="T60" fmla="*/ 1 w 42"/>
                <a:gd name="T61" fmla="*/ 10 h 36"/>
                <a:gd name="T62" fmla="*/ 1 w 42"/>
                <a:gd name="T63" fmla="*/ 14 h 36"/>
                <a:gd name="T64" fmla="*/ 0 w 42"/>
                <a:gd name="T65" fmla="*/ 18 h 36"/>
                <a:gd name="T66" fmla="*/ 7 w 42"/>
                <a:gd name="T67" fmla="*/ 18 h 36"/>
                <a:gd name="T68" fmla="*/ 7 w 42"/>
                <a:gd name="T69" fmla="*/ 14 h 36"/>
                <a:gd name="T70" fmla="*/ 8 w 42"/>
                <a:gd name="T71" fmla="*/ 11 h 36"/>
                <a:gd name="T72" fmla="*/ 11 w 42"/>
                <a:gd name="T73" fmla="*/ 10 h 36"/>
                <a:gd name="T74" fmla="*/ 15 w 42"/>
                <a:gd name="T75" fmla="*/ 7 h 36"/>
                <a:gd name="T76" fmla="*/ 22 w 42"/>
                <a:gd name="T77" fmla="*/ 6 h 36"/>
                <a:gd name="T78" fmla="*/ 29 w 42"/>
                <a:gd name="T79" fmla="*/ 7 h 36"/>
                <a:gd name="T80" fmla="*/ 33 w 42"/>
                <a:gd name="T81" fmla="*/ 10 h 36"/>
                <a:gd name="T82" fmla="*/ 34 w 42"/>
                <a:gd name="T83" fmla="*/ 11 h 36"/>
                <a:gd name="T84" fmla="*/ 36 w 42"/>
                <a:gd name="T85" fmla="*/ 14 h 36"/>
                <a:gd name="T86" fmla="*/ 37 w 42"/>
                <a:gd name="T87" fmla="*/ 15 h 36"/>
                <a:gd name="T88" fmla="*/ 37 w 42"/>
                <a:gd name="T89" fmla="*/ 18 h 36"/>
                <a:gd name="T90" fmla="*/ 37 w 42"/>
                <a:gd name="T91" fmla="*/ 21 h 36"/>
                <a:gd name="T92" fmla="*/ 36 w 42"/>
                <a:gd name="T93" fmla="*/ 23 h 36"/>
                <a:gd name="T94" fmla="*/ 34 w 42"/>
                <a:gd name="T95" fmla="*/ 25 h 36"/>
                <a:gd name="T96" fmla="*/ 33 w 42"/>
                <a:gd name="T97" fmla="*/ 26 h 36"/>
                <a:gd name="T98" fmla="*/ 29 w 42"/>
                <a:gd name="T99" fmla="*/ 28 h 36"/>
                <a:gd name="T100" fmla="*/ 22 w 42"/>
                <a:gd name="T101" fmla="*/ 30 h 36"/>
                <a:gd name="T102" fmla="*/ 15 w 42"/>
                <a:gd name="T103" fmla="*/ 28 h 36"/>
                <a:gd name="T104" fmla="*/ 11 w 42"/>
                <a:gd name="T105" fmla="*/ 26 h 36"/>
                <a:gd name="T106" fmla="*/ 8 w 42"/>
                <a:gd name="T107" fmla="*/ 25 h 36"/>
                <a:gd name="T108" fmla="*/ 7 w 42"/>
                <a:gd name="T109" fmla="*/ 23 h 36"/>
                <a:gd name="T110" fmla="*/ 7 w 42"/>
                <a:gd name="T111" fmla="*/ 21 h 36"/>
                <a:gd name="T112" fmla="*/ 7 w 42"/>
                <a:gd name="T1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6">
                  <a:moveTo>
                    <a:pt x="0" y="18"/>
                  </a:moveTo>
                  <a:lnTo>
                    <a:pt x="1" y="22"/>
                  </a:lnTo>
                  <a:lnTo>
                    <a:pt x="1" y="26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13" y="35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30" y="35"/>
                  </a:lnTo>
                  <a:lnTo>
                    <a:pt x="34" y="34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1" y="26"/>
                  </a:lnTo>
                  <a:lnTo>
                    <a:pt x="42" y="22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7" y="14"/>
                  </a:lnTo>
                  <a:lnTo>
                    <a:pt x="8" y="11"/>
                  </a:lnTo>
                  <a:lnTo>
                    <a:pt x="11" y="10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6" y="23"/>
                  </a:lnTo>
                  <a:lnTo>
                    <a:pt x="34" y="25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30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5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3" name="Freeform 484"/>
            <p:cNvSpPr>
              <a:spLocks/>
            </p:cNvSpPr>
            <p:nvPr/>
          </p:nvSpPr>
          <p:spPr bwMode="auto">
            <a:xfrm>
              <a:off x="3298" y="3442"/>
              <a:ext cx="48" cy="34"/>
            </a:xfrm>
            <a:custGeom>
              <a:avLst/>
              <a:gdLst>
                <a:gd name="T0" fmla="*/ 42 w 42"/>
                <a:gd name="T1" fmla="*/ 0 h 33"/>
                <a:gd name="T2" fmla="*/ 13 w 42"/>
                <a:gd name="T3" fmla="*/ 0 h 33"/>
                <a:gd name="T4" fmla="*/ 8 w 42"/>
                <a:gd name="T5" fmla="*/ 2 h 33"/>
                <a:gd name="T6" fmla="*/ 4 w 42"/>
                <a:gd name="T7" fmla="*/ 4 h 33"/>
                <a:gd name="T8" fmla="*/ 1 w 42"/>
                <a:gd name="T9" fmla="*/ 8 h 33"/>
                <a:gd name="T10" fmla="*/ 0 w 42"/>
                <a:gd name="T11" fmla="*/ 15 h 33"/>
                <a:gd name="T12" fmla="*/ 1 w 42"/>
                <a:gd name="T13" fmla="*/ 17 h 33"/>
                <a:gd name="T14" fmla="*/ 1 w 42"/>
                <a:gd name="T15" fmla="*/ 21 h 33"/>
                <a:gd name="T16" fmla="*/ 4 w 42"/>
                <a:gd name="T17" fmla="*/ 24 h 33"/>
                <a:gd name="T18" fmla="*/ 7 w 42"/>
                <a:gd name="T19" fmla="*/ 27 h 33"/>
                <a:gd name="T20" fmla="*/ 1 w 42"/>
                <a:gd name="T21" fmla="*/ 27 h 33"/>
                <a:gd name="T22" fmla="*/ 1 w 42"/>
                <a:gd name="T23" fmla="*/ 33 h 33"/>
                <a:gd name="T24" fmla="*/ 42 w 42"/>
                <a:gd name="T25" fmla="*/ 33 h 33"/>
                <a:gd name="T26" fmla="*/ 42 w 42"/>
                <a:gd name="T27" fmla="*/ 27 h 33"/>
                <a:gd name="T28" fmla="*/ 19 w 42"/>
                <a:gd name="T29" fmla="*/ 27 h 33"/>
                <a:gd name="T30" fmla="*/ 13 w 42"/>
                <a:gd name="T31" fmla="*/ 25 h 33"/>
                <a:gd name="T32" fmla="*/ 9 w 42"/>
                <a:gd name="T33" fmla="*/ 23 h 33"/>
                <a:gd name="T34" fmla="*/ 7 w 42"/>
                <a:gd name="T35" fmla="*/ 20 h 33"/>
                <a:gd name="T36" fmla="*/ 7 w 42"/>
                <a:gd name="T37" fmla="*/ 16 h 33"/>
                <a:gd name="T38" fmla="*/ 7 w 42"/>
                <a:gd name="T39" fmla="*/ 12 h 33"/>
                <a:gd name="T40" fmla="*/ 9 w 42"/>
                <a:gd name="T41" fmla="*/ 9 h 33"/>
                <a:gd name="T42" fmla="*/ 12 w 42"/>
                <a:gd name="T43" fmla="*/ 8 h 33"/>
                <a:gd name="T44" fmla="*/ 16 w 42"/>
                <a:gd name="T45" fmla="*/ 7 h 33"/>
                <a:gd name="T46" fmla="*/ 42 w 42"/>
                <a:gd name="T47" fmla="*/ 7 h 33"/>
                <a:gd name="T48" fmla="*/ 42 w 42"/>
                <a:gd name="T4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33">
                  <a:moveTo>
                    <a:pt x="42" y="0"/>
                  </a:move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4" y="24"/>
                  </a:lnTo>
                  <a:lnTo>
                    <a:pt x="7" y="27"/>
                  </a:lnTo>
                  <a:lnTo>
                    <a:pt x="1" y="27"/>
                  </a:lnTo>
                  <a:lnTo>
                    <a:pt x="1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19" y="27"/>
                  </a:lnTo>
                  <a:lnTo>
                    <a:pt x="13" y="25"/>
                  </a:lnTo>
                  <a:lnTo>
                    <a:pt x="9" y="23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7" y="12"/>
                  </a:lnTo>
                  <a:lnTo>
                    <a:pt x="9" y="9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42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4" name="Freeform 485"/>
            <p:cNvSpPr>
              <a:spLocks/>
            </p:cNvSpPr>
            <p:nvPr/>
          </p:nvSpPr>
          <p:spPr bwMode="auto">
            <a:xfrm>
              <a:off x="3281" y="3367"/>
              <a:ext cx="65" cy="43"/>
            </a:xfrm>
            <a:custGeom>
              <a:avLst/>
              <a:gdLst>
                <a:gd name="T0" fmla="*/ 0 w 56"/>
                <a:gd name="T1" fmla="*/ 42 h 42"/>
                <a:gd name="T2" fmla="*/ 56 w 56"/>
                <a:gd name="T3" fmla="*/ 42 h 42"/>
                <a:gd name="T4" fmla="*/ 56 w 56"/>
                <a:gd name="T5" fmla="*/ 34 h 42"/>
                <a:gd name="T6" fmla="*/ 11 w 56"/>
                <a:gd name="T7" fmla="*/ 34 h 42"/>
                <a:gd name="T8" fmla="*/ 56 w 56"/>
                <a:gd name="T9" fmla="*/ 8 h 42"/>
                <a:gd name="T10" fmla="*/ 56 w 56"/>
                <a:gd name="T11" fmla="*/ 0 h 42"/>
                <a:gd name="T12" fmla="*/ 0 w 56"/>
                <a:gd name="T13" fmla="*/ 0 h 42"/>
                <a:gd name="T14" fmla="*/ 0 w 56"/>
                <a:gd name="T15" fmla="*/ 7 h 42"/>
                <a:gd name="T16" fmla="*/ 45 w 56"/>
                <a:gd name="T17" fmla="*/ 7 h 42"/>
                <a:gd name="T18" fmla="*/ 0 w 56"/>
                <a:gd name="T19" fmla="*/ 33 h 42"/>
                <a:gd name="T20" fmla="*/ 0 w 56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2">
                  <a:moveTo>
                    <a:pt x="0" y="42"/>
                  </a:moveTo>
                  <a:lnTo>
                    <a:pt x="56" y="42"/>
                  </a:lnTo>
                  <a:lnTo>
                    <a:pt x="56" y="34"/>
                  </a:lnTo>
                  <a:lnTo>
                    <a:pt x="11" y="34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5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5" name="Freeform 486"/>
            <p:cNvSpPr>
              <a:spLocks/>
            </p:cNvSpPr>
            <p:nvPr/>
          </p:nvSpPr>
          <p:spPr bwMode="auto">
            <a:xfrm>
              <a:off x="3299" y="3322"/>
              <a:ext cx="50" cy="32"/>
            </a:xfrm>
            <a:custGeom>
              <a:avLst/>
              <a:gdLst>
                <a:gd name="T0" fmla="*/ 0 w 43"/>
                <a:gd name="T1" fmla="*/ 31 h 31"/>
                <a:gd name="T2" fmla="*/ 30 w 43"/>
                <a:gd name="T3" fmla="*/ 31 h 31"/>
                <a:gd name="T4" fmla="*/ 30 w 43"/>
                <a:gd name="T5" fmla="*/ 31 h 31"/>
                <a:gd name="T6" fmla="*/ 36 w 43"/>
                <a:gd name="T7" fmla="*/ 31 h 31"/>
                <a:gd name="T8" fmla="*/ 39 w 43"/>
                <a:gd name="T9" fmla="*/ 29 h 31"/>
                <a:gd name="T10" fmla="*/ 41 w 43"/>
                <a:gd name="T11" fmla="*/ 24 h 31"/>
                <a:gd name="T12" fmla="*/ 43 w 43"/>
                <a:gd name="T13" fmla="*/ 20 h 31"/>
                <a:gd name="T14" fmla="*/ 41 w 43"/>
                <a:gd name="T15" fmla="*/ 16 h 31"/>
                <a:gd name="T16" fmla="*/ 40 w 43"/>
                <a:gd name="T17" fmla="*/ 12 h 31"/>
                <a:gd name="T18" fmla="*/ 39 w 43"/>
                <a:gd name="T19" fmla="*/ 9 h 31"/>
                <a:gd name="T20" fmla="*/ 35 w 43"/>
                <a:gd name="T21" fmla="*/ 6 h 31"/>
                <a:gd name="T22" fmla="*/ 41 w 43"/>
                <a:gd name="T23" fmla="*/ 6 h 31"/>
                <a:gd name="T24" fmla="*/ 41 w 43"/>
                <a:gd name="T25" fmla="*/ 0 h 31"/>
                <a:gd name="T26" fmla="*/ 0 w 43"/>
                <a:gd name="T27" fmla="*/ 0 h 31"/>
                <a:gd name="T28" fmla="*/ 0 w 43"/>
                <a:gd name="T29" fmla="*/ 8 h 31"/>
                <a:gd name="T30" fmla="*/ 23 w 43"/>
                <a:gd name="T31" fmla="*/ 8 h 31"/>
                <a:gd name="T32" fmla="*/ 25 w 43"/>
                <a:gd name="T33" fmla="*/ 8 h 31"/>
                <a:gd name="T34" fmla="*/ 28 w 43"/>
                <a:gd name="T35" fmla="*/ 8 h 31"/>
                <a:gd name="T36" fmla="*/ 32 w 43"/>
                <a:gd name="T37" fmla="*/ 9 h 31"/>
                <a:gd name="T38" fmla="*/ 33 w 43"/>
                <a:gd name="T39" fmla="*/ 12 h 31"/>
                <a:gd name="T40" fmla="*/ 35 w 43"/>
                <a:gd name="T41" fmla="*/ 13 h 31"/>
                <a:gd name="T42" fmla="*/ 36 w 43"/>
                <a:gd name="T43" fmla="*/ 16 h 31"/>
                <a:gd name="T44" fmla="*/ 36 w 43"/>
                <a:gd name="T45" fmla="*/ 17 h 31"/>
                <a:gd name="T46" fmla="*/ 36 w 43"/>
                <a:gd name="T47" fmla="*/ 21 h 31"/>
                <a:gd name="T48" fmla="*/ 35 w 43"/>
                <a:gd name="T49" fmla="*/ 24 h 31"/>
                <a:gd name="T50" fmla="*/ 32 w 43"/>
                <a:gd name="T51" fmla="*/ 25 h 31"/>
                <a:gd name="T52" fmla="*/ 28 w 43"/>
                <a:gd name="T53" fmla="*/ 25 h 31"/>
                <a:gd name="T54" fmla="*/ 0 w 43"/>
                <a:gd name="T55" fmla="*/ 25 h 31"/>
                <a:gd name="T56" fmla="*/ 0 w 43"/>
                <a:gd name="T5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1">
                  <a:moveTo>
                    <a:pt x="0" y="31"/>
                  </a:moveTo>
                  <a:lnTo>
                    <a:pt x="30" y="31"/>
                  </a:lnTo>
                  <a:lnTo>
                    <a:pt x="30" y="31"/>
                  </a:lnTo>
                  <a:lnTo>
                    <a:pt x="36" y="31"/>
                  </a:lnTo>
                  <a:lnTo>
                    <a:pt x="39" y="29"/>
                  </a:lnTo>
                  <a:lnTo>
                    <a:pt x="41" y="24"/>
                  </a:lnTo>
                  <a:lnTo>
                    <a:pt x="43" y="20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9" y="9"/>
                  </a:lnTo>
                  <a:lnTo>
                    <a:pt x="35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5" y="24"/>
                  </a:lnTo>
                  <a:lnTo>
                    <a:pt x="32" y="25"/>
                  </a:lnTo>
                  <a:lnTo>
                    <a:pt x="28" y="25"/>
                  </a:lnTo>
                  <a:lnTo>
                    <a:pt x="0" y="2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6" name="Freeform 487"/>
            <p:cNvSpPr>
              <a:spLocks/>
            </p:cNvSpPr>
            <p:nvPr/>
          </p:nvSpPr>
          <p:spPr bwMode="auto">
            <a:xfrm>
              <a:off x="3298" y="3257"/>
              <a:ext cx="48" cy="55"/>
            </a:xfrm>
            <a:custGeom>
              <a:avLst/>
              <a:gdLst>
                <a:gd name="T0" fmla="*/ 7 w 42"/>
                <a:gd name="T1" fmla="*/ 24 h 53"/>
                <a:gd name="T2" fmla="*/ 4 w 42"/>
                <a:gd name="T3" fmla="*/ 27 h 53"/>
                <a:gd name="T4" fmla="*/ 1 w 42"/>
                <a:gd name="T5" fmla="*/ 29 h 53"/>
                <a:gd name="T6" fmla="*/ 1 w 42"/>
                <a:gd name="T7" fmla="*/ 32 h 53"/>
                <a:gd name="T8" fmla="*/ 0 w 42"/>
                <a:gd name="T9" fmla="*/ 34 h 53"/>
                <a:gd name="T10" fmla="*/ 1 w 42"/>
                <a:gd name="T11" fmla="*/ 38 h 53"/>
                <a:gd name="T12" fmla="*/ 1 w 42"/>
                <a:gd name="T13" fmla="*/ 41 h 53"/>
                <a:gd name="T14" fmla="*/ 2 w 42"/>
                <a:gd name="T15" fmla="*/ 42 h 53"/>
                <a:gd name="T16" fmla="*/ 5 w 42"/>
                <a:gd name="T17" fmla="*/ 45 h 53"/>
                <a:gd name="T18" fmla="*/ 7 w 42"/>
                <a:gd name="T19" fmla="*/ 46 h 53"/>
                <a:gd name="T20" fmla="*/ 7 w 42"/>
                <a:gd name="T21" fmla="*/ 46 h 53"/>
                <a:gd name="T22" fmla="*/ 1 w 42"/>
                <a:gd name="T23" fmla="*/ 46 h 53"/>
                <a:gd name="T24" fmla="*/ 1 w 42"/>
                <a:gd name="T25" fmla="*/ 53 h 53"/>
                <a:gd name="T26" fmla="*/ 42 w 42"/>
                <a:gd name="T27" fmla="*/ 53 h 53"/>
                <a:gd name="T28" fmla="*/ 42 w 42"/>
                <a:gd name="T29" fmla="*/ 46 h 53"/>
                <a:gd name="T30" fmla="*/ 19 w 42"/>
                <a:gd name="T31" fmla="*/ 46 h 53"/>
                <a:gd name="T32" fmla="*/ 13 w 42"/>
                <a:gd name="T33" fmla="*/ 45 h 53"/>
                <a:gd name="T34" fmla="*/ 9 w 42"/>
                <a:gd name="T35" fmla="*/ 44 h 53"/>
                <a:gd name="T36" fmla="*/ 7 w 42"/>
                <a:gd name="T37" fmla="*/ 40 h 53"/>
                <a:gd name="T38" fmla="*/ 7 w 42"/>
                <a:gd name="T39" fmla="*/ 36 h 53"/>
                <a:gd name="T40" fmla="*/ 7 w 42"/>
                <a:gd name="T41" fmla="*/ 33 h 53"/>
                <a:gd name="T42" fmla="*/ 8 w 42"/>
                <a:gd name="T43" fmla="*/ 32 h 53"/>
                <a:gd name="T44" fmla="*/ 11 w 42"/>
                <a:gd name="T45" fmla="*/ 30 h 53"/>
                <a:gd name="T46" fmla="*/ 13 w 42"/>
                <a:gd name="T47" fmla="*/ 30 h 53"/>
                <a:gd name="T48" fmla="*/ 42 w 42"/>
                <a:gd name="T49" fmla="*/ 30 h 53"/>
                <a:gd name="T50" fmla="*/ 42 w 42"/>
                <a:gd name="T51" fmla="*/ 23 h 53"/>
                <a:gd name="T52" fmla="*/ 18 w 42"/>
                <a:gd name="T53" fmla="*/ 23 h 53"/>
                <a:gd name="T54" fmla="*/ 13 w 42"/>
                <a:gd name="T55" fmla="*/ 23 h 53"/>
                <a:gd name="T56" fmla="*/ 9 w 42"/>
                <a:gd name="T57" fmla="*/ 21 h 53"/>
                <a:gd name="T58" fmla="*/ 7 w 42"/>
                <a:gd name="T59" fmla="*/ 17 h 53"/>
                <a:gd name="T60" fmla="*/ 7 w 42"/>
                <a:gd name="T61" fmla="*/ 15 h 53"/>
                <a:gd name="T62" fmla="*/ 7 w 42"/>
                <a:gd name="T63" fmla="*/ 11 h 53"/>
                <a:gd name="T64" fmla="*/ 8 w 42"/>
                <a:gd name="T65" fmla="*/ 8 h 53"/>
                <a:gd name="T66" fmla="*/ 11 w 42"/>
                <a:gd name="T67" fmla="*/ 7 h 53"/>
                <a:gd name="T68" fmla="*/ 15 w 42"/>
                <a:gd name="T69" fmla="*/ 7 h 53"/>
                <a:gd name="T70" fmla="*/ 42 w 42"/>
                <a:gd name="T71" fmla="*/ 7 h 53"/>
                <a:gd name="T72" fmla="*/ 42 w 42"/>
                <a:gd name="T73" fmla="*/ 0 h 53"/>
                <a:gd name="T74" fmla="*/ 16 w 42"/>
                <a:gd name="T75" fmla="*/ 0 h 53"/>
                <a:gd name="T76" fmla="*/ 15 w 42"/>
                <a:gd name="T77" fmla="*/ 0 h 53"/>
                <a:gd name="T78" fmla="*/ 8 w 42"/>
                <a:gd name="T79" fmla="*/ 2 h 53"/>
                <a:gd name="T80" fmla="*/ 4 w 42"/>
                <a:gd name="T81" fmla="*/ 3 h 53"/>
                <a:gd name="T82" fmla="*/ 2 w 42"/>
                <a:gd name="T83" fmla="*/ 6 h 53"/>
                <a:gd name="T84" fmla="*/ 1 w 42"/>
                <a:gd name="T85" fmla="*/ 7 h 53"/>
                <a:gd name="T86" fmla="*/ 0 w 42"/>
                <a:gd name="T87" fmla="*/ 12 h 53"/>
                <a:gd name="T88" fmla="*/ 1 w 42"/>
                <a:gd name="T89" fmla="*/ 16 h 53"/>
                <a:gd name="T90" fmla="*/ 1 w 42"/>
                <a:gd name="T91" fmla="*/ 19 h 53"/>
                <a:gd name="T92" fmla="*/ 2 w 42"/>
                <a:gd name="T93" fmla="*/ 21 h 53"/>
                <a:gd name="T94" fmla="*/ 5 w 42"/>
                <a:gd name="T95" fmla="*/ 24 h 53"/>
                <a:gd name="T96" fmla="*/ 7 w 42"/>
                <a:gd name="T97" fmla="*/ 2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53">
                  <a:moveTo>
                    <a:pt x="7" y="24"/>
                  </a:moveTo>
                  <a:lnTo>
                    <a:pt x="4" y="27"/>
                  </a:lnTo>
                  <a:lnTo>
                    <a:pt x="1" y="29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2" y="42"/>
                  </a:lnTo>
                  <a:lnTo>
                    <a:pt x="5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1" y="46"/>
                  </a:lnTo>
                  <a:lnTo>
                    <a:pt x="1" y="53"/>
                  </a:lnTo>
                  <a:lnTo>
                    <a:pt x="42" y="53"/>
                  </a:lnTo>
                  <a:lnTo>
                    <a:pt x="42" y="46"/>
                  </a:lnTo>
                  <a:lnTo>
                    <a:pt x="19" y="46"/>
                  </a:lnTo>
                  <a:lnTo>
                    <a:pt x="13" y="45"/>
                  </a:lnTo>
                  <a:lnTo>
                    <a:pt x="9" y="44"/>
                  </a:lnTo>
                  <a:lnTo>
                    <a:pt x="7" y="40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18" y="23"/>
                  </a:lnTo>
                  <a:lnTo>
                    <a:pt x="13" y="23"/>
                  </a:lnTo>
                  <a:lnTo>
                    <a:pt x="9" y="21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8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2" y="21"/>
                  </a:lnTo>
                  <a:lnTo>
                    <a:pt x="5" y="24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7" name="Freeform 488"/>
            <p:cNvSpPr>
              <a:spLocks noEditPoints="1"/>
            </p:cNvSpPr>
            <p:nvPr/>
          </p:nvSpPr>
          <p:spPr bwMode="auto">
            <a:xfrm>
              <a:off x="3281" y="3212"/>
              <a:ext cx="68" cy="36"/>
            </a:xfrm>
            <a:custGeom>
              <a:avLst/>
              <a:gdLst>
                <a:gd name="T0" fmla="*/ 0 w 58"/>
                <a:gd name="T1" fmla="*/ 34 h 34"/>
                <a:gd name="T2" fmla="*/ 56 w 58"/>
                <a:gd name="T3" fmla="*/ 34 h 34"/>
                <a:gd name="T4" fmla="*/ 56 w 58"/>
                <a:gd name="T5" fmla="*/ 28 h 34"/>
                <a:gd name="T6" fmla="*/ 51 w 58"/>
                <a:gd name="T7" fmla="*/ 28 h 34"/>
                <a:gd name="T8" fmla="*/ 54 w 58"/>
                <a:gd name="T9" fmla="*/ 26 h 34"/>
                <a:gd name="T10" fmla="*/ 56 w 58"/>
                <a:gd name="T11" fmla="*/ 24 h 34"/>
                <a:gd name="T12" fmla="*/ 56 w 58"/>
                <a:gd name="T13" fmla="*/ 21 h 34"/>
                <a:gd name="T14" fmla="*/ 58 w 58"/>
                <a:gd name="T15" fmla="*/ 17 h 34"/>
                <a:gd name="T16" fmla="*/ 56 w 58"/>
                <a:gd name="T17" fmla="*/ 13 h 34"/>
                <a:gd name="T18" fmla="*/ 56 w 58"/>
                <a:gd name="T19" fmla="*/ 11 h 34"/>
                <a:gd name="T20" fmla="*/ 54 w 58"/>
                <a:gd name="T21" fmla="*/ 7 h 34"/>
                <a:gd name="T22" fmla="*/ 51 w 58"/>
                <a:gd name="T23" fmla="*/ 5 h 34"/>
                <a:gd name="T24" fmla="*/ 48 w 58"/>
                <a:gd name="T25" fmla="*/ 3 h 34"/>
                <a:gd name="T26" fmla="*/ 44 w 58"/>
                <a:gd name="T27" fmla="*/ 1 h 34"/>
                <a:gd name="T28" fmla="*/ 40 w 58"/>
                <a:gd name="T29" fmla="*/ 0 h 34"/>
                <a:gd name="T30" fmla="*/ 34 w 58"/>
                <a:gd name="T31" fmla="*/ 0 h 34"/>
                <a:gd name="T32" fmla="*/ 30 w 58"/>
                <a:gd name="T33" fmla="*/ 0 h 34"/>
                <a:gd name="T34" fmla="*/ 26 w 58"/>
                <a:gd name="T35" fmla="*/ 1 h 34"/>
                <a:gd name="T36" fmla="*/ 23 w 58"/>
                <a:gd name="T37" fmla="*/ 3 h 34"/>
                <a:gd name="T38" fmla="*/ 19 w 58"/>
                <a:gd name="T39" fmla="*/ 5 h 34"/>
                <a:gd name="T40" fmla="*/ 18 w 58"/>
                <a:gd name="T41" fmla="*/ 7 h 34"/>
                <a:gd name="T42" fmla="*/ 15 w 58"/>
                <a:gd name="T43" fmla="*/ 11 h 34"/>
                <a:gd name="T44" fmla="*/ 15 w 58"/>
                <a:gd name="T45" fmla="*/ 13 h 34"/>
                <a:gd name="T46" fmla="*/ 14 w 58"/>
                <a:gd name="T47" fmla="*/ 16 h 34"/>
                <a:gd name="T48" fmla="*/ 15 w 58"/>
                <a:gd name="T49" fmla="*/ 20 h 34"/>
                <a:gd name="T50" fmla="*/ 15 w 58"/>
                <a:gd name="T51" fmla="*/ 22 h 34"/>
                <a:gd name="T52" fmla="*/ 16 w 58"/>
                <a:gd name="T53" fmla="*/ 25 h 34"/>
                <a:gd name="T54" fmla="*/ 19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7 h 34"/>
                <a:gd name="T66" fmla="*/ 21 w 58"/>
                <a:gd name="T67" fmla="*/ 13 h 34"/>
                <a:gd name="T68" fmla="*/ 22 w 58"/>
                <a:gd name="T69" fmla="*/ 11 h 34"/>
                <a:gd name="T70" fmla="*/ 23 w 58"/>
                <a:gd name="T71" fmla="*/ 9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9 h 34"/>
                <a:gd name="T80" fmla="*/ 48 w 58"/>
                <a:gd name="T81" fmla="*/ 11 h 34"/>
                <a:gd name="T82" fmla="*/ 51 w 58"/>
                <a:gd name="T83" fmla="*/ 13 h 34"/>
                <a:gd name="T84" fmla="*/ 51 w 58"/>
                <a:gd name="T85" fmla="*/ 14 h 34"/>
                <a:gd name="T86" fmla="*/ 51 w 58"/>
                <a:gd name="T87" fmla="*/ 17 h 34"/>
                <a:gd name="T88" fmla="*/ 51 w 58"/>
                <a:gd name="T89" fmla="*/ 22 h 34"/>
                <a:gd name="T90" fmla="*/ 48 w 58"/>
                <a:gd name="T91" fmla="*/ 25 h 34"/>
                <a:gd name="T92" fmla="*/ 43 w 58"/>
                <a:gd name="T93" fmla="*/ 28 h 34"/>
                <a:gd name="T94" fmla="*/ 37 w 58"/>
                <a:gd name="T95" fmla="*/ 28 h 34"/>
                <a:gd name="T96" fmla="*/ 30 w 58"/>
                <a:gd name="T97" fmla="*/ 28 h 34"/>
                <a:gd name="T98" fmla="*/ 25 w 58"/>
                <a:gd name="T99" fmla="*/ 25 h 34"/>
                <a:gd name="T100" fmla="*/ 23 w 58"/>
                <a:gd name="T101" fmla="*/ 24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6" y="34"/>
                  </a:lnTo>
                  <a:lnTo>
                    <a:pt x="56" y="28"/>
                  </a:lnTo>
                  <a:lnTo>
                    <a:pt x="51" y="28"/>
                  </a:lnTo>
                  <a:lnTo>
                    <a:pt x="54" y="26"/>
                  </a:lnTo>
                  <a:lnTo>
                    <a:pt x="56" y="24"/>
                  </a:lnTo>
                  <a:lnTo>
                    <a:pt x="56" y="21"/>
                  </a:lnTo>
                  <a:lnTo>
                    <a:pt x="58" y="17"/>
                  </a:lnTo>
                  <a:lnTo>
                    <a:pt x="56" y="13"/>
                  </a:lnTo>
                  <a:lnTo>
                    <a:pt x="56" y="11"/>
                  </a:lnTo>
                  <a:lnTo>
                    <a:pt x="54" y="7"/>
                  </a:lnTo>
                  <a:lnTo>
                    <a:pt x="51" y="5"/>
                  </a:lnTo>
                  <a:lnTo>
                    <a:pt x="48" y="3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8" y="7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6" y="25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7"/>
                  </a:lnTo>
                  <a:lnTo>
                    <a:pt x="21" y="13"/>
                  </a:lnTo>
                  <a:lnTo>
                    <a:pt x="22" y="11"/>
                  </a:lnTo>
                  <a:lnTo>
                    <a:pt x="23" y="9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9"/>
                  </a:lnTo>
                  <a:lnTo>
                    <a:pt x="48" y="11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1" y="17"/>
                  </a:lnTo>
                  <a:lnTo>
                    <a:pt x="51" y="22"/>
                  </a:lnTo>
                  <a:lnTo>
                    <a:pt x="48" y="25"/>
                  </a:lnTo>
                  <a:lnTo>
                    <a:pt x="43" y="28"/>
                  </a:lnTo>
                  <a:lnTo>
                    <a:pt x="37" y="28"/>
                  </a:lnTo>
                  <a:lnTo>
                    <a:pt x="30" y="28"/>
                  </a:lnTo>
                  <a:lnTo>
                    <a:pt x="25" y="25"/>
                  </a:lnTo>
                  <a:lnTo>
                    <a:pt x="23" y="24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8" name="Freeform 489"/>
            <p:cNvSpPr>
              <a:spLocks noEditPoints="1"/>
            </p:cNvSpPr>
            <p:nvPr/>
          </p:nvSpPr>
          <p:spPr bwMode="auto">
            <a:xfrm>
              <a:off x="3298" y="3169"/>
              <a:ext cx="51" cy="38"/>
            </a:xfrm>
            <a:custGeom>
              <a:avLst/>
              <a:gdLst>
                <a:gd name="T0" fmla="*/ 24 w 44"/>
                <a:gd name="T1" fmla="*/ 0 h 36"/>
                <a:gd name="T2" fmla="*/ 19 w 44"/>
                <a:gd name="T3" fmla="*/ 0 h 36"/>
                <a:gd name="T4" fmla="*/ 13 w 44"/>
                <a:gd name="T5" fmla="*/ 0 h 36"/>
                <a:gd name="T6" fmla="*/ 9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1 w 44"/>
                <a:gd name="T13" fmla="*/ 10 h 36"/>
                <a:gd name="T14" fmla="*/ 1 w 44"/>
                <a:gd name="T15" fmla="*/ 12 h 36"/>
                <a:gd name="T16" fmla="*/ 0 w 44"/>
                <a:gd name="T17" fmla="*/ 16 h 36"/>
                <a:gd name="T18" fmla="*/ 1 w 44"/>
                <a:gd name="T19" fmla="*/ 20 h 36"/>
                <a:gd name="T20" fmla="*/ 1 w 44"/>
                <a:gd name="T21" fmla="*/ 24 h 36"/>
                <a:gd name="T22" fmla="*/ 4 w 44"/>
                <a:gd name="T23" fmla="*/ 28 h 36"/>
                <a:gd name="T24" fmla="*/ 5 w 44"/>
                <a:gd name="T25" fmla="*/ 31 h 36"/>
                <a:gd name="T26" fmla="*/ 9 w 44"/>
                <a:gd name="T27" fmla="*/ 32 h 36"/>
                <a:gd name="T28" fmla="*/ 13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4 h 36"/>
                <a:gd name="T36" fmla="*/ 34 w 44"/>
                <a:gd name="T37" fmla="*/ 33 h 36"/>
                <a:gd name="T38" fmla="*/ 38 w 44"/>
                <a:gd name="T39" fmla="*/ 31 h 36"/>
                <a:gd name="T40" fmla="*/ 41 w 44"/>
                <a:gd name="T41" fmla="*/ 27 h 36"/>
                <a:gd name="T42" fmla="*/ 42 w 44"/>
                <a:gd name="T43" fmla="*/ 23 h 36"/>
                <a:gd name="T44" fmla="*/ 44 w 44"/>
                <a:gd name="T45" fmla="*/ 17 h 36"/>
                <a:gd name="T46" fmla="*/ 42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30 w 44"/>
                <a:gd name="T57" fmla="*/ 0 h 36"/>
                <a:gd name="T58" fmla="*/ 30 w 44"/>
                <a:gd name="T59" fmla="*/ 7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1 h 36"/>
                <a:gd name="T70" fmla="*/ 34 w 44"/>
                <a:gd name="T71" fmla="*/ 25 h 36"/>
                <a:gd name="T72" fmla="*/ 30 w 44"/>
                <a:gd name="T73" fmla="*/ 28 h 36"/>
                <a:gd name="T74" fmla="*/ 24 w 44"/>
                <a:gd name="T75" fmla="*/ 28 h 36"/>
                <a:gd name="T76" fmla="*/ 24 w 44"/>
                <a:gd name="T77" fmla="*/ 0 h 36"/>
                <a:gd name="T78" fmla="*/ 18 w 44"/>
                <a:gd name="T79" fmla="*/ 28 h 36"/>
                <a:gd name="T80" fmla="*/ 13 w 44"/>
                <a:gd name="T81" fmla="*/ 28 h 36"/>
                <a:gd name="T82" fmla="*/ 9 w 44"/>
                <a:gd name="T83" fmla="*/ 25 h 36"/>
                <a:gd name="T84" fmla="*/ 7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9 w 44"/>
                <a:gd name="T91" fmla="*/ 10 h 36"/>
                <a:gd name="T92" fmla="*/ 13 w 44"/>
                <a:gd name="T93" fmla="*/ 8 h 36"/>
                <a:gd name="T94" fmla="*/ 18 w 44"/>
                <a:gd name="T95" fmla="*/ 7 h 36"/>
                <a:gd name="T96" fmla="*/ 18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4" y="0"/>
                  </a:moveTo>
                  <a:lnTo>
                    <a:pt x="19" y="0"/>
                  </a:lnTo>
                  <a:lnTo>
                    <a:pt x="13" y="0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4"/>
                  </a:lnTo>
                  <a:lnTo>
                    <a:pt x="4" y="28"/>
                  </a:lnTo>
                  <a:lnTo>
                    <a:pt x="5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4"/>
                  </a:lnTo>
                  <a:lnTo>
                    <a:pt x="34" y="33"/>
                  </a:lnTo>
                  <a:lnTo>
                    <a:pt x="38" y="31"/>
                  </a:lnTo>
                  <a:lnTo>
                    <a:pt x="41" y="27"/>
                  </a:lnTo>
                  <a:lnTo>
                    <a:pt x="42" y="23"/>
                  </a:lnTo>
                  <a:lnTo>
                    <a:pt x="44" y="17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1"/>
                  </a:lnTo>
                  <a:lnTo>
                    <a:pt x="34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24" y="0"/>
                  </a:lnTo>
                  <a:close/>
                  <a:moveTo>
                    <a:pt x="18" y="28"/>
                  </a:moveTo>
                  <a:lnTo>
                    <a:pt x="13" y="28"/>
                  </a:lnTo>
                  <a:lnTo>
                    <a:pt x="9" y="25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9" name="Freeform 490"/>
            <p:cNvSpPr>
              <a:spLocks/>
            </p:cNvSpPr>
            <p:nvPr/>
          </p:nvSpPr>
          <p:spPr bwMode="auto">
            <a:xfrm>
              <a:off x="3298" y="3141"/>
              <a:ext cx="48" cy="19"/>
            </a:xfrm>
            <a:custGeom>
              <a:avLst/>
              <a:gdLst>
                <a:gd name="T0" fmla="*/ 1 w 42"/>
                <a:gd name="T1" fmla="*/ 0 h 18"/>
                <a:gd name="T2" fmla="*/ 0 w 42"/>
                <a:gd name="T3" fmla="*/ 1 h 18"/>
                <a:gd name="T4" fmla="*/ 1 w 42"/>
                <a:gd name="T5" fmla="*/ 4 h 18"/>
                <a:gd name="T6" fmla="*/ 2 w 42"/>
                <a:gd name="T7" fmla="*/ 8 h 18"/>
                <a:gd name="T8" fmla="*/ 5 w 42"/>
                <a:gd name="T9" fmla="*/ 10 h 18"/>
                <a:gd name="T10" fmla="*/ 8 w 42"/>
                <a:gd name="T11" fmla="*/ 12 h 18"/>
                <a:gd name="T12" fmla="*/ 1 w 42"/>
                <a:gd name="T13" fmla="*/ 12 h 18"/>
                <a:gd name="T14" fmla="*/ 1 w 42"/>
                <a:gd name="T15" fmla="*/ 18 h 18"/>
                <a:gd name="T16" fmla="*/ 42 w 42"/>
                <a:gd name="T17" fmla="*/ 18 h 18"/>
                <a:gd name="T18" fmla="*/ 42 w 42"/>
                <a:gd name="T19" fmla="*/ 12 h 18"/>
                <a:gd name="T20" fmla="*/ 18 w 42"/>
                <a:gd name="T21" fmla="*/ 12 h 18"/>
                <a:gd name="T22" fmla="*/ 13 w 42"/>
                <a:gd name="T23" fmla="*/ 12 h 18"/>
                <a:gd name="T24" fmla="*/ 11 w 42"/>
                <a:gd name="T25" fmla="*/ 9 h 18"/>
                <a:gd name="T26" fmla="*/ 8 w 42"/>
                <a:gd name="T27" fmla="*/ 5 h 18"/>
                <a:gd name="T28" fmla="*/ 8 w 42"/>
                <a:gd name="T29" fmla="*/ 1 h 18"/>
                <a:gd name="T30" fmla="*/ 8 w 42"/>
                <a:gd name="T31" fmla="*/ 0 h 18"/>
                <a:gd name="T32" fmla="*/ 1 w 4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8">
                  <a:moveTo>
                    <a:pt x="1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2" y="8"/>
                  </a:lnTo>
                  <a:lnTo>
                    <a:pt x="5" y="10"/>
                  </a:lnTo>
                  <a:lnTo>
                    <a:pt x="8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0" name="Freeform 491"/>
            <p:cNvSpPr>
              <a:spLocks/>
            </p:cNvSpPr>
            <p:nvPr/>
          </p:nvSpPr>
          <p:spPr bwMode="auto">
            <a:xfrm>
              <a:off x="3281" y="3074"/>
              <a:ext cx="65" cy="42"/>
            </a:xfrm>
            <a:custGeom>
              <a:avLst/>
              <a:gdLst>
                <a:gd name="T0" fmla="*/ 0 w 56"/>
                <a:gd name="T1" fmla="*/ 39 h 40"/>
                <a:gd name="T2" fmla="*/ 7 w 56"/>
                <a:gd name="T3" fmla="*/ 39 h 40"/>
                <a:gd name="T4" fmla="*/ 7 w 56"/>
                <a:gd name="T5" fmla="*/ 8 h 40"/>
                <a:gd name="T6" fmla="*/ 50 w 56"/>
                <a:gd name="T7" fmla="*/ 40 h 40"/>
                <a:gd name="T8" fmla="*/ 56 w 56"/>
                <a:gd name="T9" fmla="*/ 40 h 40"/>
                <a:gd name="T10" fmla="*/ 56 w 56"/>
                <a:gd name="T11" fmla="*/ 0 h 40"/>
                <a:gd name="T12" fmla="*/ 50 w 56"/>
                <a:gd name="T13" fmla="*/ 0 h 40"/>
                <a:gd name="T14" fmla="*/ 50 w 56"/>
                <a:gd name="T15" fmla="*/ 31 h 40"/>
                <a:gd name="T16" fmla="*/ 7 w 56"/>
                <a:gd name="T17" fmla="*/ 0 h 40"/>
                <a:gd name="T18" fmla="*/ 0 w 56"/>
                <a:gd name="T19" fmla="*/ 0 h 40"/>
                <a:gd name="T20" fmla="*/ 0 w 56"/>
                <a:gd name="T21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0">
                  <a:moveTo>
                    <a:pt x="0" y="39"/>
                  </a:moveTo>
                  <a:lnTo>
                    <a:pt x="7" y="39"/>
                  </a:lnTo>
                  <a:lnTo>
                    <a:pt x="7" y="8"/>
                  </a:lnTo>
                  <a:lnTo>
                    <a:pt x="50" y="40"/>
                  </a:lnTo>
                  <a:lnTo>
                    <a:pt x="56" y="40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0" y="3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1" name="Freeform 492"/>
            <p:cNvSpPr>
              <a:spLocks/>
            </p:cNvSpPr>
            <p:nvPr/>
          </p:nvSpPr>
          <p:spPr bwMode="auto">
            <a:xfrm>
              <a:off x="4312" y="3253"/>
              <a:ext cx="32" cy="38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7 h 37"/>
                <a:gd name="T4" fmla="*/ 20 w 28"/>
                <a:gd name="T5" fmla="*/ 7 h 37"/>
                <a:gd name="T6" fmla="*/ 14 w 28"/>
                <a:gd name="T7" fmla="*/ 15 h 37"/>
                <a:gd name="T8" fmla="*/ 10 w 28"/>
                <a:gd name="T9" fmla="*/ 21 h 37"/>
                <a:gd name="T10" fmla="*/ 6 w 28"/>
                <a:gd name="T11" fmla="*/ 29 h 37"/>
                <a:gd name="T12" fmla="*/ 6 w 28"/>
                <a:gd name="T13" fmla="*/ 37 h 37"/>
                <a:gd name="T14" fmla="*/ 14 w 28"/>
                <a:gd name="T15" fmla="*/ 37 h 37"/>
                <a:gd name="T16" fmla="*/ 14 w 28"/>
                <a:gd name="T17" fmla="*/ 29 h 37"/>
                <a:gd name="T18" fmla="*/ 17 w 28"/>
                <a:gd name="T19" fmla="*/ 21 h 37"/>
                <a:gd name="T20" fmla="*/ 22 w 28"/>
                <a:gd name="T21" fmla="*/ 13 h 37"/>
                <a:gd name="T22" fmla="*/ 28 w 28"/>
                <a:gd name="T23" fmla="*/ 7 h 37"/>
                <a:gd name="T24" fmla="*/ 28 w 28"/>
                <a:gd name="T25" fmla="*/ 0 h 37"/>
                <a:gd name="T26" fmla="*/ 0 w 28"/>
                <a:gd name="T2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7">
                  <a:moveTo>
                    <a:pt x="0" y="0"/>
                  </a:moveTo>
                  <a:lnTo>
                    <a:pt x="0" y="7"/>
                  </a:lnTo>
                  <a:lnTo>
                    <a:pt x="20" y="7"/>
                  </a:lnTo>
                  <a:lnTo>
                    <a:pt x="14" y="15"/>
                  </a:lnTo>
                  <a:lnTo>
                    <a:pt x="10" y="21"/>
                  </a:lnTo>
                  <a:lnTo>
                    <a:pt x="6" y="29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2" y="13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2" name="Freeform 493"/>
            <p:cNvSpPr>
              <a:spLocks noEditPoints="1"/>
            </p:cNvSpPr>
            <p:nvPr/>
          </p:nvSpPr>
          <p:spPr bwMode="auto">
            <a:xfrm>
              <a:off x="4348" y="3253"/>
              <a:ext cx="31" cy="39"/>
            </a:xfrm>
            <a:custGeom>
              <a:avLst/>
              <a:gdLst>
                <a:gd name="T0" fmla="*/ 23 w 27"/>
                <a:gd name="T1" fmla="*/ 16 h 38"/>
                <a:gd name="T2" fmla="*/ 25 w 27"/>
                <a:gd name="T3" fmla="*/ 12 h 38"/>
                <a:gd name="T4" fmla="*/ 25 w 27"/>
                <a:gd name="T5" fmla="*/ 6 h 38"/>
                <a:gd name="T6" fmla="*/ 18 w 27"/>
                <a:gd name="T7" fmla="*/ 0 h 38"/>
                <a:gd name="T8" fmla="*/ 8 w 27"/>
                <a:gd name="T9" fmla="*/ 0 h 38"/>
                <a:gd name="T10" fmla="*/ 2 w 27"/>
                <a:gd name="T11" fmla="*/ 6 h 38"/>
                <a:gd name="T12" fmla="*/ 1 w 27"/>
                <a:gd name="T13" fmla="*/ 12 h 38"/>
                <a:gd name="T14" fmla="*/ 4 w 27"/>
                <a:gd name="T15" fmla="*/ 16 h 38"/>
                <a:gd name="T16" fmla="*/ 4 w 27"/>
                <a:gd name="T17" fmla="*/ 19 h 38"/>
                <a:gd name="T18" fmla="*/ 0 w 27"/>
                <a:gd name="T19" fmla="*/ 23 h 38"/>
                <a:gd name="T20" fmla="*/ 1 w 27"/>
                <a:gd name="T21" fmla="*/ 31 h 38"/>
                <a:gd name="T22" fmla="*/ 8 w 27"/>
                <a:gd name="T23" fmla="*/ 37 h 38"/>
                <a:gd name="T24" fmla="*/ 19 w 27"/>
                <a:gd name="T25" fmla="*/ 37 h 38"/>
                <a:gd name="T26" fmla="*/ 26 w 27"/>
                <a:gd name="T27" fmla="*/ 31 h 38"/>
                <a:gd name="T28" fmla="*/ 26 w 27"/>
                <a:gd name="T29" fmla="*/ 23 h 38"/>
                <a:gd name="T30" fmla="*/ 23 w 27"/>
                <a:gd name="T31" fmla="*/ 19 h 38"/>
                <a:gd name="T32" fmla="*/ 14 w 27"/>
                <a:gd name="T33" fmla="*/ 6 h 38"/>
                <a:gd name="T34" fmla="*/ 16 w 27"/>
                <a:gd name="T35" fmla="*/ 7 h 38"/>
                <a:gd name="T36" fmla="*/ 18 w 27"/>
                <a:gd name="T37" fmla="*/ 11 h 38"/>
                <a:gd name="T38" fmla="*/ 16 w 27"/>
                <a:gd name="T39" fmla="*/ 13 h 38"/>
                <a:gd name="T40" fmla="*/ 14 w 27"/>
                <a:gd name="T41" fmla="*/ 15 h 38"/>
                <a:gd name="T42" fmla="*/ 9 w 27"/>
                <a:gd name="T43" fmla="*/ 13 h 38"/>
                <a:gd name="T44" fmla="*/ 8 w 27"/>
                <a:gd name="T45" fmla="*/ 11 h 38"/>
                <a:gd name="T46" fmla="*/ 9 w 27"/>
                <a:gd name="T47" fmla="*/ 7 h 38"/>
                <a:gd name="T48" fmla="*/ 14 w 27"/>
                <a:gd name="T49" fmla="*/ 6 h 38"/>
                <a:gd name="T50" fmla="*/ 14 w 27"/>
                <a:gd name="T51" fmla="*/ 20 h 38"/>
                <a:gd name="T52" fmla="*/ 18 w 27"/>
                <a:gd name="T53" fmla="*/ 23 h 38"/>
                <a:gd name="T54" fmla="*/ 19 w 27"/>
                <a:gd name="T55" fmla="*/ 27 h 38"/>
                <a:gd name="T56" fmla="*/ 18 w 27"/>
                <a:gd name="T57" fmla="*/ 31 h 38"/>
                <a:gd name="T58" fmla="*/ 14 w 27"/>
                <a:gd name="T59" fmla="*/ 32 h 38"/>
                <a:gd name="T60" fmla="*/ 9 w 27"/>
                <a:gd name="T61" fmla="*/ 31 h 38"/>
                <a:gd name="T62" fmla="*/ 8 w 27"/>
                <a:gd name="T63" fmla="*/ 27 h 38"/>
                <a:gd name="T64" fmla="*/ 9 w 27"/>
                <a:gd name="T65" fmla="*/ 23 h 38"/>
                <a:gd name="T66" fmla="*/ 12 w 27"/>
                <a:gd name="T6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38">
                  <a:moveTo>
                    <a:pt x="20" y="17"/>
                  </a:moveTo>
                  <a:lnTo>
                    <a:pt x="23" y="16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6"/>
                  </a:lnTo>
                  <a:lnTo>
                    <a:pt x="22" y="3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1" y="20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12" y="38"/>
                  </a:lnTo>
                  <a:lnTo>
                    <a:pt x="19" y="37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7" y="27"/>
                  </a:lnTo>
                  <a:lnTo>
                    <a:pt x="26" y="23"/>
                  </a:lnTo>
                  <a:lnTo>
                    <a:pt x="25" y="21"/>
                  </a:lnTo>
                  <a:lnTo>
                    <a:pt x="23" y="19"/>
                  </a:lnTo>
                  <a:lnTo>
                    <a:pt x="20" y="17"/>
                  </a:lnTo>
                  <a:close/>
                  <a:moveTo>
                    <a:pt x="14" y="6"/>
                  </a:moveTo>
                  <a:lnTo>
                    <a:pt x="15" y="7"/>
                  </a:lnTo>
                  <a:lnTo>
                    <a:pt x="16" y="7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6" y="13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8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4" y="6"/>
                  </a:lnTo>
                  <a:close/>
                  <a:moveTo>
                    <a:pt x="12" y="20"/>
                  </a:moveTo>
                  <a:lnTo>
                    <a:pt x="14" y="20"/>
                  </a:lnTo>
                  <a:lnTo>
                    <a:pt x="16" y="21"/>
                  </a:lnTo>
                  <a:lnTo>
                    <a:pt x="18" y="23"/>
                  </a:lnTo>
                  <a:lnTo>
                    <a:pt x="19" y="24"/>
                  </a:lnTo>
                  <a:lnTo>
                    <a:pt x="19" y="27"/>
                  </a:lnTo>
                  <a:lnTo>
                    <a:pt x="19" y="29"/>
                  </a:lnTo>
                  <a:lnTo>
                    <a:pt x="18" y="31"/>
                  </a:lnTo>
                  <a:lnTo>
                    <a:pt x="15" y="32"/>
                  </a:lnTo>
                  <a:lnTo>
                    <a:pt x="14" y="32"/>
                  </a:lnTo>
                  <a:lnTo>
                    <a:pt x="11" y="32"/>
                  </a:lnTo>
                  <a:lnTo>
                    <a:pt x="9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3" name="Freeform 494"/>
            <p:cNvSpPr>
              <a:spLocks/>
            </p:cNvSpPr>
            <p:nvPr/>
          </p:nvSpPr>
          <p:spPr bwMode="auto">
            <a:xfrm>
              <a:off x="4389" y="3268"/>
              <a:ext cx="75" cy="79"/>
            </a:xfrm>
            <a:custGeom>
              <a:avLst/>
              <a:gdLst>
                <a:gd name="T0" fmla="*/ 0 w 64"/>
                <a:gd name="T1" fmla="*/ 0 h 75"/>
                <a:gd name="T2" fmla="*/ 0 w 64"/>
                <a:gd name="T3" fmla="*/ 75 h 75"/>
                <a:gd name="T4" fmla="*/ 15 w 64"/>
                <a:gd name="T5" fmla="*/ 75 h 75"/>
                <a:gd name="T6" fmla="*/ 15 w 64"/>
                <a:gd name="T7" fmla="*/ 21 h 75"/>
                <a:gd name="T8" fmla="*/ 48 w 64"/>
                <a:gd name="T9" fmla="*/ 75 h 75"/>
                <a:gd name="T10" fmla="*/ 64 w 64"/>
                <a:gd name="T11" fmla="*/ 75 h 75"/>
                <a:gd name="T12" fmla="*/ 64 w 64"/>
                <a:gd name="T13" fmla="*/ 0 h 75"/>
                <a:gd name="T14" fmla="*/ 49 w 64"/>
                <a:gd name="T15" fmla="*/ 0 h 75"/>
                <a:gd name="T16" fmla="*/ 49 w 64"/>
                <a:gd name="T17" fmla="*/ 51 h 75"/>
                <a:gd name="T18" fmla="*/ 18 w 64"/>
                <a:gd name="T19" fmla="*/ 0 h 75"/>
                <a:gd name="T20" fmla="*/ 0 w 64"/>
                <a:gd name="T2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75">
                  <a:moveTo>
                    <a:pt x="0" y="0"/>
                  </a:moveTo>
                  <a:lnTo>
                    <a:pt x="0" y="75"/>
                  </a:lnTo>
                  <a:lnTo>
                    <a:pt x="15" y="75"/>
                  </a:lnTo>
                  <a:lnTo>
                    <a:pt x="15" y="21"/>
                  </a:lnTo>
                  <a:lnTo>
                    <a:pt x="48" y="75"/>
                  </a:lnTo>
                  <a:lnTo>
                    <a:pt x="64" y="75"/>
                  </a:lnTo>
                  <a:lnTo>
                    <a:pt x="64" y="0"/>
                  </a:lnTo>
                  <a:lnTo>
                    <a:pt x="49" y="0"/>
                  </a:lnTo>
                  <a:lnTo>
                    <a:pt x="49" y="51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4" name="Freeform 495"/>
            <p:cNvSpPr>
              <a:spLocks noEditPoints="1"/>
            </p:cNvSpPr>
            <p:nvPr/>
          </p:nvSpPr>
          <p:spPr bwMode="auto">
            <a:xfrm>
              <a:off x="4482" y="3266"/>
              <a:ext cx="18" cy="81"/>
            </a:xfrm>
            <a:custGeom>
              <a:avLst/>
              <a:gdLst>
                <a:gd name="T0" fmla="*/ 0 w 15"/>
                <a:gd name="T1" fmla="*/ 0 h 77"/>
                <a:gd name="T2" fmla="*/ 0 w 15"/>
                <a:gd name="T3" fmla="*/ 14 h 77"/>
                <a:gd name="T4" fmla="*/ 15 w 15"/>
                <a:gd name="T5" fmla="*/ 14 h 77"/>
                <a:gd name="T6" fmla="*/ 15 w 15"/>
                <a:gd name="T7" fmla="*/ 0 h 77"/>
                <a:gd name="T8" fmla="*/ 0 w 15"/>
                <a:gd name="T9" fmla="*/ 0 h 77"/>
                <a:gd name="T10" fmla="*/ 0 w 15"/>
                <a:gd name="T11" fmla="*/ 20 h 77"/>
                <a:gd name="T12" fmla="*/ 0 w 15"/>
                <a:gd name="T13" fmla="*/ 77 h 77"/>
                <a:gd name="T14" fmla="*/ 15 w 15"/>
                <a:gd name="T15" fmla="*/ 77 h 77"/>
                <a:gd name="T16" fmla="*/ 15 w 15"/>
                <a:gd name="T17" fmla="*/ 20 h 77"/>
                <a:gd name="T18" fmla="*/ 0 w 15"/>
                <a:gd name="T19" fmla="*/ 2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7">
                  <a:moveTo>
                    <a:pt x="0" y="0"/>
                  </a:moveTo>
                  <a:lnTo>
                    <a:pt x="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0" y="0"/>
                  </a:lnTo>
                  <a:close/>
                  <a:moveTo>
                    <a:pt x="0" y="20"/>
                  </a:moveTo>
                  <a:lnTo>
                    <a:pt x="0" y="77"/>
                  </a:lnTo>
                  <a:lnTo>
                    <a:pt x="15" y="77"/>
                  </a:lnTo>
                  <a:lnTo>
                    <a:pt x="1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95" name="Line 496"/>
          <p:cNvSpPr>
            <a:spLocks noChangeShapeType="1"/>
          </p:cNvSpPr>
          <p:nvPr/>
        </p:nvSpPr>
        <p:spPr bwMode="auto">
          <a:xfrm flipH="1">
            <a:off x="6659563" y="2546622"/>
            <a:ext cx="217487" cy="1873250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7" name="Text Box 499"/>
          <p:cNvSpPr txBox="1">
            <a:spLocks noChangeArrowheads="1"/>
          </p:cNvSpPr>
          <p:nvPr/>
        </p:nvSpPr>
        <p:spPr bwMode="auto">
          <a:xfrm>
            <a:off x="6186488" y="3492000"/>
            <a:ext cx="1814512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</p:spTree>
    <p:extLst>
      <p:ext uri="{BB962C8B-B14F-4D97-AF65-F5344CB8AC3E}">
        <p14:creationId xmlns:p14="http://schemas.microsoft.com/office/powerpoint/2010/main" val="62286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62" grpId="0" animBg="1"/>
      <p:bldP spid="405" grpId="0" animBg="1"/>
      <p:bldP spid="406" grpId="0" animBg="1"/>
      <p:bldP spid="407" grpId="0" animBg="1"/>
      <p:bldP spid="495" grpId="0" animBg="1"/>
      <p:bldP spid="4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  <p:graphicFrame>
        <p:nvGraphicFramePr>
          <p:cNvPr id="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622612"/>
              </p:ext>
            </p:extLst>
          </p:nvPr>
        </p:nvGraphicFramePr>
        <p:xfrm>
          <a:off x="1330722" y="2564904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2564904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>
            <a:off x="6517084" y="3193554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Line 69"/>
          <p:cNvSpPr>
            <a:spLocks noChangeShapeType="1"/>
          </p:cNvSpPr>
          <p:nvPr/>
        </p:nvSpPr>
        <p:spPr bwMode="auto">
          <a:xfrm>
            <a:off x="7812484" y="4210248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720000" y="1268760"/>
            <a:ext cx="1946608" cy="1369060"/>
            <a:chOff x="395536" y="1350839"/>
            <a:chExt cx="1946608" cy="1369060"/>
          </a:xfrm>
        </p:grpSpPr>
        <p:pic>
          <p:nvPicPr>
            <p:cNvPr id="8" name="Picture 87" descr="3dgsimode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50839"/>
              <a:ext cx="1746250" cy="1369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88"/>
            <p:cNvSpPr txBox="1">
              <a:spLocks noChangeArrowheads="1"/>
            </p:cNvSpPr>
            <p:nvPr/>
          </p:nvSpPr>
          <p:spPr bwMode="auto">
            <a:xfrm>
              <a:off x="1800000" y="1584000"/>
              <a:ext cx="22923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SIS</a:t>
              </a:r>
            </a:p>
          </p:txBody>
        </p:sp>
        <p:sp>
          <p:nvSpPr>
            <p:cNvPr id="10" name="Text Box 89"/>
            <p:cNvSpPr txBox="1">
              <a:spLocks noChangeArrowheads="1"/>
            </p:cNvSpPr>
            <p:nvPr/>
          </p:nvSpPr>
          <p:spPr bwMode="auto">
            <a:xfrm rot="780000">
              <a:off x="828000" y="1656000"/>
              <a:ext cx="60433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UNILAC</a:t>
              </a:r>
            </a:p>
          </p:txBody>
        </p:sp>
        <p:sp>
          <p:nvSpPr>
            <p:cNvPr id="11" name="Text Box 90"/>
            <p:cNvSpPr txBox="1">
              <a:spLocks noChangeArrowheads="1"/>
            </p:cNvSpPr>
            <p:nvPr/>
          </p:nvSpPr>
          <p:spPr bwMode="auto">
            <a:xfrm>
              <a:off x="2052000" y="1872000"/>
              <a:ext cx="29014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FRS</a:t>
              </a:r>
            </a:p>
          </p:txBody>
        </p:sp>
      </p:grpSp>
      <p:pic>
        <p:nvPicPr>
          <p:cNvPr id="39" name="Picture 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126876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Box 101"/>
          <p:cNvSpPr txBox="1">
            <a:spLocks noChangeArrowheads="1"/>
          </p:cNvSpPr>
          <p:nvPr/>
        </p:nvSpPr>
        <p:spPr bwMode="auto">
          <a:xfrm>
            <a:off x="8244408" y="2124000"/>
            <a:ext cx="972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dirty="0" err="1" smtClean="0">
                <a:solidFill>
                  <a:srgbClr val="0000CC"/>
                </a:solidFill>
                <a:latin typeface="Times New Roman" pitchFamily="18" charset="0"/>
              </a:rPr>
              <a:t>FR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agment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smtClean="0">
                <a:solidFill>
                  <a:srgbClr val="0000CC"/>
                </a:solidFill>
                <a:latin typeface="Times New Roman" pitchFamily="18" charset="0"/>
              </a:rPr>
              <a:t>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eparator</a:t>
            </a:r>
          </a:p>
        </p:txBody>
      </p:sp>
      <p:pic>
        <p:nvPicPr>
          <p:cNvPr id="41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053633"/>
            <a:ext cx="1749425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94"/>
          <p:cNvSpPr txBox="1">
            <a:spLocks noChangeArrowheads="1"/>
          </p:cNvSpPr>
          <p:nvPr/>
        </p:nvSpPr>
        <p:spPr bwMode="auto">
          <a:xfrm>
            <a:off x="2484438" y="5053633"/>
            <a:ext cx="10080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TPC-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x,y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position</a:t>
            </a:r>
            <a:r>
              <a:rPr lang="de-DE" altLang="de-DE" sz="16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S2,S4</a:t>
            </a:r>
          </a:p>
        </p:txBody>
      </p:sp>
      <p:pic>
        <p:nvPicPr>
          <p:cNvPr id="43" name="Picture 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5053633"/>
            <a:ext cx="1712912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 Box 96"/>
          <p:cNvSpPr txBox="1">
            <a:spLocks noChangeArrowheads="1"/>
          </p:cNvSpPr>
          <p:nvPr/>
        </p:nvSpPr>
        <p:spPr bwMode="auto">
          <a:xfrm>
            <a:off x="5219700" y="5053633"/>
            <a:ext cx="12969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Plastic scintillator (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TOF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S4</a:t>
            </a:r>
          </a:p>
        </p:txBody>
      </p:sp>
      <p:pic>
        <p:nvPicPr>
          <p:cNvPr id="45" name="Picture 9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5053633"/>
            <a:ext cx="1519238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 Box 98"/>
          <p:cNvSpPr txBox="1">
            <a:spLocks noChangeArrowheads="1"/>
          </p:cNvSpPr>
          <p:nvPr/>
        </p:nvSpPr>
        <p:spPr bwMode="auto">
          <a:xfrm>
            <a:off x="7883525" y="5053633"/>
            <a:ext cx="1081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MUSIC (</a:t>
            </a:r>
            <a:r>
              <a:rPr lang="el-GR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@ S4</a:t>
            </a:r>
            <a:endParaRPr lang="el-GR" altLang="de-DE" sz="16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7" name="Text Box 99"/>
          <p:cNvSpPr txBox="1">
            <a:spLocks noChangeArrowheads="1"/>
          </p:cNvSpPr>
          <p:nvPr/>
        </p:nvSpPr>
        <p:spPr bwMode="auto">
          <a:xfrm>
            <a:off x="683568" y="4736177"/>
            <a:ext cx="1765886" cy="27699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Standard FRS </a:t>
            </a:r>
            <a:r>
              <a:rPr lang="de-DE" altLang="de-DE" sz="1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  <a:endParaRPr lang="el-GR" altLang="de-DE" sz="1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66"/>
          <p:cNvSpPr txBox="1">
            <a:spLocks noChangeArrowheads="1"/>
          </p:cNvSpPr>
          <p:nvPr/>
        </p:nvSpPr>
        <p:spPr bwMode="auto">
          <a:xfrm>
            <a:off x="1260000" y="3456000"/>
            <a:ext cx="1070856" cy="292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86</a:t>
            </a:r>
            <a:r>
              <a:rPr lang="en-US" altLang="de-DE" sz="11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Kr, 480MeV/u</a:t>
            </a:r>
            <a:endParaRPr lang="en-US" altLang="de-DE" sz="11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6624000" y="2880000"/>
            <a:ext cx="12728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56</a:t>
            </a:r>
            <a:r>
              <a:rPr lang="en-US" altLang="de-DE" sz="11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Cr, 100MeV/u</a:t>
            </a:r>
            <a:endParaRPr lang="en-US" altLang="de-DE" sz="11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17" name="Group 42"/>
          <p:cNvGrpSpPr>
            <a:grpSpLocks/>
          </p:cNvGrpSpPr>
          <p:nvPr/>
        </p:nvGrpSpPr>
        <p:grpSpPr bwMode="auto">
          <a:xfrm>
            <a:off x="3973215" y="819696"/>
            <a:ext cx="958850" cy="963612"/>
            <a:chOff x="3152" y="1142"/>
            <a:chExt cx="604" cy="607"/>
          </a:xfrm>
        </p:grpSpPr>
        <p:sp>
          <p:nvSpPr>
            <p:cNvPr id="118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9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20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21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22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23" name="Group 48"/>
          <p:cNvGrpSpPr>
            <a:grpSpLocks/>
          </p:cNvGrpSpPr>
          <p:nvPr/>
        </p:nvGrpSpPr>
        <p:grpSpPr bwMode="auto">
          <a:xfrm>
            <a:off x="2036465" y="745083"/>
            <a:ext cx="1744662" cy="787400"/>
            <a:chOff x="1963" y="1095"/>
            <a:chExt cx="1099" cy="496"/>
          </a:xfrm>
        </p:grpSpPr>
        <p:grpSp>
          <p:nvGrpSpPr>
            <p:cNvPr id="124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127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5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26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130" name="Group 55"/>
          <p:cNvGrpSpPr>
            <a:grpSpLocks/>
          </p:cNvGrpSpPr>
          <p:nvPr/>
        </p:nvGrpSpPr>
        <p:grpSpPr bwMode="auto">
          <a:xfrm>
            <a:off x="5036840" y="692696"/>
            <a:ext cx="2703512" cy="1090612"/>
            <a:chOff x="3853" y="1062"/>
            <a:chExt cx="1703" cy="687"/>
          </a:xfrm>
        </p:grpSpPr>
        <p:sp>
          <p:nvSpPr>
            <p:cNvPr id="131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2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3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4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5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6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7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8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9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0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1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2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3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4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5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6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7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8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9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2" grpId="0"/>
      <p:bldP spid="44" grpId="0"/>
      <p:bldP spid="46" grpId="0"/>
      <p:bldP spid="47" grpId="0" animBg="1"/>
      <p:bldP spid="48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  <p:graphicFrame>
        <p:nvGraphicFramePr>
          <p:cNvPr id="55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044696"/>
              </p:ext>
            </p:extLst>
          </p:nvPr>
        </p:nvGraphicFramePr>
        <p:xfrm>
          <a:off x="1330722" y="1863527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1863527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6624000" y="2520000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7" name="Line 69"/>
          <p:cNvSpPr>
            <a:spLocks noChangeShapeType="1"/>
          </p:cNvSpPr>
          <p:nvPr/>
        </p:nvSpPr>
        <p:spPr bwMode="auto">
          <a:xfrm>
            <a:off x="7812484" y="2986112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8" name="AutoShape 12"/>
          <p:cNvSpPr>
            <a:spLocks/>
          </p:cNvSpPr>
          <p:nvPr/>
        </p:nvSpPr>
        <p:spPr bwMode="auto">
          <a:xfrm>
            <a:off x="6876256" y="2924944"/>
            <a:ext cx="1439863" cy="1201738"/>
          </a:xfrm>
          <a:prstGeom prst="borderCallout2">
            <a:avLst>
              <a:gd name="adj1" fmla="val 3316"/>
              <a:gd name="adj2" fmla="val -3997"/>
              <a:gd name="adj3" fmla="val -24997"/>
              <a:gd name="adj4" fmla="val -41625"/>
              <a:gd name="adj5" fmla="val -26290"/>
              <a:gd name="adj6" fmla="val -40877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MUSIC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ionization chamber; 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Z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59" name="AutoShape 11"/>
          <p:cNvSpPr>
            <a:spLocks noChangeAspect="1"/>
          </p:cNvSpPr>
          <p:nvPr/>
        </p:nvSpPr>
        <p:spPr bwMode="auto">
          <a:xfrm>
            <a:off x="2196000" y="3600000"/>
            <a:ext cx="1346200" cy="403225"/>
          </a:xfrm>
          <a:prstGeom prst="borderCallout2">
            <a:avLst>
              <a:gd name="adj1" fmla="val -659"/>
              <a:gd name="adj2" fmla="val 107242"/>
              <a:gd name="adj3" fmla="val -48123"/>
              <a:gd name="adj4" fmla="val 149780"/>
              <a:gd name="adj5" fmla="val -50212"/>
              <a:gd name="adj6" fmla="val 150803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0" name="AutoShape 13"/>
          <p:cNvSpPr>
            <a:spLocks/>
          </p:cNvSpPr>
          <p:nvPr/>
        </p:nvSpPr>
        <p:spPr bwMode="auto">
          <a:xfrm>
            <a:off x="5093628" y="3600000"/>
            <a:ext cx="1417637" cy="627063"/>
          </a:xfrm>
          <a:prstGeom prst="borderCallout2">
            <a:avLst>
              <a:gd name="adj1" fmla="val -8903"/>
              <a:gd name="adj2" fmla="val 94125"/>
              <a:gd name="adj3" fmla="val -159812"/>
              <a:gd name="adj4" fmla="val 63086"/>
              <a:gd name="adj5" fmla="val -158664"/>
              <a:gd name="adj6" fmla="val 62392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</a:p>
          <a:p>
            <a:pPr algn="ctr">
              <a:spcBef>
                <a:spcPct val="20000"/>
              </a:spcBef>
            </a:pPr>
            <a:r>
              <a:rPr lang="en-GB" altLang="de-DE" sz="1600" b="1" dirty="0">
                <a:solidFill>
                  <a:srgbClr val="00CC99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61" name="AutoShape 9"/>
          <p:cNvSpPr>
            <a:spLocks/>
          </p:cNvSpPr>
          <p:nvPr/>
        </p:nvSpPr>
        <p:spPr bwMode="auto">
          <a:xfrm>
            <a:off x="6238305" y="1196752"/>
            <a:ext cx="2870199" cy="622300"/>
          </a:xfrm>
          <a:prstGeom prst="borderCallout2">
            <a:avLst>
              <a:gd name="adj1" fmla="val 18366"/>
              <a:gd name="adj2" fmla="val -2833"/>
              <a:gd name="adj3" fmla="val 18366"/>
              <a:gd name="adj4" fmla="val -8968"/>
              <a:gd name="adj5" fmla="val 187874"/>
              <a:gd name="adj6" fmla="val -7170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 err="1">
                <a:solidFill>
                  <a:srgbClr val="00CC99"/>
                </a:solidFill>
                <a:latin typeface="Comic Sans MS" pitchFamily="66" charset="0"/>
              </a:rPr>
              <a:t>multiwire</a:t>
            </a: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 </a:t>
            </a:r>
            <a:r>
              <a:rPr lang="en-US" altLang="de-DE" sz="1600" b="1" dirty="0" smtClean="0">
                <a:solidFill>
                  <a:srgbClr val="00CC99"/>
                </a:solidFill>
                <a:latin typeface="Comic Sans MS" pitchFamily="66" charset="0"/>
              </a:rPr>
              <a:t>chamber or TPC;</a:t>
            </a:r>
            <a:endParaRPr lang="en-US" altLang="de-DE" sz="1600" b="1" dirty="0">
              <a:solidFill>
                <a:srgbClr val="00CC99"/>
              </a:solidFill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beam position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grpSp>
        <p:nvGrpSpPr>
          <p:cNvPr id="62" name="Gruppieren 61"/>
          <p:cNvGrpSpPr/>
          <p:nvPr/>
        </p:nvGrpSpPr>
        <p:grpSpPr>
          <a:xfrm>
            <a:off x="5904000" y="4320000"/>
            <a:ext cx="2450282" cy="1898632"/>
            <a:chOff x="5747058" y="3877155"/>
            <a:chExt cx="2450282" cy="1898632"/>
          </a:xfrm>
        </p:grpSpPr>
        <p:sp>
          <p:nvSpPr>
            <p:cNvPr id="63" name="Rectangle 32"/>
            <p:cNvSpPr>
              <a:spLocks noChangeAspect="1" noChangeArrowheads="1"/>
            </p:cNvSpPr>
            <p:nvPr/>
          </p:nvSpPr>
          <p:spPr bwMode="auto">
            <a:xfrm>
              <a:off x="5747060" y="3877155"/>
              <a:ext cx="2419098" cy="18804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64" name="Picture 33" descr="beamspot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058" y="3877160"/>
              <a:ext cx="2420666" cy="189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34"/>
            <p:cNvSpPr txBox="1">
              <a:spLocks noChangeAspect="1" noChangeArrowheads="1"/>
            </p:cNvSpPr>
            <p:nvPr/>
          </p:nvSpPr>
          <p:spPr bwMode="auto">
            <a:xfrm>
              <a:off x="5976000" y="3888000"/>
              <a:ext cx="385340" cy="43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66" name="Text Box 35"/>
            <p:cNvSpPr txBox="1">
              <a:spLocks noChangeAspect="1" noChangeArrowheads="1"/>
            </p:cNvSpPr>
            <p:nvPr/>
          </p:nvSpPr>
          <p:spPr bwMode="auto">
            <a:xfrm>
              <a:off x="7812000" y="5292000"/>
              <a:ext cx="385340" cy="43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7" name="Rechteck 66"/>
          <p:cNvSpPr/>
          <p:nvPr/>
        </p:nvSpPr>
        <p:spPr bwMode="auto">
          <a:xfrm>
            <a:off x="1475656" y="2636912"/>
            <a:ext cx="864096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8" name="Gruppieren 67"/>
          <p:cNvGrpSpPr/>
          <p:nvPr/>
        </p:nvGrpSpPr>
        <p:grpSpPr>
          <a:xfrm>
            <a:off x="683568" y="4104002"/>
            <a:ext cx="3489426" cy="2349335"/>
            <a:chOff x="683568" y="4104002"/>
            <a:chExt cx="3489426" cy="2349335"/>
          </a:xfrm>
        </p:grpSpPr>
        <p:pic>
          <p:nvPicPr>
            <p:cNvPr id="69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4104002"/>
              <a:ext cx="3380994" cy="2195703"/>
            </a:xfrm>
            <a:prstGeom prst="rect">
              <a:avLst/>
            </a:prstGeom>
            <a:blipFill dpi="0" rotWithShape="0">
              <a:blip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27"/>
            <p:cNvGrpSpPr>
              <a:grpSpLocks/>
            </p:cNvGrpSpPr>
            <p:nvPr/>
          </p:nvGrpSpPr>
          <p:grpSpPr bwMode="auto">
            <a:xfrm>
              <a:off x="2274243" y="4354661"/>
              <a:ext cx="1146175" cy="806450"/>
              <a:chOff x="1430" y="2701"/>
              <a:chExt cx="722" cy="508"/>
            </a:xfrm>
          </p:grpSpPr>
          <p:sp>
            <p:nvSpPr>
              <p:cNvPr id="73" name="Line 28"/>
              <p:cNvSpPr>
                <a:spLocks noChangeShapeType="1"/>
              </p:cNvSpPr>
              <p:nvPr/>
            </p:nvSpPr>
            <p:spPr bwMode="auto">
              <a:xfrm flipH="1">
                <a:off x="1430" y="2952"/>
                <a:ext cx="362" cy="257"/>
              </a:xfrm>
              <a:prstGeom prst="line">
                <a:avLst/>
              </a:prstGeom>
              <a:noFill/>
              <a:ln w="72000">
                <a:solidFill>
                  <a:srgbClr val="FFCC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74" name="Text Box 29"/>
              <p:cNvSpPr txBox="1">
                <a:spLocks noChangeArrowheads="1"/>
              </p:cNvSpPr>
              <p:nvPr/>
            </p:nvSpPr>
            <p:spPr bwMode="auto">
              <a:xfrm>
                <a:off x="1689" y="2701"/>
                <a:ext cx="463" cy="32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7947" tIns="97947" rIns="97947" bIns="97947" anchor="ctr" anchorCtr="1">
                <a:spAutoFit/>
              </a:bodyPr>
              <a:lstStyle>
                <a:lvl1pPr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143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828675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244600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6589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828675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7225" algn="l"/>
                  </a:tabLst>
                  <a:defRPr/>
                </a:pPr>
                <a:r>
                  <a:rPr kumimoji="0" lang="en-GB" altLang="de-DE" sz="2200" b="1" i="0" u="none" strike="noStrike" kern="0" cap="none" spc="0" normalizeH="0" baseline="33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</a:rPr>
                  <a:t>56</a:t>
                </a:r>
                <a:r>
                  <a:rPr kumimoji="0" lang="en-GB" altLang="de-DE" sz="2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</a:rPr>
                  <a:t>Cr</a:t>
                </a:r>
              </a:p>
            </p:txBody>
          </p:sp>
        </p:grpSp>
        <p:sp>
          <p:nvSpPr>
            <p:cNvPr id="71" name="Text Box 30"/>
            <p:cNvSpPr txBox="1">
              <a:spLocks noChangeArrowheads="1"/>
            </p:cNvSpPr>
            <p:nvPr/>
          </p:nvSpPr>
          <p:spPr bwMode="auto">
            <a:xfrm>
              <a:off x="683568" y="4930924"/>
              <a:ext cx="165100" cy="311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828675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  <a:defRPr/>
              </a:pPr>
              <a:r>
                <a:rPr kumimoji="0" lang="en-GB" altLang="de-DE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rPr>
                <a:t>Z</a:t>
              </a:r>
            </a:p>
          </p:txBody>
        </p:sp>
        <p:sp>
          <p:nvSpPr>
            <p:cNvPr id="72" name="Text Box 31"/>
            <p:cNvSpPr txBox="1">
              <a:spLocks noChangeArrowheads="1"/>
            </p:cNvSpPr>
            <p:nvPr/>
          </p:nvSpPr>
          <p:spPr bwMode="auto">
            <a:xfrm>
              <a:off x="2267893" y="6226324"/>
              <a:ext cx="431800" cy="227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828675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  <a:defRPr/>
              </a:pPr>
              <a:r>
                <a:rPr kumimoji="0" lang="en-GB" altLang="de-DE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rPr>
                <a:t>A/Q</a:t>
              </a:r>
            </a:p>
          </p:txBody>
        </p:sp>
      </p:grpSp>
      <p:sp>
        <p:nvSpPr>
          <p:cNvPr id="75" name="Text Box 66"/>
          <p:cNvSpPr txBox="1">
            <a:spLocks noChangeArrowheads="1"/>
          </p:cNvSpPr>
          <p:nvPr/>
        </p:nvSpPr>
        <p:spPr bwMode="auto">
          <a:xfrm>
            <a:off x="1043608" y="2592000"/>
            <a:ext cx="1070856" cy="292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86</a:t>
            </a:r>
            <a:r>
              <a:rPr lang="en-US" altLang="de-DE" sz="11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Kr, 480MeV/u</a:t>
            </a:r>
            <a:endParaRPr lang="en-US" altLang="de-DE" sz="11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6" name="Text Box 23"/>
          <p:cNvSpPr txBox="1">
            <a:spLocks noChangeArrowheads="1"/>
          </p:cNvSpPr>
          <p:nvPr/>
        </p:nvSpPr>
        <p:spPr bwMode="auto">
          <a:xfrm>
            <a:off x="6611565" y="2159278"/>
            <a:ext cx="12728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56</a:t>
            </a:r>
            <a:r>
              <a:rPr lang="en-US" altLang="de-DE" sz="11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Cr, 100MeV/u</a:t>
            </a:r>
            <a:endParaRPr lang="en-US" altLang="de-DE" sz="11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92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set-up for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-ray spectroscopy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00000" y="6300000"/>
            <a:ext cx="23807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R. </a:t>
            </a:r>
            <a:r>
              <a:rPr lang="en-GB" altLang="de-DE" sz="800" i="1" dirty="0" err="1" smtClean="0">
                <a:solidFill>
                  <a:prstClr val="black"/>
                </a:solidFill>
                <a:latin typeface="Arial"/>
              </a:rPr>
              <a:t>Grzywacz</a:t>
            </a:r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 et al., Phys. Rev C55 ,1126 (1997)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2799" r="6111" b="30646"/>
          <a:stretch>
            <a:fillRect/>
          </a:stretch>
        </p:blipFill>
        <p:spPr bwMode="auto">
          <a:xfrm>
            <a:off x="1692000" y="620688"/>
            <a:ext cx="5952311" cy="184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8" t="12799" r="6111" b="306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1692000" y="1118881"/>
            <a:ext cx="1620000" cy="867300"/>
            <a:chOff x="1692000" y="1692000"/>
            <a:chExt cx="1620000" cy="867300"/>
          </a:xfrm>
        </p:grpSpPr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1692000" y="2368800"/>
              <a:ext cx="1152000" cy="1905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2952000" y="1692000"/>
              <a:ext cx="360000" cy="25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2664000" y="1800000"/>
              <a:ext cx="252000" cy="180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2700000" y="1980000"/>
              <a:ext cx="144000" cy="7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1872000" y="2160000"/>
              <a:ext cx="612000" cy="10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2339752" y="1226881"/>
            <a:ext cx="701784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4 g/cm</a:t>
            </a:r>
            <a:r>
              <a:rPr lang="es-ES" altLang="de-DE" sz="11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Be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1908000" y="1694881"/>
            <a:ext cx="5725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136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Xe</a:t>
            </a:r>
            <a:endParaRPr lang="es-ES" altLang="de-DE" sz="1400" b="1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1980000" y="1637281"/>
            <a:ext cx="468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2071680" y="881468"/>
            <a:ext cx="12041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s-ES" altLang="de-DE" sz="1000" b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exp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s-ES" altLang="de-DE" sz="1000" b="1" baseline="30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130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Cd)</a:t>
            </a:r>
            <a:r>
              <a:rPr lang="en-US" altLang="de-DE" sz="10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~150 </a:t>
            </a:r>
            <a:r>
              <a:rPr lang="en-US" altLang="de-DE" sz="10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pb</a:t>
            </a:r>
            <a:endParaRPr lang="en-US" altLang="de-DE" sz="1000" b="1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1763688" y="1991785"/>
            <a:ext cx="84670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750 </a:t>
            </a:r>
            <a:r>
              <a:rPr lang="es-ES" altLang="de-DE" sz="1100" dirty="0" err="1" smtClean="0">
                <a:solidFill>
                  <a:srgbClr val="000000"/>
                </a:solidFill>
                <a:latin typeface="Times New Roman" pitchFamily="18" charset="0"/>
              </a:rPr>
              <a:t>MeV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/u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6660000" y="1136881"/>
            <a:ext cx="936000" cy="1116000"/>
            <a:chOff x="6660000" y="1710000"/>
            <a:chExt cx="936000" cy="1116000"/>
          </a:xfrm>
        </p:grpSpPr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6804000" y="1710000"/>
              <a:ext cx="792000" cy="11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6660000" y="2592000"/>
              <a:ext cx="180000" cy="2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6768000" y="1980000"/>
              <a:ext cx="72000" cy="46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6925885" y="758881"/>
            <a:ext cx="548227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smtClean="0">
                <a:solidFill>
                  <a:srgbClr val="0000CC"/>
                </a:solidFill>
                <a:latin typeface="Times New Roman" pitchFamily="18" charset="0"/>
              </a:rPr>
              <a:t>variable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err="1" smtClean="0">
                <a:solidFill>
                  <a:srgbClr val="0000CC"/>
                </a:solidFill>
                <a:latin typeface="Times New Roman" pitchFamily="18" charset="0"/>
              </a:rPr>
              <a:t>degrader</a:t>
            </a:r>
            <a:endParaRPr lang="es-ES" altLang="de-DE" sz="11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549498" y="2135801"/>
            <a:ext cx="19877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Δ</a:t>
            </a:r>
            <a:r>
              <a:rPr lang="de-DE" altLang="de-DE" sz="1200" b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endParaRPr lang="es-ES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5" name="Picture 4" descr="clu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6768000" y="1118881"/>
            <a:ext cx="1154787" cy="1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Gerade Verbindung 25"/>
          <p:cNvCxnSpPr/>
          <p:nvPr/>
        </p:nvCxnSpPr>
        <p:spPr bwMode="auto">
          <a:xfrm flipH="1">
            <a:off x="6660000" y="1097435"/>
            <a:ext cx="265886" cy="2734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Line 37"/>
          <p:cNvSpPr>
            <a:spLocks noChangeShapeType="1"/>
          </p:cNvSpPr>
          <p:nvPr/>
        </p:nvSpPr>
        <p:spPr bwMode="auto">
          <a:xfrm>
            <a:off x="2533098" y="7209201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5097605" y="3140968"/>
            <a:ext cx="3866883" cy="3342821"/>
            <a:chOff x="4953588" y="1598347"/>
            <a:chExt cx="3866883" cy="3342821"/>
          </a:xfrm>
        </p:grpSpPr>
        <p:sp>
          <p:nvSpPr>
            <p:cNvPr id="29" name="Rectangle 34"/>
            <p:cNvSpPr>
              <a:spLocks noChangeAspect="1" noChangeArrowheads="1"/>
            </p:cNvSpPr>
            <p:nvPr/>
          </p:nvSpPr>
          <p:spPr bwMode="auto">
            <a:xfrm>
              <a:off x="4953588" y="1598347"/>
              <a:ext cx="3866883" cy="33242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0</a:t>
              </a:r>
            </a:p>
          </p:txBody>
        </p:sp>
        <p:sp>
          <p:nvSpPr>
            <p:cNvPr id="30" name="Text Box 36"/>
            <p:cNvSpPr txBox="1">
              <a:spLocks noChangeArrowheads="1"/>
            </p:cNvSpPr>
            <p:nvPr/>
          </p:nvSpPr>
          <p:spPr bwMode="auto">
            <a:xfrm>
              <a:off x="6240656" y="4633391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 pitchFamily="34" charset="0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. units )</a:t>
              </a:r>
            </a:p>
          </p:txBody>
        </p:sp>
        <p:sp>
          <p:nvSpPr>
            <p:cNvPr id="31" name="Text Box 38"/>
            <p:cNvSpPr txBox="1">
              <a:spLocks noChangeArrowheads="1"/>
            </p:cNvSpPr>
            <p:nvPr/>
          </p:nvSpPr>
          <p:spPr bwMode="auto">
            <a:xfrm rot="16200000">
              <a:off x="4484257" y="3078633"/>
              <a:ext cx="142859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Energy ( MeV )</a:t>
              </a:r>
            </a:p>
          </p:txBody>
        </p:sp>
        <p:sp>
          <p:nvSpPr>
            <p:cNvPr id="32" name="Text Box 39"/>
            <p:cNvSpPr txBox="1">
              <a:spLocks noChangeAspect="1" noChangeArrowheads="1"/>
            </p:cNvSpPr>
            <p:nvPr/>
          </p:nvSpPr>
          <p:spPr bwMode="auto">
            <a:xfrm>
              <a:off x="5332252" y="1798143"/>
              <a:ext cx="380232" cy="297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0.0</a:t>
              </a:r>
            </a:p>
          </p:txBody>
        </p:sp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24" y="1832591"/>
              <a:ext cx="2840736" cy="2785872"/>
            </a:xfrm>
            <a:prstGeom prst="rect">
              <a:avLst/>
            </a:prstGeom>
          </p:spPr>
        </p:pic>
        <p:sp>
          <p:nvSpPr>
            <p:cNvPr id="34" name="Line 37"/>
            <p:cNvSpPr>
              <a:spLocks noChangeShapeType="1"/>
            </p:cNvSpPr>
            <p:nvPr/>
          </p:nvSpPr>
          <p:spPr bwMode="auto">
            <a:xfrm>
              <a:off x="5820724" y="4633391"/>
              <a:ext cx="2916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 flipV="1">
              <a:off x="5833822" y="1789391"/>
              <a:ext cx="0" cy="2880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7452058" y="2774256"/>
            <a:ext cx="13684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88900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166813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462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5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8900" marR="0" lvl="0" indent="-158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 </a:t>
            </a:r>
            <a:r>
              <a:rPr kumimoji="0" lang="en-GB" altLang="de-DE" sz="1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-flash</a:t>
            </a: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6767158" y="2958832"/>
            <a:ext cx="655582" cy="79632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3563888" y="2958832"/>
            <a:ext cx="987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lang="en-US" sz="2400" b="1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832000" y="7173416"/>
            <a:ext cx="3132000" cy="359517"/>
          </a:xfrm>
          <a:prstGeom prst="rect">
            <a:avLst/>
          </a:prstGeom>
          <a:solidFill>
            <a:srgbClr val="CCFFCC"/>
          </a:solidFill>
          <a:ln w="1587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Decay time range: 20 ns ...</a:t>
            </a:r>
            <a:r>
              <a:rPr kumimoji="0" lang="en-GB" alt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s</a:t>
            </a:r>
          </a:p>
        </p:txBody>
      </p:sp>
      <p:pic>
        <p:nvPicPr>
          <p:cNvPr id="40" name="Picture 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5" y="3356992"/>
            <a:ext cx="478631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72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1653</Words>
  <Application>Microsoft Office PowerPoint</Application>
  <PresentationFormat>Bildschirmpräsentation (4:3)</PresentationFormat>
  <Paragraphs>313</Paragraphs>
  <Slides>25</Slides>
  <Notes>2</Notes>
  <HiddenSlides>1</HiddenSlides>
  <MMClips>3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Larissa</vt:lpstr>
      <vt:lpstr>Photo Editor Photo</vt:lpstr>
      <vt:lpstr>Clip</vt:lpstr>
      <vt:lpstr>CorelDRAW</vt:lpstr>
      <vt:lpstr>Spectrometer – particle identification</vt:lpstr>
      <vt:lpstr>Solar abundances of elements</vt:lpstr>
      <vt:lpstr>The chart of nuclides</vt:lpstr>
      <vt:lpstr>Radioactive Ion Beams at GSI</vt:lpstr>
      <vt:lpstr>FRagment Separator at GSI</vt:lpstr>
      <vt:lpstr>Rare Isotope Selection at FRS: Bρ-∆E-Bρ selection</vt:lpstr>
      <vt:lpstr>Production, Separation, Identification</vt:lpstr>
      <vt:lpstr>Production, Separation, Identification</vt:lpstr>
      <vt:lpstr>Experimental set-up for γ-ray spectroscopy</vt:lpstr>
      <vt:lpstr>PowerPoint-Präsentation</vt:lpstr>
      <vt:lpstr>The astrophysical r-process ´path´</vt:lpstr>
      <vt:lpstr>Reaction with Relativistic Radioactive Beams – R3B</vt:lpstr>
      <vt:lpstr>Large Area Neutron Detector</vt:lpstr>
      <vt:lpstr>Invariant mass analysis</vt:lpstr>
      <vt:lpstr>Dipole strength distribution of 68Ni</vt:lpstr>
      <vt:lpstr>Synthesis of heavy elements</vt:lpstr>
      <vt:lpstr>Separator for Heavy Ion Products (SHIP)</vt:lpstr>
      <vt:lpstr>Separator for Heavy Ion Products (SHIP)</vt:lpstr>
      <vt:lpstr>Separator for Heavy Ion Products (SHIP)</vt:lpstr>
      <vt:lpstr>SHIP – stop detector</vt:lpstr>
      <vt:lpstr>Synthesis and identification of heavy elements with SHIP</vt:lpstr>
      <vt:lpstr>Synthesis and identification of heavy elements with SHIP</vt:lpstr>
      <vt:lpstr>Cherenkov Radiation Threshold Detection - The Kaon Spectrometer</vt:lpstr>
      <vt:lpstr>Cherenkov Radiation Threshold Detection - The Kaon Spectrometer</vt:lpstr>
      <vt:lpstr>Cherenkov Radiation Threshold Detection - The Kaon Spectrometer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298</cp:revision>
  <dcterms:created xsi:type="dcterms:W3CDTF">2016-04-06T12:04:03Z</dcterms:created>
  <dcterms:modified xsi:type="dcterms:W3CDTF">2018-11-15T10:45:30Z</dcterms:modified>
</cp:coreProperties>
</file>