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83" r:id="rId15"/>
    <p:sldId id="276" r:id="rId16"/>
    <p:sldId id="287" r:id="rId17"/>
    <p:sldId id="277" r:id="rId18"/>
    <p:sldId id="278" r:id="rId19"/>
    <p:sldId id="279" r:id="rId20"/>
    <p:sldId id="280" r:id="rId21"/>
    <p:sldId id="281" r:id="rId22"/>
    <p:sldId id="282" r:id="rId23"/>
    <p:sldId id="284" r:id="rId24"/>
    <p:sldId id="285" r:id="rId25"/>
    <p:sldId id="286" r:id="rId26"/>
    <p:sldId id="288" r:id="rId27"/>
    <p:sldId id="289" r:id="rId28"/>
    <p:sldId id="290" r:id="rId2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39933"/>
    <a:srgbClr val="D1EDFF"/>
    <a:srgbClr val="CCECFF"/>
    <a:srgbClr val="CCFFFF"/>
    <a:srgbClr val="FFCC00"/>
    <a:srgbClr val="00CC00"/>
    <a:srgbClr val="006600"/>
    <a:srgbClr val="B2B2B2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5016" autoAdjust="0"/>
  </p:normalViewPr>
  <p:slideViewPr>
    <p:cSldViewPr>
      <p:cViewPr>
        <p:scale>
          <a:sx n="90" d="100"/>
          <a:sy n="90" d="100"/>
        </p:scale>
        <p:origin x="-81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image" Target="../media/image9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emf"/><Relationship Id="rId1" Type="http://schemas.openxmlformats.org/officeDocument/2006/relationships/image" Target="../media/image59.wmf"/><Relationship Id="rId4" Type="http://schemas.openxmlformats.org/officeDocument/2006/relationships/image" Target="../media/image6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D409-5795-4758-804C-3EFBF1F2F8DD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1E1E-48A7-4726-9E09-0242272EEA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7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74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42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88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2677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25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03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22.03.2018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67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22.03.2018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97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22.03.2018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1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16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40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2018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6565900"/>
            <a:ext cx="2476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2"/>
          <p:cNvSpPr txBox="1">
            <a:spLocks noChangeArrowheads="1"/>
          </p:cNvSpPr>
          <p:nvPr userDrawn="1"/>
        </p:nvSpPr>
        <p:spPr bwMode="auto">
          <a:xfrm>
            <a:off x="360363" y="6559550"/>
            <a:ext cx="28479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300" dirty="0" smtClean="0">
                <a:solidFill>
                  <a:srgbClr val="FF0000"/>
                </a:solidFill>
              </a:rPr>
              <a:t>Indian Institute </a:t>
            </a:r>
            <a:r>
              <a:rPr lang="de-DE" altLang="de-DE" sz="1300" dirty="0" err="1" smtClean="0">
                <a:solidFill>
                  <a:srgbClr val="FF0000"/>
                </a:solidFill>
              </a:rPr>
              <a:t>of</a:t>
            </a:r>
            <a:r>
              <a:rPr lang="de-DE" altLang="de-DE" sz="1300" dirty="0" smtClean="0">
                <a:solidFill>
                  <a:srgbClr val="FF0000"/>
                </a:solidFill>
              </a:rPr>
              <a:t> Technology </a:t>
            </a:r>
            <a:r>
              <a:rPr lang="de-DE" altLang="de-DE" sz="1300" dirty="0" err="1" smtClean="0">
                <a:solidFill>
                  <a:srgbClr val="FF0000"/>
                </a:solidFill>
              </a:rPr>
              <a:t>Ropar</a:t>
            </a:r>
            <a:endParaRPr lang="de-DE" altLang="de-DE" sz="13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0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oleObject" Target="../embeddings/oleObject321.bin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1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63.wmf"/><Relationship Id="rId7" Type="http://schemas.openxmlformats.org/officeDocument/2006/relationships/oleObject" Target="../embeddings/oleObject323.bin"/><Relationship Id="rId12" Type="http://schemas.openxmlformats.org/officeDocument/2006/relationships/image" Target="../media/image6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9.wmf"/><Relationship Id="rId11" Type="http://schemas.openxmlformats.org/officeDocument/2006/relationships/oleObject" Target="../embeddings/oleObject325.bin"/><Relationship Id="rId5" Type="http://schemas.openxmlformats.org/officeDocument/2006/relationships/oleObject" Target="../embeddings/oleObject322.bin"/><Relationship Id="rId10" Type="http://schemas.openxmlformats.org/officeDocument/2006/relationships/image" Target="../media/image61.wmf"/><Relationship Id="rId4" Type="http://schemas.openxmlformats.org/officeDocument/2006/relationships/image" Target="../media/image64.png"/><Relationship Id="rId9" Type="http://schemas.openxmlformats.org/officeDocument/2006/relationships/oleObject" Target="../embeddings/oleObject32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434.bin"/><Relationship Id="rId671" Type="http://schemas.openxmlformats.org/officeDocument/2006/relationships/oleObject" Target="../embeddings/oleObject988.bin"/><Relationship Id="rId769" Type="http://schemas.openxmlformats.org/officeDocument/2006/relationships/oleObject" Target="../embeddings/oleObject1086.bin"/><Relationship Id="rId21" Type="http://schemas.openxmlformats.org/officeDocument/2006/relationships/oleObject" Target="../embeddings/oleObject338.bin"/><Relationship Id="rId324" Type="http://schemas.openxmlformats.org/officeDocument/2006/relationships/oleObject" Target="../embeddings/oleObject641.bin"/><Relationship Id="rId531" Type="http://schemas.openxmlformats.org/officeDocument/2006/relationships/oleObject" Target="../embeddings/oleObject848.bin"/><Relationship Id="rId629" Type="http://schemas.openxmlformats.org/officeDocument/2006/relationships/oleObject" Target="../embeddings/oleObject946.bin"/><Relationship Id="rId170" Type="http://schemas.openxmlformats.org/officeDocument/2006/relationships/oleObject" Target="../embeddings/oleObject487.bin"/><Relationship Id="rId836" Type="http://schemas.openxmlformats.org/officeDocument/2006/relationships/oleObject" Target="../embeddings/oleObject1153.bin"/><Relationship Id="rId268" Type="http://schemas.openxmlformats.org/officeDocument/2006/relationships/oleObject" Target="../embeddings/oleObject585.bin"/><Relationship Id="rId475" Type="http://schemas.openxmlformats.org/officeDocument/2006/relationships/oleObject" Target="../embeddings/oleObject792.bin"/><Relationship Id="rId682" Type="http://schemas.openxmlformats.org/officeDocument/2006/relationships/oleObject" Target="../embeddings/oleObject999.bin"/><Relationship Id="rId903" Type="http://schemas.openxmlformats.org/officeDocument/2006/relationships/oleObject" Target="../embeddings/oleObject1220.bin"/><Relationship Id="rId32" Type="http://schemas.openxmlformats.org/officeDocument/2006/relationships/oleObject" Target="../embeddings/oleObject349.bin"/><Relationship Id="rId128" Type="http://schemas.openxmlformats.org/officeDocument/2006/relationships/oleObject" Target="../embeddings/oleObject445.bin"/><Relationship Id="rId335" Type="http://schemas.openxmlformats.org/officeDocument/2006/relationships/oleObject" Target="../embeddings/oleObject652.bin"/><Relationship Id="rId542" Type="http://schemas.openxmlformats.org/officeDocument/2006/relationships/oleObject" Target="../embeddings/oleObject859.bin"/><Relationship Id="rId181" Type="http://schemas.openxmlformats.org/officeDocument/2006/relationships/oleObject" Target="../embeddings/oleObject498.bin"/><Relationship Id="rId402" Type="http://schemas.openxmlformats.org/officeDocument/2006/relationships/oleObject" Target="../embeddings/oleObject719.bin"/><Relationship Id="rId847" Type="http://schemas.openxmlformats.org/officeDocument/2006/relationships/oleObject" Target="../embeddings/oleObject1164.bin"/><Relationship Id="rId279" Type="http://schemas.openxmlformats.org/officeDocument/2006/relationships/oleObject" Target="../embeddings/oleObject596.bin"/><Relationship Id="rId486" Type="http://schemas.openxmlformats.org/officeDocument/2006/relationships/oleObject" Target="../embeddings/oleObject803.bin"/><Relationship Id="rId693" Type="http://schemas.openxmlformats.org/officeDocument/2006/relationships/oleObject" Target="../embeddings/oleObject1010.bin"/><Relationship Id="rId707" Type="http://schemas.openxmlformats.org/officeDocument/2006/relationships/oleObject" Target="../embeddings/oleObject1024.bin"/><Relationship Id="rId914" Type="http://schemas.openxmlformats.org/officeDocument/2006/relationships/oleObject" Target="../embeddings/oleObject1231.bin"/><Relationship Id="rId43" Type="http://schemas.openxmlformats.org/officeDocument/2006/relationships/oleObject" Target="../embeddings/oleObject360.bin"/><Relationship Id="rId139" Type="http://schemas.openxmlformats.org/officeDocument/2006/relationships/oleObject" Target="../embeddings/oleObject456.bin"/><Relationship Id="rId346" Type="http://schemas.openxmlformats.org/officeDocument/2006/relationships/oleObject" Target="../embeddings/oleObject663.bin"/><Relationship Id="rId553" Type="http://schemas.openxmlformats.org/officeDocument/2006/relationships/oleObject" Target="../embeddings/oleObject870.bin"/><Relationship Id="rId760" Type="http://schemas.openxmlformats.org/officeDocument/2006/relationships/oleObject" Target="../embeddings/oleObject1077.bin"/><Relationship Id="rId192" Type="http://schemas.openxmlformats.org/officeDocument/2006/relationships/oleObject" Target="../embeddings/oleObject509.bin"/><Relationship Id="rId206" Type="http://schemas.openxmlformats.org/officeDocument/2006/relationships/oleObject" Target="../embeddings/oleObject523.bin"/><Relationship Id="rId413" Type="http://schemas.openxmlformats.org/officeDocument/2006/relationships/oleObject" Target="../embeddings/oleObject730.bin"/><Relationship Id="rId858" Type="http://schemas.openxmlformats.org/officeDocument/2006/relationships/oleObject" Target="../embeddings/oleObject1175.bin"/><Relationship Id="rId497" Type="http://schemas.openxmlformats.org/officeDocument/2006/relationships/oleObject" Target="../embeddings/oleObject814.bin"/><Relationship Id="rId620" Type="http://schemas.openxmlformats.org/officeDocument/2006/relationships/oleObject" Target="../embeddings/oleObject937.bin"/><Relationship Id="rId718" Type="http://schemas.openxmlformats.org/officeDocument/2006/relationships/oleObject" Target="../embeddings/oleObject1035.bin"/><Relationship Id="rId925" Type="http://schemas.openxmlformats.org/officeDocument/2006/relationships/oleObject" Target="../embeddings/oleObject1242.bin"/><Relationship Id="rId357" Type="http://schemas.openxmlformats.org/officeDocument/2006/relationships/oleObject" Target="../embeddings/oleObject674.bin"/><Relationship Id="rId54" Type="http://schemas.openxmlformats.org/officeDocument/2006/relationships/oleObject" Target="../embeddings/oleObject371.bin"/><Relationship Id="rId217" Type="http://schemas.openxmlformats.org/officeDocument/2006/relationships/oleObject" Target="../embeddings/oleObject534.bin"/><Relationship Id="rId564" Type="http://schemas.openxmlformats.org/officeDocument/2006/relationships/oleObject" Target="../embeddings/oleObject881.bin"/><Relationship Id="rId771" Type="http://schemas.openxmlformats.org/officeDocument/2006/relationships/oleObject" Target="../embeddings/oleObject1088.bin"/><Relationship Id="rId869" Type="http://schemas.openxmlformats.org/officeDocument/2006/relationships/oleObject" Target="../embeddings/oleObject1186.bin"/><Relationship Id="rId424" Type="http://schemas.openxmlformats.org/officeDocument/2006/relationships/oleObject" Target="../embeddings/oleObject741.bin"/><Relationship Id="rId631" Type="http://schemas.openxmlformats.org/officeDocument/2006/relationships/oleObject" Target="../embeddings/oleObject948.bin"/><Relationship Id="rId729" Type="http://schemas.openxmlformats.org/officeDocument/2006/relationships/oleObject" Target="../embeddings/oleObject1046.bin"/><Relationship Id="rId270" Type="http://schemas.openxmlformats.org/officeDocument/2006/relationships/oleObject" Target="../embeddings/oleObject587.bin"/><Relationship Id="rId936" Type="http://schemas.openxmlformats.org/officeDocument/2006/relationships/oleObject" Target="../embeddings/oleObject1253.bin"/><Relationship Id="rId65" Type="http://schemas.openxmlformats.org/officeDocument/2006/relationships/oleObject" Target="../embeddings/oleObject382.bin"/><Relationship Id="rId130" Type="http://schemas.openxmlformats.org/officeDocument/2006/relationships/oleObject" Target="../embeddings/oleObject447.bin"/><Relationship Id="rId368" Type="http://schemas.openxmlformats.org/officeDocument/2006/relationships/oleObject" Target="../embeddings/oleObject685.bin"/><Relationship Id="rId575" Type="http://schemas.openxmlformats.org/officeDocument/2006/relationships/oleObject" Target="../embeddings/oleObject892.bin"/><Relationship Id="rId782" Type="http://schemas.openxmlformats.org/officeDocument/2006/relationships/oleObject" Target="../embeddings/oleObject1099.bin"/><Relationship Id="rId228" Type="http://schemas.openxmlformats.org/officeDocument/2006/relationships/oleObject" Target="../embeddings/oleObject545.bin"/><Relationship Id="rId435" Type="http://schemas.openxmlformats.org/officeDocument/2006/relationships/oleObject" Target="../embeddings/oleObject752.bin"/><Relationship Id="rId642" Type="http://schemas.openxmlformats.org/officeDocument/2006/relationships/oleObject" Target="../embeddings/oleObject959.bin"/><Relationship Id="rId281" Type="http://schemas.openxmlformats.org/officeDocument/2006/relationships/oleObject" Target="../embeddings/oleObject598.bin"/><Relationship Id="rId502" Type="http://schemas.openxmlformats.org/officeDocument/2006/relationships/oleObject" Target="../embeddings/oleObject819.bin"/><Relationship Id="rId947" Type="http://schemas.openxmlformats.org/officeDocument/2006/relationships/oleObject" Target="../embeddings/oleObject1264.bin"/><Relationship Id="rId76" Type="http://schemas.openxmlformats.org/officeDocument/2006/relationships/oleObject" Target="../embeddings/oleObject393.bin"/><Relationship Id="rId141" Type="http://schemas.openxmlformats.org/officeDocument/2006/relationships/oleObject" Target="../embeddings/oleObject458.bin"/><Relationship Id="rId379" Type="http://schemas.openxmlformats.org/officeDocument/2006/relationships/oleObject" Target="../embeddings/oleObject696.bin"/><Relationship Id="rId586" Type="http://schemas.openxmlformats.org/officeDocument/2006/relationships/oleObject" Target="../embeddings/oleObject903.bin"/><Relationship Id="rId793" Type="http://schemas.openxmlformats.org/officeDocument/2006/relationships/oleObject" Target="../embeddings/oleObject1110.bin"/><Relationship Id="rId807" Type="http://schemas.openxmlformats.org/officeDocument/2006/relationships/oleObject" Target="../embeddings/oleObject1124.bin"/><Relationship Id="rId7" Type="http://schemas.openxmlformats.org/officeDocument/2006/relationships/oleObject" Target="../embeddings/oleObject326.bin"/><Relationship Id="rId239" Type="http://schemas.openxmlformats.org/officeDocument/2006/relationships/oleObject" Target="../embeddings/oleObject556.bin"/><Relationship Id="rId446" Type="http://schemas.openxmlformats.org/officeDocument/2006/relationships/oleObject" Target="../embeddings/oleObject763.bin"/><Relationship Id="rId653" Type="http://schemas.openxmlformats.org/officeDocument/2006/relationships/oleObject" Target="../embeddings/oleObject970.bin"/><Relationship Id="rId292" Type="http://schemas.openxmlformats.org/officeDocument/2006/relationships/oleObject" Target="../embeddings/oleObject609.bin"/><Relationship Id="rId306" Type="http://schemas.openxmlformats.org/officeDocument/2006/relationships/oleObject" Target="../embeddings/oleObject623.bin"/><Relationship Id="rId860" Type="http://schemas.openxmlformats.org/officeDocument/2006/relationships/oleObject" Target="../embeddings/oleObject1177.bin"/><Relationship Id="rId958" Type="http://schemas.openxmlformats.org/officeDocument/2006/relationships/image" Target="../media/image73.png"/><Relationship Id="rId87" Type="http://schemas.openxmlformats.org/officeDocument/2006/relationships/oleObject" Target="../embeddings/oleObject404.bin"/><Relationship Id="rId513" Type="http://schemas.openxmlformats.org/officeDocument/2006/relationships/oleObject" Target="../embeddings/oleObject830.bin"/><Relationship Id="rId597" Type="http://schemas.openxmlformats.org/officeDocument/2006/relationships/oleObject" Target="../embeddings/oleObject914.bin"/><Relationship Id="rId720" Type="http://schemas.openxmlformats.org/officeDocument/2006/relationships/oleObject" Target="../embeddings/oleObject1037.bin"/><Relationship Id="rId818" Type="http://schemas.openxmlformats.org/officeDocument/2006/relationships/oleObject" Target="../embeddings/oleObject1135.bin"/><Relationship Id="rId152" Type="http://schemas.openxmlformats.org/officeDocument/2006/relationships/oleObject" Target="../embeddings/oleObject469.bin"/><Relationship Id="rId457" Type="http://schemas.openxmlformats.org/officeDocument/2006/relationships/oleObject" Target="../embeddings/oleObject774.bin"/><Relationship Id="rId664" Type="http://schemas.openxmlformats.org/officeDocument/2006/relationships/oleObject" Target="../embeddings/oleObject981.bin"/><Relationship Id="rId871" Type="http://schemas.openxmlformats.org/officeDocument/2006/relationships/oleObject" Target="../embeddings/oleObject1188.bin"/><Relationship Id="rId14" Type="http://schemas.openxmlformats.org/officeDocument/2006/relationships/oleObject" Target="../embeddings/oleObject331.bin"/><Relationship Id="rId317" Type="http://schemas.openxmlformats.org/officeDocument/2006/relationships/oleObject" Target="../embeddings/oleObject634.bin"/><Relationship Id="rId524" Type="http://schemas.openxmlformats.org/officeDocument/2006/relationships/oleObject" Target="../embeddings/oleObject841.bin"/><Relationship Id="rId731" Type="http://schemas.openxmlformats.org/officeDocument/2006/relationships/oleObject" Target="../embeddings/oleObject1048.bin"/><Relationship Id="rId98" Type="http://schemas.openxmlformats.org/officeDocument/2006/relationships/oleObject" Target="../embeddings/oleObject415.bin"/><Relationship Id="rId163" Type="http://schemas.openxmlformats.org/officeDocument/2006/relationships/oleObject" Target="../embeddings/oleObject480.bin"/><Relationship Id="rId370" Type="http://schemas.openxmlformats.org/officeDocument/2006/relationships/oleObject" Target="../embeddings/oleObject687.bin"/><Relationship Id="rId829" Type="http://schemas.openxmlformats.org/officeDocument/2006/relationships/oleObject" Target="../embeddings/oleObject1146.bin"/><Relationship Id="rId230" Type="http://schemas.openxmlformats.org/officeDocument/2006/relationships/oleObject" Target="../embeddings/oleObject547.bin"/><Relationship Id="rId468" Type="http://schemas.openxmlformats.org/officeDocument/2006/relationships/oleObject" Target="../embeddings/oleObject785.bin"/><Relationship Id="rId675" Type="http://schemas.openxmlformats.org/officeDocument/2006/relationships/oleObject" Target="../embeddings/oleObject992.bin"/><Relationship Id="rId882" Type="http://schemas.openxmlformats.org/officeDocument/2006/relationships/oleObject" Target="../embeddings/oleObject1199.bin"/><Relationship Id="rId25" Type="http://schemas.openxmlformats.org/officeDocument/2006/relationships/oleObject" Target="../embeddings/oleObject342.bin"/><Relationship Id="rId328" Type="http://schemas.openxmlformats.org/officeDocument/2006/relationships/oleObject" Target="../embeddings/oleObject645.bin"/><Relationship Id="rId535" Type="http://schemas.openxmlformats.org/officeDocument/2006/relationships/oleObject" Target="../embeddings/oleObject852.bin"/><Relationship Id="rId742" Type="http://schemas.openxmlformats.org/officeDocument/2006/relationships/oleObject" Target="../embeddings/oleObject1059.bin"/><Relationship Id="rId174" Type="http://schemas.openxmlformats.org/officeDocument/2006/relationships/oleObject" Target="../embeddings/oleObject491.bin"/><Relationship Id="rId381" Type="http://schemas.openxmlformats.org/officeDocument/2006/relationships/oleObject" Target="../embeddings/oleObject698.bin"/><Relationship Id="rId602" Type="http://schemas.openxmlformats.org/officeDocument/2006/relationships/oleObject" Target="../embeddings/oleObject919.bin"/><Relationship Id="rId241" Type="http://schemas.openxmlformats.org/officeDocument/2006/relationships/oleObject" Target="../embeddings/oleObject558.bin"/><Relationship Id="rId479" Type="http://schemas.openxmlformats.org/officeDocument/2006/relationships/oleObject" Target="../embeddings/oleObject796.bin"/><Relationship Id="rId686" Type="http://schemas.openxmlformats.org/officeDocument/2006/relationships/oleObject" Target="../embeddings/oleObject1003.bin"/><Relationship Id="rId893" Type="http://schemas.openxmlformats.org/officeDocument/2006/relationships/oleObject" Target="../embeddings/oleObject1210.bin"/><Relationship Id="rId907" Type="http://schemas.openxmlformats.org/officeDocument/2006/relationships/oleObject" Target="../embeddings/oleObject1224.bin"/><Relationship Id="rId36" Type="http://schemas.openxmlformats.org/officeDocument/2006/relationships/oleObject" Target="../embeddings/oleObject353.bin"/><Relationship Id="rId339" Type="http://schemas.openxmlformats.org/officeDocument/2006/relationships/oleObject" Target="../embeddings/oleObject656.bin"/><Relationship Id="rId546" Type="http://schemas.openxmlformats.org/officeDocument/2006/relationships/oleObject" Target="../embeddings/oleObject863.bin"/><Relationship Id="rId753" Type="http://schemas.openxmlformats.org/officeDocument/2006/relationships/oleObject" Target="../embeddings/oleObject1070.bin"/><Relationship Id="rId101" Type="http://schemas.openxmlformats.org/officeDocument/2006/relationships/oleObject" Target="../embeddings/oleObject418.bin"/><Relationship Id="rId185" Type="http://schemas.openxmlformats.org/officeDocument/2006/relationships/oleObject" Target="../embeddings/oleObject502.bin"/><Relationship Id="rId406" Type="http://schemas.openxmlformats.org/officeDocument/2006/relationships/oleObject" Target="../embeddings/oleObject723.bin"/><Relationship Id="rId392" Type="http://schemas.openxmlformats.org/officeDocument/2006/relationships/oleObject" Target="../embeddings/oleObject709.bin"/><Relationship Id="rId613" Type="http://schemas.openxmlformats.org/officeDocument/2006/relationships/oleObject" Target="../embeddings/oleObject930.bin"/><Relationship Id="rId697" Type="http://schemas.openxmlformats.org/officeDocument/2006/relationships/oleObject" Target="../embeddings/oleObject1014.bin"/><Relationship Id="rId820" Type="http://schemas.openxmlformats.org/officeDocument/2006/relationships/oleObject" Target="../embeddings/oleObject1137.bin"/><Relationship Id="rId918" Type="http://schemas.openxmlformats.org/officeDocument/2006/relationships/oleObject" Target="../embeddings/oleObject1235.bin"/><Relationship Id="rId252" Type="http://schemas.openxmlformats.org/officeDocument/2006/relationships/oleObject" Target="../embeddings/oleObject569.bin"/><Relationship Id="rId294" Type="http://schemas.openxmlformats.org/officeDocument/2006/relationships/oleObject" Target="../embeddings/oleObject611.bin"/><Relationship Id="rId308" Type="http://schemas.openxmlformats.org/officeDocument/2006/relationships/oleObject" Target="../embeddings/oleObject625.bin"/><Relationship Id="rId515" Type="http://schemas.openxmlformats.org/officeDocument/2006/relationships/oleObject" Target="../embeddings/oleObject832.bin"/><Relationship Id="rId722" Type="http://schemas.openxmlformats.org/officeDocument/2006/relationships/oleObject" Target="../embeddings/oleObject1039.bin"/><Relationship Id="rId47" Type="http://schemas.openxmlformats.org/officeDocument/2006/relationships/oleObject" Target="../embeddings/oleObject364.bin"/><Relationship Id="rId89" Type="http://schemas.openxmlformats.org/officeDocument/2006/relationships/oleObject" Target="../embeddings/oleObject406.bin"/><Relationship Id="rId112" Type="http://schemas.openxmlformats.org/officeDocument/2006/relationships/oleObject" Target="../embeddings/oleObject429.bin"/><Relationship Id="rId154" Type="http://schemas.openxmlformats.org/officeDocument/2006/relationships/oleObject" Target="../embeddings/oleObject471.bin"/><Relationship Id="rId361" Type="http://schemas.openxmlformats.org/officeDocument/2006/relationships/oleObject" Target="../embeddings/oleObject678.bin"/><Relationship Id="rId557" Type="http://schemas.openxmlformats.org/officeDocument/2006/relationships/oleObject" Target="../embeddings/oleObject874.bin"/><Relationship Id="rId599" Type="http://schemas.openxmlformats.org/officeDocument/2006/relationships/oleObject" Target="../embeddings/oleObject916.bin"/><Relationship Id="rId764" Type="http://schemas.openxmlformats.org/officeDocument/2006/relationships/oleObject" Target="../embeddings/oleObject1081.bin"/><Relationship Id="rId196" Type="http://schemas.openxmlformats.org/officeDocument/2006/relationships/oleObject" Target="../embeddings/oleObject513.bin"/><Relationship Id="rId417" Type="http://schemas.openxmlformats.org/officeDocument/2006/relationships/oleObject" Target="../embeddings/oleObject734.bin"/><Relationship Id="rId459" Type="http://schemas.openxmlformats.org/officeDocument/2006/relationships/oleObject" Target="../embeddings/oleObject776.bin"/><Relationship Id="rId624" Type="http://schemas.openxmlformats.org/officeDocument/2006/relationships/oleObject" Target="../embeddings/oleObject941.bin"/><Relationship Id="rId666" Type="http://schemas.openxmlformats.org/officeDocument/2006/relationships/oleObject" Target="../embeddings/oleObject983.bin"/><Relationship Id="rId831" Type="http://schemas.openxmlformats.org/officeDocument/2006/relationships/oleObject" Target="../embeddings/oleObject1148.bin"/><Relationship Id="rId873" Type="http://schemas.openxmlformats.org/officeDocument/2006/relationships/oleObject" Target="../embeddings/oleObject1190.bin"/><Relationship Id="rId16" Type="http://schemas.openxmlformats.org/officeDocument/2006/relationships/oleObject" Target="../embeddings/oleObject333.bin"/><Relationship Id="rId221" Type="http://schemas.openxmlformats.org/officeDocument/2006/relationships/oleObject" Target="../embeddings/oleObject538.bin"/><Relationship Id="rId263" Type="http://schemas.openxmlformats.org/officeDocument/2006/relationships/oleObject" Target="../embeddings/oleObject580.bin"/><Relationship Id="rId319" Type="http://schemas.openxmlformats.org/officeDocument/2006/relationships/oleObject" Target="../embeddings/oleObject636.bin"/><Relationship Id="rId470" Type="http://schemas.openxmlformats.org/officeDocument/2006/relationships/oleObject" Target="../embeddings/oleObject787.bin"/><Relationship Id="rId526" Type="http://schemas.openxmlformats.org/officeDocument/2006/relationships/oleObject" Target="../embeddings/oleObject843.bin"/><Relationship Id="rId929" Type="http://schemas.openxmlformats.org/officeDocument/2006/relationships/oleObject" Target="../embeddings/oleObject1246.bin"/><Relationship Id="rId58" Type="http://schemas.openxmlformats.org/officeDocument/2006/relationships/oleObject" Target="../embeddings/oleObject375.bin"/><Relationship Id="rId123" Type="http://schemas.openxmlformats.org/officeDocument/2006/relationships/oleObject" Target="../embeddings/oleObject440.bin"/><Relationship Id="rId330" Type="http://schemas.openxmlformats.org/officeDocument/2006/relationships/oleObject" Target="../embeddings/oleObject647.bin"/><Relationship Id="rId568" Type="http://schemas.openxmlformats.org/officeDocument/2006/relationships/oleObject" Target="../embeddings/oleObject885.bin"/><Relationship Id="rId733" Type="http://schemas.openxmlformats.org/officeDocument/2006/relationships/oleObject" Target="../embeddings/oleObject1050.bin"/><Relationship Id="rId775" Type="http://schemas.openxmlformats.org/officeDocument/2006/relationships/oleObject" Target="../embeddings/oleObject1092.bin"/><Relationship Id="rId940" Type="http://schemas.openxmlformats.org/officeDocument/2006/relationships/oleObject" Target="../embeddings/oleObject1257.bin"/><Relationship Id="rId165" Type="http://schemas.openxmlformats.org/officeDocument/2006/relationships/oleObject" Target="../embeddings/oleObject482.bin"/><Relationship Id="rId372" Type="http://schemas.openxmlformats.org/officeDocument/2006/relationships/oleObject" Target="../embeddings/oleObject689.bin"/><Relationship Id="rId428" Type="http://schemas.openxmlformats.org/officeDocument/2006/relationships/oleObject" Target="../embeddings/oleObject745.bin"/><Relationship Id="rId635" Type="http://schemas.openxmlformats.org/officeDocument/2006/relationships/oleObject" Target="../embeddings/oleObject952.bin"/><Relationship Id="rId677" Type="http://schemas.openxmlformats.org/officeDocument/2006/relationships/oleObject" Target="../embeddings/oleObject994.bin"/><Relationship Id="rId800" Type="http://schemas.openxmlformats.org/officeDocument/2006/relationships/oleObject" Target="../embeddings/oleObject1117.bin"/><Relationship Id="rId842" Type="http://schemas.openxmlformats.org/officeDocument/2006/relationships/oleObject" Target="../embeddings/oleObject1159.bin"/><Relationship Id="rId232" Type="http://schemas.openxmlformats.org/officeDocument/2006/relationships/oleObject" Target="../embeddings/oleObject549.bin"/><Relationship Id="rId274" Type="http://schemas.openxmlformats.org/officeDocument/2006/relationships/oleObject" Target="../embeddings/oleObject591.bin"/><Relationship Id="rId481" Type="http://schemas.openxmlformats.org/officeDocument/2006/relationships/oleObject" Target="../embeddings/oleObject798.bin"/><Relationship Id="rId702" Type="http://schemas.openxmlformats.org/officeDocument/2006/relationships/oleObject" Target="../embeddings/oleObject1019.bin"/><Relationship Id="rId884" Type="http://schemas.openxmlformats.org/officeDocument/2006/relationships/oleObject" Target="../embeddings/oleObject1201.bin"/><Relationship Id="rId27" Type="http://schemas.openxmlformats.org/officeDocument/2006/relationships/oleObject" Target="../embeddings/oleObject344.bin"/><Relationship Id="rId69" Type="http://schemas.openxmlformats.org/officeDocument/2006/relationships/oleObject" Target="../embeddings/oleObject386.bin"/><Relationship Id="rId134" Type="http://schemas.openxmlformats.org/officeDocument/2006/relationships/oleObject" Target="../embeddings/oleObject451.bin"/><Relationship Id="rId537" Type="http://schemas.openxmlformats.org/officeDocument/2006/relationships/oleObject" Target="../embeddings/oleObject854.bin"/><Relationship Id="rId579" Type="http://schemas.openxmlformats.org/officeDocument/2006/relationships/oleObject" Target="../embeddings/oleObject896.bin"/><Relationship Id="rId744" Type="http://schemas.openxmlformats.org/officeDocument/2006/relationships/oleObject" Target="../embeddings/oleObject1061.bin"/><Relationship Id="rId786" Type="http://schemas.openxmlformats.org/officeDocument/2006/relationships/oleObject" Target="../embeddings/oleObject1103.bin"/><Relationship Id="rId951" Type="http://schemas.openxmlformats.org/officeDocument/2006/relationships/oleObject" Target="../embeddings/oleObject1268.bin"/><Relationship Id="rId80" Type="http://schemas.openxmlformats.org/officeDocument/2006/relationships/oleObject" Target="../embeddings/oleObject397.bin"/><Relationship Id="rId176" Type="http://schemas.openxmlformats.org/officeDocument/2006/relationships/oleObject" Target="../embeddings/oleObject493.bin"/><Relationship Id="rId341" Type="http://schemas.openxmlformats.org/officeDocument/2006/relationships/oleObject" Target="../embeddings/oleObject658.bin"/><Relationship Id="rId383" Type="http://schemas.openxmlformats.org/officeDocument/2006/relationships/oleObject" Target="../embeddings/oleObject700.bin"/><Relationship Id="rId439" Type="http://schemas.openxmlformats.org/officeDocument/2006/relationships/oleObject" Target="../embeddings/oleObject756.bin"/><Relationship Id="rId590" Type="http://schemas.openxmlformats.org/officeDocument/2006/relationships/oleObject" Target="../embeddings/oleObject907.bin"/><Relationship Id="rId604" Type="http://schemas.openxmlformats.org/officeDocument/2006/relationships/oleObject" Target="../embeddings/oleObject921.bin"/><Relationship Id="rId646" Type="http://schemas.openxmlformats.org/officeDocument/2006/relationships/oleObject" Target="../embeddings/oleObject963.bin"/><Relationship Id="rId811" Type="http://schemas.openxmlformats.org/officeDocument/2006/relationships/oleObject" Target="../embeddings/oleObject1128.bin"/><Relationship Id="rId201" Type="http://schemas.openxmlformats.org/officeDocument/2006/relationships/oleObject" Target="../embeddings/oleObject518.bin"/><Relationship Id="rId243" Type="http://schemas.openxmlformats.org/officeDocument/2006/relationships/oleObject" Target="../embeddings/oleObject560.bin"/><Relationship Id="rId285" Type="http://schemas.openxmlformats.org/officeDocument/2006/relationships/oleObject" Target="../embeddings/oleObject602.bin"/><Relationship Id="rId450" Type="http://schemas.openxmlformats.org/officeDocument/2006/relationships/oleObject" Target="../embeddings/oleObject767.bin"/><Relationship Id="rId506" Type="http://schemas.openxmlformats.org/officeDocument/2006/relationships/oleObject" Target="../embeddings/oleObject823.bin"/><Relationship Id="rId688" Type="http://schemas.openxmlformats.org/officeDocument/2006/relationships/oleObject" Target="../embeddings/oleObject1005.bin"/><Relationship Id="rId853" Type="http://schemas.openxmlformats.org/officeDocument/2006/relationships/oleObject" Target="../embeddings/oleObject1170.bin"/><Relationship Id="rId895" Type="http://schemas.openxmlformats.org/officeDocument/2006/relationships/oleObject" Target="../embeddings/oleObject1212.bin"/><Relationship Id="rId909" Type="http://schemas.openxmlformats.org/officeDocument/2006/relationships/oleObject" Target="../embeddings/oleObject1226.bin"/><Relationship Id="rId38" Type="http://schemas.openxmlformats.org/officeDocument/2006/relationships/oleObject" Target="../embeddings/oleObject355.bin"/><Relationship Id="rId103" Type="http://schemas.openxmlformats.org/officeDocument/2006/relationships/oleObject" Target="../embeddings/oleObject420.bin"/><Relationship Id="rId310" Type="http://schemas.openxmlformats.org/officeDocument/2006/relationships/oleObject" Target="../embeddings/oleObject627.bin"/><Relationship Id="rId492" Type="http://schemas.openxmlformats.org/officeDocument/2006/relationships/oleObject" Target="../embeddings/oleObject809.bin"/><Relationship Id="rId548" Type="http://schemas.openxmlformats.org/officeDocument/2006/relationships/oleObject" Target="../embeddings/oleObject865.bin"/><Relationship Id="rId713" Type="http://schemas.openxmlformats.org/officeDocument/2006/relationships/oleObject" Target="../embeddings/oleObject1030.bin"/><Relationship Id="rId755" Type="http://schemas.openxmlformats.org/officeDocument/2006/relationships/oleObject" Target="../embeddings/oleObject1072.bin"/><Relationship Id="rId797" Type="http://schemas.openxmlformats.org/officeDocument/2006/relationships/oleObject" Target="../embeddings/oleObject1114.bin"/><Relationship Id="rId920" Type="http://schemas.openxmlformats.org/officeDocument/2006/relationships/oleObject" Target="../embeddings/oleObject1237.bin"/><Relationship Id="rId91" Type="http://schemas.openxmlformats.org/officeDocument/2006/relationships/oleObject" Target="../embeddings/oleObject408.bin"/><Relationship Id="rId145" Type="http://schemas.openxmlformats.org/officeDocument/2006/relationships/oleObject" Target="../embeddings/oleObject462.bin"/><Relationship Id="rId187" Type="http://schemas.openxmlformats.org/officeDocument/2006/relationships/oleObject" Target="../embeddings/oleObject504.bin"/><Relationship Id="rId352" Type="http://schemas.openxmlformats.org/officeDocument/2006/relationships/oleObject" Target="../embeddings/oleObject669.bin"/><Relationship Id="rId394" Type="http://schemas.openxmlformats.org/officeDocument/2006/relationships/oleObject" Target="../embeddings/oleObject711.bin"/><Relationship Id="rId408" Type="http://schemas.openxmlformats.org/officeDocument/2006/relationships/oleObject" Target="../embeddings/oleObject725.bin"/><Relationship Id="rId615" Type="http://schemas.openxmlformats.org/officeDocument/2006/relationships/oleObject" Target="../embeddings/oleObject932.bin"/><Relationship Id="rId822" Type="http://schemas.openxmlformats.org/officeDocument/2006/relationships/oleObject" Target="../embeddings/oleObject1139.bin"/><Relationship Id="rId212" Type="http://schemas.openxmlformats.org/officeDocument/2006/relationships/oleObject" Target="../embeddings/oleObject529.bin"/><Relationship Id="rId254" Type="http://schemas.openxmlformats.org/officeDocument/2006/relationships/oleObject" Target="../embeddings/oleObject571.bin"/><Relationship Id="rId657" Type="http://schemas.openxmlformats.org/officeDocument/2006/relationships/oleObject" Target="../embeddings/oleObject974.bin"/><Relationship Id="rId699" Type="http://schemas.openxmlformats.org/officeDocument/2006/relationships/oleObject" Target="../embeddings/oleObject1016.bin"/><Relationship Id="rId864" Type="http://schemas.openxmlformats.org/officeDocument/2006/relationships/oleObject" Target="../embeddings/oleObject1181.bin"/><Relationship Id="rId49" Type="http://schemas.openxmlformats.org/officeDocument/2006/relationships/oleObject" Target="../embeddings/oleObject366.bin"/><Relationship Id="rId114" Type="http://schemas.openxmlformats.org/officeDocument/2006/relationships/oleObject" Target="../embeddings/oleObject431.bin"/><Relationship Id="rId296" Type="http://schemas.openxmlformats.org/officeDocument/2006/relationships/oleObject" Target="../embeddings/oleObject613.bin"/><Relationship Id="rId461" Type="http://schemas.openxmlformats.org/officeDocument/2006/relationships/oleObject" Target="../embeddings/oleObject778.bin"/><Relationship Id="rId517" Type="http://schemas.openxmlformats.org/officeDocument/2006/relationships/oleObject" Target="../embeddings/oleObject834.bin"/><Relationship Id="rId559" Type="http://schemas.openxmlformats.org/officeDocument/2006/relationships/oleObject" Target="../embeddings/oleObject876.bin"/><Relationship Id="rId724" Type="http://schemas.openxmlformats.org/officeDocument/2006/relationships/oleObject" Target="../embeddings/oleObject1041.bin"/><Relationship Id="rId766" Type="http://schemas.openxmlformats.org/officeDocument/2006/relationships/oleObject" Target="../embeddings/oleObject1083.bin"/><Relationship Id="rId931" Type="http://schemas.openxmlformats.org/officeDocument/2006/relationships/oleObject" Target="../embeddings/oleObject1248.bin"/><Relationship Id="rId60" Type="http://schemas.openxmlformats.org/officeDocument/2006/relationships/oleObject" Target="../embeddings/oleObject377.bin"/><Relationship Id="rId156" Type="http://schemas.openxmlformats.org/officeDocument/2006/relationships/oleObject" Target="../embeddings/oleObject473.bin"/><Relationship Id="rId198" Type="http://schemas.openxmlformats.org/officeDocument/2006/relationships/oleObject" Target="../embeddings/oleObject515.bin"/><Relationship Id="rId321" Type="http://schemas.openxmlformats.org/officeDocument/2006/relationships/oleObject" Target="../embeddings/oleObject638.bin"/><Relationship Id="rId363" Type="http://schemas.openxmlformats.org/officeDocument/2006/relationships/oleObject" Target="../embeddings/oleObject680.bin"/><Relationship Id="rId419" Type="http://schemas.openxmlformats.org/officeDocument/2006/relationships/oleObject" Target="../embeddings/oleObject736.bin"/><Relationship Id="rId570" Type="http://schemas.openxmlformats.org/officeDocument/2006/relationships/oleObject" Target="../embeddings/oleObject887.bin"/><Relationship Id="rId626" Type="http://schemas.openxmlformats.org/officeDocument/2006/relationships/oleObject" Target="../embeddings/oleObject943.bin"/><Relationship Id="rId223" Type="http://schemas.openxmlformats.org/officeDocument/2006/relationships/oleObject" Target="../embeddings/oleObject540.bin"/><Relationship Id="rId430" Type="http://schemas.openxmlformats.org/officeDocument/2006/relationships/oleObject" Target="../embeddings/oleObject747.bin"/><Relationship Id="rId668" Type="http://schemas.openxmlformats.org/officeDocument/2006/relationships/oleObject" Target="../embeddings/oleObject985.bin"/><Relationship Id="rId833" Type="http://schemas.openxmlformats.org/officeDocument/2006/relationships/oleObject" Target="../embeddings/oleObject1150.bin"/><Relationship Id="rId875" Type="http://schemas.openxmlformats.org/officeDocument/2006/relationships/oleObject" Target="../embeddings/oleObject1192.bin"/><Relationship Id="rId18" Type="http://schemas.openxmlformats.org/officeDocument/2006/relationships/oleObject" Target="../embeddings/oleObject335.bin"/><Relationship Id="rId265" Type="http://schemas.openxmlformats.org/officeDocument/2006/relationships/oleObject" Target="../embeddings/oleObject582.bin"/><Relationship Id="rId472" Type="http://schemas.openxmlformats.org/officeDocument/2006/relationships/oleObject" Target="../embeddings/oleObject789.bin"/><Relationship Id="rId528" Type="http://schemas.openxmlformats.org/officeDocument/2006/relationships/oleObject" Target="../embeddings/oleObject845.bin"/><Relationship Id="rId735" Type="http://schemas.openxmlformats.org/officeDocument/2006/relationships/oleObject" Target="../embeddings/oleObject1052.bin"/><Relationship Id="rId900" Type="http://schemas.openxmlformats.org/officeDocument/2006/relationships/oleObject" Target="../embeddings/oleObject1217.bin"/><Relationship Id="rId942" Type="http://schemas.openxmlformats.org/officeDocument/2006/relationships/oleObject" Target="../embeddings/oleObject1259.bin"/><Relationship Id="rId125" Type="http://schemas.openxmlformats.org/officeDocument/2006/relationships/oleObject" Target="../embeddings/oleObject442.bin"/><Relationship Id="rId167" Type="http://schemas.openxmlformats.org/officeDocument/2006/relationships/oleObject" Target="../embeddings/oleObject484.bin"/><Relationship Id="rId332" Type="http://schemas.openxmlformats.org/officeDocument/2006/relationships/oleObject" Target="../embeddings/oleObject649.bin"/><Relationship Id="rId374" Type="http://schemas.openxmlformats.org/officeDocument/2006/relationships/oleObject" Target="../embeddings/oleObject691.bin"/><Relationship Id="rId581" Type="http://schemas.openxmlformats.org/officeDocument/2006/relationships/oleObject" Target="../embeddings/oleObject898.bin"/><Relationship Id="rId777" Type="http://schemas.openxmlformats.org/officeDocument/2006/relationships/oleObject" Target="../embeddings/oleObject1094.bin"/><Relationship Id="rId71" Type="http://schemas.openxmlformats.org/officeDocument/2006/relationships/oleObject" Target="../embeddings/oleObject388.bin"/><Relationship Id="rId234" Type="http://schemas.openxmlformats.org/officeDocument/2006/relationships/oleObject" Target="../embeddings/oleObject551.bin"/><Relationship Id="rId637" Type="http://schemas.openxmlformats.org/officeDocument/2006/relationships/oleObject" Target="../embeddings/oleObject954.bin"/><Relationship Id="rId679" Type="http://schemas.openxmlformats.org/officeDocument/2006/relationships/oleObject" Target="../embeddings/oleObject996.bin"/><Relationship Id="rId802" Type="http://schemas.openxmlformats.org/officeDocument/2006/relationships/oleObject" Target="../embeddings/oleObject1119.bin"/><Relationship Id="rId844" Type="http://schemas.openxmlformats.org/officeDocument/2006/relationships/oleObject" Target="../embeddings/oleObject1161.bin"/><Relationship Id="rId886" Type="http://schemas.openxmlformats.org/officeDocument/2006/relationships/oleObject" Target="../embeddings/oleObject1203.bin"/><Relationship Id="rId2" Type="http://schemas.microsoft.com/office/2007/relationships/media" Target="../media/media1.avi"/><Relationship Id="rId29" Type="http://schemas.openxmlformats.org/officeDocument/2006/relationships/oleObject" Target="../embeddings/oleObject346.bin"/><Relationship Id="rId276" Type="http://schemas.openxmlformats.org/officeDocument/2006/relationships/oleObject" Target="../embeddings/oleObject593.bin"/><Relationship Id="rId441" Type="http://schemas.openxmlformats.org/officeDocument/2006/relationships/oleObject" Target="../embeddings/oleObject758.bin"/><Relationship Id="rId483" Type="http://schemas.openxmlformats.org/officeDocument/2006/relationships/oleObject" Target="../embeddings/oleObject800.bin"/><Relationship Id="rId539" Type="http://schemas.openxmlformats.org/officeDocument/2006/relationships/oleObject" Target="../embeddings/oleObject856.bin"/><Relationship Id="rId690" Type="http://schemas.openxmlformats.org/officeDocument/2006/relationships/oleObject" Target="../embeddings/oleObject1007.bin"/><Relationship Id="rId704" Type="http://schemas.openxmlformats.org/officeDocument/2006/relationships/oleObject" Target="../embeddings/oleObject1021.bin"/><Relationship Id="rId746" Type="http://schemas.openxmlformats.org/officeDocument/2006/relationships/oleObject" Target="../embeddings/oleObject1063.bin"/><Relationship Id="rId911" Type="http://schemas.openxmlformats.org/officeDocument/2006/relationships/oleObject" Target="../embeddings/oleObject1228.bin"/><Relationship Id="rId40" Type="http://schemas.openxmlformats.org/officeDocument/2006/relationships/oleObject" Target="../embeddings/oleObject357.bin"/><Relationship Id="rId136" Type="http://schemas.openxmlformats.org/officeDocument/2006/relationships/oleObject" Target="../embeddings/oleObject453.bin"/><Relationship Id="rId178" Type="http://schemas.openxmlformats.org/officeDocument/2006/relationships/oleObject" Target="../embeddings/oleObject495.bin"/><Relationship Id="rId301" Type="http://schemas.openxmlformats.org/officeDocument/2006/relationships/oleObject" Target="../embeddings/oleObject618.bin"/><Relationship Id="rId343" Type="http://schemas.openxmlformats.org/officeDocument/2006/relationships/oleObject" Target="../embeddings/oleObject660.bin"/><Relationship Id="rId550" Type="http://schemas.openxmlformats.org/officeDocument/2006/relationships/oleObject" Target="../embeddings/oleObject867.bin"/><Relationship Id="rId788" Type="http://schemas.openxmlformats.org/officeDocument/2006/relationships/oleObject" Target="../embeddings/oleObject1105.bin"/><Relationship Id="rId953" Type="http://schemas.openxmlformats.org/officeDocument/2006/relationships/oleObject" Target="../embeddings/oleObject1270.bin"/><Relationship Id="rId82" Type="http://schemas.openxmlformats.org/officeDocument/2006/relationships/oleObject" Target="../embeddings/oleObject399.bin"/><Relationship Id="rId203" Type="http://schemas.openxmlformats.org/officeDocument/2006/relationships/oleObject" Target="../embeddings/oleObject520.bin"/><Relationship Id="rId385" Type="http://schemas.openxmlformats.org/officeDocument/2006/relationships/oleObject" Target="../embeddings/oleObject702.bin"/><Relationship Id="rId592" Type="http://schemas.openxmlformats.org/officeDocument/2006/relationships/oleObject" Target="../embeddings/oleObject909.bin"/><Relationship Id="rId606" Type="http://schemas.openxmlformats.org/officeDocument/2006/relationships/oleObject" Target="../embeddings/oleObject923.bin"/><Relationship Id="rId648" Type="http://schemas.openxmlformats.org/officeDocument/2006/relationships/oleObject" Target="../embeddings/oleObject965.bin"/><Relationship Id="rId813" Type="http://schemas.openxmlformats.org/officeDocument/2006/relationships/oleObject" Target="../embeddings/oleObject1130.bin"/><Relationship Id="rId855" Type="http://schemas.openxmlformats.org/officeDocument/2006/relationships/oleObject" Target="../embeddings/oleObject1172.bin"/><Relationship Id="rId245" Type="http://schemas.openxmlformats.org/officeDocument/2006/relationships/oleObject" Target="../embeddings/oleObject562.bin"/><Relationship Id="rId287" Type="http://schemas.openxmlformats.org/officeDocument/2006/relationships/oleObject" Target="../embeddings/oleObject604.bin"/><Relationship Id="rId410" Type="http://schemas.openxmlformats.org/officeDocument/2006/relationships/oleObject" Target="../embeddings/oleObject727.bin"/><Relationship Id="rId452" Type="http://schemas.openxmlformats.org/officeDocument/2006/relationships/oleObject" Target="../embeddings/oleObject769.bin"/><Relationship Id="rId494" Type="http://schemas.openxmlformats.org/officeDocument/2006/relationships/oleObject" Target="../embeddings/oleObject811.bin"/><Relationship Id="rId508" Type="http://schemas.openxmlformats.org/officeDocument/2006/relationships/oleObject" Target="../embeddings/oleObject825.bin"/><Relationship Id="rId715" Type="http://schemas.openxmlformats.org/officeDocument/2006/relationships/oleObject" Target="../embeddings/oleObject1032.bin"/><Relationship Id="rId897" Type="http://schemas.openxmlformats.org/officeDocument/2006/relationships/oleObject" Target="../embeddings/oleObject1214.bin"/><Relationship Id="rId922" Type="http://schemas.openxmlformats.org/officeDocument/2006/relationships/oleObject" Target="../embeddings/oleObject1239.bin"/><Relationship Id="rId105" Type="http://schemas.openxmlformats.org/officeDocument/2006/relationships/oleObject" Target="../embeddings/oleObject422.bin"/><Relationship Id="rId147" Type="http://schemas.openxmlformats.org/officeDocument/2006/relationships/oleObject" Target="../embeddings/oleObject464.bin"/><Relationship Id="rId312" Type="http://schemas.openxmlformats.org/officeDocument/2006/relationships/oleObject" Target="../embeddings/oleObject629.bin"/><Relationship Id="rId354" Type="http://schemas.openxmlformats.org/officeDocument/2006/relationships/oleObject" Target="../embeddings/oleObject671.bin"/><Relationship Id="rId757" Type="http://schemas.openxmlformats.org/officeDocument/2006/relationships/oleObject" Target="../embeddings/oleObject1074.bin"/><Relationship Id="rId799" Type="http://schemas.openxmlformats.org/officeDocument/2006/relationships/oleObject" Target="../embeddings/oleObject1116.bin"/><Relationship Id="rId51" Type="http://schemas.openxmlformats.org/officeDocument/2006/relationships/oleObject" Target="../embeddings/oleObject368.bin"/><Relationship Id="rId93" Type="http://schemas.openxmlformats.org/officeDocument/2006/relationships/oleObject" Target="../embeddings/oleObject410.bin"/><Relationship Id="rId189" Type="http://schemas.openxmlformats.org/officeDocument/2006/relationships/oleObject" Target="../embeddings/oleObject506.bin"/><Relationship Id="rId396" Type="http://schemas.openxmlformats.org/officeDocument/2006/relationships/oleObject" Target="../embeddings/oleObject713.bin"/><Relationship Id="rId561" Type="http://schemas.openxmlformats.org/officeDocument/2006/relationships/oleObject" Target="../embeddings/oleObject878.bin"/><Relationship Id="rId617" Type="http://schemas.openxmlformats.org/officeDocument/2006/relationships/oleObject" Target="../embeddings/oleObject934.bin"/><Relationship Id="rId659" Type="http://schemas.openxmlformats.org/officeDocument/2006/relationships/oleObject" Target="../embeddings/oleObject976.bin"/><Relationship Id="rId824" Type="http://schemas.openxmlformats.org/officeDocument/2006/relationships/oleObject" Target="../embeddings/oleObject1141.bin"/><Relationship Id="rId866" Type="http://schemas.openxmlformats.org/officeDocument/2006/relationships/oleObject" Target="../embeddings/oleObject1183.bin"/><Relationship Id="rId214" Type="http://schemas.openxmlformats.org/officeDocument/2006/relationships/oleObject" Target="../embeddings/oleObject531.bin"/><Relationship Id="rId256" Type="http://schemas.openxmlformats.org/officeDocument/2006/relationships/oleObject" Target="../embeddings/oleObject573.bin"/><Relationship Id="rId298" Type="http://schemas.openxmlformats.org/officeDocument/2006/relationships/oleObject" Target="../embeddings/oleObject615.bin"/><Relationship Id="rId421" Type="http://schemas.openxmlformats.org/officeDocument/2006/relationships/oleObject" Target="../embeddings/oleObject738.bin"/><Relationship Id="rId463" Type="http://schemas.openxmlformats.org/officeDocument/2006/relationships/oleObject" Target="../embeddings/oleObject780.bin"/><Relationship Id="rId519" Type="http://schemas.openxmlformats.org/officeDocument/2006/relationships/oleObject" Target="../embeddings/oleObject836.bin"/><Relationship Id="rId670" Type="http://schemas.openxmlformats.org/officeDocument/2006/relationships/oleObject" Target="../embeddings/oleObject987.bin"/><Relationship Id="rId116" Type="http://schemas.openxmlformats.org/officeDocument/2006/relationships/oleObject" Target="../embeddings/oleObject433.bin"/><Relationship Id="rId158" Type="http://schemas.openxmlformats.org/officeDocument/2006/relationships/oleObject" Target="../embeddings/oleObject475.bin"/><Relationship Id="rId323" Type="http://schemas.openxmlformats.org/officeDocument/2006/relationships/oleObject" Target="../embeddings/oleObject640.bin"/><Relationship Id="rId530" Type="http://schemas.openxmlformats.org/officeDocument/2006/relationships/oleObject" Target="../embeddings/oleObject847.bin"/><Relationship Id="rId726" Type="http://schemas.openxmlformats.org/officeDocument/2006/relationships/oleObject" Target="../embeddings/oleObject1043.bin"/><Relationship Id="rId768" Type="http://schemas.openxmlformats.org/officeDocument/2006/relationships/oleObject" Target="../embeddings/oleObject1085.bin"/><Relationship Id="rId933" Type="http://schemas.openxmlformats.org/officeDocument/2006/relationships/oleObject" Target="../embeddings/oleObject1250.bin"/><Relationship Id="rId20" Type="http://schemas.openxmlformats.org/officeDocument/2006/relationships/oleObject" Target="../embeddings/oleObject337.bin"/><Relationship Id="rId62" Type="http://schemas.openxmlformats.org/officeDocument/2006/relationships/oleObject" Target="../embeddings/oleObject379.bin"/><Relationship Id="rId365" Type="http://schemas.openxmlformats.org/officeDocument/2006/relationships/oleObject" Target="../embeddings/oleObject682.bin"/><Relationship Id="rId572" Type="http://schemas.openxmlformats.org/officeDocument/2006/relationships/oleObject" Target="../embeddings/oleObject889.bin"/><Relationship Id="rId628" Type="http://schemas.openxmlformats.org/officeDocument/2006/relationships/oleObject" Target="../embeddings/oleObject945.bin"/><Relationship Id="rId835" Type="http://schemas.openxmlformats.org/officeDocument/2006/relationships/oleObject" Target="../embeddings/oleObject1152.bin"/><Relationship Id="rId225" Type="http://schemas.openxmlformats.org/officeDocument/2006/relationships/oleObject" Target="../embeddings/oleObject542.bin"/><Relationship Id="rId267" Type="http://schemas.openxmlformats.org/officeDocument/2006/relationships/oleObject" Target="../embeddings/oleObject584.bin"/><Relationship Id="rId432" Type="http://schemas.openxmlformats.org/officeDocument/2006/relationships/oleObject" Target="../embeddings/oleObject749.bin"/><Relationship Id="rId474" Type="http://schemas.openxmlformats.org/officeDocument/2006/relationships/oleObject" Target="../embeddings/oleObject791.bin"/><Relationship Id="rId877" Type="http://schemas.openxmlformats.org/officeDocument/2006/relationships/oleObject" Target="../embeddings/oleObject1194.bin"/><Relationship Id="rId127" Type="http://schemas.openxmlformats.org/officeDocument/2006/relationships/oleObject" Target="../embeddings/oleObject444.bin"/><Relationship Id="rId681" Type="http://schemas.openxmlformats.org/officeDocument/2006/relationships/oleObject" Target="../embeddings/oleObject998.bin"/><Relationship Id="rId737" Type="http://schemas.openxmlformats.org/officeDocument/2006/relationships/oleObject" Target="../embeddings/oleObject1054.bin"/><Relationship Id="rId779" Type="http://schemas.openxmlformats.org/officeDocument/2006/relationships/oleObject" Target="../embeddings/oleObject1096.bin"/><Relationship Id="rId902" Type="http://schemas.openxmlformats.org/officeDocument/2006/relationships/oleObject" Target="../embeddings/oleObject1219.bin"/><Relationship Id="rId944" Type="http://schemas.openxmlformats.org/officeDocument/2006/relationships/oleObject" Target="../embeddings/oleObject1261.bin"/><Relationship Id="rId31" Type="http://schemas.openxmlformats.org/officeDocument/2006/relationships/oleObject" Target="../embeddings/oleObject348.bin"/><Relationship Id="rId73" Type="http://schemas.openxmlformats.org/officeDocument/2006/relationships/oleObject" Target="../embeddings/oleObject390.bin"/><Relationship Id="rId169" Type="http://schemas.openxmlformats.org/officeDocument/2006/relationships/oleObject" Target="../embeddings/oleObject486.bin"/><Relationship Id="rId334" Type="http://schemas.openxmlformats.org/officeDocument/2006/relationships/oleObject" Target="../embeddings/oleObject651.bin"/><Relationship Id="rId376" Type="http://schemas.openxmlformats.org/officeDocument/2006/relationships/oleObject" Target="../embeddings/oleObject693.bin"/><Relationship Id="rId541" Type="http://schemas.openxmlformats.org/officeDocument/2006/relationships/oleObject" Target="../embeddings/oleObject858.bin"/><Relationship Id="rId583" Type="http://schemas.openxmlformats.org/officeDocument/2006/relationships/oleObject" Target="../embeddings/oleObject900.bin"/><Relationship Id="rId639" Type="http://schemas.openxmlformats.org/officeDocument/2006/relationships/oleObject" Target="../embeddings/oleObject956.bin"/><Relationship Id="rId790" Type="http://schemas.openxmlformats.org/officeDocument/2006/relationships/oleObject" Target="../embeddings/oleObject1107.bin"/><Relationship Id="rId804" Type="http://schemas.openxmlformats.org/officeDocument/2006/relationships/oleObject" Target="../embeddings/oleObject1121.bin"/><Relationship Id="rId4" Type="http://schemas.microsoft.com/office/2007/relationships/media" Target="../media/media2.avi"/><Relationship Id="rId180" Type="http://schemas.openxmlformats.org/officeDocument/2006/relationships/oleObject" Target="../embeddings/oleObject497.bin"/><Relationship Id="rId236" Type="http://schemas.openxmlformats.org/officeDocument/2006/relationships/oleObject" Target="../embeddings/oleObject553.bin"/><Relationship Id="rId278" Type="http://schemas.openxmlformats.org/officeDocument/2006/relationships/oleObject" Target="../embeddings/oleObject595.bin"/><Relationship Id="rId401" Type="http://schemas.openxmlformats.org/officeDocument/2006/relationships/oleObject" Target="../embeddings/oleObject718.bin"/><Relationship Id="rId443" Type="http://schemas.openxmlformats.org/officeDocument/2006/relationships/oleObject" Target="../embeddings/oleObject760.bin"/><Relationship Id="rId650" Type="http://schemas.openxmlformats.org/officeDocument/2006/relationships/oleObject" Target="../embeddings/oleObject967.bin"/><Relationship Id="rId846" Type="http://schemas.openxmlformats.org/officeDocument/2006/relationships/oleObject" Target="../embeddings/oleObject1163.bin"/><Relationship Id="rId888" Type="http://schemas.openxmlformats.org/officeDocument/2006/relationships/oleObject" Target="../embeddings/oleObject1205.bin"/><Relationship Id="rId303" Type="http://schemas.openxmlformats.org/officeDocument/2006/relationships/oleObject" Target="../embeddings/oleObject620.bin"/><Relationship Id="rId485" Type="http://schemas.openxmlformats.org/officeDocument/2006/relationships/oleObject" Target="../embeddings/oleObject802.bin"/><Relationship Id="rId692" Type="http://schemas.openxmlformats.org/officeDocument/2006/relationships/oleObject" Target="../embeddings/oleObject1009.bin"/><Relationship Id="rId706" Type="http://schemas.openxmlformats.org/officeDocument/2006/relationships/oleObject" Target="../embeddings/oleObject1023.bin"/><Relationship Id="rId748" Type="http://schemas.openxmlformats.org/officeDocument/2006/relationships/oleObject" Target="../embeddings/oleObject1065.bin"/><Relationship Id="rId913" Type="http://schemas.openxmlformats.org/officeDocument/2006/relationships/oleObject" Target="../embeddings/oleObject1230.bin"/><Relationship Id="rId955" Type="http://schemas.openxmlformats.org/officeDocument/2006/relationships/oleObject" Target="../embeddings/oleObject1272.bin"/><Relationship Id="rId42" Type="http://schemas.openxmlformats.org/officeDocument/2006/relationships/oleObject" Target="../embeddings/oleObject359.bin"/><Relationship Id="rId84" Type="http://schemas.openxmlformats.org/officeDocument/2006/relationships/oleObject" Target="../embeddings/oleObject401.bin"/><Relationship Id="rId138" Type="http://schemas.openxmlformats.org/officeDocument/2006/relationships/oleObject" Target="../embeddings/oleObject455.bin"/><Relationship Id="rId345" Type="http://schemas.openxmlformats.org/officeDocument/2006/relationships/oleObject" Target="../embeddings/oleObject662.bin"/><Relationship Id="rId387" Type="http://schemas.openxmlformats.org/officeDocument/2006/relationships/oleObject" Target="../embeddings/oleObject704.bin"/><Relationship Id="rId510" Type="http://schemas.openxmlformats.org/officeDocument/2006/relationships/oleObject" Target="../embeddings/oleObject827.bin"/><Relationship Id="rId552" Type="http://schemas.openxmlformats.org/officeDocument/2006/relationships/oleObject" Target="../embeddings/oleObject869.bin"/><Relationship Id="rId594" Type="http://schemas.openxmlformats.org/officeDocument/2006/relationships/oleObject" Target="../embeddings/oleObject911.bin"/><Relationship Id="rId608" Type="http://schemas.openxmlformats.org/officeDocument/2006/relationships/oleObject" Target="../embeddings/oleObject925.bin"/><Relationship Id="rId815" Type="http://schemas.openxmlformats.org/officeDocument/2006/relationships/oleObject" Target="../embeddings/oleObject1132.bin"/><Relationship Id="rId191" Type="http://schemas.openxmlformats.org/officeDocument/2006/relationships/oleObject" Target="../embeddings/oleObject508.bin"/><Relationship Id="rId205" Type="http://schemas.openxmlformats.org/officeDocument/2006/relationships/oleObject" Target="../embeddings/oleObject522.bin"/><Relationship Id="rId247" Type="http://schemas.openxmlformats.org/officeDocument/2006/relationships/oleObject" Target="../embeddings/oleObject564.bin"/><Relationship Id="rId412" Type="http://schemas.openxmlformats.org/officeDocument/2006/relationships/oleObject" Target="../embeddings/oleObject729.bin"/><Relationship Id="rId857" Type="http://schemas.openxmlformats.org/officeDocument/2006/relationships/oleObject" Target="../embeddings/oleObject1174.bin"/><Relationship Id="rId899" Type="http://schemas.openxmlformats.org/officeDocument/2006/relationships/oleObject" Target="../embeddings/oleObject1216.bin"/><Relationship Id="rId107" Type="http://schemas.openxmlformats.org/officeDocument/2006/relationships/oleObject" Target="../embeddings/oleObject424.bin"/><Relationship Id="rId289" Type="http://schemas.openxmlformats.org/officeDocument/2006/relationships/oleObject" Target="../embeddings/oleObject606.bin"/><Relationship Id="rId454" Type="http://schemas.openxmlformats.org/officeDocument/2006/relationships/oleObject" Target="../embeddings/oleObject771.bin"/><Relationship Id="rId496" Type="http://schemas.openxmlformats.org/officeDocument/2006/relationships/oleObject" Target="../embeddings/oleObject813.bin"/><Relationship Id="rId661" Type="http://schemas.openxmlformats.org/officeDocument/2006/relationships/oleObject" Target="../embeddings/oleObject978.bin"/><Relationship Id="rId717" Type="http://schemas.openxmlformats.org/officeDocument/2006/relationships/oleObject" Target="../embeddings/oleObject1034.bin"/><Relationship Id="rId759" Type="http://schemas.openxmlformats.org/officeDocument/2006/relationships/oleObject" Target="../embeddings/oleObject1076.bin"/><Relationship Id="rId924" Type="http://schemas.openxmlformats.org/officeDocument/2006/relationships/oleObject" Target="../embeddings/oleObject1241.bin"/><Relationship Id="rId11" Type="http://schemas.openxmlformats.org/officeDocument/2006/relationships/oleObject" Target="../embeddings/oleObject329.bin"/><Relationship Id="rId53" Type="http://schemas.openxmlformats.org/officeDocument/2006/relationships/oleObject" Target="../embeddings/oleObject370.bin"/><Relationship Id="rId149" Type="http://schemas.openxmlformats.org/officeDocument/2006/relationships/oleObject" Target="../embeddings/oleObject466.bin"/><Relationship Id="rId314" Type="http://schemas.openxmlformats.org/officeDocument/2006/relationships/oleObject" Target="../embeddings/oleObject631.bin"/><Relationship Id="rId356" Type="http://schemas.openxmlformats.org/officeDocument/2006/relationships/oleObject" Target="../embeddings/oleObject673.bin"/><Relationship Id="rId398" Type="http://schemas.openxmlformats.org/officeDocument/2006/relationships/oleObject" Target="../embeddings/oleObject715.bin"/><Relationship Id="rId521" Type="http://schemas.openxmlformats.org/officeDocument/2006/relationships/oleObject" Target="../embeddings/oleObject838.bin"/><Relationship Id="rId563" Type="http://schemas.openxmlformats.org/officeDocument/2006/relationships/oleObject" Target="../embeddings/oleObject880.bin"/><Relationship Id="rId619" Type="http://schemas.openxmlformats.org/officeDocument/2006/relationships/oleObject" Target="../embeddings/oleObject936.bin"/><Relationship Id="rId770" Type="http://schemas.openxmlformats.org/officeDocument/2006/relationships/oleObject" Target="../embeddings/oleObject1087.bin"/><Relationship Id="rId95" Type="http://schemas.openxmlformats.org/officeDocument/2006/relationships/oleObject" Target="../embeddings/oleObject412.bin"/><Relationship Id="rId160" Type="http://schemas.openxmlformats.org/officeDocument/2006/relationships/oleObject" Target="../embeddings/oleObject477.bin"/><Relationship Id="rId216" Type="http://schemas.openxmlformats.org/officeDocument/2006/relationships/oleObject" Target="../embeddings/oleObject533.bin"/><Relationship Id="rId423" Type="http://schemas.openxmlformats.org/officeDocument/2006/relationships/oleObject" Target="../embeddings/oleObject740.bin"/><Relationship Id="rId826" Type="http://schemas.openxmlformats.org/officeDocument/2006/relationships/oleObject" Target="../embeddings/oleObject1143.bin"/><Relationship Id="rId868" Type="http://schemas.openxmlformats.org/officeDocument/2006/relationships/oleObject" Target="../embeddings/oleObject1185.bin"/><Relationship Id="rId258" Type="http://schemas.openxmlformats.org/officeDocument/2006/relationships/oleObject" Target="../embeddings/oleObject575.bin"/><Relationship Id="rId465" Type="http://schemas.openxmlformats.org/officeDocument/2006/relationships/oleObject" Target="../embeddings/oleObject782.bin"/><Relationship Id="rId630" Type="http://schemas.openxmlformats.org/officeDocument/2006/relationships/oleObject" Target="../embeddings/oleObject947.bin"/><Relationship Id="rId672" Type="http://schemas.openxmlformats.org/officeDocument/2006/relationships/oleObject" Target="../embeddings/oleObject989.bin"/><Relationship Id="rId728" Type="http://schemas.openxmlformats.org/officeDocument/2006/relationships/oleObject" Target="../embeddings/oleObject1045.bin"/><Relationship Id="rId935" Type="http://schemas.openxmlformats.org/officeDocument/2006/relationships/oleObject" Target="../embeddings/oleObject1252.bin"/><Relationship Id="rId22" Type="http://schemas.openxmlformats.org/officeDocument/2006/relationships/oleObject" Target="../embeddings/oleObject339.bin"/><Relationship Id="rId64" Type="http://schemas.openxmlformats.org/officeDocument/2006/relationships/oleObject" Target="../embeddings/oleObject381.bin"/><Relationship Id="rId118" Type="http://schemas.openxmlformats.org/officeDocument/2006/relationships/oleObject" Target="../embeddings/oleObject435.bin"/><Relationship Id="rId325" Type="http://schemas.openxmlformats.org/officeDocument/2006/relationships/oleObject" Target="../embeddings/oleObject642.bin"/><Relationship Id="rId367" Type="http://schemas.openxmlformats.org/officeDocument/2006/relationships/oleObject" Target="../embeddings/oleObject684.bin"/><Relationship Id="rId532" Type="http://schemas.openxmlformats.org/officeDocument/2006/relationships/oleObject" Target="../embeddings/oleObject849.bin"/><Relationship Id="rId574" Type="http://schemas.openxmlformats.org/officeDocument/2006/relationships/oleObject" Target="../embeddings/oleObject891.bin"/><Relationship Id="rId171" Type="http://schemas.openxmlformats.org/officeDocument/2006/relationships/oleObject" Target="../embeddings/oleObject488.bin"/><Relationship Id="rId227" Type="http://schemas.openxmlformats.org/officeDocument/2006/relationships/oleObject" Target="../embeddings/oleObject544.bin"/><Relationship Id="rId781" Type="http://schemas.openxmlformats.org/officeDocument/2006/relationships/oleObject" Target="../embeddings/oleObject1098.bin"/><Relationship Id="rId837" Type="http://schemas.openxmlformats.org/officeDocument/2006/relationships/oleObject" Target="../embeddings/oleObject1154.bin"/><Relationship Id="rId879" Type="http://schemas.openxmlformats.org/officeDocument/2006/relationships/oleObject" Target="../embeddings/oleObject1196.bin"/><Relationship Id="rId269" Type="http://schemas.openxmlformats.org/officeDocument/2006/relationships/oleObject" Target="../embeddings/oleObject586.bin"/><Relationship Id="rId434" Type="http://schemas.openxmlformats.org/officeDocument/2006/relationships/oleObject" Target="../embeddings/oleObject751.bin"/><Relationship Id="rId476" Type="http://schemas.openxmlformats.org/officeDocument/2006/relationships/oleObject" Target="../embeddings/oleObject793.bin"/><Relationship Id="rId641" Type="http://schemas.openxmlformats.org/officeDocument/2006/relationships/oleObject" Target="../embeddings/oleObject958.bin"/><Relationship Id="rId683" Type="http://schemas.openxmlformats.org/officeDocument/2006/relationships/oleObject" Target="../embeddings/oleObject1000.bin"/><Relationship Id="rId739" Type="http://schemas.openxmlformats.org/officeDocument/2006/relationships/oleObject" Target="../embeddings/oleObject1056.bin"/><Relationship Id="rId890" Type="http://schemas.openxmlformats.org/officeDocument/2006/relationships/oleObject" Target="../embeddings/oleObject1207.bin"/><Relationship Id="rId904" Type="http://schemas.openxmlformats.org/officeDocument/2006/relationships/oleObject" Target="../embeddings/oleObject1221.bin"/><Relationship Id="rId33" Type="http://schemas.openxmlformats.org/officeDocument/2006/relationships/oleObject" Target="../embeddings/oleObject350.bin"/><Relationship Id="rId129" Type="http://schemas.openxmlformats.org/officeDocument/2006/relationships/oleObject" Target="../embeddings/oleObject446.bin"/><Relationship Id="rId280" Type="http://schemas.openxmlformats.org/officeDocument/2006/relationships/oleObject" Target="../embeddings/oleObject597.bin"/><Relationship Id="rId336" Type="http://schemas.openxmlformats.org/officeDocument/2006/relationships/oleObject" Target="../embeddings/oleObject653.bin"/><Relationship Id="rId501" Type="http://schemas.openxmlformats.org/officeDocument/2006/relationships/oleObject" Target="../embeddings/oleObject818.bin"/><Relationship Id="rId543" Type="http://schemas.openxmlformats.org/officeDocument/2006/relationships/oleObject" Target="../embeddings/oleObject860.bin"/><Relationship Id="rId946" Type="http://schemas.openxmlformats.org/officeDocument/2006/relationships/oleObject" Target="../embeddings/oleObject1263.bin"/><Relationship Id="rId75" Type="http://schemas.openxmlformats.org/officeDocument/2006/relationships/oleObject" Target="../embeddings/oleObject392.bin"/><Relationship Id="rId140" Type="http://schemas.openxmlformats.org/officeDocument/2006/relationships/oleObject" Target="../embeddings/oleObject457.bin"/><Relationship Id="rId182" Type="http://schemas.openxmlformats.org/officeDocument/2006/relationships/oleObject" Target="../embeddings/oleObject499.bin"/><Relationship Id="rId378" Type="http://schemas.openxmlformats.org/officeDocument/2006/relationships/oleObject" Target="../embeddings/oleObject695.bin"/><Relationship Id="rId403" Type="http://schemas.openxmlformats.org/officeDocument/2006/relationships/oleObject" Target="../embeddings/oleObject720.bin"/><Relationship Id="rId585" Type="http://schemas.openxmlformats.org/officeDocument/2006/relationships/oleObject" Target="../embeddings/oleObject902.bin"/><Relationship Id="rId750" Type="http://schemas.openxmlformats.org/officeDocument/2006/relationships/oleObject" Target="../embeddings/oleObject1067.bin"/><Relationship Id="rId792" Type="http://schemas.openxmlformats.org/officeDocument/2006/relationships/oleObject" Target="../embeddings/oleObject1109.bin"/><Relationship Id="rId806" Type="http://schemas.openxmlformats.org/officeDocument/2006/relationships/oleObject" Target="../embeddings/oleObject1123.bin"/><Relationship Id="rId848" Type="http://schemas.openxmlformats.org/officeDocument/2006/relationships/oleObject" Target="../embeddings/oleObject1165.bin"/><Relationship Id="rId6" Type="http://schemas.openxmlformats.org/officeDocument/2006/relationships/slideLayout" Target="../slideLayouts/slideLayout2.xml"/><Relationship Id="rId238" Type="http://schemas.openxmlformats.org/officeDocument/2006/relationships/oleObject" Target="../embeddings/oleObject555.bin"/><Relationship Id="rId445" Type="http://schemas.openxmlformats.org/officeDocument/2006/relationships/oleObject" Target="../embeddings/oleObject762.bin"/><Relationship Id="rId487" Type="http://schemas.openxmlformats.org/officeDocument/2006/relationships/oleObject" Target="../embeddings/oleObject804.bin"/><Relationship Id="rId610" Type="http://schemas.openxmlformats.org/officeDocument/2006/relationships/oleObject" Target="../embeddings/oleObject927.bin"/><Relationship Id="rId652" Type="http://schemas.openxmlformats.org/officeDocument/2006/relationships/oleObject" Target="../embeddings/oleObject969.bin"/><Relationship Id="rId694" Type="http://schemas.openxmlformats.org/officeDocument/2006/relationships/oleObject" Target="../embeddings/oleObject1011.bin"/><Relationship Id="rId708" Type="http://schemas.openxmlformats.org/officeDocument/2006/relationships/oleObject" Target="../embeddings/oleObject1025.bin"/><Relationship Id="rId915" Type="http://schemas.openxmlformats.org/officeDocument/2006/relationships/oleObject" Target="../embeddings/oleObject1232.bin"/><Relationship Id="rId291" Type="http://schemas.openxmlformats.org/officeDocument/2006/relationships/oleObject" Target="../embeddings/oleObject608.bin"/><Relationship Id="rId305" Type="http://schemas.openxmlformats.org/officeDocument/2006/relationships/oleObject" Target="../embeddings/oleObject622.bin"/><Relationship Id="rId347" Type="http://schemas.openxmlformats.org/officeDocument/2006/relationships/oleObject" Target="../embeddings/oleObject664.bin"/><Relationship Id="rId512" Type="http://schemas.openxmlformats.org/officeDocument/2006/relationships/oleObject" Target="../embeddings/oleObject829.bin"/><Relationship Id="rId957" Type="http://schemas.openxmlformats.org/officeDocument/2006/relationships/image" Target="../media/image72.png"/><Relationship Id="rId44" Type="http://schemas.openxmlformats.org/officeDocument/2006/relationships/oleObject" Target="../embeddings/oleObject361.bin"/><Relationship Id="rId86" Type="http://schemas.openxmlformats.org/officeDocument/2006/relationships/oleObject" Target="../embeddings/oleObject403.bin"/><Relationship Id="rId151" Type="http://schemas.openxmlformats.org/officeDocument/2006/relationships/oleObject" Target="../embeddings/oleObject468.bin"/><Relationship Id="rId389" Type="http://schemas.openxmlformats.org/officeDocument/2006/relationships/oleObject" Target="../embeddings/oleObject706.bin"/><Relationship Id="rId554" Type="http://schemas.openxmlformats.org/officeDocument/2006/relationships/oleObject" Target="../embeddings/oleObject871.bin"/><Relationship Id="rId596" Type="http://schemas.openxmlformats.org/officeDocument/2006/relationships/oleObject" Target="../embeddings/oleObject913.bin"/><Relationship Id="rId761" Type="http://schemas.openxmlformats.org/officeDocument/2006/relationships/oleObject" Target="../embeddings/oleObject1078.bin"/><Relationship Id="rId817" Type="http://schemas.openxmlformats.org/officeDocument/2006/relationships/oleObject" Target="../embeddings/oleObject1134.bin"/><Relationship Id="rId859" Type="http://schemas.openxmlformats.org/officeDocument/2006/relationships/oleObject" Target="../embeddings/oleObject1176.bin"/><Relationship Id="rId193" Type="http://schemas.openxmlformats.org/officeDocument/2006/relationships/oleObject" Target="../embeddings/oleObject510.bin"/><Relationship Id="rId207" Type="http://schemas.openxmlformats.org/officeDocument/2006/relationships/oleObject" Target="../embeddings/oleObject524.bin"/><Relationship Id="rId249" Type="http://schemas.openxmlformats.org/officeDocument/2006/relationships/oleObject" Target="../embeddings/oleObject566.bin"/><Relationship Id="rId414" Type="http://schemas.openxmlformats.org/officeDocument/2006/relationships/oleObject" Target="../embeddings/oleObject731.bin"/><Relationship Id="rId456" Type="http://schemas.openxmlformats.org/officeDocument/2006/relationships/oleObject" Target="../embeddings/oleObject773.bin"/><Relationship Id="rId498" Type="http://schemas.openxmlformats.org/officeDocument/2006/relationships/oleObject" Target="../embeddings/oleObject815.bin"/><Relationship Id="rId621" Type="http://schemas.openxmlformats.org/officeDocument/2006/relationships/oleObject" Target="../embeddings/oleObject938.bin"/><Relationship Id="rId663" Type="http://schemas.openxmlformats.org/officeDocument/2006/relationships/oleObject" Target="../embeddings/oleObject980.bin"/><Relationship Id="rId870" Type="http://schemas.openxmlformats.org/officeDocument/2006/relationships/oleObject" Target="../embeddings/oleObject1187.bin"/><Relationship Id="rId13" Type="http://schemas.openxmlformats.org/officeDocument/2006/relationships/oleObject" Target="../embeddings/oleObject330.bin"/><Relationship Id="rId109" Type="http://schemas.openxmlformats.org/officeDocument/2006/relationships/oleObject" Target="../embeddings/oleObject426.bin"/><Relationship Id="rId260" Type="http://schemas.openxmlformats.org/officeDocument/2006/relationships/oleObject" Target="../embeddings/oleObject577.bin"/><Relationship Id="rId316" Type="http://schemas.openxmlformats.org/officeDocument/2006/relationships/oleObject" Target="../embeddings/oleObject633.bin"/><Relationship Id="rId523" Type="http://schemas.openxmlformats.org/officeDocument/2006/relationships/oleObject" Target="../embeddings/oleObject840.bin"/><Relationship Id="rId719" Type="http://schemas.openxmlformats.org/officeDocument/2006/relationships/oleObject" Target="../embeddings/oleObject1036.bin"/><Relationship Id="rId926" Type="http://schemas.openxmlformats.org/officeDocument/2006/relationships/oleObject" Target="../embeddings/oleObject1243.bin"/><Relationship Id="rId55" Type="http://schemas.openxmlformats.org/officeDocument/2006/relationships/oleObject" Target="../embeddings/oleObject372.bin"/><Relationship Id="rId97" Type="http://schemas.openxmlformats.org/officeDocument/2006/relationships/oleObject" Target="../embeddings/oleObject414.bin"/><Relationship Id="rId120" Type="http://schemas.openxmlformats.org/officeDocument/2006/relationships/oleObject" Target="../embeddings/oleObject437.bin"/><Relationship Id="rId358" Type="http://schemas.openxmlformats.org/officeDocument/2006/relationships/oleObject" Target="../embeddings/oleObject675.bin"/><Relationship Id="rId565" Type="http://schemas.openxmlformats.org/officeDocument/2006/relationships/oleObject" Target="../embeddings/oleObject882.bin"/><Relationship Id="rId730" Type="http://schemas.openxmlformats.org/officeDocument/2006/relationships/oleObject" Target="../embeddings/oleObject1047.bin"/><Relationship Id="rId772" Type="http://schemas.openxmlformats.org/officeDocument/2006/relationships/oleObject" Target="../embeddings/oleObject1089.bin"/><Relationship Id="rId828" Type="http://schemas.openxmlformats.org/officeDocument/2006/relationships/oleObject" Target="../embeddings/oleObject1145.bin"/><Relationship Id="rId162" Type="http://schemas.openxmlformats.org/officeDocument/2006/relationships/oleObject" Target="../embeddings/oleObject479.bin"/><Relationship Id="rId218" Type="http://schemas.openxmlformats.org/officeDocument/2006/relationships/oleObject" Target="../embeddings/oleObject535.bin"/><Relationship Id="rId425" Type="http://schemas.openxmlformats.org/officeDocument/2006/relationships/oleObject" Target="../embeddings/oleObject742.bin"/><Relationship Id="rId467" Type="http://schemas.openxmlformats.org/officeDocument/2006/relationships/oleObject" Target="../embeddings/oleObject784.bin"/><Relationship Id="rId632" Type="http://schemas.openxmlformats.org/officeDocument/2006/relationships/oleObject" Target="../embeddings/oleObject949.bin"/><Relationship Id="rId271" Type="http://schemas.openxmlformats.org/officeDocument/2006/relationships/oleObject" Target="../embeddings/oleObject588.bin"/><Relationship Id="rId674" Type="http://schemas.openxmlformats.org/officeDocument/2006/relationships/oleObject" Target="../embeddings/oleObject991.bin"/><Relationship Id="rId881" Type="http://schemas.openxmlformats.org/officeDocument/2006/relationships/oleObject" Target="../embeddings/oleObject1198.bin"/><Relationship Id="rId937" Type="http://schemas.openxmlformats.org/officeDocument/2006/relationships/oleObject" Target="../embeddings/oleObject1254.bin"/><Relationship Id="rId24" Type="http://schemas.openxmlformats.org/officeDocument/2006/relationships/oleObject" Target="../embeddings/oleObject341.bin"/><Relationship Id="rId66" Type="http://schemas.openxmlformats.org/officeDocument/2006/relationships/oleObject" Target="../embeddings/oleObject383.bin"/><Relationship Id="rId131" Type="http://schemas.openxmlformats.org/officeDocument/2006/relationships/oleObject" Target="../embeddings/oleObject448.bin"/><Relationship Id="rId327" Type="http://schemas.openxmlformats.org/officeDocument/2006/relationships/oleObject" Target="../embeddings/oleObject644.bin"/><Relationship Id="rId369" Type="http://schemas.openxmlformats.org/officeDocument/2006/relationships/oleObject" Target="../embeddings/oleObject686.bin"/><Relationship Id="rId534" Type="http://schemas.openxmlformats.org/officeDocument/2006/relationships/oleObject" Target="../embeddings/oleObject851.bin"/><Relationship Id="rId576" Type="http://schemas.openxmlformats.org/officeDocument/2006/relationships/oleObject" Target="../embeddings/oleObject893.bin"/><Relationship Id="rId741" Type="http://schemas.openxmlformats.org/officeDocument/2006/relationships/oleObject" Target="../embeddings/oleObject1058.bin"/><Relationship Id="rId783" Type="http://schemas.openxmlformats.org/officeDocument/2006/relationships/oleObject" Target="../embeddings/oleObject1100.bin"/><Relationship Id="rId839" Type="http://schemas.openxmlformats.org/officeDocument/2006/relationships/oleObject" Target="../embeddings/oleObject1156.bin"/><Relationship Id="rId173" Type="http://schemas.openxmlformats.org/officeDocument/2006/relationships/oleObject" Target="../embeddings/oleObject490.bin"/><Relationship Id="rId229" Type="http://schemas.openxmlformats.org/officeDocument/2006/relationships/oleObject" Target="../embeddings/oleObject546.bin"/><Relationship Id="rId380" Type="http://schemas.openxmlformats.org/officeDocument/2006/relationships/oleObject" Target="../embeddings/oleObject697.bin"/><Relationship Id="rId436" Type="http://schemas.openxmlformats.org/officeDocument/2006/relationships/oleObject" Target="../embeddings/oleObject753.bin"/><Relationship Id="rId601" Type="http://schemas.openxmlformats.org/officeDocument/2006/relationships/oleObject" Target="../embeddings/oleObject918.bin"/><Relationship Id="rId643" Type="http://schemas.openxmlformats.org/officeDocument/2006/relationships/oleObject" Target="../embeddings/oleObject960.bin"/><Relationship Id="rId240" Type="http://schemas.openxmlformats.org/officeDocument/2006/relationships/oleObject" Target="../embeddings/oleObject557.bin"/><Relationship Id="rId478" Type="http://schemas.openxmlformats.org/officeDocument/2006/relationships/oleObject" Target="../embeddings/oleObject795.bin"/><Relationship Id="rId685" Type="http://schemas.openxmlformats.org/officeDocument/2006/relationships/oleObject" Target="../embeddings/oleObject1002.bin"/><Relationship Id="rId850" Type="http://schemas.openxmlformats.org/officeDocument/2006/relationships/oleObject" Target="../embeddings/oleObject1167.bin"/><Relationship Id="rId892" Type="http://schemas.openxmlformats.org/officeDocument/2006/relationships/oleObject" Target="../embeddings/oleObject1209.bin"/><Relationship Id="rId906" Type="http://schemas.openxmlformats.org/officeDocument/2006/relationships/oleObject" Target="../embeddings/oleObject1223.bin"/><Relationship Id="rId948" Type="http://schemas.openxmlformats.org/officeDocument/2006/relationships/oleObject" Target="../embeddings/oleObject1265.bin"/><Relationship Id="rId35" Type="http://schemas.openxmlformats.org/officeDocument/2006/relationships/oleObject" Target="../embeddings/oleObject352.bin"/><Relationship Id="rId77" Type="http://schemas.openxmlformats.org/officeDocument/2006/relationships/oleObject" Target="../embeddings/oleObject394.bin"/><Relationship Id="rId100" Type="http://schemas.openxmlformats.org/officeDocument/2006/relationships/oleObject" Target="../embeddings/oleObject417.bin"/><Relationship Id="rId282" Type="http://schemas.openxmlformats.org/officeDocument/2006/relationships/oleObject" Target="../embeddings/oleObject599.bin"/><Relationship Id="rId338" Type="http://schemas.openxmlformats.org/officeDocument/2006/relationships/oleObject" Target="../embeddings/oleObject655.bin"/><Relationship Id="rId503" Type="http://schemas.openxmlformats.org/officeDocument/2006/relationships/oleObject" Target="../embeddings/oleObject820.bin"/><Relationship Id="rId545" Type="http://schemas.openxmlformats.org/officeDocument/2006/relationships/oleObject" Target="../embeddings/oleObject862.bin"/><Relationship Id="rId587" Type="http://schemas.openxmlformats.org/officeDocument/2006/relationships/oleObject" Target="../embeddings/oleObject904.bin"/><Relationship Id="rId710" Type="http://schemas.openxmlformats.org/officeDocument/2006/relationships/oleObject" Target="../embeddings/oleObject1027.bin"/><Relationship Id="rId752" Type="http://schemas.openxmlformats.org/officeDocument/2006/relationships/oleObject" Target="../embeddings/oleObject1069.bin"/><Relationship Id="rId808" Type="http://schemas.openxmlformats.org/officeDocument/2006/relationships/oleObject" Target="../embeddings/oleObject1125.bin"/><Relationship Id="rId8" Type="http://schemas.openxmlformats.org/officeDocument/2006/relationships/image" Target="../media/image30.png"/><Relationship Id="rId142" Type="http://schemas.openxmlformats.org/officeDocument/2006/relationships/oleObject" Target="../embeddings/oleObject459.bin"/><Relationship Id="rId184" Type="http://schemas.openxmlformats.org/officeDocument/2006/relationships/oleObject" Target="../embeddings/oleObject501.bin"/><Relationship Id="rId391" Type="http://schemas.openxmlformats.org/officeDocument/2006/relationships/oleObject" Target="../embeddings/oleObject708.bin"/><Relationship Id="rId405" Type="http://schemas.openxmlformats.org/officeDocument/2006/relationships/oleObject" Target="../embeddings/oleObject722.bin"/><Relationship Id="rId447" Type="http://schemas.openxmlformats.org/officeDocument/2006/relationships/oleObject" Target="../embeddings/oleObject764.bin"/><Relationship Id="rId612" Type="http://schemas.openxmlformats.org/officeDocument/2006/relationships/oleObject" Target="../embeddings/oleObject929.bin"/><Relationship Id="rId794" Type="http://schemas.openxmlformats.org/officeDocument/2006/relationships/oleObject" Target="../embeddings/oleObject1111.bin"/><Relationship Id="rId251" Type="http://schemas.openxmlformats.org/officeDocument/2006/relationships/oleObject" Target="../embeddings/oleObject568.bin"/><Relationship Id="rId489" Type="http://schemas.openxmlformats.org/officeDocument/2006/relationships/oleObject" Target="../embeddings/oleObject806.bin"/><Relationship Id="rId654" Type="http://schemas.openxmlformats.org/officeDocument/2006/relationships/oleObject" Target="../embeddings/oleObject971.bin"/><Relationship Id="rId696" Type="http://schemas.openxmlformats.org/officeDocument/2006/relationships/oleObject" Target="../embeddings/oleObject1013.bin"/><Relationship Id="rId861" Type="http://schemas.openxmlformats.org/officeDocument/2006/relationships/oleObject" Target="../embeddings/oleObject1178.bin"/><Relationship Id="rId917" Type="http://schemas.openxmlformats.org/officeDocument/2006/relationships/oleObject" Target="../embeddings/oleObject1234.bin"/><Relationship Id="rId46" Type="http://schemas.openxmlformats.org/officeDocument/2006/relationships/oleObject" Target="../embeddings/oleObject363.bin"/><Relationship Id="rId293" Type="http://schemas.openxmlformats.org/officeDocument/2006/relationships/oleObject" Target="../embeddings/oleObject610.bin"/><Relationship Id="rId307" Type="http://schemas.openxmlformats.org/officeDocument/2006/relationships/oleObject" Target="../embeddings/oleObject624.bin"/><Relationship Id="rId349" Type="http://schemas.openxmlformats.org/officeDocument/2006/relationships/oleObject" Target="../embeddings/oleObject666.bin"/><Relationship Id="rId514" Type="http://schemas.openxmlformats.org/officeDocument/2006/relationships/oleObject" Target="../embeddings/oleObject831.bin"/><Relationship Id="rId556" Type="http://schemas.openxmlformats.org/officeDocument/2006/relationships/oleObject" Target="../embeddings/oleObject873.bin"/><Relationship Id="rId721" Type="http://schemas.openxmlformats.org/officeDocument/2006/relationships/oleObject" Target="../embeddings/oleObject1038.bin"/><Relationship Id="rId763" Type="http://schemas.openxmlformats.org/officeDocument/2006/relationships/oleObject" Target="../embeddings/oleObject1080.bin"/><Relationship Id="rId88" Type="http://schemas.openxmlformats.org/officeDocument/2006/relationships/oleObject" Target="../embeddings/oleObject405.bin"/><Relationship Id="rId111" Type="http://schemas.openxmlformats.org/officeDocument/2006/relationships/oleObject" Target="../embeddings/oleObject428.bin"/><Relationship Id="rId153" Type="http://schemas.openxmlformats.org/officeDocument/2006/relationships/oleObject" Target="../embeddings/oleObject470.bin"/><Relationship Id="rId195" Type="http://schemas.openxmlformats.org/officeDocument/2006/relationships/oleObject" Target="../embeddings/oleObject512.bin"/><Relationship Id="rId209" Type="http://schemas.openxmlformats.org/officeDocument/2006/relationships/oleObject" Target="../embeddings/oleObject526.bin"/><Relationship Id="rId360" Type="http://schemas.openxmlformats.org/officeDocument/2006/relationships/oleObject" Target="../embeddings/oleObject677.bin"/><Relationship Id="rId416" Type="http://schemas.openxmlformats.org/officeDocument/2006/relationships/oleObject" Target="../embeddings/oleObject733.bin"/><Relationship Id="rId598" Type="http://schemas.openxmlformats.org/officeDocument/2006/relationships/oleObject" Target="../embeddings/oleObject915.bin"/><Relationship Id="rId819" Type="http://schemas.openxmlformats.org/officeDocument/2006/relationships/oleObject" Target="../embeddings/oleObject1136.bin"/><Relationship Id="rId220" Type="http://schemas.openxmlformats.org/officeDocument/2006/relationships/oleObject" Target="../embeddings/oleObject537.bin"/><Relationship Id="rId458" Type="http://schemas.openxmlformats.org/officeDocument/2006/relationships/oleObject" Target="../embeddings/oleObject775.bin"/><Relationship Id="rId623" Type="http://schemas.openxmlformats.org/officeDocument/2006/relationships/oleObject" Target="../embeddings/oleObject940.bin"/><Relationship Id="rId665" Type="http://schemas.openxmlformats.org/officeDocument/2006/relationships/oleObject" Target="../embeddings/oleObject982.bin"/><Relationship Id="rId830" Type="http://schemas.openxmlformats.org/officeDocument/2006/relationships/oleObject" Target="../embeddings/oleObject1147.bin"/><Relationship Id="rId872" Type="http://schemas.openxmlformats.org/officeDocument/2006/relationships/oleObject" Target="../embeddings/oleObject1189.bin"/><Relationship Id="rId928" Type="http://schemas.openxmlformats.org/officeDocument/2006/relationships/oleObject" Target="../embeddings/oleObject1245.bin"/><Relationship Id="rId15" Type="http://schemas.openxmlformats.org/officeDocument/2006/relationships/oleObject" Target="../embeddings/oleObject332.bin"/><Relationship Id="rId57" Type="http://schemas.openxmlformats.org/officeDocument/2006/relationships/oleObject" Target="../embeddings/oleObject374.bin"/><Relationship Id="rId262" Type="http://schemas.openxmlformats.org/officeDocument/2006/relationships/oleObject" Target="../embeddings/oleObject579.bin"/><Relationship Id="rId318" Type="http://schemas.openxmlformats.org/officeDocument/2006/relationships/oleObject" Target="../embeddings/oleObject635.bin"/><Relationship Id="rId525" Type="http://schemas.openxmlformats.org/officeDocument/2006/relationships/oleObject" Target="../embeddings/oleObject842.bin"/><Relationship Id="rId567" Type="http://schemas.openxmlformats.org/officeDocument/2006/relationships/oleObject" Target="../embeddings/oleObject884.bin"/><Relationship Id="rId732" Type="http://schemas.openxmlformats.org/officeDocument/2006/relationships/oleObject" Target="../embeddings/oleObject1049.bin"/><Relationship Id="rId99" Type="http://schemas.openxmlformats.org/officeDocument/2006/relationships/oleObject" Target="../embeddings/oleObject416.bin"/><Relationship Id="rId122" Type="http://schemas.openxmlformats.org/officeDocument/2006/relationships/oleObject" Target="../embeddings/oleObject439.bin"/><Relationship Id="rId164" Type="http://schemas.openxmlformats.org/officeDocument/2006/relationships/oleObject" Target="../embeddings/oleObject481.bin"/><Relationship Id="rId371" Type="http://schemas.openxmlformats.org/officeDocument/2006/relationships/oleObject" Target="../embeddings/oleObject688.bin"/><Relationship Id="rId774" Type="http://schemas.openxmlformats.org/officeDocument/2006/relationships/oleObject" Target="../embeddings/oleObject1091.bin"/><Relationship Id="rId427" Type="http://schemas.openxmlformats.org/officeDocument/2006/relationships/oleObject" Target="../embeddings/oleObject744.bin"/><Relationship Id="rId469" Type="http://schemas.openxmlformats.org/officeDocument/2006/relationships/oleObject" Target="../embeddings/oleObject786.bin"/><Relationship Id="rId634" Type="http://schemas.openxmlformats.org/officeDocument/2006/relationships/oleObject" Target="../embeddings/oleObject951.bin"/><Relationship Id="rId676" Type="http://schemas.openxmlformats.org/officeDocument/2006/relationships/oleObject" Target="../embeddings/oleObject993.bin"/><Relationship Id="rId841" Type="http://schemas.openxmlformats.org/officeDocument/2006/relationships/oleObject" Target="../embeddings/oleObject1158.bin"/><Relationship Id="rId883" Type="http://schemas.openxmlformats.org/officeDocument/2006/relationships/oleObject" Target="../embeddings/oleObject1200.bin"/><Relationship Id="rId26" Type="http://schemas.openxmlformats.org/officeDocument/2006/relationships/oleObject" Target="../embeddings/oleObject343.bin"/><Relationship Id="rId231" Type="http://schemas.openxmlformats.org/officeDocument/2006/relationships/oleObject" Target="../embeddings/oleObject548.bin"/><Relationship Id="rId273" Type="http://schemas.openxmlformats.org/officeDocument/2006/relationships/oleObject" Target="../embeddings/oleObject590.bin"/><Relationship Id="rId329" Type="http://schemas.openxmlformats.org/officeDocument/2006/relationships/oleObject" Target="../embeddings/oleObject646.bin"/><Relationship Id="rId480" Type="http://schemas.openxmlformats.org/officeDocument/2006/relationships/oleObject" Target="../embeddings/oleObject797.bin"/><Relationship Id="rId536" Type="http://schemas.openxmlformats.org/officeDocument/2006/relationships/oleObject" Target="../embeddings/oleObject853.bin"/><Relationship Id="rId701" Type="http://schemas.openxmlformats.org/officeDocument/2006/relationships/oleObject" Target="../embeddings/oleObject1018.bin"/><Relationship Id="rId939" Type="http://schemas.openxmlformats.org/officeDocument/2006/relationships/oleObject" Target="../embeddings/oleObject1256.bin"/><Relationship Id="rId68" Type="http://schemas.openxmlformats.org/officeDocument/2006/relationships/oleObject" Target="../embeddings/oleObject385.bin"/><Relationship Id="rId133" Type="http://schemas.openxmlformats.org/officeDocument/2006/relationships/oleObject" Target="../embeddings/oleObject450.bin"/><Relationship Id="rId175" Type="http://schemas.openxmlformats.org/officeDocument/2006/relationships/oleObject" Target="../embeddings/oleObject492.bin"/><Relationship Id="rId340" Type="http://schemas.openxmlformats.org/officeDocument/2006/relationships/oleObject" Target="../embeddings/oleObject657.bin"/><Relationship Id="rId578" Type="http://schemas.openxmlformats.org/officeDocument/2006/relationships/oleObject" Target="../embeddings/oleObject895.bin"/><Relationship Id="rId743" Type="http://schemas.openxmlformats.org/officeDocument/2006/relationships/oleObject" Target="../embeddings/oleObject1060.bin"/><Relationship Id="rId785" Type="http://schemas.openxmlformats.org/officeDocument/2006/relationships/oleObject" Target="../embeddings/oleObject1102.bin"/><Relationship Id="rId950" Type="http://schemas.openxmlformats.org/officeDocument/2006/relationships/oleObject" Target="../embeddings/oleObject1267.bin"/><Relationship Id="rId200" Type="http://schemas.openxmlformats.org/officeDocument/2006/relationships/oleObject" Target="../embeddings/oleObject517.bin"/><Relationship Id="rId382" Type="http://schemas.openxmlformats.org/officeDocument/2006/relationships/oleObject" Target="../embeddings/oleObject699.bin"/><Relationship Id="rId438" Type="http://schemas.openxmlformats.org/officeDocument/2006/relationships/oleObject" Target="../embeddings/oleObject755.bin"/><Relationship Id="rId603" Type="http://schemas.openxmlformats.org/officeDocument/2006/relationships/oleObject" Target="../embeddings/oleObject920.bin"/><Relationship Id="rId645" Type="http://schemas.openxmlformats.org/officeDocument/2006/relationships/oleObject" Target="../embeddings/oleObject962.bin"/><Relationship Id="rId687" Type="http://schemas.openxmlformats.org/officeDocument/2006/relationships/oleObject" Target="../embeddings/oleObject1004.bin"/><Relationship Id="rId810" Type="http://schemas.openxmlformats.org/officeDocument/2006/relationships/oleObject" Target="../embeddings/oleObject1127.bin"/><Relationship Id="rId852" Type="http://schemas.openxmlformats.org/officeDocument/2006/relationships/oleObject" Target="../embeddings/oleObject1169.bin"/><Relationship Id="rId908" Type="http://schemas.openxmlformats.org/officeDocument/2006/relationships/oleObject" Target="../embeddings/oleObject1225.bin"/><Relationship Id="rId242" Type="http://schemas.openxmlformats.org/officeDocument/2006/relationships/oleObject" Target="../embeddings/oleObject559.bin"/><Relationship Id="rId284" Type="http://schemas.openxmlformats.org/officeDocument/2006/relationships/oleObject" Target="../embeddings/oleObject601.bin"/><Relationship Id="rId491" Type="http://schemas.openxmlformats.org/officeDocument/2006/relationships/oleObject" Target="../embeddings/oleObject808.bin"/><Relationship Id="rId505" Type="http://schemas.openxmlformats.org/officeDocument/2006/relationships/oleObject" Target="../embeddings/oleObject822.bin"/><Relationship Id="rId712" Type="http://schemas.openxmlformats.org/officeDocument/2006/relationships/oleObject" Target="../embeddings/oleObject1029.bin"/><Relationship Id="rId894" Type="http://schemas.openxmlformats.org/officeDocument/2006/relationships/oleObject" Target="../embeddings/oleObject1211.bin"/><Relationship Id="rId37" Type="http://schemas.openxmlformats.org/officeDocument/2006/relationships/oleObject" Target="../embeddings/oleObject354.bin"/><Relationship Id="rId79" Type="http://schemas.openxmlformats.org/officeDocument/2006/relationships/oleObject" Target="../embeddings/oleObject396.bin"/><Relationship Id="rId102" Type="http://schemas.openxmlformats.org/officeDocument/2006/relationships/oleObject" Target="../embeddings/oleObject419.bin"/><Relationship Id="rId144" Type="http://schemas.openxmlformats.org/officeDocument/2006/relationships/oleObject" Target="../embeddings/oleObject461.bin"/><Relationship Id="rId547" Type="http://schemas.openxmlformats.org/officeDocument/2006/relationships/oleObject" Target="../embeddings/oleObject864.bin"/><Relationship Id="rId589" Type="http://schemas.openxmlformats.org/officeDocument/2006/relationships/oleObject" Target="../embeddings/oleObject906.bin"/><Relationship Id="rId754" Type="http://schemas.openxmlformats.org/officeDocument/2006/relationships/oleObject" Target="../embeddings/oleObject1071.bin"/><Relationship Id="rId796" Type="http://schemas.openxmlformats.org/officeDocument/2006/relationships/oleObject" Target="../embeddings/oleObject1113.bin"/><Relationship Id="rId90" Type="http://schemas.openxmlformats.org/officeDocument/2006/relationships/oleObject" Target="../embeddings/oleObject407.bin"/><Relationship Id="rId186" Type="http://schemas.openxmlformats.org/officeDocument/2006/relationships/oleObject" Target="../embeddings/oleObject503.bin"/><Relationship Id="rId351" Type="http://schemas.openxmlformats.org/officeDocument/2006/relationships/oleObject" Target="../embeddings/oleObject668.bin"/><Relationship Id="rId393" Type="http://schemas.openxmlformats.org/officeDocument/2006/relationships/oleObject" Target="../embeddings/oleObject710.bin"/><Relationship Id="rId407" Type="http://schemas.openxmlformats.org/officeDocument/2006/relationships/oleObject" Target="../embeddings/oleObject724.bin"/><Relationship Id="rId449" Type="http://schemas.openxmlformats.org/officeDocument/2006/relationships/oleObject" Target="../embeddings/oleObject766.bin"/><Relationship Id="rId614" Type="http://schemas.openxmlformats.org/officeDocument/2006/relationships/oleObject" Target="../embeddings/oleObject931.bin"/><Relationship Id="rId656" Type="http://schemas.openxmlformats.org/officeDocument/2006/relationships/oleObject" Target="../embeddings/oleObject973.bin"/><Relationship Id="rId821" Type="http://schemas.openxmlformats.org/officeDocument/2006/relationships/oleObject" Target="../embeddings/oleObject1138.bin"/><Relationship Id="rId863" Type="http://schemas.openxmlformats.org/officeDocument/2006/relationships/oleObject" Target="../embeddings/oleObject1180.bin"/><Relationship Id="rId211" Type="http://schemas.openxmlformats.org/officeDocument/2006/relationships/oleObject" Target="../embeddings/oleObject528.bin"/><Relationship Id="rId253" Type="http://schemas.openxmlformats.org/officeDocument/2006/relationships/oleObject" Target="../embeddings/oleObject570.bin"/><Relationship Id="rId295" Type="http://schemas.openxmlformats.org/officeDocument/2006/relationships/oleObject" Target="../embeddings/oleObject612.bin"/><Relationship Id="rId309" Type="http://schemas.openxmlformats.org/officeDocument/2006/relationships/oleObject" Target="../embeddings/oleObject626.bin"/><Relationship Id="rId460" Type="http://schemas.openxmlformats.org/officeDocument/2006/relationships/oleObject" Target="../embeddings/oleObject777.bin"/><Relationship Id="rId516" Type="http://schemas.openxmlformats.org/officeDocument/2006/relationships/oleObject" Target="../embeddings/oleObject833.bin"/><Relationship Id="rId698" Type="http://schemas.openxmlformats.org/officeDocument/2006/relationships/oleObject" Target="../embeddings/oleObject1015.bin"/><Relationship Id="rId919" Type="http://schemas.openxmlformats.org/officeDocument/2006/relationships/oleObject" Target="../embeddings/oleObject1236.bin"/><Relationship Id="rId48" Type="http://schemas.openxmlformats.org/officeDocument/2006/relationships/oleObject" Target="../embeddings/oleObject365.bin"/><Relationship Id="rId113" Type="http://schemas.openxmlformats.org/officeDocument/2006/relationships/oleObject" Target="../embeddings/oleObject430.bin"/><Relationship Id="rId320" Type="http://schemas.openxmlformats.org/officeDocument/2006/relationships/oleObject" Target="../embeddings/oleObject637.bin"/><Relationship Id="rId558" Type="http://schemas.openxmlformats.org/officeDocument/2006/relationships/oleObject" Target="../embeddings/oleObject875.bin"/><Relationship Id="rId723" Type="http://schemas.openxmlformats.org/officeDocument/2006/relationships/oleObject" Target="../embeddings/oleObject1040.bin"/><Relationship Id="rId765" Type="http://schemas.openxmlformats.org/officeDocument/2006/relationships/oleObject" Target="../embeddings/oleObject1082.bin"/><Relationship Id="rId930" Type="http://schemas.openxmlformats.org/officeDocument/2006/relationships/oleObject" Target="../embeddings/oleObject1247.bin"/><Relationship Id="rId155" Type="http://schemas.openxmlformats.org/officeDocument/2006/relationships/oleObject" Target="../embeddings/oleObject472.bin"/><Relationship Id="rId197" Type="http://schemas.openxmlformats.org/officeDocument/2006/relationships/oleObject" Target="../embeddings/oleObject514.bin"/><Relationship Id="rId362" Type="http://schemas.openxmlformats.org/officeDocument/2006/relationships/oleObject" Target="../embeddings/oleObject679.bin"/><Relationship Id="rId418" Type="http://schemas.openxmlformats.org/officeDocument/2006/relationships/oleObject" Target="../embeddings/oleObject735.bin"/><Relationship Id="rId625" Type="http://schemas.openxmlformats.org/officeDocument/2006/relationships/oleObject" Target="../embeddings/oleObject942.bin"/><Relationship Id="rId832" Type="http://schemas.openxmlformats.org/officeDocument/2006/relationships/oleObject" Target="../embeddings/oleObject1149.bin"/><Relationship Id="rId222" Type="http://schemas.openxmlformats.org/officeDocument/2006/relationships/oleObject" Target="../embeddings/oleObject539.bin"/><Relationship Id="rId264" Type="http://schemas.openxmlformats.org/officeDocument/2006/relationships/oleObject" Target="../embeddings/oleObject581.bin"/><Relationship Id="rId471" Type="http://schemas.openxmlformats.org/officeDocument/2006/relationships/oleObject" Target="../embeddings/oleObject788.bin"/><Relationship Id="rId667" Type="http://schemas.openxmlformats.org/officeDocument/2006/relationships/oleObject" Target="../embeddings/oleObject984.bin"/><Relationship Id="rId874" Type="http://schemas.openxmlformats.org/officeDocument/2006/relationships/oleObject" Target="../embeddings/oleObject1191.bin"/><Relationship Id="rId17" Type="http://schemas.openxmlformats.org/officeDocument/2006/relationships/oleObject" Target="../embeddings/oleObject334.bin"/><Relationship Id="rId59" Type="http://schemas.openxmlformats.org/officeDocument/2006/relationships/oleObject" Target="../embeddings/oleObject376.bin"/><Relationship Id="rId124" Type="http://schemas.openxmlformats.org/officeDocument/2006/relationships/oleObject" Target="../embeddings/oleObject441.bin"/><Relationship Id="rId527" Type="http://schemas.openxmlformats.org/officeDocument/2006/relationships/oleObject" Target="../embeddings/oleObject844.bin"/><Relationship Id="rId569" Type="http://schemas.openxmlformats.org/officeDocument/2006/relationships/oleObject" Target="../embeddings/oleObject886.bin"/><Relationship Id="rId734" Type="http://schemas.openxmlformats.org/officeDocument/2006/relationships/oleObject" Target="../embeddings/oleObject1051.bin"/><Relationship Id="rId776" Type="http://schemas.openxmlformats.org/officeDocument/2006/relationships/oleObject" Target="../embeddings/oleObject1093.bin"/><Relationship Id="rId941" Type="http://schemas.openxmlformats.org/officeDocument/2006/relationships/oleObject" Target="../embeddings/oleObject1258.bin"/><Relationship Id="rId70" Type="http://schemas.openxmlformats.org/officeDocument/2006/relationships/oleObject" Target="../embeddings/oleObject387.bin"/><Relationship Id="rId166" Type="http://schemas.openxmlformats.org/officeDocument/2006/relationships/oleObject" Target="../embeddings/oleObject483.bin"/><Relationship Id="rId331" Type="http://schemas.openxmlformats.org/officeDocument/2006/relationships/oleObject" Target="../embeddings/oleObject648.bin"/><Relationship Id="rId373" Type="http://schemas.openxmlformats.org/officeDocument/2006/relationships/oleObject" Target="../embeddings/oleObject690.bin"/><Relationship Id="rId429" Type="http://schemas.openxmlformats.org/officeDocument/2006/relationships/oleObject" Target="../embeddings/oleObject746.bin"/><Relationship Id="rId580" Type="http://schemas.openxmlformats.org/officeDocument/2006/relationships/oleObject" Target="../embeddings/oleObject897.bin"/><Relationship Id="rId636" Type="http://schemas.openxmlformats.org/officeDocument/2006/relationships/oleObject" Target="../embeddings/oleObject953.bin"/><Relationship Id="rId801" Type="http://schemas.openxmlformats.org/officeDocument/2006/relationships/oleObject" Target="../embeddings/oleObject1118.bin"/><Relationship Id="rId1" Type="http://schemas.openxmlformats.org/officeDocument/2006/relationships/vmlDrawing" Target="../drawings/vmlDrawing7.vml"/><Relationship Id="rId233" Type="http://schemas.openxmlformats.org/officeDocument/2006/relationships/oleObject" Target="../embeddings/oleObject550.bin"/><Relationship Id="rId440" Type="http://schemas.openxmlformats.org/officeDocument/2006/relationships/oleObject" Target="../embeddings/oleObject757.bin"/><Relationship Id="rId678" Type="http://schemas.openxmlformats.org/officeDocument/2006/relationships/oleObject" Target="../embeddings/oleObject995.bin"/><Relationship Id="rId843" Type="http://schemas.openxmlformats.org/officeDocument/2006/relationships/oleObject" Target="../embeddings/oleObject1160.bin"/><Relationship Id="rId885" Type="http://schemas.openxmlformats.org/officeDocument/2006/relationships/oleObject" Target="../embeddings/oleObject1202.bin"/><Relationship Id="rId28" Type="http://schemas.openxmlformats.org/officeDocument/2006/relationships/oleObject" Target="../embeddings/oleObject345.bin"/><Relationship Id="rId275" Type="http://schemas.openxmlformats.org/officeDocument/2006/relationships/oleObject" Target="../embeddings/oleObject592.bin"/><Relationship Id="rId300" Type="http://schemas.openxmlformats.org/officeDocument/2006/relationships/oleObject" Target="../embeddings/oleObject617.bin"/><Relationship Id="rId482" Type="http://schemas.openxmlformats.org/officeDocument/2006/relationships/oleObject" Target="../embeddings/oleObject799.bin"/><Relationship Id="rId538" Type="http://schemas.openxmlformats.org/officeDocument/2006/relationships/oleObject" Target="../embeddings/oleObject855.bin"/><Relationship Id="rId703" Type="http://schemas.openxmlformats.org/officeDocument/2006/relationships/oleObject" Target="../embeddings/oleObject1020.bin"/><Relationship Id="rId745" Type="http://schemas.openxmlformats.org/officeDocument/2006/relationships/oleObject" Target="../embeddings/oleObject1062.bin"/><Relationship Id="rId910" Type="http://schemas.openxmlformats.org/officeDocument/2006/relationships/oleObject" Target="../embeddings/oleObject1227.bin"/><Relationship Id="rId952" Type="http://schemas.openxmlformats.org/officeDocument/2006/relationships/oleObject" Target="../embeddings/oleObject1269.bin"/><Relationship Id="rId81" Type="http://schemas.openxmlformats.org/officeDocument/2006/relationships/oleObject" Target="../embeddings/oleObject398.bin"/><Relationship Id="rId135" Type="http://schemas.openxmlformats.org/officeDocument/2006/relationships/oleObject" Target="../embeddings/oleObject452.bin"/><Relationship Id="rId177" Type="http://schemas.openxmlformats.org/officeDocument/2006/relationships/oleObject" Target="../embeddings/oleObject494.bin"/><Relationship Id="rId342" Type="http://schemas.openxmlformats.org/officeDocument/2006/relationships/oleObject" Target="../embeddings/oleObject659.bin"/><Relationship Id="rId384" Type="http://schemas.openxmlformats.org/officeDocument/2006/relationships/oleObject" Target="../embeddings/oleObject701.bin"/><Relationship Id="rId591" Type="http://schemas.openxmlformats.org/officeDocument/2006/relationships/oleObject" Target="../embeddings/oleObject908.bin"/><Relationship Id="rId605" Type="http://schemas.openxmlformats.org/officeDocument/2006/relationships/oleObject" Target="../embeddings/oleObject922.bin"/><Relationship Id="rId787" Type="http://schemas.openxmlformats.org/officeDocument/2006/relationships/oleObject" Target="../embeddings/oleObject1104.bin"/><Relationship Id="rId812" Type="http://schemas.openxmlformats.org/officeDocument/2006/relationships/oleObject" Target="../embeddings/oleObject1129.bin"/><Relationship Id="rId202" Type="http://schemas.openxmlformats.org/officeDocument/2006/relationships/oleObject" Target="../embeddings/oleObject519.bin"/><Relationship Id="rId244" Type="http://schemas.openxmlformats.org/officeDocument/2006/relationships/oleObject" Target="../embeddings/oleObject561.bin"/><Relationship Id="rId647" Type="http://schemas.openxmlformats.org/officeDocument/2006/relationships/oleObject" Target="../embeddings/oleObject964.bin"/><Relationship Id="rId689" Type="http://schemas.openxmlformats.org/officeDocument/2006/relationships/oleObject" Target="../embeddings/oleObject1006.bin"/><Relationship Id="rId854" Type="http://schemas.openxmlformats.org/officeDocument/2006/relationships/oleObject" Target="../embeddings/oleObject1171.bin"/><Relationship Id="rId896" Type="http://schemas.openxmlformats.org/officeDocument/2006/relationships/oleObject" Target="../embeddings/oleObject1213.bin"/><Relationship Id="rId39" Type="http://schemas.openxmlformats.org/officeDocument/2006/relationships/oleObject" Target="../embeddings/oleObject356.bin"/><Relationship Id="rId286" Type="http://schemas.openxmlformats.org/officeDocument/2006/relationships/oleObject" Target="../embeddings/oleObject603.bin"/><Relationship Id="rId451" Type="http://schemas.openxmlformats.org/officeDocument/2006/relationships/oleObject" Target="../embeddings/oleObject768.bin"/><Relationship Id="rId493" Type="http://schemas.openxmlformats.org/officeDocument/2006/relationships/oleObject" Target="../embeddings/oleObject810.bin"/><Relationship Id="rId507" Type="http://schemas.openxmlformats.org/officeDocument/2006/relationships/oleObject" Target="../embeddings/oleObject824.bin"/><Relationship Id="rId549" Type="http://schemas.openxmlformats.org/officeDocument/2006/relationships/oleObject" Target="../embeddings/oleObject866.bin"/><Relationship Id="rId714" Type="http://schemas.openxmlformats.org/officeDocument/2006/relationships/oleObject" Target="../embeddings/oleObject1031.bin"/><Relationship Id="rId756" Type="http://schemas.openxmlformats.org/officeDocument/2006/relationships/oleObject" Target="../embeddings/oleObject1073.bin"/><Relationship Id="rId921" Type="http://schemas.openxmlformats.org/officeDocument/2006/relationships/oleObject" Target="../embeddings/oleObject1238.bin"/><Relationship Id="rId50" Type="http://schemas.openxmlformats.org/officeDocument/2006/relationships/oleObject" Target="../embeddings/oleObject367.bin"/><Relationship Id="rId104" Type="http://schemas.openxmlformats.org/officeDocument/2006/relationships/oleObject" Target="../embeddings/oleObject421.bin"/><Relationship Id="rId146" Type="http://schemas.openxmlformats.org/officeDocument/2006/relationships/oleObject" Target="../embeddings/oleObject463.bin"/><Relationship Id="rId188" Type="http://schemas.openxmlformats.org/officeDocument/2006/relationships/oleObject" Target="../embeddings/oleObject505.bin"/><Relationship Id="rId311" Type="http://schemas.openxmlformats.org/officeDocument/2006/relationships/oleObject" Target="../embeddings/oleObject628.bin"/><Relationship Id="rId353" Type="http://schemas.openxmlformats.org/officeDocument/2006/relationships/oleObject" Target="../embeddings/oleObject670.bin"/><Relationship Id="rId395" Type="http://schemas.openxmlformats.org/officeDocument/2006/relationships/oleObject" Target="../embeddings/oleObject712.bin"/><Relationship Id="rId409" Type="http://schemas.openxmlformats.org/officeDocument/2006/relationships/oleObject" Target="../embeddings/oleObject726.bin"/><Relationship Id="rId560" Type="http://schemas.openxmlformats.org/officeDocument/2006/relationships/oleObject" Target="../embeddings/oleObject877.bin"/><Relationship Id="rId798" Type="http://schemas.openxmlformats.org/officeDocument/2006/relationships/oleObject" Target="../embeddings/oleObject1115.bin"/><Relationship Id="rId92" Type="http://schemas.openxmlformats.org/officeDocument/2006/relationships/oleObject" Target="../embeddings/oleObject409.bin"/><Relationship Id="rId213" Type="http://schemas.openxmlformats.org/officeDocument/2006/relationships/oleObject" Target="../embeddings/oleObject530.bin"/><Relationship Id="rId420" Type="http://schemas.openxmlformats.org/officeDocument/2006/relationships/oleObject" Target="../embeddings/oleObject737.bin"/><Relationship Id="rId616" Type="http://schemas.openxmlformats.org/officeDocument/2006/relationships/oleObject" Target="../embeddings/oleObject933.bin"/><Relationship Id="rId658" Type="http://schemas.openxmlformats.org/officeDocument/2006/relationships/oleObject" Target="../embeddings/oleObject975.bin"/><Relationship Id="rId823" Type="http://schemas.openxmlformats.org/officeDocument/2006/relationships/oleObject" Target="../embeddings/oleObject1140.bin"/><Relationship Id="rId865" Type="http://schemas.openxmlformats.org/officeDocument/2006/relationships/oleObject" Target="../embeddings/oleObject1182.bin"/><Relationship Id="rId255" Type="http://schemas.openxmlformats.org/officeDocument/2006/relationships/oleObject" Target="../embeddings/oleObject572.bin"/><Relationship Id="rId297" Type="http://schemas.openxmlformats.org/officeDocument/2006/relationships/oleObject" Target="../embeddings/oleObject614.bin"/><Relationship Id="rId462" Type="http://schemas.openxmlformats.org/officeDocument/2006/relationships/oleObject" Target="../embeddings/oleObject779.bin"/><Relationship Id="rId518" Type="http://schemas.openxmlformats.org/officeDocument/2006/relationships/oleObject" Target="../embeddings/oleObject835.bin"/><Relationship Id="rId725" Type="http://schemas.openxmlformats.org/officeDocument/2006/relationships/oleObject" Target="../embeddings/oleObject1042.bin"/><Relationship Id="rId932" Type="http://schemas.openxmlformats.org/officeDocument/2006/relationships/oleObject" Target="../embeddings/oleObject1249.bin"/><Relationship Id="rId115" Type="http://schemas.openxmlformats.org/officeDocument/2006/relationships/oleObject" Target="../embeddings/oleObject432.bin"/><Relationship Id="rId157" Type="http://schemas.openxmlformats.org/officeDocument/2006/relationships/oleObject" Target="../embeddings/oleObject474.bin"/><Relationship Id="rId322" Type="http://schemas.openxmlformats.org/officeDocument/2006/relationships/oleObject" Target="../embeddings/oleObject639.bin"/><Relationship Id="rId364" Type="http://schemas.openxmlformats.org/officeDocument/2006/relationships/oleObject" Target="../embeddings/oleObject681.bin"/><Relationship Id="rId767" Type="http://schemas.openxmlformats.org/officeDocument/2006/relationships/oleObject" Target="../embeddings/oleObject1084.bin"/><Relationship Id="rId61" Type="http://schemas.openxmlformats.org/officeDocument/2006/relationships/oleObject" Target="../embeddings/oleObject378.bin"/><Relationship Id="rId199" Type="http://schemas.openxmlformats.org/officeDocument/2006/relationships/oleObject" Target="../embeddings/oleObject516.bin"/><Relationship Id="rId571" Type="http://schemas.openxmlformats.org/officeDocument/2006/relationships/oleObject" Target="../embeddings/oleObject888.bin"/><Relationship Id="rId627" Type="http://schemas.openxmlformats.org/officeDocument/2006/relationships/oleObject" Target="../embeddings/oleObject944.bin"/><Relationship Id="rId669" Type="http://schemas.openxmlformats.org/officeDocument/2006/relationships/oleObject" Target="../embeddings/oleObject986.bin"/><Relationship Id="rId834" Type="http://schemas.openxmlformats.org/officeDocument/2006/relationships/oleObject" Target="../embeddings/oleObject1151.bin"/><Relationship Id="rId876" Type="http://schemas.openxmlformats.org/officeDocument/2006/relationships/oleObject" Target="../embeddings/oleObject1193.bin"/><Relationship Id="rId19" Type="http://schemas.openxmlformats.org/officeDocument/2006/relationships/oleObject" Target="../embeddings/oleObject336.bin"/><Relationship Id="rId224" Type="http://schemas.openxmlformats.org/officeDocument/2006/relationships/oleObject" Target="../embeddings/oleObject541.bin"/><Relationship Id="rId266" Type="http://schemas.openxmlformats.org/officeDocument/2006/relationships/oleObject" Target="../embeddings/oleObject583.bin"/><Relationship Id="rId431" Type="http://schemas.openxmlformats.org/officeDocument/2006/relationships/oleObject" Target="../embeddings/oleObject748.bin"/><Relationship Id="rId473" Type="http://schemas.openxmlformats.org/officeDocument/2006/relationships/oleObject" Target="../embeddings/oleObject790.bin"/><Relationship Id="rId529" Type="http://schemas.openxmlformats.org/officeDocument/2006/relationships/oleObject" Target="../embeddings/oleObject846.bin"/><Relationship Id="rId680" Type="http://schemas.openxmlformats.org/officeDocument/2006/relationships/oleObject" Target="../embeddings/oleObject997.bin"/><Relationship Id="rId736" Type="http://schemas.openxmlformats.org/officeDocument/2006/relationships/oleObject" Target="../embeddings/oleObject1053.bin"/><Relationship Id="rId901" Type="http://schemas.openxmlformats.org/officeDocument/2006/relationships/oleObject" Target="../embeddings/oleObject1218.bin"/><Relationship Id="rId30" Type="http://schemas.openxmlformats.org/officeDocument/2006/relationships/oleObject" Target="../embeddings/oleObject347.bin"/><Relationship Id="rId126" Type="http://schemas.openxmlformats.org/officeDocument/2006/relationships/oleObject" Target="../embeddings/oleObject443.bin"/><Relationship Id="rId168" Type="http://schemas.openxmlformats.org/officeDocument/2006/relationships/oleObject" Target="../embeddings/oleObject485.bin"/><Relationship Id="rId333" Type="http://schemas.openxmlformats.org/officeDocument/2006/relationships/oleObject" Target="../embeddings/oleObject650.bin"/><Relationship Id="rId540" Type="http://schemas.openxmlformats.org/officeDocument/2006/relationships/oleObject" Target="../embeddings/oleObject857.bin"/><Relationship Id="rId778" Type="http://schemas.openxmlformats.org/officeDocument/2006/relationships/oleObject" Target="../embeddings/oleObject1095.bin"/><Relationship Id="rId943" Type="http://schemas.openxmlformats.org/officeDocument/2006/relationships/oleObject" Target="../embeddings/oleObject1260.bin"/><Relationship Id="rId72" Type="http://schemas.openxmlformats.org/officeDocument/2006/relationships/oleObject" Target="../embeddings/oleObject389.bin"/><Relationship Id="rId375" Type="http://schemas.openxmlformats.org/officeDocument/2006/relationships/oleObject" Target="../embeddings/oleObject692.bin"/><Relationship Id="rId582" Type="http://schemas.openxmlformats.org/officeDocument/2006/relationships/oleObject" Target="../embeddings/oleObject899.bin"/><Relationship Id="rId638" Type="http://schemas.openxmlformats.org/officeDocument/2006/relationships/oleObject" Target="../embeddings/oleObject955.bin"/><Relationship Id="rId803" Type="http://schemas.openxmlformats.org/officeDocument/2006/relationships/oleObject" Target="../embeddings/oleObject1120.bin"/><Relationship Id="rId845" Type="http://schemas.openxmlformats.org/officeDocument/2006/relationships/oleObject" Target="../embeddings/oleObject1162.bin"/><Relationship Id="rId3" Type="http://schemas.openxmlformats.org/officeDocument/2006/relationships/video" Target="../media/media1.avi"/><Relationship Id="rId235" Type="http://schemas.openxmlformats.org/officeDocument/2006/relationships/oleObject" Target="../embeddings/oleObject552.bin"/><Relationship Id="rId277" Type="http://schemas.openxmlformats.org/officeDocument/2006/relationships/oleObject" Target="../embeddings/oleObject594.bin"/><Relationship Id="rId400" Type="http://schemas.openxmlformats.org/officeDocument/2006/relationships/oleObject" Target="../embeddings/oleObject717.bin"/><Relationship Id="rId442" Type="http://schemas.openxmlformats.org/officeDocument/2006/relationships/oleObject" Target="../embeddings/oleObject759.bin"/><Relationship Id="rId484" Type="http://schemas.openxmlformats.org/officeDocument/2006/relationships/oleObject" Target="../embeddings/oleObject801.bin"/><Relationship Id="rId705" Type="http://schemas.openxmlformats.org/officeDocument/2006/relationships/oleObject" Target="../embeddings/oleObject1022.bin"/><Relationship Id="rId887" Type="http://schemas.openxmlformats.org/officeDocument/2006/relationships/oleObject" Target="../embeddings/oleObject1204.bin"/><Relationship Id="rId137" Type="http://schemas.openxmlformats.org/officeDocument/2006/relationships/oleObject" Target="../embeddings/oleObject454.bin"/><Relationship Id="rId302" Type="http://schemas.openxmlformats.org/officeDocument/2006/relationships/oleObject" Target="../embeddings/oleObject619.bin"/><Relationship Id="rId344" Type="http://schemas.openxmlformats.org/officeDocument/2006/relationships/oleObject" Target="../embeddings/oleObject661.bin"/><Relationship Id="rId691" Type="http://schemas.openxmlformats.org/officeDocument/2006/relationships/oleObject" Target="../embeddings/oleObject1008.bin"/><Relationship Id="rId747" Type="http://schemas.openxmlformats.org/officeDocument/2006/relationships/oleObject" Target="../embeddings/oleObject1064.bin"/><Relationship Id="rId789" Type="http://schemas.openxmlformats.org/officeDocument/2006/relationships/oleObject" Target="../embeddings/oleObject1106.bin"/><Relationship Id="rId912" Type="http://schemas.openxmlformats.org/officeDocument/2006/relationships/oleObject" Target="../embeddings/oleObject1229.bin"/><Relationship Id="rId954" Type="http://schemas.openxmlformats.org/officeDocument/2006/relationships/oleObject" Target="../embeddings/oleObject1271.bin"/><Relationship Id="rId41" Type="http://schemas.openxmlformats.org/officeDocument/2006/relationships/oleObject" Target="../embeddings/oleObject358.bin"/><Relationship Id="rId83" Type="http://schemas.openxmlformats.org/officeDocument/2006/relationships/oleObject" Target="../embeddings/oleObject400.bin"/><Relationship Id="rId179" Type="http://schemas.openxmlformats.org/officeDocument/2006/relationships/oleObject" Target="../embeddings/oleObject496.bin"/><Relationship Id="rId386" Type="http://schemas.openxmlformats.org/officeDocument/2006/relationships/oleObject" Target="../embeddings/oleObject703.bin"/><Relationship Id="rId551" Type="http://schemas.openxmlformats.org/officeDocument/2006/relationships/oleObject" Target="../embeddings/oleObject868.bin"/><Relationship Id="rId593" Type="http://schemas.openxmlformats.org/officeDocument/2006/relationships/oleObject" Target="../embeddings/oleObject910.bin"/><Relationship Id="rId607" Type="http://schemas.openxmlformats.org/officeDocument/2006/relationships/oleObject" Target="../embeddings/oleObject924.bin"/><Relationship Id="rId649" Type="http://schemas.openxmlformats.org/officeDocument/2006/relationships/oleObject" Target="../embeddings/oleObject966.bin"/><Relationship Id="rId814" Type="http://schemas.openxmlformats.org/officeDocument/2006/relationships/oleObject" Target="../embeddings/oleObject1131.bin"/><Relationship Id="rId856" Type="http://schemas.openxmlformats.org/officeDocument/2006/relationships/oleObject" Target="../embeddings/oleObject1173.bin"/><Relationship Id="rId190" Type="http://schemas.openxmlformats.org/officeDocument/2006/relationships/oleObject" Target="../embeddings/oleObject507.bin"/><Relationship Id="rId204" Type="http://schemas.openxmlformats.org/officeDocument/2006/relationships/oleObject" Target="../embeddings/oleObject521.bin"/><Relationship Id="rId246" Type="http://schemas.openxmlformats.org/officeDocument/2006/relationships/oleObject" Target="../embeddings/oleObject563.bin"/><Relationship Id="rId288" Type="http://schemas.openxmlformats.org/officeDocument/2006/relationships/oleObject" Target="../embeddings/oleObject605.bin"/><Relationship Id="rId411" Type="http://schemas.openxmlformats.org/officeDocument/2006/relationships/oleObject" Target="../embeddings/oleObject728.bin"/><Relationship Id="rId453" Type="http://schemas.openxmlformats.org/officeDocument/2006/relationships/oleObject" Target="../embeddings/oleObject770.bin"/><Relationship Id="rId509" Type="http://schemas.openxmlformats.org/officeDocument/2006/relationships/oleObject" Target="../embeddings/oleObject826.bin"/><Relationship Id="rId660" Type="http://schemas.openxmlformats.org/officeDocument/2006/relationships/oleObject" Target="../embeddings/oleObject977.bin"/><Relationship Id="rId898" Type="http://schemas.openxmlformats.org/officeDocument/2006/relationships/oleObject" Target="../embeddings/oleObject1215.bin"/><Relationship Id="rId106" Type="http://schemas.openxmlformats.org/officeDocument/2006/relationships/oleObject" Target="../embeddings/oleObject423.bin"/><Relationship Id="rId313" Type="http://schemas.openxmlformats.org/officeDocument/2006/relationships/oleObject" Target="../embeddings/oleObject630.bin"/><Relationship Id="rId495" Type="http://schemas.openxmlformats.org/officeDocument/2006/relationships/oleObject" Target="../embeddings/oleObject812.bin"/><Relationship Id="rId716" Type="http://schemas.openxmlformats.org/officeDocument/2006/relationships/oleObject" Target="../embeddings/oleObject1033.bin"/><Relationship Id="rId758" Type="http://schemas.openxmlformats.org/officeDocument/2006/relationships/oleObject" Target="../embeddings/oleObject1075.bin"/><Relationship Id="rId923" Type="http://schemas.openxmlformats.org/officeDocument/2006/relationships/oleObject" Target="../embeddings/oleObject1240.bin"/><Relationship Id="rId10" Type="http://schemas.openxmlformats.org/officeDocument/2006/relationships/oleObject" Target="../embeddings/oleObject328.bin"/><Relationship Id="rId52" Type="http://schemas.openxmlformats.org/officeDocument/2006/relationships/oleObject" Target="../embeddings/oleObject369.bin"/><Relationship Id="rId94" Type="http://schemas.openxmlformats.org/officeDocument/2006/relationships/oleObject" Target="../embeddings/oleObject411.bin"/><Relationship Id="rId148" Type="http://schemas.openxmlformats.org/officeDocument/2006/relationships/oleObject" Target="../embeddings/oleObject465.bin"/><Relationship Id="rId355" Type="http://schemas.openxmlformats.org/officeDocument/2006/relationships/oleObject" Target="../embeddings/oleObject672.bin"/><Relationship Id="rId397" Type="http://schemas.openxmlformats.org/officeDocument/2006/relationships/oleObject" Target="../embeddings/oleObject714.bin"/><Relationship Id="rId520" Type="http://schemas.openxmlformats.org/officeDocument/2006/relationships/oleObject" Target="../embeddings/oleObject837.bin"/><Relationship Id="rId562" Type="http://schemas.openxmlformats.org/officeDocument/2006/relationships/oleObject" Target="../embeddings/oleObject879.bin"/><Relationship Id="rId618" Type="http://schemas.openxmlformats.org/officeDocument/2006/relationships/oleObject" Target="../embeddings/oleObject935.bin"/><Relationship Id="rId825" Type="http://schemas.openxmlformats.org/officeDocument/2006/relationships/oleObject" Target="../embeddings/oleObject1142.bin"/><Relationship Id="rId215" Type="http://schemas.openxmlformats.org/officeDocument/2006/relationships/oleObject" Target="../embeddings/oleObject532.bin"/><Relationship Id="rId257" Type="http://schemas.openxmlformats.org/officeDocument/2006/relationships/oleObject" Target="../embeddings/oleObject574.bin"/><Relationship Id="rId422" Type="http://schemas.openxmlformats.org/officeDocument/2006/relationships/oleObject" Target="../embeddings/oleObject739.bin"/><Relationship Id="rId464" Type="http://schemas.openxmlformats.org/officeDocument/2006/relationships/oleObject" Target="../embeddings/oleObject781.bin"/><Relationship Id="rId867" Type="http://schemas.openxmlformats.org/officeDocument/2006/relationships/oleObject" Target="../embeddings/oleObject1184.bin"/><Relationship Id="rId299" Type="http://schemas.openxmlformats.org/officeDocument/2006/relationships/oleObject" Target="../embeddings/oleObject616.bin"/><Relationship Id="rId727" Type="http://schemas.openxmlformats.org/officeDocument/2006/relationships/oleObject" Target="../embeddings/oleObject1044.bin"/><Relationship Id="rId934" Type="http://schemas.openxmlformats.org/officeDocument/2006/relationships/oleObject" Target="../embeddings/oleObject1251.bin"/><Relationship Id="rId63" Type="http://schemas.openxmlformats.org/officeDocument/2006/relationships/oleObject" Target="../embeddings/oleObject380.bin"/><Relationship Id="rId159" Type="http://schemas.openxmlformats.org/officeDocument/2006/relationships/oleObject" Target="../embeddings/oleObject476.bin"/><Relationship Id="rId366" Type="http://schemas.openxmlformats.org/officeDocument/2006/relationships/oleObject" Target="../embeddings/oleObject683.bin"/><Relationship Id="rId573" Type="http://schemas.openxmlformats.org/officeDocument/2006/relationships/oleObject" Target="../embeddings/oleObject890.bin"/><Relationship Id="rId780" Type="http://schemas.openxmlformats.org/officeDocument/2006/relationships/oleObject" Target="../embeddings/oleObject1097.bin"/><Relationship Id="rId226" Type="http://schemas.openxmlformats.org/officeDocument/2006/relationships/oleObject" Target="../embeddings/oleObject543.bin"/><Relationship Id="rId433" Type="http://schemas.openxmlformats.org/officeDocument/2006/relationships/oleObject" Target="../embeddings/oleObject750.bin"/><Relationship Id="rId878" Type="http://schemas.openxmlformats.org/officeDocument/2006/relationships/oleObject" Target="../embeddings/oleObject1195.bin"/><Relationship Id="rId640" Type="http://schemas.openxmlformats.org/officeDocument/2006/relationships/oleObject" Target="../embeddings/oleObject957.bin"/><Relationship Id="rId738" Type="http://schemas.openxmlformats.org/officeDocument/2006/relationships/oleObject" Target="../embeddings/oleObject1055.bin"/><Relationship Id="rId945" Type="http://schemas.openxmlformats.org/officeDocument/2006/relationships/oleObject" Target="../embeddings/oleObject1262.bin"/><Relationship Id="rId74" Type="http://schemas.openxmlformats.org/officeDocument/2006/relationships/oleObject" Target="../embeddings/oleObject391.bin"/><Relationship Id="rId377" Type="http://schemas.openxmlformats.org/officeDocument/2006/relationships/oleObject" Target="../embeddings/oleObject694.bin"/><Relationship Id="rId500" Type="http://schemas.openxmlformats.org/officeDocument/2006/relationships/oleObject" Target="../embeddings/oleObject817.bin"/><Relationship Id="rId584" Type="http://schemas.openxmlformats.org/officeDocument/2006/relationships/oleObject" Target="../embeddings/oleObject901.bin"/><Relationship Id="rId805" Type="http://schemas.openxmlformats.org/officeDocument/2006/relationships/oleObject" Target="../embeddings/oleObject1122.bin"/><Relationship Id="rId5" Type="http://schemas.openxmlformats.org/officeDocument/2006/relationships/video" Target="../media/media2.avi"/><Relationship Id="rId237" Type="http://schemas.openxmlformats.org/officeDocument/2006/relationships/oleObject" Target="../embeddings/oleObject554.bin"/><Relationship Id="rId791" Type="http://schemas.openxmlformats.org/officeDocument/2006/relationships/oleObject" Target="../embeddings/oleObject1108.bin"/><Relationship Id="rId889" Type="http://schemas.openxmlformats.org/officeDocument/2006/relationships/oleObject" Target="../embeddings/oleObject1206.bin"/><Relationship Id="rId444" Type="http://schemas.openxmlformats.org/officeDocument/2006/relationships/oleObject" Target="../embeddings/oleObject761.bin"/><Relationship Id="rId651" Type="http://schemas.openxmlformats.org/officeDocument/2006/relationships/oleObject" Target="../embeddings/oleObject968.bin"/><Relationship Id="rId749" Type="http://schemas.openxmlformats.org/officeDocument/2006/relationships/oleObject" Target="../embeddings/oleObject1066.bin"/><Relationship Id="rId290" Type="http://schemas.openxmlformats.org/officeDocument/2006/relationships/oleObject" Target="../embeddings/oleObject607.bin"/><Relationship Id="rId304" Type="http://schemas.openxmlformats.org/officeDocument/2006/relationships/oleObject" Target="../embeddings/oleObject621.bin"/><Relationship Id="rId388" Type="http://schemas.openxmlformats.org/officeDocument/2006/relationships/oleObject" Target="../embeddings/oleObject705.bin"/><Relationship Id="rId511" Type="http://schemas.openxmlformats.org/officeDocument/2006/relationships/oleObject" Target="../embeddings/oleObject828.bin"/><Relationship Id="rId609" Type="http://schemas.openxmlformats.org/officeDocument/2006/relationships/oleObject" Target="../embeddings/oleObject926.bin"/><Relationship Id="rId956" Type="http://schemas.openxmlformats.org/officeDocument/2006/relationships/oleObject" Target="../embeddings/oleObject1273.bin"/><Relationship Id="rId85" Type="http://schemas.openxmlformats.org/officeDocument/2006/relationships/oleObject" Target="../embeddings/oleObject402.bin"/><Relationship Id="rId150" Type="http://schemas.openxmlformats.org/officeDocument/2006/relationships/oleObject" Target="../embeddings/oleObject467.bin"/><Relationship Id="rId595" Type="http://schemas.openxmlformats.org/officeDocument/2006/relationships/oleObject" Target="../embeddings/oleObject912.bin"/><Relationship Id="rId816" Type="http://schemas.openxmlformats.org/officeDocument/2006/relationships/oleObject" Target="../embeddings/oleObject1133.bin"/><Relationship Id="rId248" Type="http://schemas.openxmlformats.org/officeDocument/2006/relationships/oleObject" Target="../embeddings/oleObject565.bin"/><Relationship Id="rId455" Type="http://schemas.openxmlformats.org/officeDocument/2006/relationships/oleObject" Target="../embeddings/oleObject772.bin"/><Relationship Id="rId662" Type="http://schemas.openxmlformats.org/officeDocument/2006/relationships/oleObject" Target="../embeddings/oleObject979.bin"/><Relationship Id="rId12" Type="http://schemas.openxmlformats.org/officeDocument/2006/relationships/image" Target="../media/image31.png"/><Relationship Id="rId108" Type="http://schemas.openxmlformats.org/officeDocument/2006/relationships/oleObject" Target="../embeddings/oleObject425.bin"/><Relationship Id="rId315" Type="http://schemas.openxmlformats.org/officeDocument/2006/relationships/oleObject" Target="../embeddings/oleObject632.bin"/><Relationship Id="rId522" Type="http://schemas.openxmlformats.org/officeDocument/2006/relationships/oleObject" Target="../embeddings/oleObject839.bin"/><Relationship Id="rId96" Type="http://schemas.openxmlformats.org/officeDocument/2006/relationships/oleObject" Target="../embeddings/oleObject413.bin"/><Relationship Id="rId161" Type="http://schemas.openxmlformats.org/officeDocument/2006/relationships/oleObject" Target="../embeddings/oleObject478.bin"/><Relationship Id="rId399" Type="http://schemas.openxmlformats.org/officeDocument/2006/relationships/oleObject" Target="../embeddings/oleObject716.bin"/><Relationship Id="rId827" Type="http://schemas.openxmlformats.org/officeDocument/2006/relationships/oleObject" Target="../embeddings/oleObject1144.bin"/><Relationship Id="rId259" Type="http://schemas.openxmlformats.org/officeDocument/2006/relationships/oleObject" Target="../embeddings/oleObject576.bin"/><Relationship Id="rId466" Type="http://schemas.openxmlformats.org/officeDocument/2006/relationships/oleObject" Target="../embeddings/oleObject783.bin"/><Relationship Id="rId673" Type="http://schemas.openxmlformats.org/officeDocument/2006/relationships/oleObject" Target="../embeddings/oleObject990.bin"/><Relationship Id="rId880" Type="http://schemas.openxmlformats.org/officeDocument/2006/relationships/oleObject" Target="../embeddings/oleObject1197.bin"/><Relationship Id="rId23" Type="http://schemas.openxmlformats.org/officeDocument/2006/relationships/oleObject" Target="../embeddings/oleObject340.bin"/><Relationship Id="rId119" Type="http://schemas.openxmlformats.org/officeDocument/2006/relationships/oleObject" Target="../embeddings/oleObject436.bin"/><Relationship Id="rId326" Type="http://schemas.openxmlformats.org/officeDocument/2006/relationships/oleObject" Target="../embeddings/oleObject643.bin"/><Relationship Id="rId533" Type="http://schemas.openxmlformats.org/officeDocument/2006/relationships/oleObject" Target="../embeddings/oleObject850.bin"/><Relationship Id="rId740" Type="http://schemas.openxmlformats.org/officeDocument/2006/relationships/oleObject" Target="../embeddings/oleObject1057.bin"/><Relationship Id="rId838" Type="http://schemas.openxmlformats.org/officeDocument/2006/relationships/oleObject" Target="../embeddings/oleObject1155.bin"/><Relationship Id="rId172" Type="http://schemas.openxmlformats.org/officeDocument/2006/relationships/oleObject" Target="../embeddings/oleObject489.bin"/><Relationship Id="rId477" Type="http://schemas.openxmlformats.org/officeDocument/2006/relationships/oleObject" Target="../embeddings/oleObject794.bin"/><Relationship Id="rId600" Type="http://schemas.openxmlformats.org/officeDocument/2006/relationships/oleObject" Target="../embeddings/oleObject917.bin"/><Relationship Id="rId684" Type="http://schemas.openxmlformats.org/officeDocument/2006/relationships/oleObject" Target="../embeddings/oleObject1001.bin"/><Relationship Id="rId337" Type="http://schemas.openxmlformats.org/officeDocument/2006/relationships/oleObject" Target="../embeddings/oleObject654.bin"/><Relationship Id="rId891" Type="http://schemas.openxmlformats.org/officeDocument/2006/relationships/oleObject" Target="../embeddings/oleObject1208.bin"/><Relationship Id="rId905" Type="http://schemas.openxmlformats.org/officeDocument/2006/relationships/oleObject" Target="../embeddings/oleObject1222.bin"/><Relationship Id="rId34" Type="http://schemas.openxmlformats.org/officeDocument/2006/relationships/oleObject" Target="../embeddings/oleObject351.bin"/><Relationship Id="rId544" Type="http://schemas.openxmlformats.org/officeDocument/2006/relationships/oleObject" Target="../embeddings/oleObject861.bin"/><Relationship Id="rId751" Type="http://schemas.openxmlformats.org/officeDocument/2006/relationships/oleObject" Target="../embeddings/oleObject1068.bin"/><Relationship Id="rId849" Type="http://schemas.openxmlformats.org/officeDocument/2006/relationships/oleObject" Target="../embeddings/oleObject1166.bin"/><Relationship Id="rId183" Type="http://schemas.openxmlformats.org/officeDocument/2006/relationships/oleObject" Target="../embeddings/oleObject500.bin"/><Relationship Id="rId390" Type="http://schemas.openxmlformats.org/officeDocument/2006/relationships/oleObject" Target="../embeddings/oleObject707.bin"/><Relationship Id="rId404" Type="http://schemas.openxmlformats.org/officeDocument/2006/relationships/oleObject" Target="../embeddings/oleObject721.bin"/><Relationship Id="rId611" Type="http://schemas.openxmlformats.org/officeDocument/2006/relationships/oleObject" Target="../embeddings/oleObject928.bin"/><Relationship Id="rId250" Type="http://schemas.openxmlformats.org/officeDocument/2006/relationships/oleObject" Target="../embeddings/oleObject567.bin"/><Relationship Id="rId488" Type="http://schemas.openxmlformats.org/officeDocument/2006/relationships/oleObject" Target="../embeddings/oleObject805.bin"/><Relationship Id="rId695" Type="http://schemas.openxmlformats.org/officeDocument/2006/relationships/oleObject" Target="../embeddings/oleObject1012.bin"/><Relationship Id="rId709" Type="http://schemas.openxmlformats.org/officeDocument/2006/relationships/oleObject" Target="../embeddings/oleObject1026.bin"/><Relationship Id="rId916" Type="http://schemas.openxmlformats.org/officeDocument/2006/relationships/oleObject" Target="../embeddings/oleObject1233.bin"/><Relationship Id="rId45" Type="http://schemas.openxmlformats.org/officeDocument/2006/relationships/oleObject" Target="../embeddings/oleObject362.bin"/><Relationship Id="rId110" Type="http://schemas.openxmlformats.org/officeDocument/2006/relationships/oleObject" Target="../embeddings/oleObject427.bin"/><Relationship Id="rId348" Type="http://schemas.openxmlformats.org/officeDocument/2006/relationships/oleObject" Target="../embeddings/oleObject665.bin"/><Relationship Id="rId555" Type="http://schemas.openxmlformats.org/officeDocument/2006/relationships/oleObject" Target="../embeddings/oleObject872.bin"/><Relationship Id="rId762" Type="http://schemas.openxmlformats.org/officeDocument/2006/relationships/oleObject" Target="../embeddings/oleObject1079.bin"/><Relationship Id="rId194" Type="http://schemas.openxmlformats.org/officeDocument/2006/relationships/oleObject" Target="../embeddings/oleObject511.bin"/><Relationship Id="rId208" Type="http://schemas.openxmlformats.org/officeDocument/2006/relationships/oleObject" Target="../embeddings/oleObject525.bin"/><Relationship Id="rId415" Type="http://schemas.openxmlformats.org/officeDocument/2006/relationships/oleObject" Target="../embeddings/oleObject732.bin"/><Relationship Id="rId622" Type="http://schemas.openxmlformats.org/officeDocument/2006/relationships/oleObject" Target="../embeddings/oleObject939.bin"/><Relationship Id="rId261" Type="http://schemas.openxmlformats.org/officeDocument/2006/relationships/oleObject" Target="../embeddings/oleObject578.bin"/><Relationship Id="rId499" Type="http://schemas.openxmlformats.org/officeDocument/2006/relationships/oleObject" Target="../embeddings/oleObject816.bin"/><Relationship Id="rId927" Type="http://schemas.openxmlformats.org/officeDocument/2006/relationships/oleObject" Target="../embeddings/oleObject1244.bin"/><Relationship Id="rId56" Type="http://schemas.openxmlformats.org/officeDocument/2006/relationships/oleObject" Target="../embeddings/oleObject373.bin"/><Relationship Id="rId359" Type="http://schemas.openxmlformats.org/officeDocument/2006/relationships/oleObject" Target="../embeddings/oleObject676.bin"/><Relationship Id="rId566" Type="http://schemas.openxmlformats.org/officeDocument/2006/relationships/oleObject" Target="../embeddings/oleObject883.bin"/><Relationship Id="rId773" Type="http://schemas.openxmlformats.org/officeDocument/2006/relationships/oleObject" Target="../embeddings/oleObject1090.bin"/><Relationship Id="rId121" Type="http://schemas.openxmlformats.org/officeDocument/2006/relationships/oleObject" Target="../embeddings/oleObject438.bin"/><Relationship Id="rId219" Type="http://schemas.openxmlformats.org/officeDocument/2006/relationships/oleObject" Target="../embeddings/oleObject536.bin"/><Relationship Id="rId426" Type="http://schemas.openxmlformats.org/officeDocument/2006/relationships/oleObject" Target="../embeddings/oleObject743.bin"/><Relationship Id="rId633" Type="http://schemas.openxmlformats.org/officeDocument/2006/relationships/oleObject" Target="../embeddings/oleObject950.bin"/><Relationship Id="rId840" Type="http://schemas.openxmlformats.org/officeDocument/2006/relationships/oleObject" Target="../embeddings/oleObject1157.bin"/><Relationship Id="rId938" Type="http://schemas.openxmlformats.org/officeDocument/2006/relationships/oleObject" Target="../embeddings/oleObject1255.bin"/><Relationship Id="rId67" Type="http://schemas.openxmlformats.org/officeDocument/2006/relationships/oleObject" Target="../embeddings/oleObject384.bin"/><Relationship Id="rId272" Type="http://schemas.openxmlformats.org/officeDocument/2006/relationships/oleObject" Target="../embeddings/oleObject589.bin"/><Relationship Id="rId577" Type="http://schemas.openxmlformats.org/officeDocument/2006/relationships/oleObject" Target="../embeddings/oleObject894.bin"/><Relationship Id="rId700" Type="http://schemas.openxmlformats.org/officeDocument/2006/relationships/oleObject" Target="../embeddings/oleObject1017.bin"/><Relationship Id="rId132" Type="http://schemas.openxmlformats.org/officeDocument/2006/relationships/oleObject" Target="../embeddings/oleObject449.bin"/><Relationship Id="rId784" Type="http://schemas.openxmlformats.org/officeDocument/2006/relationships/oleObject" Target="../embeddings/oleObject1101.bin"/><Relationship Id="rId437" Type="http://schemas.openxmlformats.org/officeDocument/2006/relationships/oleObject" Target="../embeddings/oleObject754.bin"/><Relationship Id="rId644" Type="http://schemas.openxmlformats.org/officeDocument/2006/relationships/oleObject" Target="../embeddings/oleObject961.bin"/><Relationship Id="rId851" Type="http://schemas.openxmlformats.org/officeDocument/2006/relationships/oleObject" Target="../embeddings/oleObject1168.bin"/><Relationship Id="rId283" Type="http://schemas.openxmlformats.org/officeDocument/2006/relationships/oleObject" Target="../embeddings/oleObject600.bin"/><Relationship Id="rId490" Type="http://schemas.openxmlformats.org/officeDocument/2006/relationships/oleObject" Target="../embeddings/oleObject807.bin"/><Relationship Id="rId504" Type="http://schemas.openxmlformats.org/officeDocument/2006/relationships/oleObject" Target="../embeddings/oleObject821.bin"/><Relationship Id="rId711" Type="http://schemas.openxmlformats.org/officeDocument/2006/relationships/oleObject" Target="../embeddings/oleObject1028.bin"/><Relationship Id="rId949" Type="http://schemas.openxmlformats.org/officeDocument/2006/relationships/oleObject" Target="../embeddings/oleObject1266.bin"/><Relationship Id="rId78" Type="http://schemas.openxmlformats.org/officeDocument/2006/relationships/oleObject" Target="../embeddings/oleObject395.bin"/><Relationship Id="rId143" Type="http://schemas.openxmlformats.org/officeDocument/2006/relationships/oleObject" Target="../embeddings/oleObject460.bin"/><Relationship Id="rId350" Type="http://schemas.openxmlformats.org/officeDocument/2006/relationships/oleObject" Target="../embeddings/oleObject667.bin"/><Relationship Id="rId588" Type="http://schemas.openxmlformats.org/officeDocument/2006/relationships/oleObject" Target="../embeddings/oleObject905.bin"/><Relationship Id="rId795" Type="http://schemas.openxmlformats.org/officeDocument/2006/relationships/oleObject" Target="../embeddings/oleObject1112.bin"/><Relationship Id="rId809" Type="http://schemas.openxmlformats.org/officeDocument/2006/relationships/oleObject" Target="../embeddings/oleObject1126.bin"/><Relationship Id="rId9" Type="http://schemas.openxmlformats.org/officeDocument/2006/relationships/oleObject" Target="../embeddings/oleObject327.bin"/><Relationship Id="rId210" Type="http://schemas.openxmlformats.org/officeDocument/2006/relationships/oleObject" Target="../embeddings/oleObject527.bin"/><Relationship Id="rId448" Type="http://schemas.openxmlformats.org/officeDocument/2006/relationships/oleObject" Target="../embeddings/oleObject765.bin"/><Relationship Id="rId655" Type="http://schemas.openxmlformats.org/officeDocument/2006/relationships/oleObject" Target="../embeddings/oleObject972.bin"/><Relationship Id="rId862" Type="http://schemas.openxmlformats.org/officeDocument/2006/relationships/oleObject" Target="../embeddings/oleObject1179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image" Target="../media/image75.jpeg"/><Relationship Id="rId7" Type="http://schemas.openxmlformats.org/officeDocument/2006/relationships/oleObject" Target="../embeddings/oleObject127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3" Type="http://schemas.openxmlformats.org/officeDocument/2006/relationships/image" Target="../media/image82.png"/><Relationship Id="rId7" Type="http://schemas.openxmlformats.org/officeDocument/2006/relationships/image" Target="../media/image81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1387.bin"/><Relationship Id="rId671" Type="http://schemas.openxmlformats.org/officeDocument/2006/relationships/oleObject" Target="../embeddings/oleObject1941.bin"/><Relationship Id="rId769" Type="http://schemas.openxmlformats.org/officeDocument/2006/relationships/oleObject" Target="../embeddings/oleObject2039.bin"/><Relationship Id="rId21" Type="http://schemas.openxmlformats.org/officeDocument/2006/relationships/oleObject" Target="../embeddings/oleObject1291.bin"/><Relationship Id="rId324" Type="http://schemas.openxmlformats.org/officeDocument/2006/relationships/oleObject" Target="../embeddings/oleObject1594.bin"/><Relationship Id="rId531" Type="http://schemas.openxmlformats.org/officeDocument/2006/relationships/oleObject" Target="../embeddings/oleObject1801.bin"/><Relationship Id="rId629" Type="http://schemas.openxmlformats.org/officeDocument/2006/relationships/oleObject" Target="../embeddings/oleObject1899.bin"/><Relationship Id="rId170" Type="http://schemas.openxmlformats.org/officeDocument/2006/relationships/oleObject" Target="../embeddings/oleObject1440.bin"/><Relationship Id="rId836" Type="http://schemas.openxmlformats.org/officeDocument/2006/relationships/oleObject" Target="../embeddings/oleObject2106.bin"/><Relationship Id="rId268" Type="http://schemas.openxmlformats.org/officeDocument/2006/relationships/oleObject" Target="../embeddings/oleObject1538.bin"/><Relationship Id="rId475" Type="http://schemas.openxmlformats.org/officeDocument/2006/relationships/oleObject" Target="../embeddings/oleObject1745.bin"/><Relationship Id="rId682" Type="http://schemas.openxmlformats.org/officeDocument/2006/relationships/oleObject" Target="../embeddings/oleObject1952.bin"/><Relationship Id="rId903" Type="http://schemas.openxmlformats.org/officeDocument/2006/relationships/oleObject" Target="../embeddings/oleObject2173.bin"/><Relationship Id="rId32" Type="http://schemas.openxmlformats.org/officeDocument/2006/relationships/oleObject" Target="../embeddings/oleObject1302.bin"/><Relationship Id="rId128" Type="http://schemas.openxmlformats.org/officeDocument/2006/relationships/oleObject" Target="../embeddings/oleObject1398.bin"/><Relationship Id="rId335" Type="http://schemas.openxmlformats.org/officeDocument/2006/relationships/oleObject" Target="../embeddings/oleObject1605.bin"/><Relationship Id="rId542" Type="http://schemas.openxmlformats.org/officeDocument/2006/relationships/oleObject" Target="../embeddings/oleObject1812.bin"/><Relationship Id="rId181" Type="http://schemas.openxmlformats.org/officeDocument/2006/relationships/oleObject" Target="../embeddings/oleObject1451.bin"/><Relationship Id="rId402" Type="http://schemas.openxmlformats.org/officeDocument/2006/relationships/oleObject" Target="../embeddings/oleObject1672.bin"/><Relationship Id="rId847" Type="http://schemas.openxmlformats.org/officeDocument/2006/relationships/oleObject" Target="../embeddings/oleObject2117.bin"/><Relationship Id="rId279" Type="http://schemas.openxmlformats.org/officeDocument/2006/relationships/oleObject" Target="../embeddings/oleObject1549.bin"/><Relationship Id="rId486" Type="http://schemas.openxmlformats.org/officeDocument/2006/relationships/oleObject" Target="../embeddings/oleObject1756.bin"/><Relationship Id="rId693" Type="http://schemas.openxmlformats.org/officeDocument/2006/relationships/oleObject" Target="../embeddings/oleObject1963.bin"/><Relationship Id="rId707" Type="http://schemas.openxmlformats.org/officeDocument/2006/relationships/oleObject" Target="../embeddings/oleObject1977.bin"/><Relationship Id="rId914" Type="http://schemas.openxmlformats.org/officeDocument/2006/relationships/oleObject" Target="../embeddings/oleObject2184.bin"/><Relationship Id="rId43" Type="http://schemas.openxmlformats.org/officeDocument/2006/relationships/oleObject" Target="../embeddings/oleObject1313.bin"/><Relationship Id="rId139" Type="http://schemas.openxmlformats.org/officeDocument/2006/relationships/oleObject" Target="../embeddings/oleObject1409.bin"/><Relationship Id="rId346" Type="http://schemas.openxmlformats.org/officeDocument/2006/relationships/oleObject" Target="../embeddings/oleObject1616.bin"/><Relationship Id="rId553" Type="http://schemas.openxmlformats.org/officeDocument/2006/relationships/oleObject" Target="../embeddings/oleObject1823.bin"/><Relationship Id="rId760" Type="http://schemas.openxmlformats.org/officeDocument/2006/relationships/oleObject" Target="../embeddings/oleObject2030.bin"/><Relationship Id="rId192" Type="http://schemas.openxmlformats.org/officeDocument/2006/relationships/oleObject" Target="../embeddings/oleObject1462.bin"/><Relationship Id="rId206" Type="http://schemas.openxmlformats.org/officeDocument/2006/relationships/oleObject" Target="../embeddings/oleObject1476.bin"/><Relationship Id="rId413" Type="http://schemas.openxmlformats.org/officeDocument/2006/relationships/oleObject" Target="../embeddings/oleObject1683.bin"/><Relationship Id="rId858" Type="http://schemas.openxmlformats.org/officeDocument/2006/relationships/oleObject" Target="../embeddings/oleObject2128.bin"/><Relationship Id="rId497" Type="http://schemas.openxmlformats.org/officeDocument/2006/relationships/oleObject" Target="../embeddings/oleObject1767.bin"/><Relationship Id="rId620" Type="http://schemas.openxmlformats.org/officeDocument/2006/relationships/oleObject" Target="../embeddings/oleObject1890.bin"/><Relationship Id="rId718" Type="http://schemas.openxmlformats.org/officeDocument/2006/relationships/oleObject" Target="../embeddings/oleObject1988.bin"/><Relationship Id="rId925" Type="http://schemas.openxmlformats.org/officeDocument/2006/relationships/oleObject" Target="../embeddings/oleObject2195.bin"/><Relationship Id="rId357" Type="http://schemas.openxmlformats.org/officeDocument/2006/relationships/oleObject" Target="../embeddings/oleObject1627.bin"/><Relationship Id="rId54" Type="http://schemas.openxmlformats.org/officeDocument/2006/relationships/oleObject" Target="../embeddings/oleObject1324.bin"/><Relationship Id="rId217" Type="http://schemas.openxmlformats.org/officeDocument/2006/relationships/oleObject" Target="../embeddings/oleObject1487.bin"/><Relationship Id="rId564" Type="http://schemas.openxmlformats.org/officeDocument/2006/relationships/oleObject" Target="../embeddings/oleObject1834.bin"/><Relationship Id="rId771" Type="http://schemas.openxmlformats.org/officeDocument/2006/relationships/oleObject" Target="../embeddings/oleObject2041.bin"/><Relationship Id="rId869" Type="http://schemas.openxmlformats.org/officeDocument/2006/relationships/oleObject" Target="../embeddings/oleObject2139.bin"/><Relationship Id="rId424" Type="http://schemas.openxmlformats.org/officeDocument/2006/relationships/oleObject" Target="../embeddings/oleObject1694.bin"/><Relationship Id="rId631" Type="http://schemas.openxmlformats.org/officeDocument/2006/relationships/oleObject" Target="../embeddings/oleObject1901.bin"/><Relationship Id="rId729" Type="http://schemas.openxmlformats.org/officeDocument/2006/relationships/oleObject" Target="../embeddings/oleObject1999.bin"/><Relationship Id="rId270" Type="http://schemas.openxmlformats.org/officeDocument/2006/relationships/oleObject" Target="../embeddings/oleObject1540.bin"/><Relationship Id="rId936" Type="http://schemas.openxmlformats.org/officeDocument/2006/relationships/oleObject" Target="../embeddings/oleObject2206.bin"/><Relationship Id="rId65" Type="http://schemas.openxmlformats.org/officeDocument/2006/relationships/oleObject" Target="../embeddings/oleObject1335.bin"/><Relationship Id="rId130" Type="http://schemas.openxmlformats.org/officeDocument/2006/relationships/oleObject" Target="../embeddings/oleObject1400.bin"/><Relationship Id="rId368" Type="http://schemas.openxmlformats.org/officeDocument/2006/relationships/oleObject" Target="../embeddings/oleObject1638.bin"/><Relationship Id="rId575" Type="http://schemas.openxmlformats.org/officeDocument/2006/relationships/oleObject" Target="../embeddings/oleObject1845.bin"/><Relationship Id="rId782" Type="http://schemas.openxmlformats.org/officeDocument/2006/relationships/oleObject" Target="../embeddings/oleObject2052.bin"/><Relationship Id="rId228" Type="http://schemas.openxmlformats.org/officeDocument/2006/relationships/oleObject" Target="../embeddings/oleObject1498.bin"/><Relationship Id="rId435" Type="http://schemas.openxmlformats.org/officeDocument/2006/relationships/oleObject" Target="../embeddings/oleObject1705.bin"/><Relationship Id="rId642" Type="http://schemas.openxmlformats.org/officeDocument/2006/relationships/oleObject" Target="../embeddings/oleObject1912.bin"/><Relationship Id="rId281" Type="http://schemas.openxmlformats.org/officeDocument/2006/relationships/oleObject" Target="../embeddings/oleObject1551.bin"/><Relationship Id="rId502" Type="http://schemas.openxmlformats.org/officeDocument/2006/relationships/oleObject" Target="../embeddings/oleObject1772.bin"/><Relationship Id="rId947" Type="http://schemas.openxmlformats.org/officeDocument/2006/relationships/oleObject" Target="../embeddings/oleObject2217.bin"/><Relationship Id="rId76" Type="http://schemas.openxmlformats.org/officeDocument/2006/relationships/oleObject" Target="../embeddings/oleObject1346.bin"/><Relationship Id="rId141" Type="http://schemas.openxmlformats.org/officeDocument/2006/relationships/oleObject" Target="../embeddings/oleObject1411.bin"/><Relationship Id="rId379" Type="http://schemas.openxmlformats.org/officeDocument/2006/relationships/oleObject" Target="../embeddings/oleObject1649.bin"/><Relationship Id="rId586" Type="http://schemas.openxmlformats.org/officeDocument/2006/relationships/oleObject" Target="../embeddings/oleObject1856.bin"/><Relationship Id="rId793" Type="http://schemas.openxmlformats.org/officeDocument/2006/relationships/oleObject" Target="../embeddings/oleObject2063.bin"/><Relationship Id="rId807" Type="http://schemas.openxmlformats.org/officeDocument/2006/relationships/oleObject" Target="../embeddings/oleObject2077.bin"/><Relationship Id="rId7" Type="http://schemas.openxmlformats.org/officeDocument/2006/relationships/oleObject" Target="../embeddings/oleObject1278.bin"/><Relationship Id="rId239" Type="http://schemas.openxmlformats.org/officeDocument/2006/relationships/oleObject" Target="../embeddings/oleObject1509.bin"/><Relationship Id="rId446" Type="http://schemas.openxmlformats.org/officeDocument/2006/relationships/oleObject" Target="../embeddings/oleObject1716.bin"/><Relationship Id="rId653" Type="http://schemas.openxmlformats.org/officeDocument/2006/relationships/oleObject" Target="../embeddings/oleObject1923.bin"/><Relationship Id="rId292" Type="http://schemas.openxmlformats.org/officeDocument/2006/relationships/oleObject" Target="../embeddings/oleObject1562.bin"/><Relationship Id="rId306" Type="http://schemas.openxmlformats.org/officeDocument/2006/relationships/oleObject" Target="../embeddings/oleObject1576.bin"/><Relationship Id="rId860" Type="http://schemas.openxmlformats.org/officeDocument/2006/relationships/oleObject" Target="../embeddings/oleObject2130.bin"/><Relationship Id="rId87" Type="http://schemas.openxmlformats.org/officeDocument/2006/relationships/oleObject" Target="../embeddings/oleObject1357.bin"/><Relationship Id="rId513" Type="http://schemas.openxmlformats.org/officeDocument/2006/relationships/oleObject" Target="../embeddings/oleObject1783.bin"/><Relationship Id="rId597" Type="http://schemas.openxmlformats.org/officeDocument/2006/relationships/oleObject" Target="../embeddings/oleObject1867.bin"/><Relationship Id="rId720" Type="http://schemas.openxmlformats.org/officeDocument/2006/relationships/oleObject" Target="../embeddings/oleObject1990.bin"/><Relationship Id="rId818" Type="http://schemas.openxmlformats.org/officeDocument/2006/relationships/oleObject" Target="../embeddings/oleObject2088.bin"/><Relationship Id="rId152" Type="http://schemas.openxmlformats.org/officeDocument/2006/relationships/oleObject" Target="../embeddings/oleObject1422.bin"/><Relationship Id="rId457" Type="http://schemas.openxmlformats.org/officeDocument/2006/relationships/oleObject" Target="../embeddings/oleObject1727.bin"/><Relationship Id="rId664" Type="http://schemas.openxmlformats.org/officeDocument/2006/relationships/oleObject" Target="../embeddings/oleObject1934.bin"/><Relationship Id="rId871" Type="http://schemas.openxmlformats.org/officeDocument/2006/relationships/oleObject" Target="../embeddings/oleObject2141.bin"/><Relationship Id="rId14" Type="http://schemas.openxmlformats.org/officeDocument/2006/relationships/oleObject" Target="../embeddings/oleObject1284.bin"/><Relationship Id="rId317" Type="http://schemas.openxmlformats.org/officeDocument/2006/relationships/oleObject" Target="../embeddings/oleObject1587.bin"/><Relationship Id="rId524" Type="http://schemas.openxmlformats.org/officeDocument/2006/relationships/oleObject" Target="../embeddings/oleObject1794.bin"/><Relationship Id="rId731" Type="http://schemas.openxmlformats.org/officeDocument/2006/relationships/oleObject" Target="../embeddings/oleObject2001.bin"/><Relationship Id="rId98" Type="http://schemas.openxmlformats.org/officeDocument/2006/relationships/oleObject" Target="../embeddings/oleObject1368.bin"/><Relationship Id="rId163" Type="http://schemas.openxmlformats.org/officeDocument/2006/relationships/oleObject" Target="../embeddings/oleObject1433.bin"/><Relationship Id="rId370" Type="http://schemas.openxmlformats.org/officeDocument/2006/relationships/oleObject" Target="../embeddings/oleObject1640.bin"/><Relationship Id="rId829" Type="http://schemas.openxmlformats.org/officeDocument/2006/relationships/oleObject" Target="../embeddings/oleObject2099.bin"/><Relationship Id="rId230" Type="http://schemas.openxmlformats.org/officeDocument/2006/relationships/oleObject" Target="../embeddings/oleObject1500.bin"/><Relationship Id="rId468" Type="http://schemas.openxmlformats.org/officeDocument/2006/relationships/oleObject" Target="../embeddings/oleObject1738.bin"/><Relationship Id="rId675" Type="http://schemas.openxmlformats.org/officeDocument/2006/relationships/oleObject" Target="../embeddings/oleObject1945.bin"/><Relationship Id="rId882" Type="http://schemas.openxmlformats.org/officeDocument/2006/relationships/oleObject" Target="../embeddings/oleObject2152.bin"/><Relationship Id="rId25" Type="http://schemas.openxmlformats.org/officeDocument/2006/relationships/oleObject" Target="../embeddings/oleObject1295.bin"/><Relationship Id="rId328" Type="http://schemas.openxmlformats.org/officeDocument/2006/relationships/oleObject" Target="../embeddings/oleObject1598.bin"/><Relationship Id="rId535" Type="http://schemas.openxmlformats.org/officeDocument/2006/relationships/oleObject" Target="../embeddings/oleObject1805.bin"/><Relationship Id="rId742" Type="http://schemas.openxmlformats.org/officeDocument/2006/relationships/oleObject" Target="../embeddings/oleObject2012.bin"/><Relationship Id="rId174" Type="http://schemas.openxmlformats.org/officeDocument/2006/relationships/oleObject" Target="../embeddings/oleObject1444.bin"/><Relationship Id="rId381" Type="http://schemas.openxmlformats.org/officeDocument/2006/relationships/oleObject" Target="../embeddings/oleObject1651.bin"/><Relationship Id="rId602" Type="http://schemas.openxmlformats.org/officeDocument/2006/relationships/oleObject" Target="../embeddings/oleObject1872.bin"/><Relationship Id="rId241" Type="http://schemas.openxmlformats.org/officeDocument/2006/relationships/oleObject" Target="../embeddings/oleObject1511.bin"/><Relationship Id="rId479" Type="http://schemas.openxmlformats.org/officeDocument/2006/relationships/oleObject" Target="../embeddings/oleObject1749.bin"/><Relationship Id="rId686" Type="http://schemas.openxmlformats.org/officeDocument/2006/relationships/oleObject" Target="../embeddings/oleObject1956.bin"/><Relationship Id="rId893" Type="http://schemas.openxmlformats.org/officeDocument/2006/relationships/oleObject" Target="../embeddings/oleObject2163.bin"/><Relationship Id="rId907" Type="http://schemas.openxmlformats.org/officeDocument/2006/relationships/oleObject" Target="../embeddings/oleObject2177.bin"/><Relationship Id="rId36" Type="http://schemas.openxmlformats.org/officeDocument/2006/relationships/oleObject" Target="../embeddings/oleObject1306.bin"/><Relationship Id="rId339" Type="http://schemas.openxmlformats.org/officeDocument/2006/relationships/oleObject" Target="../embeddings/oleObject1609.bin"/><Relationship Id="rId546" Type="http://schemas.openxmlformats.org/officeDocument/2006/relationships/oleObject" Target="../embeddings/oleObject1816.bin"/><Relationship Id="rId753" Type="http://schemas.openxmlformats.org/officeDocument/2006/relationships/oleObject" Target="../embeddings/oleObject2023.bin"/><Relationship Id="rId101" Type="http://schemas.openxmlformats.org/officeDocument/2006/relationships/oleObject" Target="../embeddings/oleObject1371.bin"/><Relationship Id="rId185" Type="http://schemas.openxmlformats.org/officeDocument/2006/relationships/oleObject" Target="../embeddings/oleObject1455.bin"/><Relationship Id="rId406" Type="http://schemas.openxmlformats.org/officeDocument/2006/relationships/oleObject" Target="../embeddings/oleObject1676.bin"/><Relationship Id="rId392" Type="http://schemas.openxmlformats.org/officeDocument/2006/relationships/oleObject" Target="../embeddings/oleObject1662.bin"/><Relationship Id="rId613" Type="http://schemas.openxmlformats.org/officeDocument/2006/relationships/oleObject" Target="../embeddings/oleObject1883.bin"/><Relationship Id="rId697" Type="http://schemas.openxmlformats.org/officeDocument/2006/relationships/oleObject" Target="../embeddings/oleObject1967.bin"/><Relationship Id="rId820" Type="http://schemas.openxmlformats.org/officeDocument/2006/relationships/oleObject" Target="../embeddings/oleObject2090.bin"/><Relationship Id="rId918" Type="http://schemas.openxmlformats.org/officeDocument/2006/relationships/oleObject" Target="../embeddings/oleObject2188.bin"/><Relationship Id="rId252" Type="http://schemas.openxmlformats.org/officeDocument/2006/relationships/oleObject" Target="../embeddings/oleObject1522.bin"/><Relationship Id="rId294" Type="http://schemas.openxmlformats.org/officeDocument/2006/relationships/oleObject" Target="../embeddings/oleObject1564.bin"/><Relationship Id="rId308" Type="http://schemas.openxmlformats.org/officeDocument/2006/relationships/oleObject" Target="../embeddings/oleObject1578.bin"/><Relationship Id="rId515" Type="http://schemas.openxmlformats.org/officeDocument/2006/relationships/oleObject" Target="../embeddings/oleObject1785.bin"/><Relationship Id="rId722" Type="http://schemas.openxmlformats.org/officeDocument/2006/relationships/oleObject" Target="../embeddings/oleObject1992.bin"/><Relationship Id="rId47" Type="http://schemas.openxmlformats.org/officeDocument/2006/relationships/oleObject" Target="../embeddings/oleObject1317.bin"/><Relationship Id="rId89" Type="http://schemas.openxmlformats.org/officeDocument/2006/relationships/oleObject" Target="../embeddings/oleObject1359.bin"/><Relationship Id="rId112" Type="http://schemas.openxmlformats.org/officeDocument/2006/relationships/oleObject" Target="../embeddings/oleObject1382.bin"/><Relationship Id="rId154" Type="http://schemas.openxmlformats.org/officeDocument/2006/relationships/oleObject" Target="../embeddings/oleObject1424.bin"/><Relationship Id="rId361" Type="http://schemas.openxmlformats.org/officeDocument/2006/relationships/oleObject" Target="../embeddings/oleObject1631.bin"/><Relationship Id="rId557" Type="http://schemas.openxmlformats.org/officeDocument/2006/relationships/oleObject" Target="../embeddings/oleObject1827.bin"/><Relationship Id="rId599" Type="http://schemas.openxmlformats.org/officeDocument/2006/relationships/oleObject" Target="../embeddings/oleObject1869.bin"/><Relationship Id="rId764" Type="http://schemas.openxmlformats.org/officeDocument/2006/relationships/oleObject" Target="../embeddings/oleObject2034.bin"/><Relationship Id="rId196" Type="http://schemas.openxmlformats.org/officeDocument/2006/relationships/oleObject" Target="../embeddings/oleObject1466.bin"/><Relationship Id="rId417" Type="http://schemas.openxmlformats.org/officeDocument/2006/relationships/oleObject" Target="../embeddings/oleObject1687.bin"/><Relationship Id="rId459" Type="http://schemas.openxmlformats.org/officeDocument/2006/relationships/oleObject" Target="../embeddings/oleObject1729.bin"/><Relationship Id="rId624" Type="http://schemas.openxmlformats.org/officeDocument/2006/relationships/oleObject" Target="../embeddings/oleObject1894.bin"/><Relationship Id="rId666" Type="http://schemas.openxmlformats.org/officeDocument/2006/relationships/oleObject" Target="../embeddings/oleObject1936.bin"/><Relationship Id="rId831" Type="http://schemas.openxmlformats.org/officeDocument/2006/relationships/oleObject" Target="../embeddings/oleObject2101.bin"/><Relationship Id="rId873" Type="http://schemas.openxmlformats.org/officeDocument/2006/relationships/oleObject" Target="../embeddings/oleObject2143.bin"/><Relationship Id="rId16" Type="http://schemas.openxmlformats.org/officeDocument/2006/relationships/oleObject" Target="../embeddings/oleObject1286.bin"/><Relationship Id="rId221" Type="http://schemas.openxmlformats.org/officeDocument/2006/relationships/oleObject" Target="../embeddings/oleObject1491.bin"/><Relationship Id="rId263" Type="http://schemas.openxmlformats.org/officeDocument/2006/relationships/oleObject" Target="../embeddings/oleObject1533.bin"/><Relationship Id="rId319" Type="http://schemas.openxmlformats.org/officeDocument/2006/relationships/oleObject" Target="../embeddings/oleObject1589.bin"/><Relationship Id="rId470" Type="http://schemas.openxmlformats.org/officeDocument/2006/relationships/oleObject" Target="../embeddings/oleObject1740.bin"/><Relationship Id="rId526" Type="http://schemas.openxmlformats.org/officeDocument/2006/relationships/oleObject" Target="../embeddings/oleObject1796.bin"/><Relationship Id="rId929" Type="http://schemas.openxmlformats.org/officeDocument/2006/relationships/oleObject" Target="../embeddings/oleObject2199.bin"/><Relationship Id="rId58" Type="http://schemas.openxmlformats.org/officeDocument/2006/relationships/oleObject" Target="../embeddings/oleObject1328.bin"/><Relationship Id="rId123" Type="http://schemas.openxmlformats.org/officeDocument/2006/relationships/oleObject" Target="../embeddings/oleObject1393.bin"/><Relationship Id="rId330" Type="http://schemas.openxmlformats.org/officeDocument/2006/relationships/oleObject" Target="../embeddings/oleObject1600.bin"/><Relationship Id="rId568" Type="http://schemas.openxmlformats.org/officeDocument/2006/relationships/oleObject" Target="../embeddings/oleObject1838.bin"/><Relationship Id="rId733" Type="http://schemas.openxmlformats.org/officeDocument/2006/relationships/oleObject" Target="../embeddings/oleObject2003.bin"/><Relationship Id="rId775" Type="http://schemas.openxmlformats.org/officeDocument/2006/relationships/oleObject" Target="../embeddings/oleObject2045.bin"/><Relationship Id="rId940" Type="http://schemas.openxmlformats.org/officeDocument/2006/relationships/oleObject" Target="../embeddings/oleObject2210.bin"/><Relationship Id="rId165" Type="http://schemas.openxmlformats.org/officeDocument/2006/relationships/oleObject" Target="../embeddings/oleObject1435.bin"/><Relationship Id="rId372" Type="http://schemas.openxmlformats.org/officeDocument/2006/relationships/oleObject" Target="../embeddings/oleObject1642.bin"/><Relationship Id="rId428" Type="http://schemas.openxmlformats.org/officeDocument/2006/relationships/oleObject" Target="../embeddings/oleObject1698.bin"/><Relationship Id="rId635" Type="http://schemas.openxmlformats.org/officeDocument/2006/relationships/oleObject" Target="../embeddings/oleObject1905.bin"/><Relationship Id="rId677" Type="http://schemas.openxmlformats.org/officeDocument/2006/relationships/oleObject" Target="../embeddings/oleObject1947.bin"/><Relationship Id="rId800" Type="http://schemas.openxmlformats.org/officeDocument/2006/relationships/oleObject" Target="../embeddings/oleObject2070.bin"/><Relationship Id="rId842" Type="http://schemas.openxmlformats.org/officeDocument/2006/relationships/oleObject" Target="../embeddings/oleObject2112.bin"/><Relationship Id="rId232" Type="http://schemas.openxmlformats.org/officeDocument/2006/relationships/oleObject" Target="../embeddings/oleObject1502.bin"/><Relationship Id="rId274" Type="http://schemas.openxmlformats.org/officeDocument/2006/relationships/oleObject" Target="../embeddings/oleObject1544.bin"/><Relationship Id="rId481" Type="http://schemas.openxmlformats.org/officeDocument/2006/relationships/oleObject" Target="../embeddings/oleObject1751.bin"/><Relationship Id="rId702" Type="http://schemas.openxmlformats.org/officeDocument/2006/relationships/oleObject" Target="../embeddings/oleObject1972.bin"/><Relationship Id="rId884" Type="http://schemas.openxmlformats.org/officeDocument/2006/relationships/oleObject" Target="../embeddings/oleObject2154.bin"/><Relationship Id="rId27" Type="http://schemas.openxmlformats.org/officeDocument/2006/relationships/oleObject" Target="../embeddings/oleObject1297.bin"/><Relationship Id="rId69" Type="http://schemas.openxmlformats.org/officeDocument/2006/relationships/oleObject" Target="../embeddings/oleObject1339.bin"/><Relationship Id="rId134" Type="http://schemas.openxmlformats.org/officeDocument/2006/relationships/oleObject" Target="../embeddings/oleObject1404.bin"/><Relationship Id="rId537" Type="http://schemas.openxmlformats.org/officeDocument/2006/relationships/oleObject" Target="../embeddings/oleObject1807.bin"/><Relationship Id="rId579" Type="http://schemas.openxmlformats.org/officeDocument/2006/relationships/oleObject" Target="../embeddings/oleObject1849.bin"/><Relationship Id="rId744" Type="http://schemas.openxmlformats.org/officeDocument/2006/relationships/oleObject" Target="../embeddings/oleObject2014.bin"/><Relationship Id="rId786" Type="http://schemas.openxmlformats.org/officeDocument/2006/relationships/oleObject" Target="../embeddings/oleObject2056.bin"/><Relationship Id="rId951" Type="http://schemas.openxmlformats.org/officeDocument/2006/relationships/oleObject" Target="../embeddings/oleObject2221.bin"/><Relationship Id="rId80" Type="http://schemas.openxmlformats.org/officeDocument/2006/relationships/oleObject" Target="../embeddings/oleObject1350.bin"/><Relationship Id="rId176" Type="http://schemas.openxmlformats.org/officeDocument/2006/relationships/oleObject" Target="../embeddings/oleObject1446.bin"/><Relationship Id="rId341" Type="http://schemas.openxmlformats.org/officeDocument/2006/relationships/oleObject" Target="../embeddings/oleObject1611.bin"/><Relationship Id="rId383" Type="http://schemas.openxmlformats.org/officeDocument/2006/relationships/oleObject" Target="../embeddings/oleObject1653.bin"/><Relationship Id="rId439" Type="http://schemas.openxmlformats.org/officeDocument/2006/relationships/oleObject" Target="../embeddings/oleObject1709.bin"/><Relationship Id="rId590" Type="http://schemas.openxmlformats.org/officeDocument/2006/relationships/oleObject" Target="../embeddings/oleObject1860.bin"/><Relationship Id="rId604" Type="http://schemas.openxmlformats.org/officeDocument/2006/relationships/oleObject" Target="../embeddings/oleObject1874.bin"/><Relationship Id="rId646" Type="http://schemas.openxmlformats.org/officeDocument/2006/relationships/oleObject" Target="../embeddings/oleObject1916.bin"/><Relationship Id="rId811" Type="http://schemas.openxmlformats.org/officeDocument/2006/relationships/oleObject" Target="../embeddings/oleObject2081.bin"/><Relationship Id="rId201" Type="http://schemas.openxmlformats.org/officeDocument/2006/relationships/oleObject" Target="../embeddings/oleObject1471.bin"/><Relationship Id="rId243" Type="http://schemas.openxmlformats.org/officeDocument/2006/relationships/oleObject" Target="../embeddings/oleObject1513.bin"/><Relationship Id="rId285" Type="http://schemas.openxmlformats.org/officeDocument/2006/relationships/oleObject" Target="../embeddings/oleObject1555.bin"/><Relationship Id="rId450" Type="http://schemas.openxmlformats.org/officeDocument/2006/relationships/oleObject" Target="../embeddings/oleObject1720.bin"/><Relationship Id="rId506" Type="http://schemas.openxmlformats.org/officeDocument/2006/relationships/oleObject" Target="../embeddings/oleObject1776.bin"/><Relationship Id="rId688" Type="http://schemas.openxmlformats.org/officeDocument/2006/relationships/oleObject" Target="../embeddings/oleObject1958.bin"/><Relationship Id="rId853" Type="http://schemas.openxmlformats.org/officeDocument/2006/relationships/oleObject" Target="../embeddings/oleObject2123.bin"/><Relationship Id="rId895" Type="http://schemas.openxmlformats.org/officeDocument/2006/relationships/oleObject" Target="../embeddings/oleObject2165.bin"/><Relationship Id="rId909" Type="http://schemas.openxmlformats.org/officeDocument/2006/relationships/oleObject" Target="../embeddings/oleObject2179.bin"/><Relationship Id="rId38" Type="http://schemas.openxmlformats.org/officeDocument/2006/relationships/oleObject" Target="../embeddings/oleObject1308.bin"/><Relationship Id="rId103" Type="http://schemas.openxmlformats.org/officeDocument/2006/relationships/oleObject" Target="../embeddings/oleObject1373.bin"/><Relationship Id="rId310" Type="http://schemas.openxmlformats.org/officeDocument/2006/relationships/oleObject" Target="../embeddings/oleObject1580.bin"/><Relationship Id="rId492" Type="http://schemas.openxmlformats.org/officeDocument/2006/relationships/oleObject" Target="../embeddings/oleObject1762.bin"/><Relationship Id="rId548" Type="http://schemas.openxmlformats.org/officeDocument/2006/relationships/oleObject" Target="../embeddings/oleObject1818.bin"/><Relationship Id="rId713" Type="http://schemas.openxmlformats.org/officeDocument/2006/relationships/oleObject" Target="../embeddings/oleObject1983.bin"/><Relationship Id="rId755" Type="http://schemas.openxmlformats.org/officeDocument/2006/relationships/oleObject" Target="../embeddings/oleObject2025.bin"/><Relationship Id="rId797" Type="http://schemas.openxmlformats.org/officeDocument/2006/relationships/oleObject" Target="../embeddings/oleObject2067.bin"/><Relationship Id="rId920" Type="http://schemas.openxmlformats.org/officeDocument/2006/relationships/oleObject" Target="../embeddings/oleObject2190.bin"/><Relationship Id="rId91" Type="http://schemas.openxmlformats.org/officeDocument/2006/relationships/oleObject" Target="../embeddings/oleObject1361.bin"/><Relationship Id="rId145" Type="http://schemas.openxmlformats.org/officeDocument/2006/relationships/oleObject" Target="../embeddings/oleObject1415.bin"/><Relationship Id="rId187" Type="http://schemas.openxmlformats.org/officeDocument/2006/relationships/oleObject" Target="../embeddings/oleObject1457.bin"/><Relationship Id="rId352" Type="http://schemas.openxmlformats.org/officeDocument/2006/relationships/oleObject" Target="../embeddings/oleObject1622.bin"/><Relationship Id="rId394" Type="http://schemas.openxmlformats.org/officeDocument/2006/relationships/oleObject" Target="../embeddings/oleObject1664.bin"/><Relationship Id="rId408" Type="http://schemas.openxmlformats.org/officeDocument/2006/relationships/oleObject" Target="../embeddings/oleObject1678.bin"/><Relationship Id="rId615" Type="http://schemas.openxmlformats.org/officeDocument/2006/relationships/oleObject" Target="../embeddings/oleObject1885.bin"/><Relationship Id="rId822" Type="http://schemas.openxmlformats.org/officeDocument/2006/relationships/oleObject" Target="../embeddings/oleObject2092.bin"/><Relationship Id="rId212" Type="http://schemas.openxmlformats.org/officeDocument/2006/relationships/oleObject" Target="../embeddings/oleObject1482.bin"/><Relationship Id="rId254" Type="http://schemas.openxmlformats.org/officeDocument/2006/relationships/oleObject" Target="../embeddings/oleObject1524.bin"/><Relationship Id="rId657" Type="http://schemas.openxmlformats.org/officeDocument/2006/relationships/oleObject" Target="../embeddings/oleObject1927.bin"/><Relationship Id="rId699" Type="http://schemas.openxmlformats.org/officeDocument/2006/relationships/oleObject" Target="../embeddings/oleObject1969.bin"/><Relationship Id="rId864" Type="http://schemas.openxmlformats.org/officeDocument/2006/relationships/oleObject" Target="../embeddings/oleObject2134.bin"/><Relationship Id="rId49" Type="http://schemas.openxmlformats.org/officeDocument/2006/relationships/oleObject" Target="../embeddings/oleObject1319.bin"/><Relationship Id="rId114" Type="http://schemas.openxmlformats.org/officeDocument/2006/relationships/oleObject" Target="../embeddings/oleObject1384.bin"/><Relationship Id="rId296" Type="http://schemas.openxmlformats.org/officeDocument/2006/relationships/oleObject" Target="../embeddings/oleObject1566.bin"/><Relationship Id="rId461" Type="http://schemas.openxmlformats.org/officeDocument/2006/relationships/oleObject" Target="../embeddings/oleObject1731.bin"/><Relationship Id="rId517" Type="http://schemas.openxmlformats.org/officeDocument/2006/relationships/oleObject" Target="../embeddings/oleObject1787.bin"/><Relationship Id="rId559" Type="http://schemas.openxmlformats.org/officeDocument/2006/relationships/oleObject" Target="../embeddings/oleObject1829.bin"/><Relationship Id="rId724" Type="http://schemas.openxmlformats.org/officeDocument/2006/relationships/oleObject" Target="../embeddings/oleObject1994.bin"/><Relationship Id="rId766" Type="http://schemas.openxmlformats.org/officeDocument/2006/relationships/oleObject" Target="../embeddings/oleObject2036.bin"/><Relationship Id="rId931" Type="http://schemas.openxmlformats.org/officeDocument/2006/relationships/oleObject" Target="../embeddings/oleObject2201.bin"/><Relationship Id="rId60" Type="http://schemas.openxmlformats.org/officeDocument/2006/relationships/oleObject" Target="../embeddings/oleObject1330.bin"/><Relationship Id="rId156" Type="http://schemas.openxmlformats.org/officeDocument/2006/relationships/oleObject" Target="../embeddings/oleObject1426.bin"/><Relationship Id="rId198" Type="http://schemas.openxmlformats.org/officeDocument/2006/relationships/oleObject" Target="../embeddings/oleObject1468.bin"/><Relationship Id="rId321" Type="http://schemas.openxmlformats.org/officeDocument/2006/relationships/oleObject" Target="../embeddings/oleObject1591.bin"/><Relationship Id="rId363" Type="http://schemas.openxmlformats.org/officeDocument/2006/relationships/oleObject" Target="../embeddings/oleObject1633.bin"/><Relationship Id="rId419" Type="http://schemas.openxmlformats.org/officeDocument/2006/relationships/oleObject" Target="../embeddings/oleObject1689.bin"/><Relationship Id="rId570" Type="http://schemas.openxmlformats.org/officeDocument/2006/relationships/oleObject" Target="../embeddings/oleObject1840.bin"/><Relationship Id="rId626" Type="http://schemas.openxmlformats.org/officeDocument/2006/relationships/oleObject" Target="../embeddings/oleObject1896.bin"/><Relationship Id="rId223" Type="http://schemas.openxmlformats.org/officeDocument/2006/relationships/oleObject" Target="../embeddings/oleObject1493.bin"/><Relationship Id="rId430" Type="http://schemas.openxmlformats.org/officeDocument/2006/relationships/oleObject" Target="../embeddings/oleObject1700.bin"/><Relationship Id="rId668" Type="http://schemas.openxmlformats.org/officeDocument/2006/relationships/oleObject" Target="../embeddings/oleObject1938.bin"/><Relationship Id="rId833" Type="http://schemas.openxmlformats.org/officeDocument/2006/relationships/oleObject" Target="../embeddings/oleObject2103.bin"/><Relationship Id="rId875" Type="http://schemas.openxmlformats.org/officeDocument/2006/relationships/oleObject" Target="../embeddings/oleObject2145.bin"/><Relationship Id="rId18" Type="http://schemas.openxmlformats.org/officeDocument/2006/relationships/oleObject" Target="../embeddings/oleObject1288.bin"/><Relationship Id="rId265" Type="http://schemas.openxmlformats.org/officeDocument/2006/relationships/oleObject" Target="../embeddings/oleObject1535.bin"/><Relationship Id="rId472" Type="http://schemas.openxmlformats.org/officeDocument/2006/relationships/oleObject" Target="../embeddings/oleObject1742.bin"/><Relationship Id="rId528" Type="http://schemas.openxmlformats.org/officeDocument/2006/relationships/oleObject" Target="../embeddings/oleObject1798.bin"/><Relationship Id="rId735" Type="http://schemas.openxmlformats.org/officeDocument/2006/relationships/oleObject" Target="../embeddings/oleObject2005.bin"/><Relationship Id="rId900" Type="http://schemas.openxmlformats.org/officeDocument/2006/relationships/oleObject" Target="../embeddings/oleObject2170.bin"/><Relationship Id="rId942" Type="http://schemas.openxmlformats.org/officeDocument/2006/relationships/oleObject" Target="../embeddings/oleObject2212.bin"/><Relationship Id="rId125" Type="http://schemas.openxmlformats.org/officeDocument/2006/relationships/oleObject" Target="../embeddings/oleObject1395.bin"/><Relationship Id="rId167" Type="http://schemas.openxmlformats.org/officeDocument/2006/relationships/oleObject" Target="../embeddings/oleObject1437.bin"/><Relationship Id="rId332" Type="http://schemas.openxmlformats.org/officeDocument/2006/relationships/oleObject" Target="../embeddings/oleObject1602.bin"/><Relationship Id="rId374" Type="http://schemas.openxmlformats.org/officeDocument/2006/relationships/oleObject" Target="../embeddings/oleObject1644.bin"/><Relationship Id="rId581" Type="http://schemas.openxmlformats.org/officeDocument/2006/relationships/oleObject" Target="../embeddings/oleObject1851.bin"/><Relationship Id="rId777" Type="http://schemas.openxmlformats.org/officeDocument/2006/relationships/oleObject" Target="../embeddings/oleObject2047.bin"/><Relationship Id="rId71" Type="http://schemas.openxmlformats.org/officeDocument/2006/relationships/oleObject" Target="../embeddings/oleObject1341.bin"/><Relationship Id="rId234" Type="http://schemas.openxmlformats.org/officeDocument/2006/relationships/oleObject" Target="../embeddings/oleObject1504.bin"/><Relationship Id="rId637" Type="http://schemas.openxmlformats.org/officeDocument/2006/relationships/oleObject" Target="../embeddings/oleObject1907.bin"/><Relationship Id="rId679" Type="http://schemas.openxmlformats.org/officeDocument/2006/relationships/oleObject" Target="../embeddings/oleObject1949.bin"/><Relationship Id="rId802" Type="http://schemas.openxmlformats.org/officeDocument/2006/relationships/oleObject" Target="../embeddings/oleObject2072.bin"/><Relationship Id="rId844" Type="http://schemas.openxmlformats.org/officeDocument/2006/relationships/oleObject" Target="../embeddings/oleObject2114.bin"/><Relationship Id="rId886" Type="http://schemas.openxmlformats.org/officeDocument/2006/relationships/oleObject" Target="../embeddings/oleObject2156.bin"/><Relationship Id="rId2" Type="http://schemas.openxmlformats.org/officeDocument/2006/relationships/slideLayout" Target="../slideLayouts/slideLayout2.xml"/><Relationship Id="rId29" Type="http://schemas.openxmlformats.org/officeDocument/2006/relationships/oleObject" Target="../embeddings/oleObject1299.bin"/><Relationship Id="rId276" Type="http://schemas.openxmlformats.org/officeDocument/2006/relationships/oleObject" Target="../embeddings/oleObject1546.bin"/><Relationship Id="rId441" Type="http://schemas.openxmlformats.org/officeDocument/2006/relationships/oleObject" Target="../embeddings/oleObject1711.bin"/><Relationship Id="rId483" Type="http://schemas.openxmlformats.org/officeDocument/2006/relationships/oleObject" Target="../embeddings/oleObject1753.bin"/><Relationship Id="rId539" Type="http://schemas.openxmlformats.org/officeDocument/2006/relationships/oleObject" Target="../embeddings/oleObject1809.bin"/><Relationship Id="rId690" Type="http://schemas.openxmlformats.org/officeDocument/2006/relationships/oleObject" Target="../embeddings/oleObject1960.bin"/><Relationship Id="rId704" Type="http://schemas.openxmlformats.org/officeDocument/2006/relationships/oleObject" Target="../embeddings/oleObject1974.bin"/><Relationship Id="rId746" Type="http://schemas.openxmlformats.org/officeDocument/2006/relationships/oleObject" Target="../embeddings/oleObject2016.bin"/><Relationship Id="rId911" Type="http://schemas.openxmlformats.org/officeDocument/2006/relationships/oleObject" Target="../embeddings/oleObject2181.bin"/><Relationship Id="rId40" Type="http://schemas.openxmlformats.org/officeDocument/2006/relationships/oleObject" Target="../embeddings/oleObject1310.bin"/><Relationship Id="rId136" Type="http://schemas.openxmlformats.org/officeDocument/2006/relationships/oleObject" Target="../embeddings/oleObject1406.bin"/><Relationship Id="rId178" Type="http://schemas.openxmlformats.org/officeDocument/2006/relationships/oleObject" Target="../embeddings/oleObject1448.bin"/><Relationship Id="rId301" Type="http://schemas.openxmlformats.org/officeDocument/2006/relationships/oleObject" Target="../embeddings/oleObject1571.bin"/><Relationship Id="rId343" Type="http://schemas.openxmlformats.org/officeDocument/2006/relationships/oleObject" Target="../embeddings/oleObject1613.bin"/><Relationship Id="rId550" Type="http://schemas.openxmlformats.org/officeDocument/2006/relationships/oleObject" Target="../embeddings/oleObject1820.bin"/><Relationship Id="rId788" Type="http://schemas.openxmlformats.org/officeDocument/2006/relationships/oleObject" Target="../embeddings/oleObject2058.bin"/><Relationship Id="rId953" Type="http://schemas.openxmlformats.org/officeDocument/2006/relationships/oleObject" Target="../embeddings/oleObject2223.bin"/><Relationship Id="rId82" Type="http://schemas.openxmlformats.org/officeDocument/2006/relationships/oleObject" Target="../embeddings/oleObject1352.bin"/><Relationship Id="rId203" Type="http://schemas.openxmlformats.org/officeDocument/2006/relationships/oleObject" Target="../embeddings/oleObject1473.bin"/><Relationship Id="rId385" Type="http://schemas.openxmlformats.org/officeDocument/2006/relationships/oleObject" Target="../embeddings/oleObject1655.bin"/><Relationship Id="rId592" Type="http://schemas.openxmlformats.org/officeDocument/2006/relationships/oleObject" Target="../embeddings/oleObject1862.bin"/><Relationship Id="rId606" Type="http://schemas.openxmlformats.org/officeDocument/2006/relationships/oleObject" Target="../embeddings/oleObject1876.bin"/><Relationship Id="rId648" Type="http://schemas.openxmlformats.org/officeDocument/2006/relationships/oleObject" Target="../embeddings/oleObject1918.bin"/><Relationship Id="rId813" Type="http://schemas.openxmlformats.org/officeDocument/2006/relationships/oleObject" Target="../embeddings/oleObject2083.bin"/><Relationship Id="rId855" Type="http://schemas.openxmlformats.org/officeDocument/2006/relationships/oleObject" Target="../embeddings/oleObject2125.bin"/><Relationship Id="rId245" Type="http://schemas.openxmlformats.org/officeDocument/2006/relationships/oleObject" Target="../embeddings/oleObject1515.bin"/><Relationship Id="rId287" Type="http://schemas.openxmlformats.org/officeDocument/2006/relationships/oleObject" Target="../embeddings/oleObject1557.bin"/><Relationship Id="rId410" Type="http://schemas.openxmlformats.org/officeDocument/2006/relationships/oleObject" Target="../embeddings/oleObject1680.bin"/><Relationship Id="rId452" Type="http://schemas.openxmlformats.org/officeDocument/2006/relationships/oleObject" Target="../embeddings/oleObject1722.bin"/><Relationship Id="rId494" Type="http://schemas.openxmlformats.org/officeDocument/2006/relationships/oleObject" Target="../embeddings/oleObject1764.bin"/><Relationship Id="rId508" Type="http://schemas.openxmlformats.org/officeDocument/2006/relationships/oleObject" Target="../embeddings/oleObject1778.bin"/><Relationship Id="rId715" Type="http://schemas.openxmlformats.org/officeDocument/2006/relationships/oleObject" Target="../embeddings/oleObject1985.bin"/><Relationship Id="rId897" Type="http://schemas.openxmlformats.org/officeDocument/2006/relationships/oleObject" Target="../embeddings/oleObject2167.bin"/><Relationship Id="rId922" Type="http://schemas.openxmlformats.org/officeDocument/2006/relationships/oleObject" Target="../embeddings/oleObject2192.bin"/><Relationship Id="rId105" Type="http://schemas.openxmlformats.org/officeDocument/2006/relationships/oleObject" Target="../embeddings/oleObject1375.bin"/><Relationship Id="rId147" Type="http://schemas.openxmlformats.org/officeDocument/2006/relationships/oleObject" Target="../embeddings/oleObject1417.bin"/><Relationship Id="rId312" Type="http://schemas.openxmlformats.org/officeDocument/2006/relationships/oleObject" Target="../embeddings/oleObject1582.bin"/><Relationship Id="rId354" Type="http://schemas.openxmlformats.org/officeDocument/2006/relationships/oleObject" Target="../embeddings/oleObject1624.bin"/><Relationship Id="rId757" Type="http://schemas.openxmlformats.org/officeDocument/2006/relationships/oleObject" Target="../embeddings/oleObject2027.bin"/><Relationship Id="rId799" Type="http://schemas.openxmlformats.org/officeDocument/2006/relationships/oleObject" Target="../embeddings/oleObject2069.bin"/><Relationship Id="rId51" Type="http://schemas.openxmlformats.org/officeDocument/2006/relationships/oleObject" Target="../embeddings/oleObject1321.bin"/><Relationship Id="rId93" Type="http://schemas.openxmlformats.org/officeDocument/2006/relationships/oleObject" Target="../embeddings/oleObject1363.bin"/><Relationship Id="rId189" Type="http://schemas.openxmlformats.org/officeDocument/2006/relationships/oleObject" Target="../embeddings/oleObject1459.bin"/><Relationship Id="rId396" Type="http://schemas.openxmlformats.org/officeDocument/2006/relationships/oleObject" Target="../embeddings/oleObject1666.bin"/><Relationship Id="rId561" Type="http://schemas.openxmlformats.org/officeDocument/2006/relationships/oleObject" Target="../embeddings/oleObject1831.bin"/><Relationship Id="rId617" Type="http://schemas.openxmlformats.org/officeDocument/2006/relationships/oleObject" Target="../embeddings/oleObject1887.bin"/><Relationship Id="rId659" Type="http://schemas.openxmlformats.org/officeDocument/2006/relationships/oleObject" Target="../embeddings/oleObject1929.bin"/><Relationship Id="rId824" Type="http://schemas.openxmlformats.org/officeDocument/2006/relationships/oleObject" Target="../embeddings/oleObject2094.bin"/><Relationship Id="rId866" Type="http://schemas.openxmlformats.org/officeDocument/2006/relationships/oleObject" Target="../embeddings/oleObject2136.bin"/><Relationship Id="rId214" Type="http://schemas.openxmlformats.org/officeDocument/2006/relationships/oleObject" Target="../embeddings/oleObject1484.bin"/><Relationship Id="rId256" Type="http://schemas.openxmlformats.org/officeDocument/2006/relationships/oleObject" Target="../embeddings/oleObject1526.bin"/><Relationship Id="rId298" Type="http://schemas.openxmlformats.org/officeDocument/2006/relationships/oleObject" Target="../embeddings/oleObject1568.bin"/><Relationship Id="rId421" Type="http://schemas.openxmlformats.org/officeDocument/2006/relationships/oleObject" Target="../embeddings/oleObject1691.bin"/><Relationship Id="rId463" Type="http://schemas.openxmlformats.org/officeDocument/2006/relationships/oleObject" Target="../embeddings/oleObject1733.bin"/><Relationship Id="rId519" Type="http://schemas.openxmlformats.org/officeDocument/2006/relationships/oleObject" Target="../embeddings/oleObject1789.bin"/><Relationship Id="rId670" Type="http://schemas.openxmlformats.org/officeDocument/2006/relationships/oleObject" Target="../embeddings/oleObject1940.bin"/><Relationship Id="rId116" Type="http://schemas.openxmlformats.org/officeDocument/2006/relationships/oleObject" Target="../embeddings/oleObject1386.bin"/><Relationship Id="rId158" Type="http://schemas.openxmlformats.org/officeDocument/2006/relationships/oleObject" Target="../embeddings/oleObject1428.bin"/><Relationship Id="rId323" Type="http://schemas.openxmlformats.org/officeDocument/2006/relationships/oleObject" Target="../embeddings/oleObject1593.bin"/><Relationship Id="rId530" Type="http://schemas.openxmlformats.org/officeDocument/2006/relationships/oleObject" Target="../embeddings/oleObject1800.bin"/><Relationship Id="rId726" Type="http://schemas.openxmlformats.org/officeDocument/2006/relationships/oleObject" Target="../embeddings/oleObject1996.bin"/><Relationship Id="rId768" Type="http://schemas.openxmlformats.org/officeDocument/2006/relationships/oleObject" Target="../embeddings/oleObject2038.bin"/><Relationship Id="rId933" Type="http://schemas.openxmlformats.org/officeDocument/2006/relationships/oleObject" Target="../embeddings/oleObject2203.bin"/><Relationship Id="rId20" Type="http://schemas.openxmlformats.org/officeDocument/2006/relationships/oleObject" Target="../embeddings/oleObject1290.bin"/><Relationship Id="rId62" Type="http://schemas.openxmlformats.org/officeDocument/2006/relationships/oleObject" Target="../embeddings/oleObject1332.bin"/><Relationship Id="rId365" Type="http://schemas.openxmlformats.org/officeDocument/2006/relationships/oleObject" Target="../embeddings/oleObject1635.bin"/><Relationship Id="rId572" Type="http://schemas.openxmlformats.org/officeDocument/2006/relationships/oleObject" Target="../embeddings/oleObject1842.bin"/><Relationship Id="rId628" Type="http://schemas.openxmlformats.org/officeDocument/2006/relationships/oleObject" Target="../embeddings/oleObject1898.bin"/><Relationship Id="rId835" Type="http://schemas.openxmlformats.org/officeDocument/2006/relationships/oleObject" Target="../embeddings/oleObject2105.bin"/><Relationship Id="rId225" Type="http://schemas.openxmlformats.org/officeDocument/2006/relationships/oleObject" Target="../embeddings/oleObject1495.bin"/><Relationship Id="rId267" Type="http://schemas.openxmlformats.org/officeDocument/2006/relationships/oleObject" Target="../embeddings/oleObject1537.bin"/><Relationship Id="rId432" Type="http://schemas.openxmlformats.org/officeDocument/2006/relationships/oleObject" Target="../embeddings/oleObject1702.bin"/><Relationship Id="rId474" Type="http://schemas.openxmlformats.org/officeDocument/2006/relationships/oleObject" Target="../embeddings/oleObject1744.bin"/><Relationship Id="rId877" Type="http://schemas.openxmlformats.org/officeDocument/2006/relationships/oleObject" Target="../embeddings/oleObject2147.bin"/><Relationship Id="rId127" Type="http://schemas.openxmlformats.org/officeDocument/2006/relationships/oleObject" Target="../embeddings/oleObject1397.bin"/><Relationship Id="rId681" Type="http://schemas.openxmlformats.org/officeDocument/2006/relationships/oleObject" Target="../embeddings/oleObject1951.bin"/><Relationship Id="rId737" Type="http://schemas.openxmlformats.org/officeDocument/2006/relationships/oleObject" Target="../embeddings/oleObject2007.bin"/><Relationship Id="rId779" Type="http://schemas.openxmlformats.org/officeDocument/2006/relationships/oleObject" Target="../embeddings/oleObject2049.bin"/><Relationship Id="rId902" Type="http://schemas.openxmlformats.org/officeDocument/2006/relationships/oleObject" Target="../embeddings/oleObject2172.bin"/><Relationship Id="rId944" Type="http://schemas.openxmlformats.org/officeDocument/2006/relationships/oleObject" Target="../embeddings/oleObject2214.bin"/><Relationship Id="rId31" Type="http://schemas.openxmlformats.org/officeDocument/2006/relationships/oleObject" Target="../embeddings/oleObject1301.bin"/><Relationship Id="rId73" Type="http://schemas.openxmlformats.org/officeDocument/2006/relationships/oleObject" Target="../embeddings/oleObject1343.bin"/><Relationship Id="rId169" Type="http://schemas.openxmlformats.org/officeDocument/2006/relationships/oleObject" Target="../embeddings/oleObject1439.bin"/><Relationship Id="rId334" Type="http://schemas.openxmlformats.org/officeDocument/2006/relationships/oleObject" Target="../embeddings/oleObject1604.bin"/><Relationship Id="rId376" Type="http://schemas.openxmlformats.org/officeDocument/2006/relationships/oleObject" Target="../embeddings/oleObject1646.bin"/><Relationship Id="rId541" Type="http://schemas.openxmlformats.org/officeDocument/2006/relationships/oleObject" Target="../embeddings/oleObject1811.bin"/><Relationship Id="rId583" Type="http://schemas.openxmlformats.org/officeDocument/2006/relationships/oleObject" Target="../embeddings/oleObject1853.bin"/><Relationship Id="rId639" Type="http://schemas.openxmlformats.org/officeDocument/2006/relationships/oleObject" Target="../embeddings/oleObject1909.bin"/><Relationship Id="rId790" Type="http://schemas.openxmlformats.org/officeDocument/2006/relationships/oleObject" Target="../embeddings/oleObject2060.bin"/><Relationship Id="rId804" Type="http://schemas.openxmlformats.org/officeDocument/2006/relationships/oleObject" Target="../embeddings/oleObject2074.bin"/><Relationship Id="rId4" Type="http://schemas.openxmlformats.org/officeDocument/2006/relationships/image" Target="../media/image30.png"/><Relationship Id="rId180" Type="http://schemas.openxmlformats.org/officeDocument/2006/relationships/oleObject" Target="../embeddings/oleObject1450.bin"/><Relationship Id="rId236" Type="http://schemas.openxmlformats.org/officeDocument/2006/relationships/oleObject" Target="../embeddings/oleObject1506.bin"/><Relationship Id="rId278" Type="http://schemas.openxmlformats.org/officeDocument/2006/relationships/oleObject" Target="../embeddings/oleObject1548.bin"/><Relationship Id="rId401" Type="http://schemas.openxmlformats.org/officeDocument/2006/relationships/oleObject" Target="../embeddings/oleObject1671.bin"/><Relationship Id="rId443" Type="http://schemas.openxmlformats.org/officeDocument/2006/relationships/oleObject" Target="../embeddings/oleObject1713.bin"/><Relationship Id="rId650" Type="http://schemas.openxmlformats.org/officeDocument/2006/relationships/oleObject" Target="../embeddings/oleObject1920.bin"/><Relationship Id="rId846" Type="http://schemas.openxmlformats.org/officeDocument/2006/relationships/oleObject" Target="../embeddings/oleObject2116.bin"/><Relationship Id="rId888" Type="http://schemas.openxmlformats.org/officeDocument/2006/relationships/oleObject" Target="../embeddings/oleObject2158.bin"/><Relationship Id="rId303" Type="http://schemas.openxmlformats.org/officeDocument/2006/relationships/oleObject" Target="../embeddings/oleObject1573.bin"/><Relationship Id="rId485" Type="http://schemas.openxmlformats.org/officeDocument/2006/relationships/oleObject" Target="../embeddings/oleObject1755.bin"/><Relationship Id="rId692" Type="http://schemas.openxmlformats.org/officeDocument/2006/relationships/oleObject" Target="../embeddings/oleObject1962.bin"/><Relationship Id="rId706" Type="http://schemas.openxmlformats.org/officeDocument/2006/relationships/oleObject" Target="../embeddings/oleObject1976.bin"/><Relationship Id="rId748" Type="http://schemas.openxmlformats.org/officeDocument/2006/relationships/oleObject" Target="../embeddings/oleObject2018.bin"/><Relationship Id="rId913" Type="http://schemas.openxmlformats.org/officeDocument/2006/relationships/oleObject" Target="../embeddings/oleObject2183.bin"/><Relationship Id="rId955" Type="http://schemas.openxmlformats.org/officeDocument/2006/relationships/image" Target="../media/image86.png"/><Relationship Id="rId42" Type="http://schemas.openxmlformats.org/officeDocument/2006/relationships/oleObject" Target="../embeddings/oleObject1312.bin"/><Relationship Id="rId84" Type="http://schemas.openxmlformats.org/officeDocument/2006/relationships/oleObject" Target="../embeddings/oleObject1354.bin"/><Relationship Id="rId138" Type="http://schemas.openxmlformats.org/officeDocument/2006/relationships/oleObject" Target="../embeddings/oleObject1408.bin"/><Relationship Id="rId345" Type="http://schemas.openxmlformats.org/officeDocument/2006/relationships/oleObject" Target="../embeddings/oleObject1615.bin"/><Relationship Id="rId387" Type="http://schemas.openxmlformats.org/officeDocument/2006/relationships/oleObject" Target="../embeddings/oleObject1657.bin"/><Relationship Id="rId510" Type="http://schemas.openxmlformats.org/officeDocument/2006/relationships/oleObject" Target="../embeddings/oleObject1780.bin"/><Relationship Id="rId552" Type="http://schemas.openxmlformats.org/officeDocument/2006/relationships/oleObject" Target="../embeddings/oleObject1822.bin"/><Relationship Id="rId594" Type="http://schemas.openxmlformats.org/officeDocument/2006/relationships/oleObject" Target="../embeddings/oleObject1864.bin"/><Relationship Id="rId608" Type="http://schemas.openxmlformats.org/officeDocument/2006/relationships/oleObject" Target="../embeddings/oleObject1878.bin"/><Relationship Id="rId815" Type="http://schemas.openxmlformats.org/officeDocument/2006/relationships/oleObject" Target="../embeddings/oleObject2085.bin"/><Relationship Id="rId191" Type="http://schemas.openxmlformats.org/officeDocument/2006/relationships/oleObject" Target="../embeddings/oleObject1461.bin"/><Relationship Id="rId205" Type="http://schemas.openxmlformats.org/officeDocument/2006/relationships/oleObject" Target="../embeddings/oleObject1475.bin"/><Relationship Id="rId247" Type="http://schemas.openxmlformats.org/officeDocument/2006/relationships/oleObject" Target="../embeddings/oleObject1517.bin"/><Relationship Id="rId412" Type="http://schemas.openxmlformats.org/officeDocument/2006/relationships/oleObject" Target="../embeddings/oleObject1682.bin"/><Relationship Id="rId857" Type="http://schemas.openxmlformats.org/officeDocument/2006/relationships/oleObject" Target="../embeddings/oleObject2127.bin"/><Relationship Id="rId899" Type="http://schemas.openxmlformats.org/officeDocument/2006/relationships/oleObject" Target="../embeddings/oleObject2169.bin"/><Relationship Id="rId107" Type="http://schemas.openxmlformats.org/officeDocument/2006/relationships/oleObject" Target="../embeddings/oleObject1377.bin"/><Relationship Id="rId289" Type="http://schemas.openxmlformats.org/officeDocument/2006/relationships/oleObject" Target="../embeddings/oleObject1559.bin"/><Relationship Id="rId454" Type="http://schemas.openxmlformats.org/officeDocument/2006/relationships/oleObject" Target="../embeddings/oleObject1724.bin"/><Relationship Id="rId496" Type="http://schemas.openxmlformats.org/officeDocument/2006/relationships/oleObject" Target="../embeddings/oleObject1766.bin"/><Relationship Id="rId661" Type="http://schemas.openxmlformats.org/officeDocument/2006/relationships/oleObject" Target="../embeddings/oleObject1931.bin"/><Relationship Id="rId717" Type="http://schemas.openxmlformats.org/officeDocument/2006/relationships/oleObject" Target="../embeddings/oleObject1987.bin"/><Relationship Id="rId759" Type="http://schemas.openxmlformats.org/officeDocument/2006/relationships/oleObject" Target="../embeddings/oleObject2029.bin"/><Relationship Id="rId924" Type="http://schemas.openxmlformats.org/officeDocument/2006/relationships/oleObject" Target="../embeddings/oleObject2194.bin"/><Relationship Id="rId11" Type="http://schemas.openxmlformats.org/officeDocument/2006/relationships/oleObject" Target="../embeddings/oleObject1281.bin"/><Relationship Id="rId53" Type="http://schemas.openxmlformats.org/officeDocument/2006/relationships/oleObject" Target="../embeddings/oleObject1323.bin"/><Relationship Id="rId149" Type="http://schemas.openxmlformats.org/officeDocument/2006/relationships/oleObject" Target="../embeddings/oleObject1419.bin"/><Relationship Id="rId314" Type="http://schemas.openxmlformats.org/officeDocument/2006/relationships/oleObject" Target="../embeddings/oleObject1584.bin"/><Relationship Id="rId356" Type="http://schemas.openxmlformats.org/officeDocument/2006/relationships/oleObject" Target="../embeddings/oleObject1626.bin"/><Relationship Id="rId398" Type="http://schemas.openxmlformats.org/officeDocument/2006/relationships/oleObject" Target="../embeddings/oleObject1668.bin"/><Relationship Id="rId521" Type="http://schemas.openxmlformats.org/officeDocument/2006/relationships/oleObject" Target="../embeddings/oleObject1791.bin"/><Relationship Id="rId563" Type="http://schemas.openxmlformats.org/officeDocument/2006/relationships/oleObject" Target="../embeddings/oleObject1833.bin"/><Relationship Id="rId619" Type="http://schemas.openxmlformats.org/officeDocument/2006/relationships/oleObject" Target="../embeddings/oleObject1889.bin"/><Relationship Id="rId770" Type="http://schemas.openxmlformats.org/officeDocument/2006/relationships/oleObject" Target="../embeddings/oleObject2040.bin"/><Relationship Id="rId95" Type="http://schemas.openxmlformats.org/officeDocument/2006/relationships/oleObject" Target="../embeddings/oleObject1365.bin"/><Relationship Id="rId160" Type="http://schemas.openxmlformats.org/officeDocument/2006/relationships/oleObject" Target="../embeddings/oleObject1430.bin"/><Relationship Id="rId216" Type="http://schemas.openxmlformats.org/officeDocument/2006/relationships/oleObject" Target="../embeddings/oleObject1486.bin"/><Relationship Id="rId423" Type="http://schemas.openxmlformats.org/officeDocument/2006/relationships/oleObject" Target="../embeddings/oleObject1693.bin"/><Relationship Id="rId826" Type="http://schemas.openxmlformats.org/officeDocument/2006/relationships/oleObject" Target="../embeddings/oleObject2096.bin"/><Relationship Id="rId868" Type="http://schemas.openxmlformats.org/officeDocument/2006/relationships/oleObject" Target="../embeddings/oleObject2138.bin"/><Relationship Id="rId258" Type="http://schemas.openxmlformats.org/officeDocument/2006/relationships/oleObject" Target="../embeddings/oleObject1528.bin"/><Relationship Id="rId465" Type="http://schemas.openxmlformats.org/officeDocument/2006/relationships/oleObject" Target="../embeddings/oleObject1735.bin"/><Relationship Id="rId630" Type="http://schemas.openxmlformats.org/officeDocument/2006/relationships/oleObject" Target="../embeddings/oleObject1900.bin"/><Relationship Id="rId672" Type="http://schemas.openxmlformats.org/officeDocument/2006/relationships/oleObject" Target="../embeddings/oleObject1942.bin"/><Relationship Id="rId728" Type="http://schemas.openxmlformats.org/officeDocument/2006/relationships/oleObject" Target="../embeddings/oleObject1998.bin"/><Relationship Id="rId935" Type="http://schemas.openxmlformats.org/officeDocument/2006/relationships/oleObject" Target="../embeddings/oleObject2205.bin"/><Relationship Id="rId22" Type="http://schemas.openxmlformats.org/officeDocument/2006/relationships/oleObject" Target="../embeddings/oleObject1292.bin"/><Relationship Id="rId64" Type="http://schemas.openxmlformats.org/officeDocument/2006/relationships/oleObject" Target="../embeddings/oleObject1334.bin"/><Relationship Id="rId118" Type="http://schemas.openxmlformats.org/officeDocument/2006/relationships/oleObject" Target="../embeddings/oleObject1388.bin"/><Relationship Id="rId325" Type="http://schemas.openxmlformats.org/officeDocument/2006/relationships/oleObject" Target="../embeddings/oleObject1595.bin"/><Relationship Id="rId367" Type="http://schemas.openxmlformats.org/officeDocument/2006/relationships/oleObject" Target="../embeddings/oleObject1637.bin"/><Relationship Id="rId532" Type="http://schemas.openxmlformats.org/officeDocument/2006/relationships/oleObject" Target="../embeddings/oleObject1802.bin"/><Relationship Id="rId574" Type="http://schemas.openxmlformats.org/officeDocument/2006/relationships/oleObject" Target="../embeddings/oleObject1844.bin"/><Relationship Id="rId171" Type="http://schemas.openxmlformats.org/officeDocument/2006/relationships/oleObject" Target="../embeddings/oleObject1441.bin"/><Relationship Id="rId227" Type="http://schemas.openxmlformats.org/officeDocument/2006/relationships/oleObject" Target="../embeddings/oleObject1497.bin"/><Relationship Id="rId781" Type="http://schemas.openxmlformats.org/officeDocument/2006/relationships/oleObject" Target="../embeddings/oleObject2051.bin"/><Relationship Id="rId837" Type="http://schemas.openxmlformats.org/officeDocument/2006/relationships/oleObject" Target="../embeddings/oleObject2107.bin"/><Relationship Id="rId879" Type="http://schemas.openxmlformats.org/officeDocument/2006/relationships/oleObject" Target="../embeddings/oleObject2149.bin"/><Relationship Id="rId269" Type="http://schemas.openxmlformats.org/officeDocument/2006/relationships/oleObject" Target="../embeddings/oleObject1539.bin"/><Relationship Id="rId434" Type="http://schemas.openxmlformats.org/officeDocument/2006/relationships/oleObject" Target="../embeddings/oleObject1704.bin"/><Relationship Id="rId476" Type="http://schemas.openxmlformats.org/officeDocument/2006/relationships/oleObject" Target="../embeddings/oleObject1746.bin"/><Relationship Id="rId641" Type="http://schemas.openxmlformats.org/officeDocument/2006/relationships/oleObject" Target="../embeddings/oleObject1911.bin"/><Relationship Id="rId683" Type="http://schemas.openxmlformats.org/officeDocument/2006/relationships/oleObject" Target="../embeddings/oleObject1953.bin"/><Relationship Id="rId739" Type="http://schemas.openxmlformats.org/officeDocument/2006/relationships/oleObject" Target="../embeddings/oleObject2009.bin"/><Relationship Id="rId890" Type="http://schemas.openxmlformats.org/officeDocument/2006/relationships/oleObject" Target="../embeddings/oleObject2160.bin"/><Relationship Id="rId904" Type="http://schemas.openxmlformats.org/officeDocument/2006/relationships/oleObject" Target="../embeddings/oleObject2174.bin"/><Relationship Id="rId33" Type="http://schemas.openxmlformats.org/officeDocument/2006/relationships/oleObject" Target="../embeddings/oleObject1303.bin"/><Relationship Id="rId129" Type="http://schemas.openxmlformats.org/officeDocument/2006/relationships/oleObject" Target="../embeddings/oleObject1399.bin"/><Relationship Id="rId280" Type="http://schemas.openxmlformats.org/officeDocument/2006/relationships/oleObject" Target="../embeddings/oleObject1550.bin"/><Relationship Id="rId336" Type="http://schemas.openxmlformats.org/officeDocument/2006/relationships/oleObject" Target="../embeddings/oleObject1606.bin"/><Relationship Id="rId501" Type="http://schemas.openxmlformats.org/officeDocument/2006/relationships/oleObject" Target="../embeddings/oleObject1771.bin"/><Relationship Id="rId543" Type="http://schemas.openxmlformats.org/officeDocument/2006/relationships/oleObject" Target="../embeddings/oleObject1813.bin"/><Relationship Id="rId946" Type="http://schemas.openxmlformats.org/officeDocument/2006/relationships/oleObject" Target="../embeddings/oleObject2216.bin"/><Relationship Id="rId75" Type="http://schemas.openxmlformats.org/officeDocument/2006/relationships/oleObject" Target="../embeddings/oleObject1345.bin"/><Relationship Id="rId140" Type="http://schemas.openxmlformats.org/officeDocument/2006/relationships/oleObject" Target="../embeddings/oleObject1410.bin"/><Relationship Id="rId182" Type="http://schemas.openxmlformats.org/officeDocument/2006/relationships/oleObject" Target="../embeddings/oleObject1452.bin"/><Relationship Id="rId378" Type="http://schemas.openxmlformats.org/officeDocument/2006/relationships/oleObject" Target="../embeddings/oleObject1648.bin"/><Relationship Id="rId403" Type="http://schemas.openxmlformats.org/officeDocument/2006/relationships/oleObject" Target="../embeddings/oleObject1673.bin"/><Relationship Id="rId585" Type="http://schemas.openxmlformats.org/officeDocument/2006/relationships/oleObject" Target="../embeddings/oleObject1855.bin"/><Relationship Id="rId750" Type="http://schemas.openxmlformats.org/officeDocument/2006/relationships/oleObject" Target="../embeddings/oleObject2020.bin"/><Relationship Id="rId792" Type="http://schemas.openxmlformats.org/officeDocument/2006/relationships/oleObject" Target="../embeddings/oleObject2062.bin"/><Relationship Id="rId806" Type="http://schemas.openxmlformats.org/officeDocument/2006/relationships/oleObject" Target="../embeddings/oleObject2076.bin"/><Relationship Id="rId848" Type="http://schemas.openxmlformats.org/officeDocument/2006/relationships/oleObject" Target="../embeddings/oleObject2118.bin"/><Relationship Id="rId6" Type="http://schemas.openxmlformats.org/officeDocument/2006/relationships/oleObject" Target="../embeddings/oleObject1277.bin"/><Relationship Id="rId238" Type="http://schemas.openxmlformats.org/officeDocument/2006/relationships/oleObject" Target="../embeddings/oleObject1508.bin"/><Relationship Id="rId445" Type="http://schemas.openxmlformats.org/officeDocument/2006/relationships/oleObject" Target="../embeddings/oleObject1715.bin"/><Relationship Id="rId487" Type="http://schemas.openxmlformats.org/officeDocument/2006/relationships/oleObject" Target="../embeddings/oleObject1757.bin"/><Relationship Id="rId610" Type="http://schemas.openxmlformats.org/officeDocument/2006/relationships/oleObject" Target="../embeddings/oleObject1880.bin"/><Relationship Id="rId652" Type="http://schemas.openxmlformats.org/officeDocument/2006/relationships/oleObject" Target="../embeddings/oleObject1922.bin"/><Relationship Id="rId694" Type="http://schemas.openxmlformats.org/officeDocument/2006/relationships/oleObject" Target="../embeddings/oleObject1964.bin"/><Relationship Id="rId708" Type="http://schemas.openxmlformats.org/officeDocument/2006/relationships/oleObject" Target="../embeddings/oleObject1978.bin"/><Relationship Id="rId915" Type="http://schemas.openxmlformats.org/officeDocument/2006/relationships/oleObject" Target="../embeddings/oleObject2185.bin"/><Relationship Id="rId291" Type="http://schemas.openxmlformats.org/officeDocument/2006/relationships/oleObject" Target="../embeddings/oleObject1561.bin"/><Relationship Id="rId305" Type="http://schemas.openxmlformats.org/officeDocument/2006/relationships/oleObject" Target="../embeddings/oleObject1575.bin"/><Relationship Id="rId347" Type="http://schemas.openxmlformats.org/officeDocument/2006/relationships/oleObject" Target="../embeddings/oleObject1617.bin"/><Relationship Id="rId512" Type="http://schemas.openxmlformats.org/officeDocument/2006/relationships/oleObject" Target="../embeddings/oleObject1782.bin"/><Relationship Id="rId44" Type="http://schemas.openxmlformats.org/officeDocument/2006/relationships/oleObject" Target="../embeddings/oleObject1314.bin"/><Relationship Id="rId86" Type="http://schemas.openxmlformats.org/officeDocument/2006/relationships/oleObject" Target="../embeddings/oleObject1356.bin"/><Relationship Id="rId151" Type="http://schemas.openxmlformats.org/officeDocument/2006/relationships/oleObject" Target="../embeddings/oleObject1421.bin"/><Relationship Id="rId389" Type="http://schemas.openxmlformats.org/officeDocument/2006/relationships/oleObject" Target="../embeddings/oleObject1659.bin"/><Relationship Id="rId554" Type="http://schemas.openxmlformats.org/officeDocument/2006/relationships/oleObject" Target="../embeddings/oleObject1824.bin"/><Relationship Id="rId596" Type="http://schemas.openxmlformats.org/officeDocument/2006/relationships/oleObject" Target="../embeddings/oleObject1866.bin"/><Relationship Id="rId761" Type="http://schemas.openxmlformats.org/officeDocument/2006/relationships/oleObject" Target="../embeddings/oleObject2031.bin"/><Relationship Id="rId817" Type="http://schemas.openxmlformats.org/officeDocument/2006/relationships/oleObject" Target="../embeddings/oleObject2087.bin"/><Relationship Id="rId859" Type="http://schemas.openxmlformats.org/officeDocument/2006/relationships/oleObject" Target="../embeddings/oleObject2129.bin"/><Relationship Id="rId193" Type="http://schemas.openxmlformats.org/officeDocument/2006/relationships/oleObject" Target="../embeddings/oleObject1463.bin"/><Relationship Id="rId207" Type="http://schemas.openxmlformats.org/officeDocument/2006/relationships/oleObject" Target="../embeddings/oleObject1477.bin"/><Relationship Id="rId249" Type="http://schemas.openxmlformats.org/officeDocument/2006/relationships/oleObject" Target="../embeddings/oleObject1519.bin"/><Relationship Id="rId414" Type="http://schemas.openxmlformats.org/officeDocument/2006/relationships/oleObject" Target="../embeddings/oleObject1684.bin"/><Relationship Id="rId456" Type="http://schemas.openxmlformats.org/officeDocument/2006/relationships/oleObject" Target="../embeddings/oleObject1726.bin"/><Relationship Id="rId498" Type="http://schemas.openxmlformats.org/officeDocument/2006/relationships/oleObject" Target="../embeddings/oleObject1768.bin"/><Relationship Id="rId621" Type="http://schemas.openxmlformats.org/officeDocument/2006/relationships/oleObject" Target="../embeddings/oleObject1891.bin"/><Relationship Id="rId663" Type="http://schemas.openxmlformats.org/officeDocument/2006/relationships/oleObject" Target="../embeddings/oleObject1933.bin"/><Relationship Id="rId870" Type="http://schemas.openxmlformats.org/officeDocument/2006/relationships/oleObject" Target="../embeddings/oleObject2140.bin"/><Relationship Id="rId13" Type="http://schemas.openxmlformats.org/officeDocument/2006/relationships/oleObject" Target="../embeddings/oleObject1283.bin"/><Relationship Id="rId109" Type="http://schemas.openxmlformats.org/officeDocument/2006/relationships/oleObject" Target="../embeddings/oleObject1379.bin"/><Relationship Id="rId260" Type="http://schemas.openxmlformats.org/officeDocument/2006/relationships/oleObject" Target="../embeddings/oleObject1530.bin"/><Relationship Id="rId316" Type="http://schemas.openxmlformats.org/officeDocument/2006/relationships/oleObject" Target="../embeddings/oleObject1586.bin"/><Relationship Id="rId523" Type="http://schemas.openxmlformats.org/officeDocument/2006/relationships/oleObject" Target="../embeddings/oleObject1793.bin"/><Relationship Id="rId719" Type="http://schemas.openxmlformats.org/officeDocument/2006/relationships/oleObject" Target="../embeddings/oleObject1989.bin"/><Relationship Id="rId926" Type="http://schemas.openxmlformats.org/officeDocument/2006/relationships/oleObject" Target="../embeddings/oleObject2196.bin"/><Relationship Id="rId55" Type="http://schemas.openxmlformats.org/officeDocument/2006/relationships/oleObject" Target="../embeddings/oleObject1325.bin"/><Relationship Id="rId97" Type="http://schemas.openxmlformats.org/officeDocument/2006/relationships/oleObject" Target="../embeddings/oleObject1367.bin"/><Relationship Id="rId120" Type="http://schemas.openxmlformats.org/officeDocument/2006/relationships/oleObject" Target="../embeddings/oleObject1390.bin"/><Relationship Id="rId358" Type="http://schemas.openxmlformats.org/officeDocument/2006/relationships/oleObject" Target="../embeddings/oleObject1628.bin"/><Relationship Id="rId565" Type="http://schemas.openxmlformats.org/officeDocument/2006/relationships/oleObject" Target="../embeddings/oleObject1835.bin"/><Relationship Id="rId730" Type="http://schemas.openxmlformats.org/officeDocument/2006/relationships/oleObject" Target="../embeddings/oleObject2000.bin"/><Relationship Id="rId772" Type="http://schemas.openxmlformats.org/officeDocument/2006/relationships/oleObject" Target="../embeddings/oleObject2042.bin"/><Relationship Id="rId828" Type="http://schemas.openxmlformats.org/officeDocument/2006/relationships/oleObject" Target="../embeddings/oleObject2098.bin"/><Relationship Id="rId162" Type="http://schemas.openxmlformats.org/officeDocument/2006/relationships/oleObject" Target="../embeddings/oleObject1432.bin"/><Relationship Id="rId218" Type="http://schemas.openxmlformats.org/officeDocument/2006/relationships/oleObject" Target="../embeddings/oleObject1488.bin"/><Relationship Id="rId425" Type="http://schemas.openxmlformats.org/officeDocument/2006/relationships/oleObject" Target="../embeddings/oleObject1695.bin"/><Relationship Id="rId467" Type="http://schemas.openxmlformats.org/officeDocument/2006/relationships/oleObject" Target="../embeddings/oleObject1737.bin"/><Relationship Id="rId632" Type="http://schemas.openxmlformats.org/officeDocument/2006/relationships/oleObject" Target="../embeddings/oleObject1902.bin"/><Relationship Id="rId271" Type="http://schemas.openxmlformats.org/officeDocument/2006/relationships/oleObject" Target="../embeddings/oleObject1541.bin"/><Relationship Id="rId674" Type="http://schemas.openxmlformats.org/officeDocument/2006/relationships/oleObject" Target="../embeddings/oleObject1944.bin"/><Relationship Id="rId881" Type="http://schemas.openxmlformats.org/officeDocument/2006/relationships/oleObject" Target="../embeddings/oleObject2151.bin"/><Relationship Id="rId937" Type="http://schemas.openxmlformats.org/officeDocument/2006/relationships/oleObject" Target="../embeddings/oleObject2207.bin"/><Relationship Id="rId24" Type="http://schemas.openxmlformats.org/officeDocument/2006/relationships/oleObject" Target="../embeddings/oleObject1294.bin"/><Relationship Id="rId66" Type="http://schemas.openxmlformats.org/officeDocument/2006/relationships/oleObject" Target="../embeddings/oleObject1336.bin"/><Relationship Id="rId131" Type="http://schemas.openxmlformats.org/officeDocument/2006/relationships/oleObject" Target="../embeddings/oleObject1401.bin"/><Relationship Id="rId327" Type="http://schemas.openxmlformats.org/officeDocument/2006/relationships/oleObject" Target="../embeddings/oleObject1597.bin"/><Relationship Id="rId369" Type="http://schemas.openxmlformats.org/officeDocument/2006/relationships/oleObject" Target="../embeddings/oleObject1639.bin"/><Relationship Id="rId534" Type="http://schemas.openxmlformats.org/officeDocument/2006/relationships/oleObject" Target="../embeddings/oleObject1804.bin"/><Relationship Id="rId576" Type="http://schemas.openxmlformats.org/officeDocument/2006/relationships/oleObject" Target="../embeddings/oleObject1846.bin"/><Relationship Id="rId741" Type="http://schemas.openxmlformats.org/officeDocument/2006/relationships/oleObject" Target="../embeddings/oleObject2011.bin"/><Relationship Id="rId783" Type="http://schemas.openxmlformats.org/officeDocument/2006/relationships/oleObject" Target="../embeddings/oleObject2053.bin"/><Relationship Id="rId839" Type="http://schemas.openxmlformats.org/officeDocument/2006/relationships/oleObject" Target="../embeddings/oleObject2109.bin"/><Relationship Id="rId173" Type="http://schemas.openxmlformats.org/officeDocument/2006/relationships/oleObject" Target="../embeddings/oleObject1443.bin"/><Relationship Id="rId229" Type="http://schemas.openxmlformats.org/officeDocument/2006/relationships/oleObject" Target="../embeddings/oleObject1499.bin"/><Relationship Id="rId380" Type="http://schemas.openxmlformats.org/officeDocument/2006/relationships/oleObject" Target="../embeddings/oleObject1650.bin"/><Relationship Id="rId436" Type="http://schemas.openxmlformats.org/officeDocument/2006/relationships/oleObject" Target="../embeddings/oleObject1706.bin"/><Relationship Id="rId601" Type="http://schemas.openxmlformats.org/officeDocument/2006/relationships/oleObject" Target="../embeddings/oleObject1871.bin"/><Relationship Id="rId643" Type="http://schemas.openxmlformats.org/officeDocument/2006/relationships/oleObject" Target="../embeddings/oleObject1913.bin"/><Relationship Id="rId240" Type="http://schemas.openxmlformats.org/officeDocument/2006/relationships/oleObject" Target="../embeddings/oleObject1510.bin"/><Relationship Id="rId478" Type="http://schemas.openxmlformats.org/officeDocument/2006/relationships/oleObject" Target="../embeddings/oleObject1748.bin"/><Relationship Id="rId685" Type="http://schemas.openxmlformats.org/officeDocument/2006/relationships/oleObject" Target="../embeddings/oleObject1955.bin"/><Relationship Id="rId850" Type="http://schemas.openxmlformats.org/officeDocument/2006/relationships/oleObject" Target="../embeddings/oleObject2120.bin"/><Relationship Id="rId892" Type="http://schemas.openxmlformats.org/officeDocument/2006/relationships/oleObject" Target="../embeddings/oleObject2162.bin"/><Relationship Id="rId906" Type="http://schemas.openxmlformats.org/officeDocument/2006/relationships/oleObject" Target="../embeddings/oleObject2176.bin"/><Relationship Id="rId948" Type="http://schemas.openxmlformats.org/officeDocument/2006/relationships/oleObject" Target="../embeddings/oleObject2218.bin"/><Relationship Id="rId35" Type="http://schemas.openxmlformats.org/officeDocument/2006/relationships/oleObject" Target="../embeddings/oleObject1305.bin"/><Relationship Id="rId77" Type="http://schemas.openxmlformats.org/officeDocument/2006/relationships/oleObject" Target="../embeddings/oleObject1347.bin"/><Relationship Id="rId100" Type="http://schemas.openxmlformats.org/officeDocument/2006/relationships/oleObject" Target="../embeddings/oleObject1370.bin"/><Relationship Id="rId282" Type="http://schemas.openxmlformats.org/officeDocument/2006/relationships/oleObject" Target="../embeddings/oleObject1552.bin"/><Relationship Id="rId338" Type="http://schemas.openxmlformats.org/officeDocument/2006/relationships/oleObject" Target="../embeddings/oleObject1608.bin"/><Relationship Id="rId503" Type="http://schemas.openxmlformats.org/officeDocument/2006/relationships/oleObject" Target="../embeddings/oleObject1773.bin"/><Relationship Id="rId545" Type="http://schemas.openxmlformats.org/officeDocument/2006/relationships/oleObject" Target="../embeddings/oleObject1815.bin"/><Relationship Id="rId587" Type="http://schemas.openxmlformats.org/officeDocument/2006/relationships/oleObject" Target="../embeddings/oleObject1857.bin"/><Relationship Id="rId710" Type="http://schemas.openxmlformats.org/officeDocument/2006/relationships/oleObject" Target="../embeddings/oleObject1980.bin"/><Relationship Id="rId752" Type="http://schemas.openxmlformats.org/officeDocument/2006/relationships/oleObject" Target="../embeddings/oleObject2022.bin"/><Relationship Id="rId808" Type="http://schemas.openxmlformats.org/officeDocument/2006/relationships/oleObject" Target="../embeddings/oleObject2078.bin"/><Relationship Id="rId8" Type="http://schemas.openxmlformats.org/officeDocument/2006/relationships/image" Target="../media/image31.png"/><Relationship Id="rId142" Type="http://schemas.openxmlformats.org/officeDocument/2006/relationships/oleObject" Target="../embeddings/oleObject1412.bin"/><Relationship Id="rId184" Type="http://schemas.openxmlformats.org/officeDocument/2006/relationships/oleObject" Target="../embeddings/oleObject1454.bin"/><Relationship Id="rId391" Type="http://schemas.openxmlformats.org/officeDocument/2006/relationships/oleObject" Target="../embeddings/oleObject1661.bin"/><Relationship Id="rId405" Type="http://schemas.openxmlformats.org/officeDocument/2006/relationships/oleObject" Target="../embeddings/oleObject1675.bin"/><Relationship Id="rId447" Type="http://schemas.openxmlformats.org/officeDocument/2006/relationships/oleObject" Target="../embeddings/oleObject1717.bin"/><Relationship Id="rId612" Type="http://schemas.openxmlformats.org/officeDocument/2006/relationships/oleObject" Target="../embeddings/oleObject1882.bin"/><Relationship Id="rId794" Type="http://schemas.openxmlformats.org/officeDocument/2006/relationships/oleObject" Target="../embeddings/oleObject2064.bin"/><Relationship Id="rId251" Type="http://schemas.openxmlformats.org/officeDocument/2006/relationships/oleObject" Target="../embeddings/oleObject1521.bin"/><Relationship Id="rId489" Type="http://schemas.openxmlformats.org/officeDocument/2006/relationships/oleObject" Target="../embeddings/oleObject1759.bin"/><Relationship Id="rId654" Type="http://schemas.openxmlformats.org/officeDocument/2006/relationships/oleObject" Target="../embeddings/oleObject1924.bin"/><Relationship Id="rId696" Type="http://schemas.openxmlformats.org/officeDocument/2006/relationships/oleObject" Target="../embeddings/oleObject1966.bin"/><Relationship Id="rId861" Type="http://schemas.openxmlformats.org/officeDocument/2006/relationships/oleObject" Target="../embeddings/oleObject2131.bin"/><Relationship Id="rId917" Type="http://schemas.openxmlformats.org/officeDocument/2006/relationships/oleObject" Target="../embeddings/oleObject2187.bin"/><Relationship Id="rId46" Type="http://schemas.openxmlformats.org/officeDocument/2006/relationships/oleObject" Target="../embeddings/oleObject1316.bin"/><Relationship Id="rId293" Type="http://schemas.openxmlformats.org/officeDocument/2006/relationships/oleObject" Target="../embeddings/oleObject1563.bin"/><Relationship Id="rId307" Type="http://schemas.openxmlformats.org/officeDocument/2006/relationships/oleObject" Target="../embeddings/oleObject1577.bin"/><Relationship Id="rId349" Type="http://schemas.openxmlformats.org/officeDocument/2006/relationships/oleObject" Target="../embeddings/oleObject1619.bin"/><Relationship Id="rId514" Type="http://schemas.openxmlformats.org/officeDocument/2006/relationships/oleObject" Target="../embeddings/oleObject1784.bin"/><Relationship Id="rId556" Type="http://schemas.openxmlformats.org/officeDocument/2006/relationships/oleObject" Target="../embeddings/oleObject1826.bin"/><Relationship Id="rId721" Type="http://schemas.openxmlformats.org/officeDocument/2006/relationships/oleObject" Target="../embeddings/oleObject1991.bin"/><Relationship Id="rId763" Type="http://schemas.openxmlformats.org/officeDocument/2006/relationships/oleObject" Target="../embeddings/oleObject2033.bin"/><Relationship Id="rId88" Type="http://schemas.openxmlformats.org/officeDocument/2006/relationships/oleObject" Target="../embeddings/oleObject1358.bin"/><Relationship Id="rId111" Type="http://schemas.openxmlformats.org/officeDocument/2006/relationships/oleObject" Target="../embeddings/oleObject1381.bin"/><Relationship Id="rId153" Type="http://schemas.openxmlformats.org/officeDocument/2006/relationships/oleObject" Target="../embeddings/oleObject1423.bin"/><Relationship Id="rId195" Type="http://schemas.openxmlformats.org/officeDocument/2006/relationships/oleObject" Target="../embeddings/oleObject1465.bin"/><Relationship Id="rId209" Type="http://schemas.openxmlformats.org/officeDocument/2006/relationships/oleObject" Target="../embeddings/oleObject1479.bin"/><Relationship Id="rId360" Type="http://schemas.openxmlformats.org/officeDocument/2006/relationships/oleObject" Target="../embeddings/oleObject1630.bin"/><Relationship Id="rId416" Type="http://schemas.openxmlformats.org/officeDocument/2006/relationships/oleObject" Target="../embeddings/oleObject1686.bin"/><Relationship Id="rId598" Type="http://schemas.openxmlformats.org/officeDocument/2006/relationships/oleObject" Target="../embeddings/oleObject1868.bin"/><Relationship Id="rId819" Type="http://schemas.openxmlformats.org/officeDocument/2006/relationships/oleObject" Target="../embeddings/oleObject2089.bin"/><Relationship Id="rId220" Type="http://schemas.openxmlformats.org/officeDocument/2006/relationships/oleObject" Target="../embeddings/oleObject1490.bin"/><Relationship Id="rId458" Type="http://schemas.openxmlformats.org/officeDocument/2006/relationships/oleObject" Target="../embeddings/oleObject1728.bin"/><Relationship Id="rId623" Type="http://schemas.openxmlformats.org/officeDocument/2006/relationships/oleObject" Target="../embeddings/oleObject1893.bin"/><Relationship Id="rId665" Type="http://schemas.openxmlformats.org/officeDocument/2006/relationships/oleObject" Target="../embeddings/oleObject1935.bin"/><Relationship Id="rId830" Type="http://schemas.openxmlformats.org/officeDocument/2006/relationships/oleObject" Target="../embeddings/oleObject2100.bin"/><Relationship Id="rId872" Type="http://schemas.openxmlformats.org/officeDocument/2006/relationships/oleObject" Target="../embeddings/oleObject2142.bin"/><Relationship Id="rId928" Type="http://schemas.openxmlformats.org/officeDocument/2006/relationships/oleObject" Target="../embeddings/oleObject2198.bin"/><Relationship Id="rId15" Type="http://schemas.openxmlformats.org/officeDocument/2006/relationships/oleObject" Target="../embeddings/oleObject1285.bin"/><Relationship Id="rId57" Type="http://schemas.openxmlformats.org/officeDocument/2006/relationships/oleObject" Target="../embeddings/oleObject1327.bin"/><Relationship Id="rId262" Type="http://schemas.openxmlformats.org/officeDocument/2006/relationships/oleObject" Target="../embeddings/oleObject1532.bin"/><Relationship Id="rId318" Type="http://schemas.openxmlformats.org/officeDocument/2006/relationships/oleObject" Target="../embeddings/oleObject1588.bin"/><Relationship Id="rId525" Type="http://schemas.openxmlformats.org/officeDocument/2006/relationships/oleObject" Target="../embeddings/oleObject1795.bin"/><Relationship Id="rId567" Type="http://schemas.openxmlformats.org/officeDocument/2006/relationships/oleObject" Target="../embeddings/oleObject1837.bin"/><Relationship Id="rId732" Type="http://schemas.openxmlformats.org/officeDocument/2006/relationships/oleObject" Target="../embeddings/oleObject2002.bin"/><Relationship Id="rId99" Type="http://schemas.openxmlformats.org/officeDocument/2006/relationships/oleObject" Target="../embeddings/oleObject1369.bin"/><Relationship Id="rId122" Type="http://schemas.openxmlformats.org/officeDocument/2006/relationships/oleObject" Target="../embeddings/oleObject1392.bin"/><Relationship Id="rId164" Type="http://schemas.openxmlformats.org/officeDocument/2006/relationships/oleObject" Target="../embeddings/oleObject1434.bin"/><Relationship Id="rId371" Type="http://schemas.openxmlformats.org/officeDocument/2006/relationships/oleObject" Target="../embeddings/oleObject1641.bin"/><Relationship Id="rId774" Type="http://schemas.openxmlformats.org/officeDocument/2006/relationships/oleObject" Target="../embeddings/oleObject2044.bin"/><Relationship Id="rId427" Type="http://schemas.openxmlformats.org/officeDocument/2006/relationships/oleObject" Target="../embeddings/oleObject1697.bin"/><Relationship Id="rId469" Type="http://schemas.openxmlformats.org/officeDocument/2006/relationships/oleObject" Target="../embeddings/oleObject1739.bin"/><Relationship Id="rId634" Type="http://schemas.openxmlformats.org/officeDocument/2006/relationships/oleObject" Target="../embeddings/oleObject1904.bin"/><Relationship Id="rId676" Type="http://schemas.openxmlformats.org/officeDocument/2006/relationships/oleObject" Target="../embeddings/oleObject1946.bin"/><Relationship Id="rId841" Type="http://schemas.openxmlformats.org/officeDocument/2006/relationships/oleObject" Target="../embeddings/oleObject2111.bin"/><Relationship Id="rId883" Type="http://schemas.openxmlformats.org/officeDocument/2006/relationships/oleObject" Target="../embeddings/oleObject2153.bin"/><Relationship Id="rId26" Type="http://schemas.openxmlformats.org/officeDocument/2006/relationships/oleObject" Target="../embeddings/oleObject1296.bin"/><Relationship Id="rId231" Type="http://schemas.openxmlformats.org/officeDocument/2006/relationships/oleObject" Target="../embeddings/oleObject1501.bin"/><Relationship Id="rId273" Type="http://schemas.openxmlformats.org/officeDocument/2006/relationships/oleObject" Target="../embeddings/oleObject1543.bin"/><Relationship Id="rId329" Type="http://schemas.openxmlformats.org/officeDocument/2006/relationships/oleObject" Target="../embeddings/oleObject1599.bin"/><Relationship Id="rId480" Type="http://schemas.openxmlformats.org/officeDocument/2006/relationships/oleObject" Target="../embeddings/oleObject1750.bin"/><Relationship Id="rId536" Type="http://schemas.openxmlformats.org/officeDocument/2006/relationships/oleObject" Target="../embeddings/oleObject1806.bin"/><Relationship Id="rId701" Type="http://schemas.openxmlformats.org/officeDocument/2006/relationships/oleObject" Target="../embeddings/oleObject1971.bin"/><Relationship Id="rId939" Type="http://schemas.openxmlformats.org/officeDocument/2006/relationships/oleObject" Target="../embeddings/oleObject2209.bin"/><Relationship Id="rId68" Type="http://schemas.openxmlformats.org/officeDocument/2006/relationships/oleObject" Target="../embeddings/oleObject1338.bin"/><Relationship Id="rId133" Type="http://schemas.openxmlformats.org/officeDocument/2006/relationships/oleObject" Target="../embeddings/oleObject1403.bin"/><Relationship Id="rId175" Type="http://schemas.openxmlformats.org/officeDocument/2006/relationships/oleObject" Target="../embeddings/oleObject1445.bin"/><Relationship Id="rId340" Type="http://schemas.openxmlformats.org/officeDocument/2006/relationships/oleObject" Target="../embeddings/oleObject1610.bin"/><Relationship Id="rId578" Type="http://schemas.openxmlformats.org/officeDocument/2006/relationships/oleObject" Target="../embeddings/oleObject1848.bin"/><Relationship Id="rId743" Type="http://schemas.openxmlformats.org/officeDocument/2006/relationships/oleObject" Target="../embeddings/oleObject2013.bin"/><Relationship Id="rId785" Type="http://schemas.openxmlformats.org/officeDocument/2006/relationships/oleObject" Target="../embeddings/oleObject2055.bin"/><Relationship Id="rId950" Type="http://schemas.openxmlformats.org/officeDocument/2006/relationships/oleObject" Target="../embeddings/oleObject2220.bin"/><Relationship Id="rId200" Type="http://schemas.openxmlformats.org/officeDocument/2006/relationships/oleObject" Target="../embeddings/oleObject1470.bin"/><Relationship Id="rId382" Type="http://schemas.openxmlformats.org/officeDocument/2006/relationships/oleObject" Target="../embeddings/oleObject1652.bin"/><Relationship Id="rId438" Type="http://schemas.openxmlformats.org/officeDocument/2006/relationships/oleObject" Target="../embeddings/oleObject1708.bin"/><Relationship Id="rId603" Type="http://schemas.openxmlformats.org/officeDocument/2006/relationships/oleObject" Target="../embeddings/oleObject1873.bin"/><Relationship Id="rId645" Type="http://schemas.openxmlformats.org/officeDocument/2006/relationships/oleObject" Target="../embeddings/oleObject1915.bin"/><Relationship Id="rId687" Type="http://schemas.openxmlformats.org/officeDocument/2006/relationships/oleObject" Target="../embeddings/oleObject1957.bin"/><Relationship Id="rId810" Type="http://schemas.openxmlformats.org/officeDocument/2006/relationships/oleObject" Target="../embeddings/oleObject2080.bin"/><Relationship Id="rId852" Type="http://schemas.openxmlformats.org/officeDocument/2006/relationships/oleObject" Target="../embeddings/oleObject2122.bin"/><Relationship Id="rId908" Type="http://schemas.openxmlformats.org/officeDocument/2006/relationships/oleObject" Target="../embeddings/oleObject2178.bin"/><Relationship Id="rId242" Type="http://schemas.openxmlformats.org/officeDocument/2006/relationships/oleObject" Target="../embeddings/oleObject1512.bin"/><Relationship Id="rId284" Type="http://schemas.openxmlformats.org/officeDocument/2006/relationships/oleObject" Target="../embeddings/oleObject1554.bin"/><Relationship Id="rId491" Type="http://schemas.openxmlformats.org/officeDocument/2006/relationships/oleObject" Target="../embeddings/oleObject1761.bin"/><Relationship Id="rId505" Type="http://schemas.openxmlformats.org/officeDocument/2006/relationships/oleObject" Target="../embeddings/oleObject1775.bin"/><Relationship Id="rId712" Type="http://schemas.openxmlformats.org/officeDocument/2006/relationships/oleObject" Target="../embeddings/oleObject1982.bin"/><Relationship Id="rId894" Type="http://schemas.openxmlformats.org/officeDocument/2006/relationships/oleObject" Target="../embeddings/oleObject2164.bin"/><Relationship Id="rId37" Type="http://schemas.openxmlformats.org/officeDocument/2006/relationships/oleObject" Target="../embeddings/oleObject1307.bin"/><Relationship Id="rId79" Type="http://schemas.openxmlformats.org/officeDocument/2006/relationships/oleObject" Target="../embeddings/oleObject1349.bin"/><Relationship Id="rId102" Type="http://schemas.openxmlformats.org/officeDocument/2006/relationships/oleObject" Target="../embeddings/oleObject1372.bin"/><Relationship Id="rId144" Type="http://schemas.openxmlformats.org/officeDocument/2006/relationships/oleObject" Target="../embeddings/oleObject1414.bin"/><Relationship Id="rId547" Type="http://schemas.openxmlformats.org/officeDocument/2006/relationships/oleObject" Target="../embeddings/oleObject1817.bin"/><Relationship Id="rId589" Type="http://schemas.openxmlformats.org/officeDocument/2006/relationships/oleObject" Target="../embeddings/oleObject1859.bin"/><Relationship Id="rId754" Type="http://schemas.openxmlformats.org/officeDocument/2006/relationships/oleObject" Target="../embeddings/oleObject2024.bin"/><Relationship Id="rId796" Type="http://schemas.openxmlformats.org/officeDocument/2006/relationships/oleObject" Target="../embeddings/oleObject2066.bin"/><Relationship Id="rId90" Type="http://schemas.openxmlformats.org/officeDocument/2006/relationships/oleObject" Target="../embeddings/oleObject1360.bin"/><Relationship Id="rId186" Type="http://schemas.openxmlformats.org/officeDocument/2006/relationships/oleObject" Target="../embeddings/oleObject1456.bin"/><Relationship Id="rId351" Type="http://schemas.openxmlformats.org/officeDocument/2006/relationships/oleObject" Target="../embeddings/oleObject1621.bin"/><Relationship Id="rId393" Type="http://schemas.openxmlformats.org/officeDocument/2006/relationships/oleObject" Target="../embeddings/oleObject1663.bin"/><Relationship Id="rId407" Type="http://schemas.openxmlformats.org/officeDocument/2006/relationships/oleObject" Target="../embeddings/oleObject1677.bin"/><Relationship Id="rId449" Type="http://schemas.openxmlformats.org/officeDocument/2006/relationships/oleObject" Target="../embeddings/oleObject1719.bin"/><Relationship Id="rId614" Type="http://schemas.openxmlformats.org/officeDocument/2006/relationships/oleObject" Target="../embeddings/oleObject1884.bin"/><Relationship Id="rId656" Type="http://schemas.openxmlformats.org/officeDocument/2006/relationships/oleObject" Target="../embeddings/oleObject1926.bin"/><Relationship Id="rId821" Type="http://schemas.openxmlformats.org/officeDocument/2006/relationships/oleObject" Target="../embeddings/oleObject2091.bin"/><Relationship Id="rId863" Type="http://schemas.openxmlformats.org/officeDocument/2006/relationships/oleObject" Target="../embeddings/oleObject2133.bin"/><Relationship Id="rId211" Type="http://schemas.openxmlformats.org/officeDocument/2006/relationships/oleObject" Target="../embeddings/oleObject1481.bin"/><Relationship Id="rId253" Type="http://schemas.openxmlformats.org/officeDocument/2006/relationships/oleObject" Target="../embeddings/oleObject1523.bin"/><Relationship Id="rId295" Type="http://schemas.openxmlformats.org/officeDocument/2006/relationships/oleObject" Target="../embeddings/oleObject1565.bin"/><Relationship Id="rId309" Type="http://schemas.openxmlformats.org/officeDocument/2006/relationships/oleObject" Target="../embeddings/oleObject1579.bin"/><Relationship Id="rId460" Type="http://schemas.openxmlformats.org/officeDocument/2006/relationships/oleObject" Target="../embeddings/oleObject1730.bin"/><Relationship Id="rId516" Type="http://schemas.openxmlformats.org/officeDocument/2006/relationships/oleObject" Target="../embeddings/oleObject1786.bin"/><Relationship Id="rId698" Type="http://schemas.openxmlformats.org/officeDocument/2006/relationships/oleObject" Target="../embeddings/oleObject1968.bin"/><Relationship Id="rId919" Type="http://schemas.openxmlformats.org/officeDocument/2006/relationships/oleObject" Target="../embeddings/oleObject2189.bin"/><Relationship Id="rId48" Type="http://schemas.openxmlformats.org/officeDocument/2006/relationships/oleObject" Target="../embeddings/oleObject1318.bin"/><Relationship Id="rId113" Type="http://schemas.openxmlformats.org/officeDocument/2006/relationships/oleObject" Target="../embeddings/oleObject1383.bin"/><Relationship Id="rId320" Type="http://schemas.openxmlformats.org/officeDocument/2006/relationships/oleObject" Target="../embeddings/oleObject1590.bin"/><Relationship Id="rId558" Type="http://schemas.openxmlformats.org/officeDocument/2006/relationships/oleObject" Target="../embeddings/oleObject1828.bin"/><Relationship Id="rId723" Type="http://schemas.openxmlformats.org/officeDocument/2006/relationships/oleObject" Target="../embeddings/oleObject1993.bin"/><Relationship Id="rId765" Type="http://schemas.openxmlformats.org/officeDocument/2006/relationships/oleObject" Target="../embeddings/oleObject2035.bin"/><Relationship Id="rId930" Type="http://schemas.openxmlformats.org/officeDocument/2006/relationships/oleObject" Target="../embeddings/oleObject2200.bin"/><Relationship Id="rId155" Type="http://schemas.openxmlformats.org/officeDocument/2006/relationships/oleObject" Target="../embeddings/oleObject1425.bin"/><Relationship Id="rId197" Type="http://schemas.openxmlformats.org/officeDocument/2006/relationships/oleObject" Target="../embeddings/oleObject1467.bin"/><Relationship Id="rId362" Type="http://schemas.openxmlformats.org/officeDocument/2006/relationships/oleObject" Target="../embeddings/oleObject1632.bin"/><Relationship Id="rId418" Type="http://schemas.openxmlformats.org/officeDocument/2006/relationships/oleObject" Target="../embeddings/oleObject1688.bin"/><Relationship Id="rId625" Type="http://schemas.openxmlformats.org/officeDocument/2006/relationships/oleObject" Target="../embeddings/oleObject1895.bin"/><Relationship Id="rId832" Type="http://schemas.openxmlformats.org/officeDocument/2006/relationships/oleObject" Target="../embeddings/oleObject2102.bin"/><Relationship Id="rId222" Type="http://schemas.openxmlformats.org/officeDocument/2006/relationships/oleObject" Target="../embeddings/oleObject1492.bin"/><Relationship Id="rId264" Type="http://schemas.openxmlformats.org/officeDocument/2006/relationships/oleObject" Target="../embeddings/oleObject1534.bin"/><Relationship Id="rId471" Type="http://schemas.openxmlformats.org/officeDocument/2006/relationships/oleObject" Target="../embeddings/oleObject1741.bin"/><Relationship Id="rId667" Type="http://schemas.openxmlformats.org/officeDocument/2006/relationships/oleObject" Target="../embeddings/oleObject1937.bin"/><Relationship Id="rId874" Type="http://schemas.openxmlformats.org/officeDocument/2006/relationships/oleObject" Target="../embeddings/oleObject2144.bin"/><Relationship Id="rId17" Type="http://schemas.openxmlformats.org/officeDocument/2006/relationships/oleObject" Target="../embeddings/oleObject1287.bin"/><Relationship Id="rId59" Type="http://schemas.openxmlformats.org/officeDocument/2006/relationships/oleObject" Target="../embeddings/oleObject1329.bin"/><Relationship Id="rId124" Type="http://schemas.openxmlformats.org/officeDocument/2006/relationships/oleObject" Target="../embeddings/oleObject1394.bin"/><Relationship Id="rId527" Type="http://schemas.openxmlformats.org/officeDocument/2006/relationships/oleObject" Target="../embeddings/oleObject1797.bin"/><Relationship Id="rId569" Type="http://schemas.openxmlformats.org/officeDocument/2006/relationships/oleObject" Target="../embeddings/oleObject1839.bin"/><Relationship Id="rId734" Type="http://schemas.openxmlformats.org/officeDocument/2006/relationships/oleObject" Target="../embeddings/oleObject2004.bin"/><Relationship Id="rId776" Type="http://schemas.openxmlformats.org/officeDocument/2006/relationships/oleObject" Target="../embeddings/oleObject2046.bin"/><Relationship Id="rId941" Type="http://schemas.openxmlformats.org/officeDocument/2006/relationships/oleObject" Target="../embeddings/oleObject2211.bin"/><Relationship Id="rId70" Type="http://schemas.openxmlformats.org/officeDocument/2006/relationships/oleObject" Target="../embeddings/oleObject1340.bin"/><Relationship Id="rId166" Type="http://schemas.openxmlformats.org/officeDocument/2006/relationships/oleObject" Target="../embeddings/oleObject1436.bin"/><Relationship Id="rId331" Type="http://schemas.openxmlformats.org/officeDocument/2006/relationships/oleObject" Target="../embeddings/oleObject1601.bin"/><Relationship Id="rId373" Type="http://schemas.openxmlformats.org/officeDocument/2006/relationships/oleObject" Target="../embeddings/oleObject1643.bin"/><Relationship Id="rId429" Type="http://schemas.openxmlformats.org/officeDocument/2006/relationships/oleObject" Target="../embeddings/oleObject1699.bin"/><Relationship Id="rId580" Type="http://schemas.openxmlformats.org/officeDocument/2006/relationships/oleObject" Target="../embeddings/oleObject1850.bin"/><Relationship Id="rId636" Type="http://schemas.openxmlformats.org/officeDocument/2006/relationships/oleObject" Target="../embeddings/oleObject1906.bin"/><Relationship Id="rId801" Type="http://schemas.openxmlformats.org/officeDocument/2006/relationships/oleObject" Target="../embeddings/oleObject2071.bin"/><Relationship Id="rId1" Type="http://schemas.openxmlformats.org/officeDocument/2006/relationships/vmlDrawing" Target="../drawings/vmlDrawing9.vml"/><Relationship Id="rId233" Type="http://schemas.openxmlformats.org/officeDocument/2006/relationships/oleObject" Target="../embeddings/oleObject1503.bin"/><Relationship Id="rId440" Type="http://schemas.openxmlformats.org/officeDocument/2006/relationships/oleObject" Target="../embeddings/oleObject1710.bin"/><Relationship Id="rId678" Type="http://schemas.openxmlformats.org/officeDocument/2006/relationships/oleObject" Target="../embeddings/oleObject1948.bin"/><Relationship Id="rId843" Type="http://schemas.openxmlformats.org/officeDocument/2006/relationships/oleObject" Target="../embeddings/oleObject2113.bin"/><Relationship Id="rId885" Type="http://schemas.openxmlformats.org/officeDocument/2006/relationships/oleObject" Target="../embeddings/oleObject2155.bin"/><Relationship Id="rId28" Type="http://schemas.openxmlformats.org/officeDocument/2006/relationships/oleObject" Target="../embeddings/oleObject1298.bin"/><Relationship Id="rId275" Type="http://schemas.openxmlformats.org/officeDocument/2006/relationships/oleObject" Target="../embeddings/oleObject1545.bin"/><Relationship Id="rId300" Type="http://schemas.openxmlformats.org/officeDocument/2006/relationships/oleObject" Target="../embeddings/oleObject1570.bin"/><Relationship Id="rId482" Type="http://schemas.openxmlformats.org/officeDocument/2006/relationships/oleObject" Target="../embeddings/oleObject1752.bin"/><Relationship Id="rId538" Type="http://schemas.openxmlformats.org/officeDocument/2006/relationships/oleObject" Target="../embeddings/oleObject1808.bin"/><Relationship Id="rId703" Type="http://schemas.openxmlformats.org/officeDocument/2006/relationships/oleObject" Target="../embeddings/oleObject1973.bin"/><Relationship Id="rId745" Type="http://schemas.openxmlformats.org/officeDocument/2006/relationships/oleObject" Target="../embeddings/oleObject2015.bin"/><Relationship Id="rId910" Type="http://schemas.openxmlformats.org/officeDocument/2006/relationships/oleObject" Target="../embeddings/oleObject2180.bin"/><Relationship Id="rId952" Type="http://schemas.openxmlformats.org/officeDocument/2006/relationships/oleObject" Target="../embeddings/oleObject2222.bin"/><Relationship Id="rId81" Type="http://schemas.openxmlformats.org/officeDocument/2006/relationships/oleObject" Target="../embeddings/oleObject1351.bin"/><Relationship Id="rId135" Type="http://schemas.openxmlformats.org/officeDocument/2006/relationships/oleObject" Target="../embeddings/oleObject1405.bin"/><Relationship Id="rId177" Type="http://schemas.openxmlformats.org/officeDocument/2006/relationships/oleObject" Target="../embeddings/oleObject1447.bin"/><Relationship Id="rId342" Type="http://schemas.openxmlformats.org/officeDocument/2006/relationships/oleObject" Target="../embeddings/oleObject1612.bin"/><Relationship Id="rId384" Type="http://schemas.openxmlformats.org/officeDocument/2006/relationships/oleObject" Target="../embeddings/oleObject1654.bin"/><Relationship Id="rId591" Type="http://schemas.openxmlformats.org/officeDocument/2006/relationships/oleObject" Target="../embeddings/oleObject1861.bin"/><Relationship Id="rId605" Type="http://schemas.openxmlformats.org/officeDocument/2006/relationships/oleObject" Target="../embeddings/oleObject1875.bin"/><Relationship Id="rId787" Type="http://schemas.openxmlformats.org/officeDocument/2006/relationships/oleObject" Target="../embeddings/oleObject2057.bin"/><Relationship Id="rId812" Type="http://schemas.openxmlformats.org/officeDocument/2006/relationships/oleObject" Target="../embeddings/oleObject2082.bin"/><Relationship Id="rId202" Type="http://schemas.openxmlformats.org/officeDocument/2006/relationships/oleObject" Target="../embeddings/oleObject1472.bin"/><Relationship Id="rId244" Type="http://schemas.openxmlformats.org/officeDocument/2006/relationships/oleObject" Target="../embeddings/oleObject1514.bin"/><Relationship Id="rId647" Type="http://schemas.openxmlformats.org/officeDocument/2006/relationships/oleObject" Target="../embeddings/oleObject1917.bin"/><Relationship Id="rId689" Type="http://schemas.openxmlformats.org/officeDocument/2006/relationships/oleObject" Target="../embeddings/oleObject1959.bin"/><Relationship Id="rId854" Type="http://schemas.openxmlformats.org/officeDocument/2006/relationships/oleObject" Target="../embeddings/oleObject2124.bin"/><Relationship Id="rId896" Type="http://schemas.openxmlformats.org/officeDocument/2006/relationships/oleObject" Target="../embeddings/oleObject2166.bin"/><Relationship Id="rId39" Type="http://schemas.openxmlformats.org/officeDocument/2006/relationships/oleObject" Target="../embeddings/oleObject1309.bin"/><Relationship Id="rId286" Type="http://schemas.openxmlformats.org/officeDocument/2006/relationships/oleObject" Target="../embeddings/oleObject1556.bin"/><Relationship Id="rId451" Type="http://schemas.openxmlformats.org/officeDocument/2006/relationships/oleObject" Target="../embeddings/oleObject1721.bin"/><Relationship Id="rId493" Type="http://schemas.openxmlformats.org/officeDocument/2006/relationships/oleObject" Target="../embeddings/oleObject1763.bin"/><Relationship Id="rId507" Type="http://schemas.openxmlformats.org/officeDocument/2006/relationships/oleObject" Target="../embeddings/oleObject1777.bin"/><Relationship Id="rId549" Type="http://schemas.openxmlformats.org/officeDocument/2006/relationships/oleObject" Target="../embeddings/oleObject1819.bin"/><Relationship Id="rId714" Type="http://schemas.openxmlformats.org/officeDocument/2006/relationships/oleObject" Target="../embeddings/oleObject1984.bin"/><Relationship Id="rId756" Type="http://schemas.openxmlformats.org/officeDocument/2006/relationships/oleObject" Target="../embeddings/oleObject2026.bin"/><Relationship Id="rId921" Type="http://schemas.openxmlformats.org/officeDocument/2006/relationships/oleObject" Target="../embeddings/oleObject2191.bin"/><Relationship Id="rId50" Type="http://schemas.openxmlformats.org/officeDocument/2006/relationships/oleObject" Target="../embeddings/oleObject1320.bin"/><Relationship Id="rId104" Type="http://schemas.openxmlformats.org/officeDocument/2006/relationships/oleObject" Target="../embeddings/oleObject1374.bin"/><Relationship Id="rId146" Type="http://schemas.openxmlformats.org/officeDocument/2006/relationships/oleObject" Target="../embeddings/oleObject1416.bin"/><Relationship Id="rId188" Type="http://schemas.openxmlformats.org/officeDocument/2006/relationships/oleObject" Target="../embeddings/oleObject1458.bin"/><Relationship Id="rId311" Type="http://schemas.openxmlformats.org/officeDocument/2006/relationships/oleObject" Target="../embeddings/oleObject1581.bin"/><Relationship Id="rId353" Type="http://schemas.openxmlformats.org/officeDocument/2006/relationships/oleObject" Target="../embeddings/oleObject1623.bin"/><Relationship Id="rId395" Type="http://schemas.openxmlformats.org/officeDocument/2006/relationships/oleObject" Target="../embeddings/oleObject1665.bin"/><Relationship Id="rId409" Type="http://schemas.openxmlformats.org/officeDocument/2006/relationships/oleObject" Target="../embeddings/oleObject1679.bin"/><Relationship Id="rId560" Type="http://schemas.openxmlformats.org/officeDocument/2006/relationships/oleObject" Target="../embeddings/oleObject1830.bin"/><Relationship Id="rId798" Type="http://schemas.openxmlformats.org/officeDocument/2006/relationships/oleObject" Target="../embeddings/oleObject2068.bin"/><Relationship Id="rId92" Type="http://schemas.openxmlformats.org/officeDocument/2006/relationships/oleObject" Target="../embeddings/oleObject1362.bin"/><Relationship Id="rId213" Type="http://schemas.openxmlformats.org/officeDocument/2006/relationships/oleObject" Target="../embeddings/oleObject1483.bin"/><Relationship Id="rId420" Type="http://schemas.openxmlformats.org/officeDocument/2006/relationships/oleObject" Target="../embeddings/oleObject1690.bin"/><Relationship Id="rId616" Type="http://schemas.openxmlformats.org/officeDocument/2006/relationships/oleObject" Target="../embeddings/oleObject1886.bin"/><Relationship Id="rId658" Type="http://schemas.openxmlformats.org/officeDocument/2006/relationships/oleObject" Target="../embeddings/oleObject1928.bin"/><Relationship Id="rId823" Type="http://schemas.openxmlformats.org/officeDocument/2006/relationships/oleObject" Target="../embeddings/oleObject2093.bin"/><Relationship Id="rId865" Type="http://schemas.openxmlformats.org/officeDocument/2006/relationships/oleObject" Target="../embeddings/oleObject2135.bin"/><Relationship Id="rId255" Type="http://schemas.openxmlformats.org/officeDocument/2006/relationships/oleObject" Target="../embeddings/oleObject1525.bin"/><Relationship Id="rId297" Type="http://schemas.openxmlformats.org/officeDocument/2006/relationships/oleObject" Target="../embeddings/oleObject1567.bin"/><Relationship Id="rId462" Type="http://schemas.openxmlformats.org/officeDocument/2006/relationships/oleObject" Target="../embeddings/oleObject1732.bin"/><Relationship Id="rId518" Type="http://schemas.openxmlformats.org/officeDocument/2006/relationships/oleObject" Target="../embeddings/oleObject1788.bin"/><Relationship Id="rId725" Type="http://schemas.openxmlformats.org/officeDocument/2006/relationships/oleObject" Target="../embeddings/oleObject1995.bin"/><Relationship Id="rId932" Type="http://schemas.openxmlformats.org/officeDocument/2006/relationships/oleObject" Target="../embeddings/oleObject2202.bin"/><Relationship Id="rId115" Type="http://schemas.openxmlformats.org/officeDocument/2006/relationships/oleObject" Target="../embeddings/oleObject1385.bin"/><Relationship Id="rId157" Type="http://schemas.openxmlformats.org/officeDocument/2006/relationships/oleObject" Target="../embeddings/oleObject1427.bin"/><Relationship Id="rId322" Type="http://schemas.openxmlformats.org/officeDocument/2006/relationships/oleObject" Target="../embeddings/oleObject1592.bin"/><Relationship Id="rId364" Type="http://schemas.openxmlformats.org/officeDocument/2006/relationships/oleObject" Target="../embeddings/oleObject1634.bin"/><Relationship Id="rId767" Type="http://schemas.openxmlformats.org/officeDocument/2006/relationships/oleObject" Target="../embeddings/oleObject2037.bin"/><Relationship Id="rId61" Type="http://schemas.openxmlformats.org/officeDocument/2006/relationships/oleObject" Target="../embeddings/oleObject1331.bin"/><Relationship Id="rId199" Type="http://schemas.openxmlformats.org/officeDocument/2006/relationships/oleObject" Target="../embeddings/oleObject1469.bin"/><Relationship Id="rId571" Type="http://schemas.openxmlformats.org/officeDocument/2006/relationships/oleObject" Target="../embeddings/oleObject1841.bin"/><Relationship Id="rId627" Type="http://schemas.openxmlformats.org/officeDocument/2006/relationships/oleObject" Target="../embeddings/oleObject1897.bin"/><Relationship Id="rId669" Type="http://schemas.openxmlformats.org/officeDocument/2006/relationships/oleObject" Target="../embeddings/oleObject1939.bin"/><Relationship Id="rId834" Type="http://schemas.openxmlformats.org/officeDocument/2006/relationships/oleObject" Target="../embeddings/oleObject2104.bin"/><Relationship Id="rId876" Type="http://schemas.openxmlformats.org/officeDocument/2006/relationships/oleObject" Target="../embeddings/oleObject2146.bin"/><Relationship Id="rId19" Type="http://schemas.openxmlformats.org/officeDocument/2006/relationships/oleObject" Target="../embeddings/oleObject1289.bin"/><Relationship Id="rId224" Type="http://schemas.openxmlformats.org/officeDocument/2006/relationships/oleObject" Target="../embeddings/oleObject1494.bin"/><Relationship Id="rId266" Type="http://schemas.openxmlformats.org/officeDocument/2006/relationships/oleObject" Target="../embeddings/oleObject1536.bin"/><Relationship Id="rId431" Type="http://schemas.openxmlformats.org/officeDocument/2006/relationships/oleObject" Target="../embeddings/oleObject1701.bin"/><Relationship Id="rId473" Type="http://schemas.openxmlformats.org/officeDocument/2006/relationships/oleObject" Target="../embeddings/oleObject1743.bin"/><Relationship Id="rId529" Type="http://schemas.openxmlformats.org/officeDocument/2006/relationships/oleObject" Target="../embeddings/oleObject1799.bin"/><Relationship Id="rId680" Type="http://schemas.openxmlformats.org/officeDocument/2006/relationships/oleObject" Target="../embeddings/oleObject1950.bin"/><Relationship Id="rId736" Type="http://schemas.openxmlformats.org/officeDocument/2006/relationships/oleObject" Target="../embeddings/oleObject2006.bin"/><Relationship Id="rId901" Type="http://schemas.openxmlformats.org/officeDocument/2006/relationships/oleObject" Target="../embeddings/oleObject2171.bin"/><Relationship Id="rId30" Type="http://schemas.openxmlformats.org/officeDocument/2006/relationships/oleObject" Target="../embeddings/oleObject1300.bin"/><Relationship Id="rId126" Type="http://schemas.openxmlformats.org/officeDocument/2006/relationships/oleObject" Target="../embeddings/oleObject1396.bin"/><Relationship Id="rId168" Type="http://schemas.openxmlformats.org/officeDocument/2006/relationships/oleObject" Target="../embeddings/oleObject1438.bin"/><Relationship Id="rId333" Type="http://schemas.openxmlformats.org/officeDocument/2006/relationships/oleObject" Target="../embeddings/oleObject1603.bin"/><Relationship Id="rId540" Type="http://schemas.openxmlformats.org/officeDocument/2006/relationships/oleObject" Target="../embeddings/oleObject1810.bin"/><Relationship Id="rId778" Type="http://schemas.openxmlformats.org/officeDocument/2006/relationships/oleObject" Target="../embeddings/oleObject2048.bin"/><Relationship Id="rId943" Type="http://schemas.openxmlformats.org/officeDocument/2006/relationships/oleObject" Target="../embeddings/oleObject2213.bin"/><Relationship Id="rId72" Type="http://schemas.openxmlformats.org/officeDocument/2006/relationships/oleObject" Target="../embeddings/oleObject1342.bin"/><Relationship Id="rId375" Type="http://schemas.openxmlformats.org/officeDocument/2006/relationships/oleObject" Target="../embeddings/oleObject1645.bin"/><Relationship Id="rId582" Type="http://schemas.openxmlformats.org/officeDocument/2006/relationships/oleObject" Target="../embeddings/oleObject1852.bin"/><Relationship Id="rId638" Type="http://schemas.openxmlformats.org/officeDocument/2006/relationships/oleObject" Target="../embeddings/oleObject1908.bin"/><Relationship Id="rId803" Type="http://schemas.openxmlformats.org/officeDocument/2006/relationships/oleObject" Target="../embeddings/oleObject2073.bin"/><Relationship Id="rId845" Type="http://schemas.openxmlformats.org/officeDocument/2006/relationships/oleObject" Target="../embeddings/oleObject2115.bin"/><Relationship Id="rId3" Type="http://schemas.openxmlformats.org/officeDocument/2006/relationships/oleObject" Target="../embeddings/oleObject1275.bin"/><Relationship Id="rId235" Type="http://schemas.openxmlformats.org/officeDocument/2006/relationships/oleObject" Target="../embeddings/oleObject1505.bin"/><Relationship Id="rId277" Type="http://schemas.openxmlformats.org/officeDocument/2006/relationships/oleObject" Target="../embeddings/oleObject1547.bin"/><Relationship Id="rId400" Type="http://schemas.openxmlformats.org/officeDocument/2006/relationships/oleObject" Target="../embeddings/oleObject1670.bin"/><Relationship Id="rId442" Type="http://schemas.openxmlformats.org/officeDocument/2006/relationships/oleObject" Target="../embeddings/oleObject1712.bin"/><Relationship Id="rId484" Type="http://schemas.openxmlformats.org/officeDocument/2006/relationships/oleObject" Target="../embeddings/oleObject1754.bin"/><Relationship Id="rId705" Type="http://schemas.openxmlformats.org/officeDocument/2006/relationships/oleObject" Target="../embeddings/oleObject1975.bin"/><Relationship Id="rId887" Type="http://schemas.openxmlformats.org/officeDocument/2006/relationships/oleObject" Target="../embeddings/oleObject2157.bin"/><Relationship Id="rId137" Type="http://schemas.openxmlformats.org/officeDocument/2006/relationships/oleObject" Target="../embeddings/oleObject1407.bin"/><Relationship Id="rId302" Type="http://schemas.openxmlformats.org/officeDocument/2006/relationships/oleObject" Target="../embeddings/oleObject1572.bin"/><Relationship Id="rId344" Type="http://schemas.openxmlformats.org/officeDocument/2006/relationships/oleObject" Target="../embeddings/oleObject1614.bin"/><Relationship Id="rId691" Type="http://schemas.openxmlformats.org/officeDocument/2006/relationships/oleObject" Target="../embeddings/oleObject1961.bin"/><Relationship Id="rId747" Type="http://schemas.openxmlformats.org/officeDocument/2006/relationships/oleObject" Target="../embeddings/oleObject2017.bin"/><Relationship Id="rId789" Type="http://schemas.openxmlformats.org/officeDocument/2006/relationships/oleObject" Target="../embeddings/oleObject2059.bin"/><Relationship Id="rId912" Type="http://schemas.openxmlformats.org/officeDocument/2006/relationships/oleObject" Target="../embeddings/oleObject2182.bin"/><Relationship Id="rId954" Type="http://schemas.openxmlformats.org/officeDocument/2006/relationships/image" Target="../media/image84.emf"/><Relationship Id="rId41" Type="http://schemas.openxmlformats.org/officeDocument/2006/relationships/oleObject" Target="../embeddings/oleObject1311.bin"/><Relationship Id="rId83" Type="http://schemas.openxmlformats.org/officeDocument/2006/relationships/oleObject" Target="../embeddings/oleObject1353.bin"/><Relationship Id="rId179" Type="http://schemas.openxmlformats.org/officeDocument/2006/relationships/oleObject" Target="../embeddings/oleObject1449.bin"/><Relationship Id="rId386" Type="http://schemas.openxmlformats.org/officeDocument/2006/relationships/oleObject" Target="../embeddings/oleObject1656.bin"/><Relationship Id="rId551" Type="http://schemas.openxmlformats.org/officeDocument/2006/relationships/oleObject" Target="../embeddings/oleObject1821.bin"/><Relationship Id="rId593" Type="http://schemas.openxmlformats.org/officeDocument/2006/relationships/oleObject" Target="../embeddings/oleObject1863.bin"/><Relationship Id="rId607" Type="http://schemas.openxmlformats.org/officeDocument/2006/relationships/oleObject" Target="../embeddings/oleObject1877.bin"/><Relationship Id="rId649" Type="http://schemas.openxmlformats.org/officeDocument/2006/relationships/oleObject" Target="../embeddings/oleObject1919.bin"/><Relationship Id="rId814" Type="http://schemas.openxmlformats.org/officeDocument/2006/relationships/oleObject" Target="../embeddings/oleObject2084.bin"/><Relationship Id="rId856" Type="http://schemas.openxmlformats.org/officeDocument/2006/relationships/oleObject" Target="../embeddings/oleObject2126.bin"/><Relationship Id="rId190" Type="http://schemas.openxmlformats.org/officeDocument/2006/relationships/oleObject" Target="../embeddings/oleObject1460.bin"/><Relationship Id="rId204" Type="http://schemas.openxmlformats.org/officeDocument/2006/relationships/oleObject" Target="../embeddings/oleObject1474.bin"/><Relationship Id="rId246" Type="http://schemas.openxmlformats.org/officeDocument/2006/relationships/oleObject" Target="../embeddings/oleObject1516.bin"/><Relationship Id="rId288" Type="http://schemas.openxmlformats.org/officeDocument/2006/relationships/oleObject" Target="../embeddings/oleObject1558.bin"/><Relationship Id="rId411" Type="http://schemas.openxmlformats.org/officeDocument/2006/relationships/oleObject" Target="../embeddings/oleObject1681.bin"/><Relationship Id="rId453" Type="http://schemas.openxmlformats.org/officeDocument/2006/relationships/oleObject" Target="../embeddings/oleObject1723.bin"/><Relationship Id="rId509" Type="http://schemas.openxmlformats.org/officeDocument/2006/relationships/oleObject" Target="../embeddings/oleObject1779.bin"/><Relationship Id="rId660" Type="http://schemas.openxmlformats.org/officeDocument/2006/relationships/oleObject" Target="../embeddings/oleObject1930.bin"/><Relationship Id="rId898" Type="http://schemas.openxmlformats.org/officeDocument/2006/relationships/oleObject" Target="../embeddings/oleObject2168.bin"/><Relationship Id="rId106" Type="http://schemas.openxmlformats.org/officeDocument/2006/relationships/oleObject" Target="../embeddings/oleObject1376.bin"/><Relationship Id="rId313" Type="http://schemas.openxmlformats.org/officeDocument/2006/relationships/oleObject" Target="../embeddings/oleObject1583.bin"/><Relationship Id="rId495" Type="http://schemas.openxmlformats.org/officeDocument/2006/relationships/oleObject" Target="../embeddings/oleObject1765.bin"/><Relationship Id="rId716" Type="http://schemas.openxmlformats.org/officeDocument/2006/relationships/oleObject" Target="../embeddings/oleObject1986.bin"/><Relationship Id="rId758" Type="http://schemas.openxmlformats.org/officeDocument/2006/relationships/oleObject" Target="../embeddings/oleObject2028.bin"/><Relationship Id="rId923" Type="http://schemas.openxmlformats.org/officeDocument/2006/relationships/oleObject" Target="../embeddings/oleObject2193.bin"/><Relationship Id="rId10" Type="http://schemas.openxmlformats.org/officeDocument/2006/relationships/oleObject" Target="../embeddings/oleObject1280.bin"/><Relationship Id="rId52" Type="http://schemas.openxmlformats.org/officeDocument/2006/relationships/oleObject" Target="../embeddings/oleObject1322.bin"/><Relationship Id="rId94" Type="http://schemas.openxmlformats.org/officeDocument/2006/relationships/oleObject" Target="../embeddings/oleObject1364.bin"/><Relationship Id="rId148" Type="http://schemas.openxmlformats.org/officeDocument/2006/relationships/oleObject" Target="../embeddings/oleObject1418.bin"/><Relationship Id="rId355" Type="http://schemas.openxmlformats.org/officeDocument/2006/relationships/oleObject" Target="../embeddings/oleObject1625.bin"/><Relationship Id="rId397" Type="http://schemas.openxmlformats.org/officeDocument/2006/relationships/oleObject" Target="../embeddings/oleObject1667.bin"/><Relationship Id="rId520" Type="http://schemas.openxmlformats.org/officeDocument/2006/relationships/oleObject" Target="../embeddings/oleObject1790.bin"/><Relationship Id="rId562" Type="http://schemas.openxmlformats.org/officeDocument/2006/relationships/oleObject" Target="../embeddings/oleObject1832.bin"/><Relationship Id="rId618" Type="http://schemas.openxmlformats.org/officeDocument/2006/relationships/oleObject" Target="../embeddings/oleObject1888.bin"/><Relationship Id="rId825" Type="http://schemas.openxmlformats.org/officeDocument/2006/relationships/oleObject" Target="../embeddings/oleObject2095.bin"/><Relationship Id="rId215" Type="http://schemas.openxmlformats.org/officeDocument/2006/relationships/oleObject" Target="../embeddings/oleObject1485.bin"/><Relationship Id="rId257" Type="http://schemas.openxmlformats.org/officeDocument/2006/relationships/oleObject" Target="../embeddings/oleObject1527.bin"/><Relationship Id="rId422" Type="http://schemas.openxmlformats.org/officeDocument/2006/relationships/oleObject" Target="../embeddings/oleObject1692.bin"/><Relationship Id="rId464" Type="http://schemas.openxmlformats.org/officeDocument/2006/relationships/oleObject" Target="../embeddings/oleObject1734.bin"/><Relationship Id="rId867" Type="http://schemas.openxmlformats.org/officeDocument/2006/relationships/oleObject" Target="../embeddings/oleObject2137.bin"/><Relationship Id="rId299" Type="http://schemas.openxmlformats.org/officeDocument/2006/relationships/oleObject" Target="../embeddings/oleObject1569.bin"/><Relationship Id="rId727" Type="http://schemas.openxmlformats.org/officeDocument/2006/relationships/oleObject" Target="../embeddings/oleObject1997.bin"/><Relationship Id="rId934" Type="http://schemas.openxmlformats.org/officeDocument/2006/relationships/oleObject" Target="../embeddings/oleObject2204.bin"/><Relationship Id="rId63" Type="http://schemas.openxmlformats.org/officeDocument/2006/relationships/oleObject" Target="../embeddings/oleObject1333.bin"/><Relationship Id="rId159" Type="http://schemas.openxmlformats.org/officeDocument/2006/relationships/oleObject" Target="../embeddings/oleObject1429.bin"/><Relationship Id="rId366" Type="http://schemas.openxmlformats.org/officeDocument/2006/relationships/oleObject" Target="../embeddings/oleObject1636.bin"/><Relationship Id="rId573" Type="http://schemas.openxmlformats.org/officeDocument/2006/relationships/oleObject" Target="../embeddings/oleObject1843.bin"/><Relationship Id="rId780" Type="http://schemas.openxmlformats.org/officeDocument/2006/relationships/oleObject" Target="../embeddings/oleObject2050.bin"/><Relationship Id="rId226" Type="http://schemas.openxmlformats.org/officeDocument/2006/relationships/oleObject" Target="../embeddings/oleObject1496.bin"/><Relationship Id="rId433" Type="http://schemas.openxmlformats.org/officeDocument/2006/relationships/oleObject" Target="../embeddings/oleObject1703.bin"/><Relationship Id="rId878" Type="http://schemas.openxmlformats.org/officeDocument/2006/relationships/oleObject" Target="../embeddings/oleObject2148.bin"/><Relationship Id="rId640" Type="http://schemas.openxmlformats.org/officeDocument/2006/relationships/oleObject" Target="../embeddings/oleObject1910.bin"/><Relationship Id="rId738" Type="http://schemas.openxmlformats.org/officeDocument/2006/relationships/oleObject" Target="../embeddings/oleObject2008.bin"/><Relationship Id="rId945" Type="http://schemas.openxmlformats.org/officeDocument/2006/relationships/oleObject" Target="../embeddings/oleObject2215.bin"/><Relationship Id="rId74" Type="http://schemas.openxmlformats.org/officeDocument/2006/relationships/oleObject" Target="../embeddings/oleObject1344.bin"/><Relationship Id="rId377" Type="http://schemas.openxmlformats.org/officeDocument/2006/relationships/oleObject" Target="../embeddings/oleObject1647.bin"/><Relationship Id="rId500" Type="http://schemas.openxmlformats.org/officeDocument/2006/relationships/oleObject" Target="../embeddings/oleObject1770.bin"/><Relationship Id="rId584" Type="http://schemas.openxmlformats.org/officeDocument/2006/relationships/oleObject" Target="../embeddings/oleObject1854.bin"/><Relationship Id="rId805" Type="http://schemas.openxmlformats.org/officeDocument/2006/relationships/oleObject" Target="../embeddings/oleObject2075.bin"/><Relationship Id="rId5" Type="http://schemas.openxmlformats.org/officeDocument/2006/relationships/oleObject" Target="../embeddings/oleObject1276.bin"/><Relationship Id="rId237" Type="http://schemas.openxmlformats.org/officeDocument/2006/relationships/oleObject" Target="../embeddings/oleObject1507.bin"/><Relationship Id="rId791" Type="http://schemas.openxmlformats.org/officeDocument/2006/relationships/oleObject" Target="../embeddings/oleObject2061.bin"/><Relationship Id="rId889" Type="http://schemas.openxmlformats.org/officeDocument/2006/relationships/oleObject" Target="../embeddings/oleObject2159.bin"/><Relationship Id="rId444" Type="http://schemas.openxmlformats.org/officeDocument/2006/relationships/oleObject" Target="../embeddings/oleObject1714.bin"/><Relationship Id="rId651" Type="http://schemas.openxmlformats.org/officeDocument/2006/relationships/oleObject" Target="../embeddings/oleObject1921.bin"/><Relationship Id="rId749" Type="http://schemas.openxmlformats.org/officeDocument/2006/relationships/oleObject" Target="../embeddings/oleObject2019.bin"/><Relationship Id="rId290" Type="http://schemas.openxmlformats.org/officeDocument/2006/relationships/oleObject" Target="../embeddings/oleObject1560.bin"/><Relationship Id="rId304" Type="http://schemas.openxmlformats.org/officeDocument/2006/relationships/oleObject" Target="../embeddings/oleObject1574.bin"/><Relationship Id="rId388" Type="http://schemas.openxmlformats.org/officeDocument/2006/relationships/oleObject" Target="../embeddings/oleObject1658.bin"/><Relationship Id="rId511" Type="http://schemas.openxmlformats.org/officeDocument/2006/relationships/oleObject" Target="../embeddings/oleObject1781.bin"/><Relationship Id="rId609" Type="http://schemas.openxmlformats.org/officeDocument/2006/relationships/oleObject" Target="../embeddings/oleObject1879.bin"/><Relationship Id="rId85" Type="http://schemas.openxmlformats.org/officeDocument/2006/relationships/oleObject" Target="../embeddings/oleObject1355.bin"/><Relationship Id="rId150" Type="http://schemas.openxmlformats.org/officeDocument/2006/relationships/oleObject" Target="../embeddings/oleObject1420.bin"/><Relationship Id="rId595" Type="http://schemas.openxmlformats.org/officeDocument/2006/relationships/oleObject" Target="../embeddings/oleObject1865.bin"/><Relationship Id="rId816" Type="http://schemas.openxmlformats.org/officeDocument/2006/relationships/oleObject" Target="../embeddings/oleObject2086.bin"/><Relationship Id="rId248" Type="http://schemas.openxmlformats.org/officeDocument/2006/relationships/oleObject" Target="../embeddings/oleObject1518.bin"/><Relationship Id="rId455" Type="http://schemas.openxmlformats.org/officeDocument/2006/relationships/oleObject" Target="../embeddings/oleObject1725.bin"/><Relationship Id="rId662" Type="http://schemas.openxmlformats.org/officeDocument/2006/relationships/oleObject" Target="../embeddings/oleObject1932.bin"/><Relationship Id="rId12" Type="http://schemas.openxmlformats.org/officeDocument/2006/relationships/oleObject" Target="../embeddings/oleObject1282.bin"/><Relationship Id="rId108" Type="http://schemas.openxmlformats.org/officeDocument/2006/relationships/oleObject" Target="../embeddings/oleObject1378.bin"/><Relationship Id="rId315" Type="http://schemas.openxmlformats.org/officeDocument/2006/relationships/oleObject" Target="../embeddings/oleObject1585.bin"/><Relationship Id="rId522" Type="http://schemas.openxmlformats.org/officeDocument/2006/relationships/oleObject" Target="../embeddings/oleObject1792.bin"/><Relationship Id="rId96" Type="http://schemas.openxmlformats.org/officeDocument/2006/relationships/oleObject" Target="../embeddings/oleObject1366.bin"/><Relationship Id="rId161" Type="http://schemas.openxmlformats.org/officeDocument/2006/relationships/oleObject" Target="../embeddings/oleObject1431.bin"/><Relationship Id="rId399" Type="http://schemas.openxmlformats.org/officeDocument/2006/relationships/oleObject" Target="../embeddings/oleObject1669.bin"/><Relationship Id="rId827" Type="http://schemas.openxmlformats.org/officeDocument/2006/relationships/oleObject" Target="../embeddings/oleObject2097.bin"/><Relationship Id="rId259" Type="http://schemas.openxmlformats.org/officeDocument/2006/relationships/oleObject" Target="../embeddings/oleObject1529.bin"/><Relationship Id="rId466" Type="http://schemas.openxmlformats.org/officeDocument/2006/relationships/oleObject" Target="../embeddings/oleObject1736.bin"/><Relationship Id="rId673" Type="http://schemas.openxmlformats.org/officeDocument/2006/relationships/oleObject" Target="../embeddings/oleObject1943.bin"/><Relationship Id="rId880" Type="http://schemas.openxmlformats.org/officeDocument/2006/relationships/oleObject" Target="../embeddings/oleObject2150.bin"/><Relationship Id="rId23" Type="http://schemas.openxmlformats.org/officeDocument/2006/relationships/oleObject" Target="../embeddings/oleObject1293.bin"/><Relationship Id="rId119" Type="http://schemas.openxmlformats.org/officeDocument/2006/relationships/oleObject" Target="../embeddings/oleObject1389.bin"/><Relationship Id="rId326" Type="http://schemas.openxmlformats.org/officeDocument/2006/relationships/oleObject" Target="../embeddings/oleObject1596.bin"/><Relationship Id="rId533" Type="http://schemas.openxmlformats.org/officeDocument/2006/relationships/oleObject" Target="../embeddings/oleObject1803.bin"/><Relationship Id="rId740" Type="http://schemas.openxmlformats.org/officeDocument/2006/relationships/oleObject" Target="../embeddings/oleObject2010.bin"/><Relationship Id="rId838" Type="http://schemas.openxmlformats.org/officeDocument/2006/relationships/oleObject" Target="../embeddings/oleObject2108.bin"/><Relationship Id="rId172" Type="http://schemas.openxmlformats.org/officeDocument/2006/relationships/oleObject" Target="../embeddings/oleObject1442.bin"/><Relationship Id="rId477" Type="http://schemas.openxmlformats.org/officeDocument/2006/relationships/oleObject" Target="../embeddings/oleObject1747.bin"/><Relationship Id="rId600" Type="http://schemas.openxmlformats.org/officeDocument/2006/relationships/oleObject" Target="../embeddings/oleObject1870.bin"/><Relationship Id="rId684" Type="http://schemas.openxmlformats.org/officeDocument/2006/relationships/oleObject" Target="../embeddings/oleObject1954.bin"/><Relationship Id="rId337" Type="http://schemas.openxmlformats.org/officeDocument/2006/relationships/oleObject" Target="../embeddings/oleObject1607.bin"/><Relationship Id="rId891" Type="http://schemas.openxmlformats.org/officeDocument/2006/relationships/oleObject" Target="../embeddings/oleObject2161.bin"/><Relationship Id="rId905" Type="http://schemas.openxmlformats.org/officeDocument/2006/relationships/oleObject" Target="../embeddings/oleObject2175.bin"/><Relationship Id="rId34" Type="http://schemas.openxmlformats.org/officeDocument/2006/relationships/oleObject" Target="../embeddings/oleObject1304.bin"/><Relationship Id="rId544" Type="http://schemas.openxmlformats.org/officeDocument/2006/relationships/oleObject" Target="../embeddings/oleObject1814.bin"/><Relationship Id="rId751" Type="http://schemas.openxmlformats.org/officeDocument/2006/relationships/oleObject" Target="../embeddings/oleObject2021.bin"/><Relationship Id="rId849" Type="http://schemas.openxmlformats.org/officeDocument/2006/relationships/oleObject" Target="../embeddings/oleObject2119.bin"/><Relationship Id="rId183" Type="http://schemas.openxmlformats.org/officeDocument/2006/relationships/oleObject" Target="../embeddings/oleObject1453.bin"/><Relationship Id="rId390" Type="http://schemas.openxmlformats.org/officeDocument/2006/relationships/oleObject" Target="../embeddings/oleObject1660.bin"/><Relationship Id="rId404" Type="http://schemas.openxmlformats.org/officeDocument/2006/relationships/oleObject" Target="../embeddings/oleObject1674.bin"/><Relationship Id="rId611" Type="http://schemas.openxmlformats.org/officeDocument/2006/relationships/oleObject" Target="../embeddings/oleObject1881.bin"/><Relationship Id="rId250" Type="http://schemas.openxmlformats.org/officeDocument/2006/relationships/oleObject" Target="../embeddings/oleObject1520.bin"/><Relationship Id="rId488" Type="http://schemas.openxmlformats.org/officeDocument/2006/relationships/oleObject" Target="../embeddings/oleObject1758.bin"/><Relationship Id="rId695" Type="http://schemas.openxmlformats.org/officeDocument/2006/relationships/oleObject" Target="../embeddings/oleObject1965.bin"/><Relationship Id="rId709" Type="http://schemas.openxmlformats.org/officeDocument/2006/relationships/oleObject" Target="../embeddings/oleObject1979.bin"/><Relationship Id="rId916" Type="http://schemas.openxmlformats.org/officeDocument/2006/relationships/oleObject" Target="../embeddings/oleObject2186.bin"/><Relationship Id="rId45" Type="http://schemas.openxmlformats.org/officeDocument/2006/relationships/oleObject" Target="../embeddings/oleObject1315.bin"/><Relationship Id="rId110" Type="http://schemas.openxmlformats.org/officeDocument/2006/relationships/oleObject" Target="../embeddings/oleObject1380.bin"/><Relationship Id="rId348" Type="http://schemas.openxmlformats.org/officeDocument/2006/relationships/oleObject" Target="../embeddings/oleObject1618.bin"/><Relationship Id="rId555" Type="http://schemas.openxmlformats.org/officeDocument/2006/relationships/oleObject" Target="../embeddings/oleObject1825.bin"/><Relationship Id="rId762" Type="http://schemas.openxmlformats.org/officeDocument/2006/relationships/oleObject" Target="../embeddings/oleObject2032.bin"/><Relationship Id="rId194" Type="http://schemas.openxmlformats.org/officeDocument/2006/relationships/oleObject" Target="../embeddings/oleObject1464.bin"/><Relationship Id="rId208" Type="http://schemas.openxmlformats.org/officeDocument/2006/relationships/oleObject" Target="../embeddings/oleObject1478.bin"/><Relationship Id="rId415" Type="http://schemas.openxmlformats.org/officeDocument/2006/relationships/oleObject" Target="../embeddings/oleObject1685.bin"/><Relationship Id="rId622" Type="http://schemas.openxmlformats.org/officeDocument/2006/relationships/oleObject" Target="../embeddings/oleObject1892.bin"/><Relationship Id="rId261" Type="http://schemas.openxmlformats.org/officeDocument/2006/relationships/oleObject" Target="../embeddings/oleObject1531.bin"/><Relationship Id="rId499" Type="http://schemas.openxmlformats.org/officeDocument/2006/relationships/oleObject" Target="../embeddings/oleObject1769.bin"/><Relationship Id="rId927" Type="http://schemas.openxmlformats.org/officeDocument/2006/relationships/oleObject" Target="../embeddings/oleObject2197.bin"/><Relationship Id="rId56" Type="http://schemas.openxmlformats.org/officeDocument/2006/relationships/oleObject" Target="../embeddings/oleObject1326.bin"/><Relationship Id="rId359" Type="http://schemas.openxmlformats.org/officeDocument/2006/relationships/oleObject" Target="../embeddings/oleObject1629.bin"/><Relationship Id="rId566" Type="http://schemas.openxmlformats.org/officeDocument/2006/relationships/oleObject" Target="../embeddings/oleObject1836.bin"/><Relationship Id="rId773" Type="http://schemas.openxmlformats.org/officeDocument/2006/relationships/oleObject" Target="../embeddings/oleObject2043.bin"/><Relationship Id="rId121" Type="http://schemas.openxmlformats.org/officeDocument/2006/relationships/oleObject" Target="../embeddings/oleObject1391.bin"/><Relationship Id="rId219" Type="http://schemas.openxmlformats.org/officeDocument/2006/relationships/oleObject" Target="../embeddings/oleObject1489.bin"/><Relationship Id="rId426" Type="http://schemas.openxmlformats.org/officeDocument/2006/relationships/oleObject" Target="../embeddings/oleObject1696.bin"/><Relationship Id="rId633" Type="http://schemas.openxmlformats.org/officeDocument/2006/relationships/oleObject" Target="../embeddings/oleObject1903.bin"/><Relationship Id="rId840" Type="http://schemas.openxmlformats.org/officeDocument/2006/relationships/oleObject" Target="../embeddings/oleObject2110.bin"/><Relationship Id="rId938" Type="http://schemas.openxmlformats.org/officeDocument/2006/relationships/oleObject" Target="../embeddings/oleObject2208.bin"/><Relationship Id="rId67" Type="http://schemas.openxmlformats.org/officeDocument/2006/relationships/oleObject" Target="../embeddings/oleObject1337.bin"/><Relationship Id="rId272" Type="http://schemas.openxmlformats.org/officeDocument/2006/relationships/oleObject" Target="../embeddings/oleObject1542.bin"/><Relationship Id="rId577" Type="http://schemas.openxmlformats.org/officeDocument/2006/relationships/oleObject" Target="../embeddings/oleObject1847.bin"/><Relationship Id="rId700" Type="http://schemas.openxmlformats.org/officeDocument/2006/relationships/oleObject" Target="../embeddings/oleObject1970.bin"/><Relationship Id="rId132" Type="http://schemas.openxmlformats.org/officeDocument/2006/relationships/oleObject" Target="../embeddings/oleObject1402.bin"/><Relationship Id="rId784" Type="http://schemas.openxmlformats.org/officeDocument/2006/relationships/oleObject" Target="../embeddings/oleObject2054.bin"/><Relationship Id="rId437" Type="http://schemas.openxmlformats.org/officeDocument/2006/relationships/oleObject" Target="../embeddings/oleObject1707.bin"/><Relationship Id="rId644" Type="http://schemas.openxmlformats.org/officeDocument/2006/relationships/oleObject" Target="../embeddings/oleObject1914.bin"/><Relationship Id="rId851" Type="http://schemas.openxmlformats.org/officeDocument/2006/relationships/oleObject" Target="../embeddings/oleObject2121.bin"/><Relationship Id="rId283" Type="http://schemas.openxmlformats.org/officeDocument/2006/relationships/oleObject" Target="../embeddings/oleObject1553.bin"/><Relationship Id="rId490" Type="http://schemas.openxmlformats.org/officeDocument/2006/relationships/oleObject" Target="../embeddings/oleObject1760.bin"/><Relationship Id="rId504" Type="http://schemas.openxmlformats.org/officeDocument/2006/relationships/oleObject" Target="../embeddings/oleObject1774.bin"/><Relationship Id="rId711" Type="http://schemas.openxmlformats.org/officeDocument/2006/relationships/oleObject" Target="../embeddings/oleObject1981.bin"/><Relationship Id="rId949" Type="http://schemas.openxmlformats.org/officeDocument/2006/relationships/oleObject" Target="../embeddings/oleObject2219.bin"/><Relationship Id="rId78" Type="http://schemas.openxmlformats.org/officeDocument/2006/relationships/oleObject" Target="../embeddings/oleObject1348.bin"/><Relationship Id="rId143" Type="http://schemas.openxmlformats.org/officeDocument/2006/relationships/oleObject" Target="../embeddings/oleObject1413.bin"/><Relationship Id="rId350" Type="http://schemas.openxmlformats.org/officeDocument/2006/relationships/oleObject" Target="../embeddings/oleObject1620.bin"/><Relationship Id="rId588" Type="http://schemas.openxmlformats.org/officeDocument/2006/relationships/oleObject" Target="../embeddings/oleObject1858.bin"/><Relationship Id="rId795" Type="http://schemas.openxmlformats.org/officeDocument/2006/relationships/oleObject" Target="../embeddings/oleObject2065.bin"/><Relationship Id="rId809" Type="http://schemas.openxmlformats.org/officeDocument/2006/relationships/oleObject" Target="../embeddings/oleObject2079.bin"/><Relationship Id="rId9" Type="http://schemas.openxmlformats.org/officeDocument/2006/relationships/oleObject" Target="../embeddings/oleObject1279.bin"/><Relationship Id="rId210" Type="http://schemas.openxmlformats.org/officeDocument/2006/relationships/oleObject" Target="../embeddings/oleObject1480.bin"/><Relationship Id="rId448" Type="http://schemas.openxmlformats.org/officeDocument/2006/relationships/oleObject" Target="../embeddings/oleObject1718.bin"/><Relationship Id="rId655" Type="http://schemas.openxmlformats.org/officeDocument/2006/relationships/oleObject" Target="../embeddings/oleObject1925.bin"/><Relationship Id="rId862" Type="http://schemas.openxmlformats.org/officeDocument/2006/relationships/oleObject" Target="../embeddings/oleObject2132.bin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2336.bin"/><Relationship Id="rId671" Type="http://schemas.openxmlformats.org/officeDocument/2006/relationships/oleObject" Target="../embeddings/oleObject2890.bin"/><Relationship Id="rId769" Type="http://schemas.openxmlformats.org/officeDocument/2006/relationships/oleObject" Target="../embeddings/oleObject2988.bin"/><Relationship Id="rId21" Type="http://schemas.openxmlformats.org/officeDocument/2006/relationships/oleObject" Target="../embeddings/oleObject2240.bin"/><Relationship Id="rId324" Type="http://schemas.openxmlformats.org/officeDocument/2006/relationships/oleObject" Target="../embeddings/oleObject2543.bin"/><Relationship Id="rId531" Type="http://schemas.openxmlformats.org/officeDocument/2006/relationships/oleObject" Target="../embeddings/oleObject2750.bin"/><Relationship Id="rId629" Type="http://schemas.openxmlformats.org/officeDocument/2006/relationships/oleObject" Target="../embeddings/oleObject2848.bin"/><Relationship Id="rId170" Type="http://schemas.openxmlformats.org/officeDocument/2006/relationships/oleObject" Target="../embeddings/oleObject2389.bin"/><Relationship Id="rId836" Type="http://schemas.openxmlformats.org/officeDocument/2006/relationships/oleObject" Target="../embeddings/oleObject3055.bin"/><Relationship Id="rId268" Type="http://schemas.openxmlformats.org/officeDocument/2006/relationships/oleObject" Target="../embeddings/oleObject2487.bin"/><Relationship Id="rId475" Type="http://schemas.openxmlformats.org/officeDocument/2006/relationships/oleObject" Target="../embeddings/oleObject2694.bin"/><Relationship Id="rId682" Type="http://schemas.openxmlformats.org/officeDocument/2006/relationships/oleObject" Target="../embeddings/oleObject2901.bin"/><Relationship Id="rId903" Type="http://schemas.openxmlformats.org/officeDocument/2006/relationships/oleObject" Target="../embeddings/oleObject3122.bin"/><Relationship Id="rId32" Type="http://schemas.openxmlformats.org/officeDocument/2006/relationships/oleObject" Target="../embeddings/oleObject2251.bin"/><Relationship Id="rId128" Type="http://schemas.openxmlformats.org/officeDocument/2006/relationships/oleObject" Target="../embeddings/oleObject2347.bin"/><Relationship Id="rId335" Type="http://schemas.openxmlformats.org/officeDocument/2006/relationships/oleObject" Target="../embeddings/oleObject2554.bin"/><Relationship Id="rId542" Type="http://schemas.openxmlformats.org/officeDocument/2006/relationships/oleObject" Target="../embeddings/oleObject2761.bin"/><Relationship Id="rId181" Type="http://schemas.openxmlformats.org/officeDocument/2006/relationships/oleObject" Target="../embeddings/oleObject2400.bin"/><Relationship Id="rId402" Type="http://schemas.openxmlformats.org/officeDocument/2006/relationships/oleObject" Target="../embeddings/oleObject2621.bin"/><Relationship Id="rId847" Type="http://schemas.openxmlformats.org/officeDocument/2006/relationships/oleObject" Target="../embeddings/oleObject3066.bin"/><Relationship Id="rId279" Type="http://schemas.openxmlformats.org/officeDocument/2006/relationships/oleObject" Target="../embeddings/oleObject2498.bin"/><Relationship Id="rId486" Type="http://schemas.openxmlformats.org/officeDocument/2006/relationships/oleObject" Target="../embeddings/oleObject2705.bin"/><Relationship Id="rId693" Type="http://schemas.openxmlformats.org/officeDocument/2006/relationships/oleObject" Target="../embeddings/oleObject2912.bin"/><Relationship Id="rId707" Type="http://schemas.openxmlformats.org/officeDocument/2006/relationships/oleObject" Target="../embeddings/oleObject2926.bin"/><Relationship Id="rId914" Type="http://schemas.openxmlformats.org/officeDocument/2006/relationships/oleObject" Target="../embeddings/oleObject3133.bin"/><Relationship Id="rId43" Type="http://schemas.openxmlformats.org/officeDocument/2006/relationships/oleObject" Target="../embeddings/oleObject2262.bin"/><Relationship Id="rId139" Type="http://schemas.openxmlformats.org/officeDocument/2006/relationships/oleObject" Target="../embeddings/oleObject2358.bin"/><Relationship Id="rId346" Type="http://schemas.openxmlformats.org/officeDocument/2006/relationships/oleObject" Target="../embeddings/oleObject2565.bin"/><Relationship Id="rId553" Type="http://schemas.openxmlformats.org/officeDocument/2006/relationships/oleObject" Target="../embeddings/oleObject2772.bin"/><Relationship Id="rId760" Type="http://schemas.openxmlformats.org/officeDocument/2006/relationships/oleObject" Target="../embeddings/oleObject2979.bin"/><Relationship Id="rId192" Type="http://schemas.openxmlformats.org/officeDocument/2006/relationships/oleObject" Target="../embeddings/oleObject2411.bin"/><Relationship Id="rId206" Type="http://schemas.openxmlformats.org/officeDocument/2006/relationships/oleObject" Target="../embeddings/oleObject2425.bin"/><Relationship Id="rId413" Type="http://schemas.openxmlformats.org/officeDocument/2006/relationships/oleObject" Target="../embeddings/oleObject2632.bin"/><Relationship Id="rId858" Type="http://schemas.openxmlformats.org/officeDocument/2006/relationships/oleObject" Target="../embeddings/oleObject3077.bin"/><Relationship Id="rId497" Type="http://schemas.openxmlformats.org/officeDocument/2006/relationships/oleObject" Target="../embeddings/oleObject2716.bin"/><Relationship Id="rId620" Type="http://schemas.openxmlformats.org/officeDocument/2006/relationships/oleObject" Target="../embeddings/oleObject2839.bin"/><Relationship Id="rId718" Type="http://schemas.openxmlformats.org/officeDocument/2006/relationships/oleObject" Target="../embeddings/oleObject2937.bin"/><Relationship Id="rId925" Type="http://schemas.openxmlformats.org/officeDocument/2006/relationships/oleObject" Target="../embeddings/oleObject3144.bin"/><Relationship Id="rId357" Type="http://schemas.openxmlformats.org/officeDocument/2006/relationships/oleObject" Target="../embeddings/oleObject2576.bin"/><Relationship Id="rId54" Type="http://schemas.openxmlformats.org/officeDocument/2006/relationships/oleObject" Target="../embeddings/oleObject2273.bin"/><Relationship Id="rId217" Type="http://schemas.openxmlformats.org/officeDocument/2006/relationships/oleObject" Target="../embeddings/oleObject2436.bin"/><Relationship Id="rId564" Type="http://schemas.openxmlformats.org/officeDocument/2006/relationships/oleObject" Target="../embeddings/oleObject2783.bin"/><Relationship Id="rId771" Type="http://schemas.openxmlformats.org/officeDocument/2006/relationships/oleObject" Target="../embeddings/oleObject2990.bin"/><Relationship Id="rId869" Type="http://schemas.openxmlformats.org/officeDocument/2006/relationships/oleObject" Target="../embeddings/oleObject3088.bin"/><Relationship Id="rId424" Type="http://schemas.openxmlformats.org/officeDocument/2006/relationships/oleObject" Target="../embeddings/oleObject2643.bin"/><Relationship Id="rId631" Type="http://schemas.openxmlformats.org/officeDocument/2006/relationships/oleObject" Target="../embeddings/oleObject2850.bin"/><Relationship Id="rId729" Type="http://schemas.openxmlformats.org/officeDocument/2006/relationships/oleObject" Target="../embeddings/oleObject2948.bin"/><Relationship Id="rId270" Type="http://schemas.openxmlformats.org/officeDocument/2006/relationships/oleObject" Target="../embeddings/oleObject2489.bin"/><Relationship Id="rId936" Type="http://schemas.openxmlformats.org/officeDocument/2006/relationships/oleObject" Target="../embeddings/oleObject3155.bin"/><Relationship Id="rId65" Type="http://schemas.openxmlformats.org/officeDocument/2006/relationships/oleObject" Target="../embeddings/oleObject2284.bin"/><Relationship Id="rId130" Type="http://schemas.openxmlformats.org/officeDocument/2006/relationships/oleObject" Target="../embeddings/oleObject2349.bin"/><Relationship Id="rId368" Type="http://schemas.openxmlformats.org/officeDocument/2006/relationships/oleObject" Target="../embeddings/oleObject2587.bin"/><Relationship Id="rId575" Type="http://schemas.openxmlformats.org/officeDocument/2006/relationships/oleObject" Target="../embeddings/oleObject2794.bin"/><Relationship Id="rId782" Type="http://schemas.openxmlformats.org/officeDocument/2006/relationships/oleObject" Target="../embeddings/oleObject3001.bin"/><Relationship Id="rId228" Type="http://schemas.openxmlformats.org/officeDocument/2006/relationships/oleObject" Target="../embeddings/oleObject2447.bin"/><Relationship Id="rId435" Type="http://schemas.openxmlformats.org/officeDocument/2006/relationships/oleObject" Target="../embeddings/oleObject2654.bin"/><Relationship Id="rId642" Type="http://schemas.openxmlformats.org/officeDocument/2006/relationships/oleObject" Target="../embeddings/oleObject2861.bin"/><Relationship Id="rId281" Type="http://schemas.openxmlformats.org/officeDocument/2006/relationships/oleObject" Target="../embeddings/oleObject2500.bin"/><Relationship Id="rId502" Type="http://schemas.openxmlformats.org/officeDocument/2006/relationships/oleObject" Target="../embeddings/oleObject2721.bin"/><Relationship Id="rId947" Type="http://schemas.openxmlformats.org/officeDocument/2006/relationships/oleObject" Target="../embeddings/oleObject3166.bin"/><Relationship Id="rId76" Type="http://schemas.openxmlformats.org/officeDocument/2006/relationships/oleObject" Target="../embeddings/oleObject2295.bin"/><Relationship Id="rId141" Type="http://schemas.openxmlformats.org/officeDocument/2006/relationships/oleObject" Target="../embeddings/oleObject2360.bin"/><Relationship Id="rId379" Type="http://schemas.openxmlformats.org/officeDocument/2006/relationships/oleObject" Target="../embeddings/oleObject2598.bin"/><Relationship Id="rId586" Type="http://schemas.openxmlformats.org/officeDocument/2006/relationships/oleObject" Target="../embeddings/oleObject2805.bin"/><Relationship Id="rId793" Type="http://schemas.openxmlformats.org/officeDocument/2006/relationships/oleObject" Target="../embeddings/oleObject3012.bin"/><Relationship Id="rId807" Type="http://schemas.openxmlformats.org/officeDocument/2006/relationships/oleObject" Target="../embeddings/oleObject3026.bin"/><Relationship Id="rId7" Type="http://schemas.openxmlformats.org/officeDocument/2006/relationships/oleObject" Target="../embeddings/oleObject2227.bin"/><Relationship Id="rId239" Type="http://schemas.openxmlformats.org/officeDocument/2006/relationships/oleObject" Target="../embeddings/oleObject2458.bin"/><Relationship Id="rId446" Type="http://schemas.openxmlformats.org/officeDocument/2006/relationships/oleObject" Target="../embeddings/oleObject2665.bin"/><Relationship Id="rId653" Type="http://schemas.openxmlformats.org/officeDocument/2006/relationships/oleObject" Target="../embeddings/oleObject2872.bin"/><Relationship Id="rId292" Type="http://schemas.openxmlformats.org/officeDocument/2006/relationships/oleObject" Target="../embeddings/oleObject2511.bin"/><Relationship Id="rId306" Type="http://schemas.openxmlformats.org/officeDocument/2006/relationships/oleObject" Target="../embeddings/oleObject2525.bin"/><Relationship Id="rId860" Type="http://schemas.openxmlformats.org/officeDocument/2006/relationships/oleObject" Target="../embeddings/oleObject3079.bin"/><Relationship Id="rId87" Type="http://schemas.openxmlformats.org/officeDocument/2006/relationships/oleObject" Target="../embeddings/oleObject2306.bin"/><Relationship Id="rId513" Type="http://schemas.openxmlformats.org/officeDocument/2006/relationships/oleObject" Target="../embeddings/oleObject2732.bin"/><Relationship Id="rId597" Type="http://schemas.openxmlformats.org/officeDocument/2006/relationships/oleObject" Target="../embeddings/oleObject2816.bin"/><Relationship Id="rId720" Type="http://schemas.openxmlformats.org/officeDocument/2006/relationships/oleObject" Target="../embeddings/oleObject2939.bin"/><Relationship Id="rId818" Type="http://schemas.openxmlformats.org/officeDocument/2006/relationships/oleObject" Target="../embeddings/oleObject3037.bin"/><Relationship Id="rId152" Type="http://schemas.openxmlformats.org/officeDocument/2006/relationships/oleObject" Target="../embeddings/oleObject2371.bin"/><Relationship Id="rId457" Type="http://schemas.openxmlformats.org/officeDocument/2006/relationships/oleObject" Target="../embeddings/oleObject2676.bin"/><Relationship Id="rId664" Type="http://schemas.openxmlformats.org/officeDocument/2006/relationships/oleObject" Target="../embeddings/oleObject2883.bin"/><Relationship Id="rId871" Type="http://schemas.openxmlformats.org/officeDocument/2006/relationships/oleObject" Target="../embeddings/oleObject3090.bin"/><Relationship Id="rId14" Type="http://schemas.openxmlformats.org/officeDocument/2006/relationships/oleObject" Target="../embeddings/oleObject2233.bin"/><Relationship Id="rId317" Type="http://schemas.openxmlformats.org/officeDocument/2006/relationships/oleObject" Target="../embeddings/oleObject2536.bin"/><Relationship Id="rId524" Type="http://schemas.openxmlformats.org/officeDocument/2006/relationships/oleObject" Target="../embeddings/oleObject2743.bin"/><Relationship Id="rId731" Type="http://schemas.openxmlformats.org/officeDocument/2006/relationships/oleObject" Target="../embeddings/oleObject2950.bin"/><Relationship Id="rId98" Type="http://schemas.openxmlformats.org/officeDocument/2006/relationships/oleObject" Target="../embeddings/oleObject2317.bin"/><Relationship Id="rId163" Type="http://schemas.openxmlformats.org/officeDocument/2006/relationships/oleObject" Target="../embeddings/oleObject2382.bin"/><Relationship Id="rId370" Type="http://schemas.openxmlformats.org/officeDocument/2006/relationships/oleObject" Target="../embeddings/oleObject2589.bin"/><Relationship Id="rId829" Type="http://schemas.openxmlformats.org/officeDocument/2006/relationships/oleObject" Target="../embeddings/oleObject3048.bin"/><Relationship Id="rId230" Type="http://schemas.openxmlformats.org/officeDocument/2006/relationships/oleObject" Target="../embeddings/oleObject2449.bin"/><Relationship Id="rId468" Type="http://schemas.openxmlformats.org/officeDocument/2006/relationships/oleObject" Target="../embeddings/oleObject2687.bin"/><Relationship Id="rId675" Type="http://schemas.openxmlformats.org/officeDocument/2006/relationships/oleObject" Target="../embeddings/oleObject2894.bin"/><Relationship Id="rId882" Type="http://schemas.openxmlformats.org/officeDocument/2006/relationships/oleObject" Target="../embeddings/oleObject3101.bin"/><Relationship Id="rId25" Type="http://schemas.openxmlformats.org/officeDocument/2006/relationships/oleObject" Target="../embeddings/oleObject2244.bin"/><Relationship Id="rId328" Type="http://schemas.openxmlformats.org/officeDocument/2006/relationships/oleObject" Target="../embeddings/oleObject2547.bin"/><Relationship Id="rId535" Type="http://schemas.openxmlformats.org/officeDocument/2006/relationships/oleObject" Target="../embeddings/oleObject2754.bin"/><Relationship Id="rId742" Type="http://schemas.openxmlformats.org/officeDocument/2006/relationships/oleObject" Target="../embeddings/oleObject2961.bin"/><Relationship Id="rId174" Type="http://schemas.openxmlformats.org/officeDocument/2006/relationships/oleObject" Target="../embeddings/oleObject2393.bin"/><Relationship Id="rId381" Type="http://schemas.openxmlformats.org/officeDocument/2006/relationships/oleObject" Target="../embeddings/oleObject2600.bin"/><Relationship Id="rId602" Type="http://schemas.openxmlformats.org/officeDocument/2006/relationships/oleObject" Target="../embeddings/oleObject2821.bin"/><Relationship Id="rId241" Type="http://schemas.openxmlformats.org/officeDocument/2006/relationships/oleObject" Target="../embeddings/oleObject2460.bin"/><Relationship Id="rId479" Type="http://schemas.openxmlformats.org/officeDocument/2006/relationships/oleObject" Target="../embeddings/oleObject2698.bin"/><Relationship Id="rId686" Type="http://schemas.openxmlformats.org/officeDocument/2006/relationships/oleObject" Target="../embeddings/oleObject2905.bin"/><Relationship Id="rId893" Type="http://schemas.openxmlformats.org/officeDocument/2006/relationships/oleObject" Target="../embeddings/oleObject3112.bin"/><Relationship Id="rId907" Type="http://schemas.openxmlformats.org/officeDocument/2006/relationships/oleObject" Target="../embeddings/oleObject3126.bin"/><Relationship Id="rId36" Type="http://schemas.openxmlformats.org/officeDocument/2006/relationships/oleObject" Target="../embeddings/oleObject2255.bin"/><Relationship Id="rId339" Type="http://schemas.openxmlformats.org/officeDocument/2006/relationships/oleObject" Target="../embeddings/oleObject2558.bin"/><Relationship Id="rId546" Type="http://schemas.openxmlformats.org/officeDocument/2006/relationships/oleObject" Target="../embeddings/oleObject2765.bin"/><Relationship Id="rId753" Type="http://schemas.openxmlformats.org/officeDocument/2006/relationships/oleObject" Target="../embeddings/oleObject2972.bin"/><Relationship Id="rId101" Type="http://schemas.openxmlformats.org/officeDocument/2006/relationships/oleObject" Target="../embeddings/oleObject2320.bin"/><Relationship Id="rId185" Type="http://schemas.openxmlformats.org/officeDocument/2006/relationships/oleObject" Target="../embeddings/oleObject2404.bin"/><Relationship Id="rId406" Type="http://schemas.openxmlformats.org/officeDocument/2006/relationships/oleObject" Target="../embeddings/oleObject2625.bin"/><Relationship Id="rId392" Type="http://schemas.openxmlformats.org/officeDocument/2006/relationships/oleObject" Target="../embeddings/oleObject2611.bin"/><Relationship Id="rId613" Type="http://schemas.openxmlformats.org/officeDocument/2006/relationships/oleObject" Target="../embeddings/oleObject2832.bin"/><Relationship Id="rId697" Type="http://schemas.openxmlformats.org/officeDocument/2006/relationships/oleObject" Target="../embeddings/oleObject2916.bin"/><Relationship Id="rId820" Type="http://schemas.openxmlformats.org/officeDocument/2006/relationships/oleObject" Target="../embeddings/oleObject3039.bin"/><Relationship Id="rId918" Type="http://schemas.openxmlformats.org/officeDocument/2006/relationships/oleObject" Target="../embeddings/oleObject3137.bin"/><Relationship Id="rId252" Type="http://schemas.openxmlformats.org/officeDocument/2006/relationships/oleObject" Target="../embeddings/oleObject2471.bin"/><Relationship Id="rId294" Type="http://schemas.openxmlformats.org/officeDocument/2006/relationships/oleObject" Target="../embeddings/oleObject2513.bin"/><Relationship Id="rId308" Type="http://schemas.openxmlformats.org/officeDocument/2006/relationships/oleObject" Target="../embeddings/oleObject2527.bin"/><Relationship Id="rId515" Type="http://schemas.openxmlformats.org/officeDocument/2006/relationships/oleObject" Target="../embeddings/oleObject2734.bin"/><Relationship Id="rId722" Type="http://schemas.openxmlformats.org/officeDocument/2006/relationships/oleObject" Target="../embeddings/oleObject2941.bin"/><Relationship Id="rId47" Type="http://schemas.openxmlformats.org/officeDocument/2006/relationships/oleObject" Target="../embeddings/oleObject2266.bin"/><Relationship Id="rId89" Type="http://schemas.openxmlformats.org/officeDocument/2006/relationships/oleObject" Target="../embeddings/oleObject2308.bin"/><Relationship Id="rId112" Type="http://schemas.openxmlformats.org/officeDocument/2006/relationships/oleObject" Target="../embeddings/oleObject2331.bin"/><Relationship Id="rId154" Type="http://schemas.openxmlformats.org/officeDocument/2006/relationships/oleObject" Target="../embeddings/oleObject2373.bin"/><Relationship Id="rId361" Type="http://schemas.openxmlformats.org/officeDocument/2006/relationships/oleObject" Target="../embeddings/oleObject2580.bin"/><Relationship Id="rId557" Type="http://schemas.openxmlformats.org/officeDocument/2006/relationships/oleObject" Target="../embeddings/oleObject2776.bin"/><Relationship Id="rId599" Type="http://schemas.openxmlformats.org/officeDocument/2006/relationships/oleObject" Target="../embeddings/oleObject2818.bin"/><Relationship Id="rId764" Type="http://schemas.openxmlformats.org/officeDocument/2006/relationships/oleObject" Target="../embeddings/oleObject2983.bin"/><Relationship Id="rId196" Type="http://schemas.openxmlformats.org/officeDocument/2006/relationships/oleObject" Target="../embeddings/oleObject2415.bin"/><Relationship Id="rId417" Type="http://schemas.openxmlformats.org/officeDocument/2006/relationships/oleObject" Target="../embeddings/oleObject2636.bin"/><Relationship Id="rId459" Type="http://schemas.openxmlformats.org/officeDocument/2006/relationships/oleObject" Target="../embeddings/oleObject2678.bin"/><Relationship Id="rId624" Type="http://schemas.openxmlformats.org/officeDocument/2006/relationships/oleObject" Target="../embeddings/oleObject2843.bin"/><Relationship Id="rId666" Type="http://schemas.openxmlformats.org/officeDocument/2006/relationships/oleObject" Target="../embeddings/oleObject2885.bin"/><Relationship Id="rId831" Type="http://schemas.openxmlformats.org/officeDocument/2006/relationships/oleObject" Target="../embeddings/oleObject3050.bin"/><Relationship Id="rId873" Type="http://schemas.openxmlformats.org/officeDocument/2006/relationships/oleObject" Target="../embeddings/oleObject3092.bin"/><Relationship Id="rId16" Type="http://schemas.openxmlformats.org/officeDocument/2006/relationships/oleObject" Target="../embeddings/oleObject2235.bin"/><Relationship Id="rId221" Type="http://schemas.openxmlformats.org/officeDocument/2006/relationships/oleObject" Target="../embeddings/oleObject2440.bin"/><Relationship Id="rId263" Type="http://schemas.openxmlformats.org/officeDocument/2006/relationships/oleObject" Target="../embeddings/oleObject2482.bin"/><Relationship Id="rId319" Type="http://schemas.openxmlformats.org/officeDocument/2006/relationships/oleObject" Target="../embeddings/oleObject2538.bin"/><Relationship Id="rId470" Type="http://schemas.openxmlformats.org/officeDocument/2006/relationships/oleObject" Target="../embeddings/oleObject2689.bin"/><Relationship Id="rId526" Type="http://schemas.openxmlformats.org/officeDocument/2006/relationships/oleObject" Target="../embeddings/oleObject2745.bin"/><Relationship Id="rId929" Type="http://schemas.openxmlformats.org/officeDocument/2006/relationships/oleObject" Target="../embeddings/oleObject3148.bin"/><Relationship Id="rId58" Type="http://schemas.openxmlformats.org/officeDocument/2006/relationships/oleObject" Target="../embeddings/oleObject2277.bin"/><Relationship Id="rId123" Type="http://schemas.openxmlformats.org/officeDocument/2006/relationships/oleObject" Target="../embeddings/oleObject2342.bin"/><Relationship Id="rId330" Type="http://schemas.openxmlformats.org/officeDocument/2006/relationships/oleObject" Target="../embeddings/oleObject2549.bin"/><Relationship Id="rId568" Type="http://schemas.openxmlformats.org/officeDocument/2006/relationships/oleObject" Target="../embeddings/oleObject2787.bin"/><Relationship Id="rId733" Type="http://schemas.openxmlformats.org/officeDocument/2006/relationships/oleObject" Target="../embeddings/oleObject2952.bin"/><Relationship Id="rId775" Type="http://schemas.openxmlformats.org/officeDocument/2006/relationships/oleObject" Target="../embeddings/oleObject2994.bin"/><Relationship Id="rId940" Type="http://schemas.openxmlformats.org/officeDocument/2006/relationships/oleObject" Target="../embeddings/oleObject3159.bin"/><Relationship Id="rId165" Type="http://schemas.openxmlformats.org/officeDocument/2006/relationships/oleObject" Target="../embeddings/oleObject2384.bin"/><Relationship Id="rId372" Type="http://schemas.openxmlformats.org/officeDocument/2006/relationships/oleObject" Target="../embeddings/oleObject2591.bin"/><Relationship Id="rId428" Type="http://schemas.openxmlformats.org/officeDocument/2006/relationships/oleObject" Target="../embeddings/oleObject2647.bin"/><Relationship Id="rId635" Type="http://schemas.openxmlformats.org/officeDocument/2006/relationships/oleObject" Target="../embeddings/oleObject2854.bin"/><Relationship Id="rId677" Type="http://schemas.openxmlformats.org/officeDocument/2006/relationships/oleObject" Target="../embeddings/oleObject2896.bin"/><Relationship Id="rId800" Type="http://schemas.openxmlformats.org/officeDocument/2006/relationships/oleObject" Target="../embeddings/oleObject3019.bin"/><Relationship Id="rId842" Type="http://schemas.openxmlformats.org/officeDocument/2006/relationships/oleObject" Target="../embeddings/oleObject3061.bin"/><Relationship Id="rId232" Type="http://schemas.openxmlformats.org/officeDocument/2006/relationships/oleObject" Target="../embeddings/oleObject2451.bin"/><Relationship Id="rId274" Type="http://schemas.openxmlformats.org/officeDocument/2006/relationships/oleObject" Target="../embeddings/oleObject2493.bin"/><Relationship Id="rId481" Type="http://schemas.openxmlformats.org/officeDocument/2006/relationships/oleObject" Target="../embeddings/oleObject2700.bin"/><Relationship Id="rId702" Type="http://schemas.openxmlformats.org/officeDocument/2006/relationships/oleObject" Target="../embeddings/oleObject2921.bin"/><Relationship Id="rId884" Type="http://schemas.openxmlformats.org/officeDocument/2006/relationships/oleObject" Target="../embeddings/oleObject3103.bin"/><Relationship Id="rId27" Type="http://schemas.openxmlformats.org/officeDocument/2006/relationships/oleObject" Target="../embeddings/oleObject2246.bin"/><Relationship Id="rId69" Type="http://schemas.openxmlformats.org/officeDocument/2006/relationships/oleObject" Target="../embeddings/oleObject2288.bin"/><Relationship Id="rId134" Type="http://schemas.openxmlformats.org/officeDocument/2006/relationships/oleObject" Target="../embeddings/oleObject2353.bin"/><Relationship Id="rId537" Type="http://schemas.openxmlformats.org/officeDocument/2006/relationships/oleObject" Target="../embeddings/oleObject2756.bin"/><Relationship Id="rId579" Type="http://schemas.openxmlformats.org/officeDocument/2006/relationships/oleObject" Target="../embeddings/oleObject2798.bin"/><Relationship Id="rId744" Type="http://schemas.openxmlformats.org/officeDocument/2006/relationships/oleObject" Target="../embeddings/oleObject2963.bin"/><Relationship Id="rId786" Type="http://schemas.openxmlformats.org/officeDocument/2006/relationships/oleObject" Target="../embeddings/oleObject3005.bin"/><Relationship Id="rId951" Type="http://schemas.openxmlformats.org/officeDocument/2006/relationships/oleObject" Target="../embeddings/oleObject3170.bin"/><Relationship Id="rId80" Type="http://schemas.openxmlformats.org/officeDocument/2006/relationships/oleObject" Target="../embeddings/oleObject2299.bin"/><Relationship Id="rId176" Type="http://schemas.openxmlformats.org/officeDocument/2006/relationships/oleObject" Target="../embeddings/oleObject2395.bin"/><Relationship Id="rId341" Type="http://schemas.openxmlformats.org/officeDocument/2006/relationships/oleObject" Target="../embeddings/oleObject2560.bin"/><Relationship Id="rId383" Type="http://schemas.openxmlformats.org/officeDocument/2006/relationships/oleObject" Target="../embeddings/oleObject2602.bin"/><Relationship Id="rId439" Type="http://schemas.openxmlformats.org/officeDocument/2006/relationships/oleObject" Target="../embeddings/oleObject2658.bin"/><Relationship Id="rId590" Type="http://schemas.openxmlformats.org/officeDocument/2006/relationships/oleObject" Target="../embeddings/oleObject2809.bin"/><Relationship Id="rId604" Type="http://schemas.openxmlformats.org/officeDocument/2006/relationships/oleObject" Target="../embeddings/oleObject2823.bin"/><Relationship Id="rId646" Type="http://schemas.openxmlformats.org/officeDocument/2006/relationships/oleObject" Target="../embeddings/oleObject2865.bin"/><Relationship Id="rId811" Type="http://schemas.openxmlformats.org/officeDocument/2006/relationships/oleObject" Target="../embeddings/oleObject3030.bin"/><Relationship Id="rId201" Type="http://schemas.openxmlformats.org/officeDocument/2006/relationships/oleObject" Target="../embeddings/oleObject2420.bin"/><Relationship Id="rId243" Type="http://schemas.openxmlformats.org/officeDocument/2006/relationships/oleObject" Target="../embeddings/oleObject2462.bin"/><Relationship Id="rId285" Type="http://schemas.openxmlformats.org/officeDocument/2006/relationships/oleObject" Target="../embeddings/oleObject2504.bin"/><Relationship Id="rId450" Type="http://schemas.openxmlformats.org/officeDocument/2006/relationships/oleObject" Target="../embeddings/oleObject2669.bin"/><Relationship Id="rId506" Type="http://schemas.openxmlformats.org/officeDocument/2006/relationships/oleObject" Target="../embeddings/oleObject2725.bin"/><Relationship Id="rId688" Type="http://schemas.openxmlformats.org/officeDocument/2006/relationships/oleObject" Target="../embeddings/oleObject2907.bin"/><Relationship Id="rId853" Type="http://schemas.openxmlformats.org/officeDocument/2006/relationships/oleObject" Target="../embeddings/oleObject3072.bin"/><Relationship Id="rId895" Type="http://schemas.openxmlformats.org/officeDocument/2006/relationships/oleObject" Target="../embeddings/oleObject3114.bin"/><Relationship Id="rId909" Type="http://schemas.openxmlformats.org/officeDocument/2006/relationships/oleObject" Target="../embeddings/oleObject3128.bin"/><Relationship Id="rId38" Type="http://schemas.openxmlformats.org/officeDocument/2006/relationships/oleObject" Target="../embeddings/oleObject2257.bin"/><Relationship Id="rId103" Type="http://schemas.openxmlformats.org/officeDocument/2006/relationships/oleObject" Target="../embeddings/oleObject2322.bin"/><Relationship Id="rId310" Type="http://schemas.openxmlformats.org/officeDocument/2006/relationships/oleObject" Target="../embeddings/oleObject2529.bin"/><Relationship Id="rId492" Type="http://schemas.openxmlformats.org/officeDocument/2006/relationships/oleObject" Target="../embeddings/oleObject2711.bin"/><Relationship Id="rId548" Type="http://schemas.openxmlformats.org/officeDocument/2006/relationships/oleObject" Target="../embeddings/oleObject2767.bin"/><Relationship Id="rId713" Type="http://schemas.openxmlformats.org/officeDocument/2006/relationships/oleObject" Target="../embeddings/oleObject2932.bin"/><Relationship Id="rId755" Type="http://schemas.openxmlformats.org/officeDocument/2006/relationships/oleObject" Target="../embeddings/oleObject2974.bin"/><Relationship Id="rId797" Type="http://schemas.openxmlformats.org/officeDocument/2006/relationships/oleObject" Target="../embeddings/oleObject3016.bin"/><Relationship Id="rId920" Type="http://schemas.openxmlformats.org/officeDocument/2006/relationships/oleObject" Target="../embeddings/oleObject3139.bin"/><Relationship Id="rId91" Type="http://schemas.openxmlformats.org/officeDocument/2006/relationships/oleObject" Target="../embeddings/oleObject2310.bin"/><Relationship Id="rId145" Type="http://schemas.openxmlformats.org/officeDocument/2006/relationships/oleObject" Target="../embeddings/oleObject2364.bin"/><Relationship Id="rId187" Type="http://schemas.openxmlformats.org/officeDocument/2006/relationships/oleObject" Target="../embeddings/oleObject2406.bin"/><Relationship Id="rId352" Type="http://schemas.openxmlformats.org/officeDocument/2006/relationships/oleObject" Target="../embeddings/oleObject2571.bin"/><Relationship Id="rId394" Type="http://schemas.openxmlformats.org/officeDocument/2006/relationships/oleObject" Target="../embeddings/oleObject2613.bin"/><Relationship Id="rId408" Type="http://schemas.openxmlformats.org/officeDocument/2006/relationships/oleObject" Target="../embeddings/oleObject2627.bin"/><Relationship Id="rId615" Type="http://schemas.openxmlformats.org/officeDocument/2006/relationships/oleObject" Target="../embeddings/oleObject2834.bin"/><Relationship Id="rId822" Type="http://schemas.openxmlformats.org/officeDocument/2006/relationships/oleObject" Target="../embeddings/oleObject3041.bin"/><Relationship Id="rId212" Type="http://schemas.openxmlformats.org/officeDocument/2006/relationships/oleObject" Target="../embeddings/oleObject2431.bin"/><Relationship Id="rId254" Type="http://schemas.openxmlformats.org/officeDocument/2006/relationships/oleObject" Target="../embeddings/oleObject2473.bin"/><Relationship Id="rId657" Type="http://schemas.openxmlformats.org/officeDocument/2006/relationships/oleObject" Target="../embeddings/oleObject2876.bin"/><Relationship Id="rId699" Type="http://schemas.openxmlformats.org/officeDocument/2006/relationships/oleObject" Target="../embeddings/oleObject2918.bin"/><Relationship Id="rId864" Type="http://schemas.openxmlformats.org/officeDocument/2006/relationships/oleObject" Target="../embeddings/oleObject3083.bin"/><Relationship Id="rId49" Type="http://schemas.openxmlformats.org/officeDocument/2006/relationships/oleObject" Target="../embeddings/oleObject2268.bin"/><Relationship Id="rId114" Type="http://schemas.openxmlformats.org/officeDocument/2006/relationships/oleObject" Target="../embeddings/oleObject2333.bin"/><Relationship Id="rId296" Type="http://schemas.openxmlformats.org/officeDocument/2006/relationships/oleObject" Target="../embeddings/oleObject2515.bin"/><Relationship Id="rId461" Type="http://schemas.openxmlformats.org/officeDocument/2006/relationships/oleObject" Target="../embeddings/oleObject2680.bin"/><Relationship Id="rId517" Type="http://schemas.openxmlformats.org/officeDocument/2006/relationships/oleObject" Target="../embeddings/oleObject2736.bin"/><Relationship Id="rId559" Type="http://schemas.openxmlformats.org/officeDocument/2006/relationships/oleObject" Target="../embeddings/oleObject2778.bin"/><Relationship Id="rId724" Type="http://schemas.openxmlformats.org/officeDocument/2006/relationships/oleObject" Target="../embeddings/oleObject2943.bin"/><Relationship Id="rId766" Type="http://schemas.openxmlformats.org/officeDocument/2006/relationships/oleObject" Target="../embeddings/oleObject2985.bin"/><Relationship Id="rId931" Type="http://schemas.openxmlformats.org/officeDocument/2006/relationships/oleObject" Target="../embeddings/oleObject3150.bin"/><Relationship Id="rId60" Type="http://schemas.openxmlformats.org/officeDocument/2006/relationships/oleObject" Target="../embeddings/oleObject2279.bin"/><Relationship Id="rId156" Type="http://schemas.openxmlformats.org/officeDocument/2006/relationships/oleObject" Target="../embeddings/oleObject2375.bin"/><Relationship Id="rId198" Type="http://schemas.openxmlformats.org/officeDocument/2006/relationships/oleObject" Target="../embeddings/oleObject2417.bin"/><Relationship Id="rId321" Type="http://schemas.openxmlformats.org/officeDocument/2006/relationships/oleObject" Target="../embeddings/oleObject2540.bin"/><Relationship Id="rId363" Type="http://schemas.openxmlformats.org/officeDocument/2006/relationships/oleObject" Target="../embeddings/oleObject2582.bin"/><Relationship Id="rId419" Type="http://schemas.openxmlformats.org/officeDocument/2006/relationships/oleObject" Target="../embeddings/oleObject2638.bin"/><Relationship Id="rId570" Type="http://schemas.openxmlformats.org/officeDocument/2006/relationships/oleObject" Target="../embeddings/oleObject2789.bin"/><Relationship Id="rId626" Type="http://schemas.openxmlformats.org/officeDocument/2006/relationships/oleObject" Target="../embeddings/oleObject2845.bin"/><Relationship Id="rId223" Type="http://schemas.openxmlformats.org/officeDocument/2006/relationships/oleObject" Target="../embeddings/oleObject2442.bin"/><Relationship Id="rId430" Type="http://schemas.openxmlformats.org/officeDocument/2006/relationships/oleObject" Target="../embeddings/oleObject2649.bin"/><Relationship Id="rId668" Type="http://schemas.openxmlformats.org/officeDocument/2006/relationships/oleObject" Target="../embeddings/oleObject2887.bin"/><Relationship Id="rId833" Type="http://schemas.openxmlformats.org/officeDocument/2006/relationships/oleObject" Target="../embeddings/oleObject3052.bin"/><Relationship Id="rId875" Type="http://schemas.openxmlformats.org/officeDocument/2006/relationships/oleObject" Target="../embeddings/oleObject3094.bin"/><Relationship Id="rId18" Type="http://schemas.openxmlformats.org/officeDocument/2006/relationships/oleObject" Target="../embeddings/oleObject2237.bin"/><Relationship Id="rId265" Type="http://schemas.openxmlformats.org/officeDocument/2006/relationships/oleObject" Target="../embeddings/oleObject2484.bin"/><Relationship Id="rId472" Type="http://schemas.openxmlformats.org/officeDocument/2006/relationships/oleObject" Target="../embeddings/oleObject2691.bin"/><Relationship Id="rId528" Type="http://schemas.openxmlformats.org/officeDocument/2006/relationships/oleObject" Target="../embeddings/oleObject2747.bin"/><Relationship Id="rId735" Type="http://schemas.openxmlformats.org/officeDocument/2006/relationships/oleObject" Target="../embeddings/oleObject2954.bin"/><Relationship Id="rId900" Type="http://schemas.openxmlformats.org/officeDocument/2006/relationships/oleObject" Target="../embeddings/oleObject3119.bin"/><Relationship Id="rId942" Type="http://schemas.openxmlformats.org/officeDocument/2006/relationships/oleObject" Target="../embeddings/oleObject3161.bin"/><Relationship Id="rId125" Type="http://schemas.openxmlformats.org/officeDocument/2006/relationships/oleObject" Target="../embeddings/oleObject2344.bin"/><Relationship Id="rId167" Type="http://schemas.openxmlformats.org/officeDocument/2006/relationships/oleObject" Target="../embeddings/oleObject2386.bin"/><Relationship Id="rId332" Type="http://schemas.openxmlformats.org/officeDocument/2006/relationships/oleObject" Target="../embeddings/oleObject2551.bin"/><Relationship Id="rId374" Type="http://schemas.openxmlformats.org/officeDocument/2006/relationships/oleObject" Target="../embeddings/oleObject2593.bin"/><Relationship Id="rId581" Type="http://schemas.openxmlformats.org/officeDocument/2006/relationships/oleObject" Target="../embeddings/oleObject2800.bin"/><Relationship Id="rId777" Type="http://schemas.openxmlformats.org/officeDocument/2006/relationships/oleObject" Target="../embeddings/oleObject2996.bin"/><Relationship Id="rId71" Type="http://schemas.openxmlformats.org/officeDocument/2006/relationships/oleObject" Target="../embeddings/oleObject2290.bin"/><Relationship Id="rId234" Type="http://schemas.openxmlformats.org/officeDocument/2006/relationships/oleObject" Target="../embeddings/oleObject2453.bin"/><Relationship Id="rId637" Type="http://schemas.openxmlformats.org/officeDocument/2006/relationships/oleObject" Target="../embeddings/oleObject2856.bin"/><Relationship Id="rId679" Type="http://schemas.openxmlformats.org/officeDocument/2006/relationships/oleObject" Target="../embeddings/oleObject2898.bin"/><Relationship Id="rId802" Type="http://schemas.openxmlformats.org/officeDocument/2006/relationships/oleObject" Target="../embeddings/oleObject3021.bin"/><Relationship Id="rId844" Type="http://schemas.openxmlformats.org/officeDocument/2006/relationships/oleObject" Target="../embeddings/oleObject3063.bin"/><Relationship Id="rId886" Type="http://schemas.openxmlformats.org/officeDocument/2006/relationships/oleObject" Target="../embeddings/oleObject3105.bin"/><Relationship Id="rId2" Type="http://schemas.openxmlformats.org/officeDocument/2006/relationships/slideLayout" Target="../slideLayouts/slideLayout2.xml"/><Relationship Id="rId29" Type="http://schemas.openxmlformats.org/officeDocument/2006/relationships/oleObject" Target="../embeddings/oleObject2248.bin"/><Relationship Id="rId276" Type="http://schemas.openxmlformats.org/officeDocument/2006/relationships/oleObject" Target="../embeddings/oleObject2495.bin"/><Relationship Id="rId441" Type="http://schemas.openxmlformats.org/officeDocument/2006/relationships/oleObject" Target="../embeddings/oleObject2660.bin"/><Relationship Id="rId483" Type="http://schemas.openxmlformats.org/officeDocument/2006/relationships/oleObject" Target="../embeddings/oleObject2702.bin"/><Relationship Id="rId539" Type="http://schemas.openxmlformats.org/officeDocument/2006/relationships/oleObject" Target="../embeddings/oleObject2758.bin"/><Relationship Id="rId690" Type="http://schemas.openxmlformats.org/officeDocument/2006/relationships/oleObject" Target="../embeddings/oleObject2909.bin"/><Relationship Id="rId704" Type="http://schemas.openxmlformats.org/officeDocument/2006/relationships/oleObject" Target="../embeddings/oleObject2923.bin"/><Relationship Id="rId746" Type="http://schemas.openxmlformats.org/officeDocument/2006/relationships/oleObject" Target="../embeddings/oleObject2965.bin"/><Relationship Id="rId911" Type="http://schemas.openxmlformats.org/officeDocument/2006/relationships/oleObject" Target="../embeddings/oleObject3130.bin"/><Relationship Id="rId40" Type="http://schemas.openxmlformats.org/officeDocument/2006/relationships/oleObject" Target="../embeddings/oleObject2259.bin"/><Relationship Id="rId136" Type="http://schemas.openxmlformats.org/officeDocument/2006/relationships/oleObject" Target="../embeddings/oleObject2355.bin"/><Relationship Id="rId178" Type="http://schemas.openxmlformats.org/officeDocument/2006/relationships/oleObject" Target="../embeddings/oleObject2397.bin"/><Relationship Id="rId301" Type="http://schemas.openxmlformats.org/officeDocument/2006/relationships/oleObject" Target="../embeddings/oleObject2520.bin"/><Relationship Id="rId343" Type="http://schemas.openxmlformats.org/officeDocument/2006/relationships/oleObject" Target="../embeddings/oleObject2562.bin"/><Relationship Id="rId550" Type="http://schemas.openxmlformats.org/officeDocument/2006/relationships/oleObject" Target="../embeddings/oleObject2769.bin"/><Relationship Id="rId788" Type="http://schemas.openxmlformats.org/officeDocument/2006/relationships/oleObject" Target="../embeddings/oleObject3007.bin"/><Relationship Id="rId953" Type="http://schemas.openxmlformats.org/officeDocument/2006/relationships/oleObject" Target="../embeddings/oleObject3172.bin"/><Relationship Id="rId82" Type="http://schemas.openxmlformats.org/officeDocument/2006/relationships/oleObject" Target="../embeddings/oleObject2301.bin"/><Relationship Id="rId203" Type="http://schemas.openxmlformats.org/officeDocument/2006/relationships/oleObject" Target="../embeddings/oleObject2422.bin"/><Relationship Id="rId385" Type="http://schemas.openxmlformats.org/officeDocument/2006/relationships/oleObject" Target="../embeddings/oleObject2604.bin"/><Relationship Id="rId592" Type="http://schemas.openxmlformats.org/officeDocument/2006/relationships/oleObject" Target="../embeddings/oleObject2811.bin"/><Relationship Id="rId606" Type="http://schemas.openxmlformats.org/officeDocument/2006/relationships/oleObject" Target="../embeddings/oleObject2825.bin"/><Relationship Id="rId648" Type="http://schemas.openxmlformats.org/officeDocument/2006/relationships/oleObject" Target="../embeddings/oleObject2867.bin"/><Relationship Id="rId813" Type="http://schemas.openxmlformats.org/officeDocument/2006/relationships/oleObject" Target="../embeddings/oleObject3032.bin"/><Relationship Id="rId855" Type="http://schemas.openxmlformats.org/officeDocument/2006/relationships/oleObject" Target="../embeddings/oleObject3074.bin"/><Relationship Id="rId245" Type="http://schemas.openxmlformats.org/officeDocument/2006/relationships/oleObject" Target="../embeddings/oleObject2464.bin"/><Relationship Id="rId287" Type="http://schemas.openxmlformats.org/officeDocument/2006/relationships/oleObject" Target="../embeddings/oleObject2506.bin"/><Relationship Id="rId410" Type="http://schemas.openxmlformats.org/officeDocument/2006/relationships/oleObject" Target="../embeddings/oleObject2629.bin"/><Relationship Id="rId452" Type="http://schemas.openxmlformats.org/officeDocument/2006/relationships/oleObject" Target="../embeddings/oleObject2671.bin"/><Relationship Id="rId494" Type="http://schemas.openxmlformats.org/officeDocument/2006/relationships/oleObject" Target="../embeddings/oleObject2713.bin"/><Relationship Id="rId508" Type="http://schemas.openxmlformats.org/officeDocument/2006/relationships/oleObject" Target="../embeddings/oleObject2727.bin"/><Relationship Id="rId715" Type="http://schemas.openxmlformats.org/officeDocument/2006/relationships/oleObject" Target="../embeddings/oleObject2934.bin"/><Relationship Id="rId897" Type="http://schemas.openxmlformats.org/officeDocument/2006/relationships/oleObject" Target="../embeddings/oleObject3116.bin"/><Relationship Id="rId922" Type="http://schemas.openxmlformats.org/officeDocument/2006/relationships/oleObject" Target="../embeddings/oleObject3141.bin"/><Relationship Id="rId105" Type="http://schemas.openxmlformats.org/officeDocument/2006/relationships/oleObject" Target="../embeddings/oleObject2324.bin"/><Relationship Id="rId147" Type="http://schemas.openxmlformats.org/officeDocument/2006/relationships/oleObject" Target="../embeddings/oleObject2366.bin"/><Relationship Id="rId312" Type="http://schemas.openxmlformats.org/officeDocument/2006/relationships/oleObject" Target="../embeddings/oleObject2531.bin"/><Relationship Id="rId354" Type="http://schemas.openxmlformats.org/officeDocument/2006/relationships/oleObject" Target="../embeddings/oleObject2573.bin"/><Relationship Id="rId757" Type="http://schemas.openxmlformats.org/officeDocument/2006/relationships/oleObject" Target="../embeddings/oleObject2976.bin"/><Relationship Id="rId799" Type="http://schemas.openxmlformats.org/officeDocument/2006/relationships/oleObject" Target="../embeddings/oleObject3018.bin"/><Relationship Id="rId51" Type="http://schemas.openxmlformats.org/officeDocument/2006/relationships/oleObject" Target="../embeddings/oleObject2270.bin"/><Relationship Id="rId93" Type="http://schemas.openxmlformats.org/officeDocument/2006/relationships/oleObject" Target="../embeddings/oleObject2312.bin"/><Relationship Id="rId189" Type="http://schemas.openxmlformats.org/officeDocument/2006/relationships/oleObject" Target="../embeddings/oleObject2408.bin"/><Relationship Id="rId396" Type="http://schemas.openxmlformats.org/officeDocument/2006/relationships/oleObject" Target="../embeddings/oleObject2615.bin"/><Relationship Id="rId561" Type="http://schemas.openxmlformats.org/officeDocument/2006/relationships/oleObject" Target="../embeddings/oleObject2780.bin"/><Relationship Id="rId617" Type="http://schemas.openxmlformats.org/officeDocument/2006/relationships/oleObject" Target="../embeddings/oleObject2836.bin"/><Relationship Id="rId659" Type="http://schemas.openxmlformats.org/officeDocument/2006/relationships/oleObject" Target="../embeddings/oleObject2878.bin"/><Relationship Id="rId824" Type="http://schemas.openxmlformats.org/officeDocument/2006/relationships/oleObject" Target="../embeddings/oleObject3043.bin"/><Relationship Id="rId866" Type="http://schemas.openxmlformats.org/officeDocument/2006/relationships/oleObject" Target="../embeddings/oleObject3085.bin"/><Relationship Id="rId214" Type="http://schemas.openxmlformats.org/officeDocument/2006/relationships/oleObject" Target="../embeddings/oleObject2433.bin"/><Relationship Id="rId256" Type="http://schemas.openxmlformats.org/officeDocument/2006/relationships/oleObject" Target="../embeddings/oleObject2475.bin"/><Relationship Id="rId298" Type="http://schemas.openxmlformats.org/officeDocument/2006/relationships/oleObject" Target="../embeddings/oleObject2517.bin"/><Relationship Id="rId421" Type="http://schemas.openxmlformats.org/officeDocument/2006/relationships/oleObject" Target="../embeddings/oleObject2640.bin"/><Relationship Id="rId463" Type="http://schemas.openxmlformats.org/officeDocument/2006/relationships/oleObject" Target="../embeddings/oleObject2682.bin"/><Relationship Id="rId519" Type="http://schemas.openxmlformats.org/officeDocument/2006/relationships/oleObject" Target="../embeddings/oleObject2738.bin"/><Relationship Id="rId670" Type="http://schemas.openxmlformats.org/officeDocument/2006/relationships/oleObject" Target="../embeddings/oleObject2889.bin"/><Relationship Id="rId116" Type="http://schemas.openxmlformats.org/officeDocument/2006/relationships/oleObject" Target="../embeddings/oleObject2335.bin"/><Relationship Id="rId158" Type="http://schemas.openxmlformats.org/officeDocument/2006/relationships/oleObject" Target="../embeddings/oleObject2377.bin"/><Relationship Id="rId323" Type="http://schemas.openxmlformats.org/officeDocument/2006/relationships/oleObject" Target="../embeddings/oleObject2542.bin"/><Relationship Id="rId530" Type="http://schemas.openxmlformats.org/officeDocument/2006/relationships/oleObject" Target="../embeddings/oleObject2749.bin"/><Relationship Id="rId726" Type="http://schemas.openxmlformats.org/officeDocument/2006/relationships/oleObject" Target="../embeddings/oleObject2945.bin"/><Relationship Id="rId768" Type="http://schemas.openxmlformats.org/officeDocument/2006/relationships/oleObject" Target="../embeddings/oleObject2987.bin"/><Relationship Id="rId933" Type="http://schemas.openxmlformats.org/officeDocument/2006/relationships/oleObject" Target="../embeddings/oleObject3152.bin"/><Relationship Id="rId20" Type="http://schemas.openxmlformats.org/officeDocument/2006/relationships/oleObject" Target="../embeddings/oleObject2239.bin"/><Relationship Id="rId62" Type="http://schemas.openxmlformats.org/officeDocument/2006/relationships/oleObject" Target="../embeddings/oleObject2281.bin"/><Relationship Id="rId365" Type="http://schemas.openxmlformats.org/officeDocument/2006/relationships/oleObject" Target="../embeddings/oleObject2584.bin"/><Relationship Id="rId572" Type="http://schemas.openxmlformats.org/officeDocument/2006/relationships/oleObject" Target="../embeddings/oleObject2791.bin"/><Relationship Id="rId628" Type="http://schemas.openxmlformats.org/officeDocument/2006/relationships/oleObject" Target="../embeddings/oleObject2847.bin"/><Relationship Id="rId835" Type="http://schemas.openxmlformats.org/officeDocument/2006/relationships/oleObject" Target="../embeddings/oleObject3054.bin"/><Relationship Id="rId225" Type="http://schemas.openxmlformats.org/officeDocument/2006/relationships/oleObject" Target="../embeddings/oleObject2444.bin"/><Relationship Id="rId267" Type="http://schemas.openxmlformats.org/officeDocument/2006/relationships/oleObject" Target="../embeddings/oleObject2486.bin"/><Relationship Id="rId432" Type="http://schemas.openxmlformats.org/officeDocument/2006/relationships/oleObject" Target="../embeddings/oleObject2651.bin"/><Relationship Id="rId474" Type="http://schemas.openxmlformats.org/officeDocument/2006/relationships/oleObject" Target="../embeddings/oleObject2693.bin"/><Relationship Id="rId877" Type="http://schemas.openxmlformats.org/officeDocument/2006/relationships/oleObject" Target="../embeddings/oleObject3096.bin"/><Relationship Id="rId127" Type="http://schemas.openxmlformats.org/officeDocument/2006/relationships/oleObject" Target="../embeddings/oleObject2346.bin"/><Relationship Id="rId681" Type="http://schemas.openxmlformats.org/officeDocument/2006/relationships/oleObject" Target="../embeddings/oleObject2900.bin"/><Relationship Id="rId737" Type="http://schemas.openxmlformats.org/officeDocument/2006/relationships/oleObject" Target="../embeddings/oleObject2956.bin"/><Relationship Id="rId779" Type="http://schemas.openxmlformats.org/officeDocument/2006/relationships/oleObject" Target="../embeddings/oleObject2998.bin"/><Relationship Id="rId902" Type="http://schemas.openxmlformats.org/officeDocument/2006/relationships/oleObject" Target="../embeddings/oleObject3121.bin"/><Relationship Id="rId944" Type="http://schemas.openxmlformats.org/officeDocument/2006/relationships/oleObject" Target="../embeddings/oleObject3163.bin"/><Relationship Id="rId31" Type="http://schemas.openxmlformats.org/officeDocument/2006/relationships/oleObject" Target="../embeddings/oleObject2250.bin"/><Relationship Id="rId73" Type="http://schemas.openxmlformats.org/officeDocument/2006/relationships/oleObject" Target="../embeddings/oleObject2292.bin"/><Relationship Id="rId169" Type="http://schemas.openxmlformats.org/officeDocument/2006/relationships/oleObject" Target="../embeddings/oleObject2388.bin"/><Relationship Id="rId334" Type="http://schemas.openxmlformats.org/officeDocument/2006/relationships/oleObject" Target="../embeddings/oleObject2553.bin"/><Relationship Id="rId376" Type="http://schemas.openxmlformats.org/officeDocument/2006/relationships/oleObject" Target="../embeddings/oleObject2595.bin"/><Relationship Id="rId541" Type="http://schemas.openxmlformats.org/officeDocument/2006/relationships/oleObject" Target="../embeddings/oleObject2760.bin"/><Relationship Id="rId583" Type="http://schemas.openxmlformats.org/officeDocument/2006/relationships/oleObject" Target="../embeddings/oleObject2802.bin"/><Relationship Id="rId639" Type="http://schemas.openxmlformats.org/officeDocument/2006/relationships/oleObject" Target="../embeddings/oleObject2858.bin"/><Relationship Id="rId790" Type="http://schemas.openxmlformats.org/officeDocument/2006/relationships/oleObject" Target="../embeddings/oleObject3009.bin"/><Relationship Id="rId804" Type="http://schemas.openxmlformats.org/officeDocument/2006/relationships/oleObject" Target="../embeddings/oleObject3023.bin"/><Relationship Id="rId4" Type="http://schemas.openxmlformats.org/officeDocument/2006/relationships/image" Target="../media/image30.png"/><Relationship Id="rId180" Type="http://schemas.openxmlformats.org/officeDocument/2006/relationships/oleObject" Target="../embeddings/oleObject2399.bin"/><Relationship Id="rId236" Type="http://schemas.openxmlformats.org/officeDocument/2006/relationships/oleObject" Target="../embeddings/oleObject2455.bin"/><Relationship Id="rId278" Type="http://schemas.openxmlformats.org/officeDocument/2006/relationships/oleObject" Target="../embeddings/oleObject2497.bin"/><Relationship Id="rId401" Type="http://schemas.openxmlformats.org/officeDocument/2006/relationships/oleObject" Target="../embeddings/oleObject2620.bin"/><Relationship Id="rId443" Type="http://schemas.openxmlformats.org/officeDocument/2006/relationships/oleObject" Target="../embeddings/oleObject2662.bin"/><Relationship Id="rId650" Type="http://schemas.openxmlformats.org/officeDocument/2006/relationships/oleObject" Target="../embeddings/oleObject2869.bin"/><Relationship Id="rId846" Type="http://schemas.openxmlformats.org/officeDocument/2006/relationships/oleObject" Target="../embeddings/oleObject3065.bin"/><Relationship Id="rId888" Type="http://schemas.openxmlformats.org/officeDocument/2006/relationships/oleObject" Target="../embeddings/oleObject3107.bin"/><Relationship Id="rId303" Type="http://schemas.openxmlformats.org/officeDocument/2006/relationships/oleObject" Target="../embeddings/oleObject2522.bin"/><Relationship Id="rId485" Type="http://schemas.openxmlformats.org/officeDocument/2006/relationships/oleObject" Target="../embeddings/oleObject2704.bin"/><Relationship Id="rId692" Type="http://schemas.openxmlformats.org/officeDocument/2006/relationships/oleObject" Target="../embeddings/oleObject2911.bin"/><Relationship Id="rId706" Type="http://schemas.openxmlformats.org/officeDocument/2006/relationships/oleObject" Target="../embeddings/oleObject2925.bin"/><Relationship Id="rId748" Type="http://schemas.openxmlformats.org/officeDocument/2006/relationships/oleObject" Target="../embeddings/oleObject2967.bin"/><Relationship Id="rId913" Type="http://schemas.openxmlformats.org/officeDocument/2006/relationships/oleObject" Target="../embeddings/oleObject3132.bin"/><Relationship Id="rId955" Type="http://schemas.openxmlformats.org/officeDocument/2006/relationships/image" Target="../media/image86.png"/><Relationship Id="rId42" Type="http://schemas.openxmlformats.org/officeDocument/2006/relationships/oleObject" Target="../embeddings/oleObject2261.bin"/><Relationship Id="rId84" Type="http://schemas.openxmlformats.org/officeDocument/2006/relationships/oleObject" Target="../embeddings/oleObject2303.bin"/><Relationship Id="rId138" Type="http://schemas.openxmlformats.org/officeDocument/2006/relationships/oleObject" Target="../embeddings/oleObject2357.bin"/><Relationship Id="rId345" Type="http://schemas.openxmlformats.org/officeDocument/2006/relationships/oleObject" Target="../embeddings/oleObject2564.bin"/><Relationship Id="rId387" Type="http://schemas.openxmlformats.org/officeDocument/2006/relationships/oleObject" Target="../embeddings/oleObject2606.bin"/><Relationship Id="rId510" Type="http://schemas.openxmlformats.org/officeDocument/2006/relationships/oleObject" Target="../embeddings/oleObject2729.bin"/><Relationship Id="rId552" Type="http://schemas.openxmlformats.org/officeDocument/2006/relationships/oleObject" Target="../embeddings/oleObject2771.bin"/><Relationship Id="rId594" Type="http://schemas.openxmlformats.org/officeDocument/2006/relationships/oleObject" Target="../embeddings/oleObject2813.bin"/><Relationship Id="rId608" Type="http://schemas.openxmlformats.org/officeDocument/2006/relationships/oleObject" Target="../embeddings/oleObject2827.bin"/><Relationship Id="rId815" Type="http://schemas.openxmlformats.org/officeDocument/2006/relationships/oleObject" Target="../embeddings/oleObject3034.bin"/><Relationship Id="rId191" Type="http://schemas.openxmlformats.org/officeDocument/2006/relationships/oleObject" Target="../embeddings/oleObject2410.bin"/><Relationship Id="rId205" Type="http://schemas.openxmlformats.org/officeDocument/2006/relationships/oleObject" Target="../embeddings/oleObject2424.bin"/><Relationship Id="rId247" Type="http://schemas.openxmlformats.org/officeDocument/2006/relationships/oleObject" Target="../embeddings/oleObject2466.bin"/><Relationship Id="rId412" Type="http://schemas.openxmlformats.org/officeDocument/2006/relationships/oleObject" Target="../embeddings/oleObject2631.bin"/><Relationship Id="rId857" Type="http://schemas.openxmlformats.org/officeDocument/2006/relationships/oleObject" Target="../embeddings/oleObject3076.bin"/><Relationship Id="rId899" Type="http://schemas.openxmlformats.org/officeDocument/2006/relationships/oleObject" Target="../embeddings/oleObject3118.bin"/><Relationship Id="rId107" Type="http://schemas.openxmlformats.org/officeDocument/2006/relationships/oleObject" Target="../embeddings/oleObject2326.bin"/><Relationship Id="rId289" Type="http://schemas.openxmlformats.org/officeDocument/2006/relationships/oleObject" Target="../embeddings/oleObject2508.bin"/><Relationship Id="rId454" Type="http://schemas.openxmlformats.org/officeDocument/2006/relationships/oleObject" Target="../embeddings/oleObject2673.bin"/><Relationship Id="rId496" Type="http://schemas.openxmlformats.org/officeDocument/2006/relationships/oleObject" Target="../embeddings/oleObject2715.bin"/><Relationship Id="rId661" Type="http://schemas.openxmlformats.org/officeDocument/2006/relationships/oleObject" Target="../embeddings/oleObject2880.bin"/><Relationship Id="rId717" Type="http://schemas.openxmlformats.org/officeDocument/2006/relationships/oleObject" Target="../embeddings/oleObject2936.bin"/><Relationship Id="rId759" Type="http://schemas.openxmlformats.org/officeDocument/2006/relationships/oleObject" Target="../embeddings/oleObject2978.bin"/><Relationship Id="rId924" Type="http://schemas.openxmlformats.org/officeDocument/2006/relationships/oleObject" Target="../embeddings/oleObject3143.bin"/><Relationship Id="rId11" Type="http://schemas.openxmlformats.org/officeDocument/2006/relationships/oleObject" Target="../embeddings/oleObject2230.bin"/><Relationship Id="rId53" Type="http://schemas.openxmlformats.org/officeDocument/2006/relationships/oleObject" Target="../embeddings/oleObject2272.bin"/><Relationship Id="rId149" Type="http://schemas.openxmlformats.org/officeDocument/2006/relationships/oleObject" Target="../embeddings/oleObject2368.bin"/><Relationship Id="rId314" Type="http://schemas.openxmlformats.org/officeDocument/2006/relationships/oleObject" Target="../embeddings/oleObject2533.bin"/><Relationship Id="rId356" Type="http://schemas.openxmlformats.org/officeDocument/2006/relationships/oleObject" Target="../embeddings/oleObject2575.bin"/><Relationship Id="rId398" Type="http://schemas.openxmlformats.org/officeDocument/2006/relationships/oleObject" Target="../embeddings/oleObject2617.bin"/><Relationship Id="rId521" Type="http://schemas.openxmlformats.org/officeDocument/2006/relationships/oleObject" Target="../embeddings/oleObject2740.bin"/><Relationship Id="rId563" Type="http://schemas.openxmlformats.org/officeDocument/2006/relationships/oleObject" Target="../embeddings/oleObject2782.bin"/><Relationship Id="rId619" Type="http://schemas.openxmlformats.org/officeDocument/2006/relationships/oleObject" Target="../embeddings/oleObject2838.bin"/><Relationship Id="rId770" Type="http://schemas.openxmlformats.org/officeDocument/2006/relationships/oleObject" Target="../embeddings/oleObject2989.bin"/><Relationship Id="rId95" Type="http://schemas.openxmlformats.org/officeDocument/2006/relationships/oleObject" Target="../embeddings/oleObject2314.bin"/><Relationship Id="rId160" Type="http://schemas.openxmlformats.org/officeDocument/2006/relationships/oleObject" Target="../embeddings/oleObject2379.bin"/><Relationship Id="rId216" Type="http://schemas.openxmlformats.org/officeDocument/2006/relationships/oleObject" Target="../embeddings/oleObject2435.bin"/><Relationship Id="rId423" Type="http://schemas.openxmlformats.org/officeDocument/2006/relationships/oleObject" Target="../embeddings/oleObject2642.bin"/><Relationship Id="rId826" Type="http://schemas.openxmlformats.org/officeDocument/2006/relationships/oleObject" Target="../embeddings/oleObject3045.bin"/><Relationship Id="rId868" Type="http://schemas.openxmlformats.org/officeDocument/2006/relationships/oleObject" Target="../embeddings/oleObject3087.bin"/><Relationship Id="rId258" Type="http://schemas.openxmlformats.org/officeDocument/2006/relationships/oleObject" Target="../embeddings/oleObject2477.bin"/><Relationship Id="rId465" Type="http://schemas.openxmlformats.org/officeDocument/2006/relationships/oleObject" Target="../embeddings/oleObject2684.bin"/><Relationship Id="rId630" Type="http://schemas.openxmlformats.org/officeDocument/2006/relationships/oleObject" Target="../embeddings/oleObject2849.bin"/><Relationship Id="rId672" Type="http://schemas.openxmlformats.org/officeDocument/2006/relationships/oleObject" Target="../embeddings/oleObject2891.bin"/><Relationship Id="rId728" Type="http://schemas.openxmlformats.org/officeDocument/2006/relationships/oleObject" Target="../embeddings/oleObject2947.bin"/><Relationship Id="rId935" Type="http://schemas.openxmlformats.org/officeDocument/2006/relationships/oleObject" Target="../embeddings/oleObject3154.bin"/><Relationship Id="rId22" Type="http://schemas.openxmlformats.org/officeDocument/2006/relationships/oleObject" Target="../embeddings/oleObject2241.bin"/><Relationship Id="rId64" Type="http://schemas.openxmlformats.org/officeDocument/2006/relationships/oleObject" Target="../embeddings/oleObject2283.bin"/><Relationship Id="rId118" Type="http://schemas.openxmlformats.org/officeDocument/2006/relationships/oleObject" Target="../embeddings/oleObject2337.bin"/><Relationship Id="rId325" Type="http://schemas.openxmlformats.org/officeDocument/2006/relationships/oleObject" Target="../embeddings/oleObject2544.bin"/><Relationship Id="rId367" Type="http://schemas.openxmlformats.org/officeDocument/2006/relationships/oleObject" Target="../embeddings/oleObject2586.bin"/><Relationship Id="rId532" Type="http://schemas.openxmlformats.org/officeDocument/2006/relationships/oleObject" Target="../embeddings/oleObject2751.bin"/><Relationship Id="rId574" Type="http://schemas.openxmlformats.org/officeDocument/2006/relationships/oleObject" Target="../embeddings/oleObject2793.bin"/><Relationship Id="rId171" Type="http://schemas.openxmlformats.org/officeDocument/2006/relationships/oleObject" Target="../embeddings/oleObject2390.bin"/><Relationship Id="rId227" Type="http://schemas.openxmlformats.org/officeDocument/2006/relationships/oleObject" Target="../embeddings/oleObject2446.bin"/><Relationship Id="rId781" Type="http://schemas.openxmlformats.org/officeDocument/2006/relationships/oleObject" Target="../embeddings/oleObject3000.bin"/><Relationship Id="rId837" Type="http://schemas.openxmlformats.org/officeDocument/2006/relationships/oleObject" Target="../embeddings/oleObject3056.bin"/><Relationship Id="rId879" Type="http://schemas.openxmlformats.org/officeDocument/2006/relationships/oleObject" Target="../embeddings/oleObject3098.bin"/><Relationship Id="rId269" Type="http://schemas.openxmlformats.org/officeDocument/2006/relationships/oleObject" Target="../embeddings/oleObject2488.bin"/><Relationship Id="rId434" Type="http://schemas.openxmlformats.org/officeDocument/2006/relationships/oleObject" Target="../embeddings/oleObject2653.bin"/><Relationship Id="rId476" Type="http://schemas.openxmlformats.org/officeDocument/2006/relationships/oleObject" Target="../embeddings/oleObject2695.bin"/><Relationship Id="rId641" Type="http://schemas.openxmlformats.org/officeDocument/2006/relationships/oleObject" Target="../embeddings/oleObject2860.bin"/><Relationship Id="rId683" Type="http://schemas.openxmlformats.org/officeDocument/2006/relationships/oleObject" Target="../embeddings/oleObject2902.bin"/><Relationship Id="rId739" Type="http://schemas.openxmlformats.org/officeDocument/2006/relationships/oleObject" Target="../embeddings/oleObject2958.bin"/><Relationship Id="rId890" Type="http://schemas.openxmlformats.org/officeDocument/2006/relationships/oleObject" Target="../embeddings/oleObject3109.bin"/><Relationship Id="rId904" Type="http://schemas.openxmlformats.org/officeDocument/2006/relationships/oleObject" Target="../embeddings/oleObject3123.bin"/><Relationship Id="rId33" Type="http://schemas.openxmlformats.org/officeDocument/2006/relationships/oleObject" Target="../embeddings/oleObject2252.bin"/><Relationship Id="rId129" Type="http://schemas.openxmlformats.org/officeDocument/2006/relationships/oleObject" Target="../embeddings/oleObject2348.bin"/><Relationship Id="rId280" Type="http://schemas.openxmlformats.org/officeDocument/2006/relationships/oleObject" Target="../embeddings/oleObject2499.bin"/><Relationship Id="rId336" Type="http://schemas.openxmlformats.org/officeDocument/2006/relationships/oleObject" Target="../embeddings/oleObject2555.bin"/><Relationship Id="rId501" Type="http://schemas.openxmlformats.org/officeDocument/2006/relationships/oleObject" Target="../embeddings/oleObject2720.bin"/><Relationship Id="rId543" Type="http://schemas.openxmlformats.org/officeDocument/2006/relationships/oleObject" Target="../embeddings/oleObject2762.bin"/><Relationship Id="rId946" Type="http://schemas.openxmlformats.org/officeDocument/2006/relationships/oleObject" Target="../embeddings/oleObject3165.bin"/><Relationship Id="rId75" Type="http://schemas.openxmlformats.org/officeDocument/2006/relationships/oleObject" Target="../embeddings/oleObject2294.bin"/><Relationship Id="rId140" Type="http://schemas.openxmlformats.org/officeDocument/2006/relationships/oleObject" Target="../embeddings/oleObject2359.bin"/><Relationship Id="rId182" Type="http://schemas.openxmlformats.org/officeDocument/2006/relationships/oleObject" Target="../embeddings/oleObject2401.bin"/><Relationship Id="rId378" Type="http://schemas.openxmlformats.org/officeDocument/2006/relationships/oleObject" Target="../embeddings/oleObject2597.bin"/><Relationship Id="rId403" Type="http://schemas.openxmlformats.org/officeDocument/2006/relationships/oleObject" Target="../embeddings/oleObject2622.bin"/><Relationship Id="rId585" Type="http://schemas.openxmlformats.org/officeDocument/2006/relationships/oleObject" Target="../embeddings/oleObject2804.bin"/><Relationship Id="rId750" Type="http://schemas.openxmlformats.org/officeDocument/2006/relationships/oleObject" Target="../embeddings/oleObject2969.bin"/><Relationship Id="rId792" Type="http://schemas.openxmlformats.org/officeDocument/2006/relationships/oleObject" Target="../embeddings/oleObject3011.bin"/><Relationship Id="rId806" Type="http://schemas.openxmlformats.org/officeDocument/2006/relationships/oleObject" Target="../embeddings/oleObject3025.bin"/><Relationship Id="rId848" Type="http://schemas.openxmlformats.org/officeDocument/2006/relationships/oleObject" Target="../embeddings/oleObject3067.bin"/><Relationship Id="rId6" Type="http://schemas.openxmlformats.org/officeDocument/2006/relationships/oleObject" Target="../embeddings/oleObject2226.bin"/><Relationship Id="rId238" Type="http://schemas.openxmlformats.org/officeDocument/2006/relationships/oleObject" Target="../embeddings/oleObject2457.bin"/><Relationship Id="rId445" Type="http://schemas.openxmlformats.org/officeDocument/2006/relationships/oleObject" Target="../embeddings/oleObject2664.bin"/><Relationship Id="rId487" Type="http://schemas.openxmlformats.org/officeDocument/2006/relationships/oleObject" Target="../embeddings/oleObject2706.bin"/><Relationship Id="rId610" Type="http://schemas.openxmlformats.org/officeDocument/2006/relationships/oleObject" Target="../embeddings/oleObject2829.bin"/><Relationship Id="rId652" Type="http://schemas.openxmlformats.org/officeDocument/2006/relationships/oleObject" Target="../embeddings/oleObject2871.bin"/><Relationship Id="rId694" Type="http://schemas.openxmlformats.org/officeDocument/2006/relationships/oleObject" Target="../embeddings/oleObject2913.bin"/><Relationship Id="rId708" Type="http://schemas.openxmlformats.org/officeDocument/2006/relationships/oleObject" Target="../embeddings/oleObject2927.bin"/><Relationship Id="rId915" Type="http://schemas.openxmlformats.org/officeDocument/2006/relationships/oleObject" Target="../embeddings/oleObject3134.bin"/><Relationship Id="rId291" Type="http://schemas.openxmlformats.org/officeDocument/2006/relationships/oleObject" Target="../embeddings/oleObject2510.bin"/><Relationship Id="rId305" Type="http://schemas.openxmlformats.org/officeDocument/2006/relationships/oleObject" Target="../embeddings/oleObject2524.bin"/><Relationship Id="rId347" Type="http://schemas.openxmlformats.org/officeDocument/2006/relationships/oleObject" Target="../embeddings/oleObject2566.bin"/><Relationship Id="rId512" Type="http://schemas.openxmlformats.org/officeDocument/2006/relationships/oleObject" Target="../embeddings/oleObject2731.bin"/><Relationship Id="rId957" Type="http://schemas.openxmlformats.org/officeDocument/2006/relationships/image" Target="../media/image86.jpeg"/><Relationship Id="rId44" Type="http://schemas.openxmlformats.org/officeDocument/2006/relationships/oleObject" Target="../embeddings/oleObject2263.bin"/><Relationship Id="rId86" Type="http://schemas.openxmlformats.org/officeDocument/2006/relationships/oleObject" Target="../embeddings/oleObject2305.bin"/><Relationship Id="rId151" Type="http://schemas.openxmlformats.org/officeDocument/2006/relationships/oleObject" Target="../embeddings/oleObject2370.bin"/><Relationship Id="rId389" Type="http://schemas.openxmlformats.org/officeDocument/2006/relationships/oleObject" Target="../embeddings/oleObject2608.bin"/><Relationship Id="rId554" Type="http://schemas.openxmlformats.org/officeDocument/2006/relationships/oleObject" Target="../embeddings/oleObject2773.bin"/><Relationship Id="rId596" Type="http://schemas.openxmlformats.org/officeDocument/2006/relationships/oleObject" Target="../embeddings/oleObject2815.bin"/><Relationship Id="rId761" Type="http://schemas.openxmlformats.org/officeDocument/2006/relationships/oleObject" Target="../embeddings/oleObject2980.bin"/><Relationship Id="rId817" Type="http://schemas.openxmlformats.org/officeDocument/2006/relationships/oleObject" Target="../embeddings/oleObject3036.bin"/><Relationship Id="rId859" Type="http://schemas.openxmlformats.org/officeDocument/2006/relationships/oleObject" Target="../embeddings/oleObject3078.bin"/><Relationship Id="rId193" Type="http://schemas.openxmlformats.org/officeDocument/2006/relationships/oleObject" Target="../embeddings/oleObject2412.bin"/><Relationship Id="rId207" Type="http://schemas.openxmlformats.org/officeDocument/2006/relationships/oleObject" Target="../embeddings/oleObject2426.bin"/><Relationship Id="rId249" Type="http://schemas.openxmlformats.org/officeDocument/2006/relationships/oleObject" Target="../embeddings/oleObject2468.bin"/><Relationship Id="rId414" Type="http://schemas.openxmlformats.org/officeDocument/2006/relationships/oleObject" Target="../embeddings/oleObject2633.bin"/><Relationship Id="rId456" Type="http://schemas.openxmlformats.org/officeDocument/2006/relationships/oleObject" Target="../embeddings/oleObject2675.bin"/><Relationship Id="rId498" Type="http://schemas.openxmlformats.org/officeDocument/2006/relationships/oleObject" Target="../embeddings/oleObject2717.bin"/><Relationship Id="rId621" Type="http://schemas.openxmlformats.org/officeDocument/2006/relationships/oleObject" Target="../embeddings/oleObject2840.bin"/><Relationship Id="rId663" Type="http://schemas.openxmlformats.org/officeDocument/2006/relationships/oleObject" Target="../embeddings/oleObject2882.bin"/><Relationship Id="rId870" Type="http://schemas.openxmlformats.org/officeDocument/2006/relationships/oleObject" Target="../embeddings/oleObject3089.bin"/><Relationship Id="rId13" Type="http://schemas.openxmlformats.org/officeDocument/2006/relationships/oleObject" Target="../embeddings/oleObject2232.bin"/><Relationship Id="rId109" Type="http://schemas.openxmlformats.org/officeDocument/2006/relationships/oleObject" Target="../embeddings/oleObject2328.bin"/><Relationship Id="rId260" Type="http://schemas.openxmlformats.org/officeDocument/2006/relationships/oleObject" Target="../embeddings/oleObject2479.bin"/><Relationship Id="rId316" Type="http://schemas.openxmlformats.org/officeDocument/2006/relationships/oleObject" Target="../embeddings/oleObject2535.bin"/><Relationship Id="rId523" Type="http://schemas.openxmlformats.org/officeDocument/2006/relationships/oleObject" Target="../embeddings/oleObject2742.bin"/><Relationship Id="rId719" Type="http://schemas.openxmlformats.org/officeDocument/2006/relationships/oleObject" Target="../embeddings/oleObject2938.bin"/><Relationship Id="rId926" Type="http://schemas.openxmlformats.org/officeDocument/2006/relationships/oleObject" Target="../embeddings/oleObject3145.bin"/><Relationship Id="rId55" Type="http://schemas.openxmlformats.org/officeDocument/2006/relationships/oleObject" Target="../embeddings/oleObject2274.bin"/><Relationship Id="rId97" Type="http://schemas.openxmlformats.org/officeDocument/2006/relationships/oleObject" Target="../embeddings/oleObject2316.bin"/><Relationship Id="rId120" Type="http://schemas.openxmlformats.org/officeDocument/2006/relationships/oleObject" Target="../embeddings/oleObject2339.bin"/><Relationship Id="rId358" Type="http://schemas.openxmlformats.org/officeDocument/2006/relationships/oleObject" Target="../embeddings/oleObject2577.bin"/><Relationship Id="rId565" Type="http://schemas.openxmlformats.org/officeDocument/2006/relationships/oleObject" Target="../embeddings/oleObject2784.bin"/><Relationship Id="rId730" Type="http://schemas.openxmlformats.org/officeDocument/2006/relationships/oleObject" Target="../embeddings/oleObject2949.bin"/><Relationship Id="rId772" Type="http://schemas.openxmlformats.org/officeDocument/2006/relationships/oleObject" Target="../embeddings/oleObject2991.bin"/><Relationship Id="rId828" Type="http://schemas.openxmlformats.org/officeDocument/2006/relationships/oleObject" Target="../embeddings/oleObject3047.bin"/><Relationship Id="rId162" Type="http://schemas.openxmlformats.org/officeDocument/2006/relationships/oleObject" Target="../embeddings/oleObject2381.bin"/><Relationship Id="rId218" Type="http://schemas.openxmlformats.org/officeDocument/2006/relationships/oleObject" Target="../embeddings/oleObject2437.bin"/><Relationship Id="rId425" Type="http://schemas.openxmlformats.org/officeDocument/2006/relationships/oleObject" Target="../embeddings/oleObject2644.bin"/><Relationship Id="rId467" Type="http://schemas.openxmlformats.org/officeDocument/2006/relationships/oleObject" Target="../embeddings/oleObject2686.bin"/><Relationship Id="rId632" Type="http://schemas.openxmlformats.org/officeDocument/2006/relationships/oleObject" Target="../embeddings/oleObject2851.bin"/><Relationship Id="rId271" Type="http://schemas.openxmlformats.org/officeDocument/2006/relationships/oleObject" Target="../embeddings/oleObject2490.bin"/><Relationship Id="rId674" Type="http://schemas.openxmlformats.org/officeDocument/2006/relationships/oleObject" Target="../embeddings/oleObject2893.bin"/><Relationship Id="rId881" Type="http://schemas.openxmlformats.org/officeDocument/2006/relationships/oleObject" Target="../embeddings/oleObject3100.bin"/><Relationship Id="rId937" Type="http://schemas.openxmlformats.org/officeDocument/2006/relationships/oleObject" Target="../embeddings/oleObject3156.bin"/><Relationship Id="rId24" Type="http://schemas.openxmlformats.org/officeDocument/2006/relationships/oleObject" Target="../embeddings/oleObject2243.bin"/><Relationship Id="rId66" Type="http://schemas.openxmlformats.org/officeDocument/2006/relationships/oleObject" Target="../embeddings/oleObject2285.bin"/><Relationship Id="rId131" Type="http://schemas.openxmlformats.org/officeDocument/2006/relationships/oleObject" Target="../embeddings/oleObject2350.bin"/><Relationship Id="rId327" Type="http://schemas.openxmlformats.org/officeDocument/2006/relationships/oleObject" Target="../embeddings/oleObject2546.bin"/><Relationship Id="rId369" Type="http://schemas.openxmlformats.org/officeDocument/2006/relationships/oleObject" Target="../embeddings/oleObject2588.bin"/><Relationship Id="rId534" Type="http://schemas.openxmlformats.org/officeDocument/2006/relationships/oleObject" Target="../embeddings/oleObject2753.bin"/><Relationship Id="rId576" Type="http://schemas.openxmlformats.org/officeDocument/2006/relationships/oleObject" Target="../embeddings/oleObject2795.bin"/><Relationship Id="rId741" Type="http://schemas.openxmlformats.org/officeDocument/2006/relationships/oleObject" Target="../embeddings/oleObject2960.bin"/><Relationship Id="rId783" Type="http://schemas.openxmlformats.org/officeDocument/2006/relationships/oleObject" Target="../embeddings/oleObject3002.bin"/><Relationship Id="rId839" Type="http://schemas.openxmlformats.org/officeDocument/2006/relationships/oleObject" Target="../embeddings/oleObject3058.bin"/><Relationship Id="rId173" Type="http://schemas.openxmlformats.org/officeDocument/2006/relationships/oleObject" Target="../embeddings/oleObject2392.bin"/><Relationship Id="rId229" Type="http://schemas.openxmlformats.org/officeDocument/2006/relationships/oleObject" Target="../embeddings/oleObject2448.bin"/><Relationship Id="rId380" Type="http://schemas.openxmlformats.org/officeDocument/2006/relationships/oleObject" Target="../embeddings/oleObject2599.bin"/><Relationship Id="rId436" Type="http://schemas.openxmlformats.org/officeDocument/2006/relationships/oleObject" Target="../embeddings/oleObject2655.bin"/><Relationship Id="rId601" Type="http://schemas.openxmlformats.org/officeDocument/2006/relationships/oleObject" Target="../embeddings/oleObject2820.bin"/><Relationship Id="rId643" Type="http://schemas.openxmlformats.org/officeDocument/2006/relationships/oleObject" Target="../embeddings/oleObject2862.bin"/><Relationship Id="rId240" Type="http://schemas.openxmlformats.org/officeDocument/2006/relationships/oleObject" Target="../embeddings/oleObject2459.bin"/><Relationship Id="rId478" Type="http://schemas.openxmlformats.org/officeDocument/2006/relationships/oleObject" Target="../embeddings/oleObject2697.bin"/><Relationship Id="rId685" Type="http://schemas.openxmlformats.org/officeDocument/2006/relationships/oleObject" Target="../embeddings/oleObject2904.bin"/><Relationship Id="rId850" Type="http://schemas.openxmlformats.org/officeDocument/2006/relationships/oleObject" Target="../embeddings/oleObject3069.bin"/><Relationship Id="rId892" Type="http://schemas.openxmlformats.org/officeDocument/2006/relationships/oleObject" Target="../embeddings/oleObject3111.bin"/><Relationship Id="rId906" Type="http://schemas.openxmlformats.org/officeDocument/2006/relationships/oleObject" Target="../embeddings/oleObject3125.bin"/><Relationship Id="rId948" Type="http://schemas.openxmlformats.org/officeDocument/2006/relationships/oleObject" Target="../embeddings/oleObject3167.bin"/><Relationship Id="rId35" Type="http://schemas.openxmlformats.org/officeDocument/2006/relationships/oleObject" Target="../embeddings/oleObject2254.bin"/><Relationship Id="rId77" Type="http://schemas.openxmlformats.org/officeDocument/2006/relationships/oleObject" Target="../embeddings/oleObject2296.bin"/><Relationship Id="rId100" Type="http://schemas.openxmlformats.org/officeDocument/2006/relationships/oleObject" Target="../embeddings/oleObject2319.bin"/><Relationship Id="rId282" Type="http://schemas.openxmlformats.org/officeDocument/2006/relationships/oleObject" Target="../embeddings/oleObject2501.bin"/><Relationship Id="rId338" Type="http://schemas.openxmlformats.org/officeDocument/2006/relationships/oleObject" Target="../embeddings/oleObject2557.bin"/><Relationship Id="rId503" Type="http://schemas.openxmlformats.org/officeDocument/2006/relationships/oleObject" Target="../embeddings/oleObject2722.bin"/><Relationship Id="rId545" Type="http://schemas.openxmlformats.org/officeDocument/2006/relationships/oleObject" Target="../embeddings/oleObject2764.bin"/><Relationship Id="rId587" Type="http://schemas.openxmlformats.org/officeDocument/2006/relationships/oleObject" Target="../embeddings/oleObject2806.bin"/><Relationship Id="rId710" Type="http://schemas.openxmlformats.org/officeDocument/2006/relationships/oleObject" Target="../embeddings/oleObject2929.bin"/><Relationship Id="rId752" Type="http://schemas.openxmlformats.org/officeDocument/2006/relationships/oleObject" Target="../embeddings/oleObject2971.bin"/><Relationship Id="rId808" Type="http://schemas.openxmlformats.org/officeDocument/2006/relationships/oleObject" Target="../embeddings/oleObject3027.bin"/><Relationship Id="rId8" Type="http://schemas.openxmlformats.org/officeDocument/2006/relationships/image" Target="../media/image31.png"/><Relationship Id="rId142" Type="http://schemas.openxmlformats.org/officeDocument/2006/relationships/oleObject" Target="../embeddings/oleObject2361.bin"/><Relationship Id="rId184" Type="http://schemas.openxmlformats.org/officeDocument/2006/relationships/oleObject" Target="../embeddings/oleObject2403.bin"/><Relationship Id="rId391" Type="http://schemas.openxmlformats.org/officeDocument/2006/relationships/oleObject" Target="../embeddings/oleObject2610.bin"/><Relationship Id="rId405" Type="http://schemas.openxmlformats.org/officeDocument/2006/relationships/oleObject" Target="../embeddings/oleObject2624.bin"/><Relationship Id="rId447" Type="http://schemas.openxmlformats.org/officeDocument/2006/relationships/oleObject" Target="../embeddings/oleObject2666.bin"/><Relationship Id="rId612" Type="http://schemas.openxmlformats.org/officeDocument/2006/relationships/oleObject" Target="../embeddings/oleObject2831.bin"/><Relationship Id="rId794" Type="http://schemas.openxmlformats.org/officeDocument/2006/relationships/oleObject" Target="../embeddings/oleObject3013.bin"/><Relationship Id="rId251" Type="http://schemas.openxmlformats.org/officeDocument/2006/relationships/oleObject" Target="../embeddings/oleObject2470.bin"/><Relationship Id="rId489" Type="http://schemas.openxmlformats.org/officeDocument/2006/relationships/oleObject" Target="../embeddings/oleObject2708.bin"/><Relationship Id="rId654" Type="http://schemas.openxmlformats.org/officeDocument/2006/relationships/oleObject" Target="../embeddings/oleObject2873.bin"/><Relationship Id="rId696" Type="http://schemas.openxmlformats.org/officeDocument/2006/relationships/oleObject" Target="../embeddings/oleObject2915.bin"/><Relationship Id="rId861" Type="http://schemas.openxmlformats.org/officeDocument/2006/relationships/oleObject" Target="../embeddings/oleObject3080.bin"/><Relationship Id="rId917" Type="http://schemas.openxmlformats.org/officeDocument/2006/relationships/oleObject" Target="../embeddings/oleObject3136.bin"/><Relationship Id="rId46" Type="http://schemas.openxmlformats.org/officeDocument/2006/relationships/oleObject" Target="../embeddings/oleObject2265.bin"/><Relationship Id="rId293" Type="http://schemas.openxmlformats.org/officeDocument/2006/relationships/oleObject" Target="../embeddings/oleObject2512.bin"/><Relationship Id="rId307" Type="http://schemas.openxmlformats.org/officeDocument/2006/relationships/oleObject" Target="../embeddings/oleObject2526.bin"/><Relationship Id="rId349" Type="http://schemas.openxmlformats.org/officeDocument/2006/relationships/oleObject" Target="../embeddings/oleObject2568.bin"/><Relationship Id="rId514" Type="http://schemas.openxmlformats.org/officeDocument/2006/relationships/oleObject" Target="../embeddings/oleObject2733.bin"/><Relationship Id="rId556" Type="http://schemas.openxmlformats.org/officeDocument/2006/relationships/oleObject" Target="../embeddings/oleObject2775.bin"/><Relationship Id="rId721" Type="http://schemas.openxmlformats.org/officeDocument/2006/relationships/oleObject" Target="../embeddings/oleObject2940.bin"/><Relationship Id="rId763" Type="http://schemas.openxmlformats.org/officeDocument/2006/relationships/oleObject" Target="../embeddings/oleObject2982.bin"/><Relationship Id="rId88" Type="http://schemas.openxmlformats.org/officeDocument/2006/relationships/oleObject" Target="../embeddings/oleObject2307.bin"/><Relationship Id="rId111" Type="http://schemas.openxmlformats.org/officeDocument/2006/relationships/oleObject" Target="../embeddings/oleObject2330.bin"/><Relationship Id="rId153" Type="http://schemas.openxmlformats.org/officeDocument/2006/relationships/oleObject" Target="../embeddings/oleObject2372.bin"/><Relationship Id="rId195" Type="http://schemas.openxmlformats.org/officeDocument/2006/relationships/oleObject" Target="../embeddings/oleObject2414.bin"/><Relationship Id="rId209" Type="http://schemas.openxmlformats.org/officeDocument/2006/relationships/oleObject" Target="../embeddings/oleObject2428.bin"/><Relationship Id="rId360" Type="http://schemas.openxmlformats.org/officeDocument/2006/relationships/oleObject" Target="../embeddings/oleObject2579.bin"/><Relationship Id="rId416" Type="http://schemas.openxmlformats.org/officeDocument/2006/relationships/oleObject" Target="../embeddings/oleObject2635.bin"/><Relationship Id="rId598" Type="http://schemas.openxmlformats.org/officeDocument/2006/relationships/oleObject" Target="../embeddings/oleObject2817.bin"/><Relationship Id="rId819" Type="http://schemas.openxmlformats.org/officeDocument/2006/relationships/oleObject" Target="../embeddings/oleObject3038.bin"/><Relationship Id="rId220" Type="http://schemas.openxmlformats.org/officeDocument/2006/relationships/oleObject" Target="../embeddings/oleObject2439.bin"/><Relationship Id="rId458" Type="http://schemas.openxmlformats.org/officeDocument/2006/relationships/oleObject" Target="../embeddings/oleObject2677.bin"/><Relationship Id="rId623" Type="http://schemas.openxmlformats.org/officeDocument/2006/relationships/oleObject" Target="../embeddings/oleObject2842.bin"/><Relationship Id="rId665" Type="http://schemas.openxmlformats.org/officeDocument/2006/relationships/oleObject" Target="../embeddings/oleObject2884.bin"/><Relationship Id="rId830" Type="http://schemas.openxmlformats.org/officeDocument/2006/relationships/oleObject" Target="../embeddings/oleObject3049.bin"/><Relationship Id="rId872" Type="http://schemas.openxmlformats.org/officeDocument/2006/relationships/oleObject" Target="../embeddings/oleObject3091.bin"/><Relationship Id="rId928" Type="http://schemas.openxmlformats.org/officeDocument/2006/relationships/oleObject" Target="../embeddings/oleObject3147.bin"/><Relationship Id="rId15" Type="http://schemas.openxmlformats.org/officeDocument/2006/relationships/oleObject" Target="../embeddings/oleObject2234.bin"/><Relationship Id="rId57" Type="http://schemas.openxmlformats.org/officeDocument/2006/relationships/oleObject" Target="../embeddings/oleObject2276.bin"/><Relationship Id="rId262" Type="http://schemas.openxmlformats.org/officeDocument/2006/relationships/oleObject" Target="../embeddings/oleObject2481.bin"/><Relationship Id="rId318" Type="http://schemas.openxmlformats.org/officeDocument/2006/relationships/oleObject" Target="../embeddings/oleObject2537.bin"/><Relationship Id="rId525" Type="http://schemas.openxmlformats.org/officeDocument/2006/relationships/oleObject" Target="../embeddings/oleObject2744.bin"/><Relationship Id="rId567" Type="http://schemas.openxmlformats.org/officeDocument/2006/relationships/oleObject" Target="../embeddings/oleObject2786.bin"/><Relationship Id="rId732" Type="http://schemas.openxmlformats.org/officeDocument/2006/relationships/oleObject" Target="../embeddings/oleObject2951.bin"/><Relationship Id="rId99" Type="http://schemas.openxmlformats.org/officeDocument/2006/relationships/oleObject" Target="../embeddings/oleObject2318.bin"/><Relationship Id="rId122" Type="http://schemas.openxmlformats.org/officeDocument/2006/relationships/oleObject" Target="../embeddings/oleObject2341.bin"/><Relationship Id="rId164" Type="http://schemas.openxmlformats.org/officeDocument/2006/relationships/oleObject" Target="../embeddings/oleObject2383.bin"/><Relationship Id="rId371" Type="http://schemas.openxmlformats.org/officeDocument/2006/relationships/oleObject" Target="../embeddings/oleObject2590.bin"/><Relationship Id="rId774" Type="http://schemas.openxmlformats.org/officeDocument/2006/relationships/oleObject" Target="../embeddings/oleObject2993.bin"/><Relationship Id="rId427" Type="http://schemas.openxmlformats.org/officeDocument/2006/relationships/oleObject" Target="../embeddings/oleObject2646.bin"/><Relationship Id="rId469" Type="http://schemas.openxmlformats.org/officeDocument/2006/relationships/oleObject" Target="../embeddings/oleObject2688.bin"/><Relationship Id="rId634" Type="http://schemas.openxmlformats.org/officeDocument/2006/relationships/oleObject" Target="../embeddings/oleObject2853.bin"/><Relationship Id="rId676" Type="http://schemas.openxmlformats.org/officeDocument/2006/relationships/oleObject" Target="../embeddings/oleObject2895.bin"/><Relationship Id="rId841" Type="http://schemas.openxmlformats.org/officeDocument/2006/relationships/oleObject" Target="../embeddings/oleObject3060.bin"/><Relationship Id="rId883" Type="http://schemas.openxmlformats.org/officeDocument/2006/relationships/oleObject" Target="../embeddings/oleObject3102.bin"/><Relationship Id="rId26" Type="http://schemas.openxmlformats.org/officeDocument/2006/relationships/oleObject" Target="../embeddings/oleObject2245.bin"/><Relationship Id="rId231" Type="http://schemas.openxmlformats.org/officeDocument/2006/relationships/oleObject" Target="../embeddings/oleObject2450.bin"/><Relationship Id="rId273" Type="http://schemas.openxmlformats.org/officeDocument/2006/relationships/oleObject" Target="../embeddings/oleObject2492.bin"/><Relationship Id="rId329" Type="http://schemas.openxmlformats.org/officeDocument/2006/relationships/oleObject" Target="../embeddings/oleObject2548.bin"/><Relationship Id="rId480" Type="http://schemas.openxmlformats.org/officeDocument/2006/relationships/oleObject" Target="../embeddings/oleObject2699.bin"/><Relationship Id="rId536" Type="http://schemas.openxmlformats.org/officeDocument/2006/relationships/oleObject" Target="../embeddings/oleObject2755.bin"/><Relationship Id="rId701" Type="http://schemas.openxmlformats.org/officeDocument/2006/relationships/oleObject" Target="../embeddings/oleObject2920.bin"/><Relationship Id="rId939" Type="http://schemas.openxmlformats.org/officeDocument/2006/relationships/oleObject" Target="../embeddings/oleObject3158.bin"/><Relationship Id="rId68" Type="http://schemas.openxmlformats.org/officeDocument/2006/relationships/oleObject" Target="../embeddings/oleObject2287.bin"/><Relationship Id="rId133" Type="http://schemas.openxmlformats.org/officeDocument/2006/relationships/oleObject" Target="../embeddings/oleObject2352.bin"/><Relationship Id="rId175" Type="http://schemas.openxmlformats.org/officeDocument/2006/relationships/oleObject" Target="../embeddings/oleObject2394.bin"/><Relationship Id="rId340" Type="http://schemas.openxmlformats.org/officeDocument/2006/relationships/oleObject" Target="../embeddings/oleObject2559.bin"/><Relationship Id="rId578" Type="http://schemas.openxmlformats.org/officeDocument/2006/relationships/oleObject" Target="../embeddings/oleObject2797.bin"/><Relationship Id="rId743" Type="http://schemas.openxmlformats.org/officeDocument/2006/relationships/oleObject" Target="../embeddings/oleObject2962.bin"/><Relationship Id="rId785" Type="http://schemas.openxmlformats.org/officeDocument/2006/relationships/oleObject" Target="../embeddings/oleObject3004.bin"/><Relationship Id="rId950" Type="http://schemas.openxmlformats.org/officeDocument/2006/relationships/oleObject" Target="../embeddings/oleObject3169.bin"/><Relationship Id="rId200" Type="http://schemas.openxmlformats.org/officeDocument/2006/relationships/oleObject" Target="../embeddings/oleObject2419.bin"/><Relationship Id="rId382" Type="http://schemas.openxmlformats.org/officeDocument/2006/relationships/oleObject" Target="../embeddings/oleObject2601.bin"/><Relationship Id="rId438" Type="http://schemas.openxmlformats.org/officeDocument/2006/relationships/oleObject" Target="../embeddings/oleObject2657.bin"/><Relationship Id="rId603" Type="http://schemas.openxmlformats.org/officeDocument/2006/relationships/oleObject" Target="../embeddings/oleObject2822.bin"/><Relationship Id="rId645" Type="http://schemas.openxmlformats.org/officeDocument/2006/relationships/oleObject" Target="../embeddings/oleObject2864.bin"/><Relationship Id="rId687" Type="http://schemas.openxmlformats.org/officeDocument/2006/relationships/oleObject" Target="../embeddings/oleObject2906.bin"/><Relationship Id="rId810" Type="http://schemas.openxmlformats.org/officeDocument/2006/relationships/oleObject" Target="../embeddings/oleObject3029.bin"/><Relationship Id="rId852" Type="http://schemas.openxmlformats.org/officeDocument/2006/relationships/oleObject" Target="../embeddings/oleObject3071.bin"/><Relationship Id="rId908" Type="http://schemas.openxmlformats.org/officeDocument/2006/relationships/oleObject" Target="../embeddings/oleObject3127.bin"/><Relationship Id="rId242" Type="http://schemas.openxmlformats.org/officeDocument/2006/relationships/oleObject" Target="../embeddings/oleObject2461.bin"/><Relationship Id="rId284" Type="http://schemas.openxmlformats.org/officeDocument/2006/relationships/oleObject" Target="../embeddings/oleObject2503.bin"/><Relationship Id="rId491" Type="http://schemas.openxmlformats.org/officeDocument/2006/relationships/oleObject" Target="../embeddings/oleObject2710.bin"/><Relationship Id="rId505" Type="http://schemas.openxmlformats.org/officeDocument/2006/relationships/oleObject" Target="../embeddings/oleObject2724.bin"/><Relationship Id="rId712" Type="http://schemas.openxmlformats.org/officeDocument/2006/relationships/oleObject" Target="../embeddings/oleObject2931.bin"/><Relationship Id="rId894" Type="http://schemas.openxmlformats.org/officeDocument/2006/relationships/oleObject" Target="../embeddings/oleObject3113.bin"/><Relationship Id="rId37" Type="http://schemas.openxmlformats.org/officeDocument/2006/relationships/oleObject" Target="../embeddings/oleObject2256.bin"/><Relationship Id="rId79" Type="http://schemas.openxmlformats.org/officeDocument/2006/relationships/oleObject" Target="../embeddings/oleObject2298.bin"/><Relationship Id="rId102" Type="http://schemas.openxmlformats.org/officeDocument/2006/relationships/oleObject" Target="../embeddings/oleObject2321.bin"/><Relationship Id="rId144" Type="http://schemas.openxmlformats.org/officeDocument/2006/relationships/oleObject" Target="../embeddings/oleObject2363.bin"/><Relationship Id="rId547" Type="http://schemas.openxmlformats.org/officeDocument/2006/relationships/oleObject" Target="../embeddings/oleObject2766.bin"/><Relationship Id="rId589" Type="http://schemas.openxmlformats.org/officeDocument/2006/relationships/oleObject" Target="../embeddings/oleObject2808.bin"/><Relationship Id="rId754" Type="http://schemas.openxmlformats.org/officeDocument/2006/relationships/oleObject" Target="../embeddings/oleObject2973.bin"/><Relationship Id="rId796" Type="http://schemas.openxmlformats.org/officeDocument/2006/relationships/oleObject" Target="../embeddings/oleObject3015.bin"/><Relationship Id="rId90" Type="http://schemas.openxmlformats.org/officeDocument/2006/relationships/oleObject" Target="../embeddings/oleObject2309.bin"/><Relationship Id="rId186" Type="http://schemas.openxmlformats.org/officeDocument/2006/relationships/oleObject" Target="../embeddings/oleObject2405.bin"/><Relationship Id="rId351" Type="http://schemas.openxmlformats.org/officeDocument/2006/relationships/oleObject" Target="../embeddings/oleObject2570.bin"/><Relationship Id="rId393" Type="http://schemas.openxmlformats.org/officeDocument/2006/relationships/oleObject" Target="../embeddings/oleObject2612.bin"/><Relationship Id="rId407" Type="http://schemas.openxmlformats.org/officeDocument/2006/relationships/oleObject" Target="../embeddings/oleObject2626.bin"/><Relationship Id="rId449" Type="http://schemas.openxmlformats.org/officeDocument/2006/relationships/oleObject" Target="../embeddings/oleObject2668.bin"/><Relationship Id="rId614" Type="http://schemas.openxmlformats.org/officeDocument/2006/relationships/oleObject" Target="../embeddings/oleObject2833.bin"/><Relationship Id="rId656" Type="http://schemas.openxmlformats.org/officeDocument/2006/relationships/oleObject" Target="../embeddings/oleObject2875.bin"/><Relationship Id="rId821" Type="http://schemas.openxmlformats.org/officeDocument/2006/relationships/oleObject" Target="../embeddings/oleObject3040.bin"/><Relationship Id="rId863" Type="http://schemas.openxmlformats.org/officeDocument/2006/relationships/oleObject" Target="../embeddings/oleObject3082.bin"/><Relationship Id="rId211" Type="http://schemas.openxmlformats.org/officeDocument/2006/relationships/oleObject" Target="../embeddings/oleObject2430.bin"/><Relationship Id="rId253" Type="http://schemas.openxmlformats.org/officeDocument/2006/relationships/oleObject" Target="../embeddings/oleObject2472.bin"/><Relationship Id="rId295" Type="http://schemas.openxmlformats.org/officeDocument/2006/relationships/oleObject" Target="../embeddings/oleObject2514.bin"/><Relationship Id="rId309" Type="http://schemas.openxmlformats.org/officeDocument/2006/relationships/oleObject" Target="../embeddings/oleObject2528.bin"/><Relationship Id="rId460" Type="http://schemas.openxmlformats.org/officeDocument/2006/relationships/oleObject" Target="../embeddings/oleObject2679.bin"/><Relationship Id="rId516" Type="http://schemas.openxmlformats.org/officeDocument/2006/relationships/oleObject" Target="../embeddings/oleObject2735.bin"/><Relationship Id="rId698" Type="http://schemas.openxmlformats.org/officeDocument/2006/relationships/oleObject" Target="../embeddings/oleObject2917.bin"/><Relationship Id="rId919" Type="http://schemas.openxmlformats.org/officeDocument/2006/relationships/oleObject" Target="../embeddings/oleObject3138.bin"/><Relationship Id="rId48" Type="http://schemas.openxmlformats.org/officeDocument/2006/relationships/oleObject" Target="../embeddings/oleObject2267.bin"/><Relationship Id="rId113" Type="http://schemas.openxmlformats.org/officeDocument/2006/relationships/oleObject" Target="../embeddings/oleObject2332.bin"/><Relationship Id="rId320" Type="http://schemas.openxmlformats.org/officeDocument/2006/relationships/oleObject" Target="../embeddings/oleObject2539.bin"/><Relationship Id="rId558" Type="http://schemas.openxmlformats.org/officeDocument/2006/relationships/oleObject" Target="../embeddings/oleObject2777.bin"/><Relationship Id="rId723" Type="http://schemas.openxmlformats.org/officeDocument/2006/relationships/oleObject" Target="../embeddings/oleObject2942.bin"/><Relationship Id="rId765" Type="http://schemas.openxmlformats.org/officeDocument/2006/relationships/oleObject" Target="../embeddings/oleObject2984.bin"/><Relationship Id="rId930" Type="http://schemas.openxmlformats.org/officeDocument/2006/relationships/oleObject" Target="../embeddings/oleObject3149.bin"/><Relationship Id="rId155" Type="http://schemas.openxmlformats.org/officeDocument/2006/relationships/oleObject" Target="../embeddings/oleObject2374.bin"/><Relationship Id="rId197" Type="http://schemas.openxmlformats.org/officeDocument/2006/relationships/oleObject" Target="../embeddings/oleObject2416.bin"/><Relationship Id="rId362" Type="http://schemas.openxmlformats.org/officeDocument/2006/relationships/oleObject" Target="../embeddings/oleObject2581.bin"/><Relationship Id="rId418" Type="http://schemas.openxmlformats.org/officeDocument/2006/relationships/oleObject" Target="../embeddings/oleObject2637.bin"/><Relationship Id="rId625" Type="http://schemas.openxmlformats.org/officeDocument/2006/relationships/oleObject" Target="../embeddings/oleObject2844.bin"/><Relationship Id="rId832" Type="http://schemas.openxmlformats.org/officeDocument/2006/relationships/oleObject" Target="../embeddings/oleObject3051.bin"/><Relationship Id="rId222" Type="http://schemas.openxmlformats.org/officeDocument/2006/relationships/oleObject" Target="../embeddings/oleObject2441.bin"/><Relationship Id="rId264" Type="http://schemas.openxmlformats.org/officeDocument/2006/relationships/oleObject" Target="../embeddings/oleObject2483.bin"/><Relationship Id="rId471" Type="http://schemas.openxmlformats.org/officeDocument/2006/relationships/oleObject" Target="../embeddings/oleObject2690.bin"/><Relationship Id="rId667" Type="http://schemas.openxmlformats.org/officeDocument/2006/relationships/oleObject" Target="../embeddings/oleObject2886.bin"/><Relationship Id="rId874" Type="http://schemas.openxmlformats.org/officeDocument/2006/relationships/oleObject" Target="../embeddings/oleObject3093.bin"/><Relationship Id="rId17" Type="http://schemas.openxmlformats.org/officeDocument/2006/relationships/oleObject" Target="../embeddings/oleObject2236.bin"/><Relationship Id="rId59" Type="http://schemas.openxmlformats.org/officeDocument/2006/relationships/oleObject" Target="../embeddings/oleObject2278.bin"/><Relationship Id="rId124" Type="http://schemas.openxmlformats.org/officeDocument/2006/relationships/oleObject" Target="../embeddings/oleObject2343.bin"/><Relationship Id="rId527" Type="http://schemas.openxmlformats.org/officeDocument/2006/relationships/oleObject" Target="../embeddings/oleObject2746.bin"/><Relationship Id="rId569" Type="http://schemas.openxmlformats.org/officeDocument/2006/relationships/oleObject" Target="../embeddings/oleObject2788.bin"/><Relationship Id="rId734" Type="http://schemas.openxmlformats.org/officeDocument/2006/relationships/oleObject" Target="../embeddings/oleObject2953.bin"/><Relationship Id="rId776" Type="http://schemas.openxmlformats.org/officeDocument/2006/relationships/oleObject" Target="../embeddings/oleObject2995.bin"/><Relationship Id="rId941" Type="http://schemas.openxmlformats.org/officeDocument/2006/relationships/oleObject" Target="../embeddings/oleObject3160.bin"/><Relationship Id="rId70" Type="http://schemas.openxmlformats.org/officeDocument/2006/relationships/oleObject" Target="../embeddings/oleObject2289.bin"/><Relationship Id="rId166" Type="http://schemas.openxmlformats.org/officeDocument/2006/relationships/oleObject" Target="../embeddings/oleObject2385.bin"/><Relationship Id="rId331" Type="http://schemas.openxmlformats.org/officeDocument/2006/relationships/oleObject" Target="../embeddings/oleObject2550.bin"/><Relationship Id="rId373" Type="http://schemas.openxmlformats.org/officeDocument/2006/relationships/oleObject" Target="../embeddings/oleObject2592.bin"/><Relationship Id="rId429" Type="http://schemas.openxmlformats.org/officeDocument/2006/relationships/oleObject" Target="../embeddings/oleObject2648.bin"/><Relationship Id="rId580" Type="http://schemas.openxmlformats.org/officeDocument/2006/relationships/oleObject" Target="../embeddings/oleObject2799.bin"/><Relationship Id="rId636" Type="http://schemas.openxmlformats.org/officeDocument/2006/relationships/oleObject" Target="../embeddings/oleObject2855.bin"/><Relationship Id="rId801" Type="http://schemas.openxmlformats.org/officeDocument/2006/relationships/oleObject" Target="../embeddings/oleObject3020.bin"/><Relationship Id="rId1" Type="http://schemas.openxmlformats.org/officeDocument/2006/relationships/vmlDrawing" Target="../drawings/vmlDrawing10.vml"/><Relationship Id="rId233" Type="http://schemas.openxmlformats.org/officeDocument/2006/relationships/oleObject" Target="../embeddings/oleObject2452.bin"/><Relationship Id="rId440" Type="http://schemas.openxmlformats.org/officeDocument/2006/relationships/oleObject" Target="../embeddings/oleObject2659.bin"/><Relationship Id="rId678" Type="http://schemas.openxmlformats.org/officeDocument/2006/relationships/oleObject" Target="../embeddings/oleObject2897.bin"/><Relationship Id="rId843" Type="http://schemas.openxmlformats.org/officeDocument/2006/relationships/oleObject" Target="../embeddings/oleObject3062.bin"/><Relationship Id="rId885" Type="http://schemas.openxmlformats.org/officeDocument/2006/relationships/oleObject" Target="../embeddings/oleObject3104.bin"/><Relationship Id="rId28" Type="http://schemas.openxmlformats.org/officeDocument/2006/relationships/oleObject" Target="../embeddings/oleObject2247.bin"/><Relationship Id="rId275" Type="http://schemas.openxmlformats.org/officeDocument/2006/relationships/oleObject" Target="../embeddings/oleObject2494.bin"/><Relationship Id="rId300" Type="http://schemas.openxmlformats.org/officeDocument/2006/relationships/oleObject" Target="../embeddings/oleObject2519.bin"/><Relationship Id="rId482" Type="http://schemas.openxmlformats.org/officeDocument/2006/relationships/oleObject" Target="../embeddings/oleObject2701.bin"/><Relationship Id="rId538" Type="http://schemas.openxmlformats.org/officeDocument/2006/relationships/oleObject" Target="../embeddings/oleObject2757.bin"/><Relationship Id="rId703" Type="http://schemas.openxmlformats.org/officeDocument/2006/relationships/oleObject" Target="../embeddings/oleObject2922.bin"/><Relationship Id="rId745" Type="http://schemas.openxmlformats.org/officeDocument/2006/relationships/oleObject" Target="../embeddings/oleObject2964.bin"/><Relationship Id="rId910" Type="http://schemas.openxmlformats.org/officeDocument/2006/relationships/oleObject" Target="../embeddings/oleObject3129.bin"/><Relationship Id="rId952" Type="http://schemas.openxmlformats.org/officeDocument/2006/relationships/oleObject" Target="../embeddings/oleObject3171.bin"/><Relationship Id="rId81" Type="http://schemas.openxmlformats.org/officeDocument/2006/relationships/oleObject" Target="../embeddings/oleObject2300.bin"/><Relationship Id="rId135" Type="http://schemas.openxmlformats.org/officeDocument/2006/relationships/oleObject" Target="../embeddings/oleObject2354.bin"/><Relationship Id="rId177" Type="http://schemas.openxmlformats.org/officeDocument/2006/relationships/oleObject" Target="../embeddings/oleObject2396.bin"/><Relationship Id="rId342" Type="http://schemas.openxmlformats.org/officeDocument/2006/relationships/oleObject" Target="../embeddings/oleObject2561.bin"/><Relationship Id="rId384" Type="http://schemas.openxmlformats.org/officeDocument/2006/relationships/oleObject" Target="../embeddings/oleObject2603.bin"/><Relationship Id="rId591" Type="http://schemas.openxmlformats.org/officeDocument/2006/relationships/oleObject" Target="../embeddings/oleObject2810.bin"/><Relationship Id="rId605" Type="http://schemas.openxmlformats.org/officeDocument/2006/relationships/oleObject" Target="../embeddings/oleObject2824.bin"/><Relationship Id="rId787" Type="http://schemas.openxmlformats.org/officeDocument/2006/relationships/oleObject" Target="../embeddings/oleObject3006.bin"/><Relationship Id="rId812" Type="http://schemas.openxmlformats.org/officeDocument/2006/relationships/oleObject" Target="../embeddings/oleObject3031.bin"/><Relationship Id="rId202" Type="http://schemas.openxmlformats.org/officeDocument/2006/relationships/oleObject" Target="../embeddings/oleObject2421.bin"/><Relationship Id="rId244" Type="http://schemas.openxmlformats.org/officeDocument/2006/relationships/oleObject" Target="../embeddings/oleObject2463.bin"/><Relationship Id="rId647" Type="http://schemas.openxmlformats.org/officeDocument/2006/relationships/oleObject" Target="../embeddings/oleObject2866.bin"/><Relationship Id="rId689" Type="http://schemas.openxmlformats.org/officeDocument/2006/relationships/oleObject" Target="../embeddings/oleObject2908.bin"/><Relationship Id="rId854" Type="http://schemas.openxmlformats.org/officeDocument/2006/relationships/oleObject" Target="../embeddings/oleObject3073.bin"/><Relationship Id="rId896" Type="http://schemas.openxmlformats.org/officeDocument/2006/relationships/oleObject" Target="../embeddings/oleObject3115.bin"/><Relationship Id="rId39" Type="http://schemas.openxmlformats.org/officeDocument/2006/relationships/oleObject" Target="../embeddings/oleObject2258.bin"/><Relationship Id="rId286" Type="http://schemas.openxmlformats.org/officeDocument/2006/relationships/oleObject" Target="../embeddings/oleObject2505.bin"/><Relationship Id="rId451" Type="http://schemas.openxmlformats.org/officeDocument/2006/relationships/oleObject" Target="../embeddings/oleObject2670.bin"/><Relationship Id="rId493" Type="http://schemas.openxmlformats.org/officeDocument/2006/relationships/oleObject" Target="../embeddings/oleObject2712.bin"/><Relationship Id="rId507" Type="http://schemas.openxmlformats.org/officeDocument/2006/relationships/oleObject" Target="../embeddings/oleObject2726.bin"/><Relationship Id="rId549" Type="http://schemas.openxmlformats.org/officeDocument/2006/relationships/oleObject" Target="../embeddings/oleObject2768.bin"/><Relationship Id="rId714" Type="http://schemas.openxmlformats.org/officeDocument/2006/relationships/oleObject" Target="../embeddings/oleObject2933.bin"/><Relationship Id="rId756" Type="http://schemas.openxmlformats.org/officeDocument/2006/relationships/oleObject" Target="../embeddings/oleObject2975.bin"/><Relationship Id="rId921" Type="http://schemas.openxmlformats.org/officeDocument/2006/relationships/oleObject" Target="../embeddings/oleObject3140.bin"/><Relationship Id="rId50" Type="http://schemas.openxmlformats.org/officeDocument/2006/relationships/oleObject" Target="../embeddings/oleObject2269.bin"/><Relationship Id="rId104" Type="http://schemas.openxmlformats.org/officeDocument/2006/relationships/oleObject" Target="../embeddings/oleObject2323.bin"/><Relationship Id="rId146" Type="http://schemas.openxmlformats.org/officeDocument/2006/relationships/oleObject" Target="../embeddings/oleObject2365.bin"/><Relationship Id="rId188" Type="http://schemas.openxmlformats.org/officeDocument/2006/relationships/oleObject" Target="../embeddings/oleObject2407.bin"/><Relationship Id="rId311" Type="http://schemas.openxmlformats.org/officeDocument/2006/relationships/oleObject" Target="../embeddings/oleObject2530.bin"/><Relationship Id="rId353" Type="http://schemas.openxmlformats.org/officeDocument/2006/relationships/oleObject" Target="../embeddings/oleObject2572.bin"/><Relationship Id="rId395" Type="http://schemas.openxmlformats.org/officeDocument/2006/relationships/oleObject" Target="../embeddings/oleObject2614.bin"/><Relationship Id="rId409" Type="http://schemas.openxmlformats.org/officeDocument/2006/relationships/oleObject" Target="../embeddings/oleObject2628.bin"/><Relationship Id="rId560" Type="http://schemas.openxmlformats.org/officeDocument/2006/relationships/oleObject" Target="../embeddings/oleObject2779.bin"/><Relationship Id="rId798" Type="http://schemas.openxmlformats.org/officeDocument/2006/relationships/oleObject" Target="../embeddings/oleObject3017.bin"/><Relationship Id="rId92" Type="http://schemas.openxmlformats.org/officeDocument/2006/relationships/oleObject" Target="../embeddings/oleObject2311.bin"/><Relationship Id="rId213" Type="http://schemas.openxmlformats.org/officeDocument/2006/relationships/oleObject" Target="../embeddings/oleObject2432.bin"/><Relationship Id="rId420" Type="http://schemas.openxmlformats.org/officeDocument/2006/relationships/oleObject" Target="../embeddings/oleObject2639.bin"/><Relationship Id="rId616" Type="http://schemas.openxmlformats.org/officeDocument/2006/relationships/oleObject" Target="../embeddings/oleObject2835.bin"/><Relationship Id="rId658" Type="http://schemas.openxmlformats.org/officeDocument/2006/relationships/oleObject" Target="../embeddings/oleObject2877.bin"/><Relationship Id="rId823" Type="http://schemas.openxmlformats.org/officeDocument/2006/relationships/oleObject" Target="../embeddings/oleObject3042.bin"/><Relationship Id="rId865" Type="http://schemas.openxmlformats.org/officeDocument/2006/relationships/oleObject" Target="../embeddings/oleObject3084.bin"/><Relationship Id="rId255" Type="http://schemas.openxmlformats.org/officeDocument/2006/relationships/oleObject" Target="../embeddings/oleObject2474.bin"/><Relationship Id="rId297" Type="http://schemas.openxmlformats.org/officeDocument/2006/relationships/oleObject" Target="../embeddings/oleObject2516.bin"/><Relationship Id="rId462" Type="http://schemas.openxmlformats.org/officeDocument/2006/relationships/oleObject" Target="../embeddings/oleObject2681.bin"/><Relationship Id="rId518" Type="http://schemas.openxmlformats.org/officeDocument/2006/relationships/oleObject" Target="../embeddings/oleObject2737.bin"/><Relationship Id="rId725" Type="http://schemas.openxmlformats.org/officeDocument/2006/relationships/oleObject" Target="../embeddings/oleObject2944.bin"/><Relationship Id="rId932" Type="http://schemas.openxmlformats.org/officeDocument/2006/relationships/oleObject" Target="../embeddings/oleObject3151.bin"/><Relationship Id="rId115" Type="http://schemas.openxmlformats.org/officeDocument/2006/relationships/oleObject" Target="../embeddings/oleObject2334.bin"/><Relationship Id="rId157" Type="http://schemas.openxmlformats.org/officeDocument/2006/relationships/oleObject" Target="../embeddings/oleObject2376.bin"/><Relationship Id="rId322" Type="http://schemas.openxmlformats.org/officeDocument/2006/relationships/oleObject" Target="../embeddings/oleObject2541.bin"/><Relationship Id="rId364" Type="http://schemas.openxmlformats.org/officeDocument/2006/relationships/oleObject" Target="../embeddings/oleObject2583.bin"/><Relationship Id="rId767" Type="http://schemas.openxmlformats.org/officeDocument/2006/relationships/oleObject" Target="../embeddings/oleObject2986.bin"/><Relationship Id="rId61" Type="http://schemas.openxmlformats.org/officeDocument/2006/relationships/oleObject" Target="../embeddings/oleObject2280.bin"/><Relationship Id="rId199" Type="http://schemas.openxmlformats.org/officeDocument/2006/relationships/oleObject" Target="../embeddings/oleObject2418.bin"/><Relationship Id="rId571" Type="http://schemas.openxmlformats.org/officeDocument/2006/relationships/oleObject" Target="../embeddings/oleObject2790.bin"/><Relationship Id="rId627" Type="http://schemas.openxmlformats.org/officeDocument/2006/relationships/oleObject" Target="../embeddings/oleObject2846.bin"/><Relationship Id="rId669" Type="http://schemas.openxmlformats.org/officeDocument/2006/relationships/oleObject" Target="../embeddings/oleObject2888.bin"/><Relationship Id="rId834" Type="http://schemas.openxmlformats.org/officeDocument/2006/relationships/oleObject" Target="../embeddings/oleObject3053.bin"/><Relationship Id="rId876" Type="http://schemas.openxmlformats.org/officeDocument/2006/relationships/oleObject" Target="../embeddings/oleObject3095.bin"/><Relationship Id="rId19" Type="http://schemas.openxmlformats.org/officeDocument/2006/relationships/oleObject" Target="../embeddings/oleObject2238.bin"/><Relationship Id="rId224" Type="http://schemas.openxmlformats.org/officeDocument/2006/relationships/oleObject" Target="../embeddings/oleObject2443.bin"/><Relationship Id="rId266" Type="http://schemas.openxmlformats.org/officeDocument/2006/relationships/oleObject" Target="../embeddings/oleObject2485.bin"/><Relationship Id="rId431" Type="http://schemas.openxmlformats.org/officeDocument/2006/relationships/oleObject" Target="../embeddings/oleObject2650.bin"/><Relationship Id="rId473" Type="http://schemas.openxmlformats.org/officeDocument/2006/relationships/oleObject" Target="../embeddings/oleObject2692.bin"/><Relationship Id="rId529" Type="http://schemas.openxmlformats.org/officeDocument/2006/relationships/oleObject" Target="../embeddings/oleObject2748.bin"/><Relationship Id="rId680" Type="http://schemas.openxmlformats.org/officeDocument/2006/relationships/oleObject" Target="../embeddings/oleObject2899.bin"/><Relationship Id="rId736" Type="http://schemas.openxmlformats.org/officeDocument/2006/relationships/oleObject" Target="../embeddings/oleObject2955.bin"/><Relationship Id="rId901" Type="http://schemas.openxmlformats.org/officeDocument/2006/relationships/oleObject" Target="../embeddings/oleObject3120.bin"/><Relationship Id="rId30" Type="http://schemas.openxmlformats.org/officeDocument/2006/relationships/oleObject" Target="../embeddings/oleObject2249.bin"/><Relationship Id="rId126" Type="http://schemas.openxmlformats.org/officeDocument/2006/relationships/oleObject" Target="../embeddings/oleObject2345.bin"/><Relationship Id="rId168" Type="http://schemas.openxmlformats.org/officeDocument/2006/relationships/oleObject" Target="../embeddings/oleObject2387.bin"/><Relationship Id="rId333" Type="http://schemas.openxmlformats.org/officeDocument/2006/relationships/oleObject" Target="../embeddings/oleObject2552.bin"/><Relationship Id="rId540" Type="http://schemas.openxmlformats.org/officeDocument/2006/relationships/oleObject" Target="../embeddings/oleObject2759.bin"/><Relationship Id="rId778" Type="http://schemas.openxmlformats.org/officeDocument/2006/relationships/oleObject" Target="../embeddings/oleObject2997.bin"/><Relationship Id="rId943" Type="http://schemas.openxmlformats.org/officeDocument/2006/relationships/oleObject" Target="../embeddings/oleObject3162.bin"/><Relationship Id="rId72" Type="http://schemas.openxmlformats.org/officeDocument/2006/relationships/oleObject" Target="../embeddings/oleObject2291.bin"/><Relationship Id="rId375" Type="http://schemas.openxmlformats.org/officeDocument/2006/relationships/oleObject" Target="../embeddings/oleObject2594.bin"/><Relationship Id="rId582" Type="http://schemas.openxmlformats.org/officeDocument/2006/relationships/oleObject" Target="../embeddings/oleObject2801.bin"/><Relationship Id="rId638" Type="http://schemas.openxmlformats.org/officeDocument/2006/relationships/oleObject" Target="../embeddings/oleObject2857.bin"/><Relationship Id="rId803" Type="http://schemas.openxmlformats.org/officeDocument/2006/relationships/oleObject" Target="../embeddings/oleObject3022.bin"/><Relationship Id="rId845" Type="http://schemas.openxmlformats.org/officeDocument/2006/relationships/oleObject" Target="../embeddings/oleObject3064.bin"/><Relationship Id="rId3" Type="http://schemas.openxmlformats.org/officeDocument/2006/relationships/oleObject" Target="../embeddings/oleObject2224.bin"/><Relationship Id="rId235" Type="http://schemas.openxmlformats.org/officeDocument/2006/relationships/oleObject" Target="../embeddings/oleObject2454.bin"/><Relationship Id="rId277" Type="http://schemas.openxmlformats.org/officeDocument/2006/relationships/oleObject" Target="../embeddings/oleObject2496.bin"/><Relationship Id="rId400" Type="http://schemas.openxmlformats.org/officeDocument/2006/relationships/oleObject" Target="../embeddings/oleObject2619.bin"/><Relationship Id="rId442" Type="http://schemas.openxmlformats.org/officeDocument/2006/relationships/oleObject" Target="../embeddings/oleObject2661.bin"/><Relationship Id="rId484" Type="http://schemas.openxmlformats.org/officeDocument/2006/relationships/oleObject" Target="../embeddings/oleObject2703.bin"/><Relationship Id="rId705" Type="http://schemas.openxmlformats.org/officeDocument/2006/relationships/oleObject" Target="../embeddings/oleObject2924.bin"/><Relationship Id="rId887" Type="http://schemas.openxmlformats.org/officeDocument/2006/relationships/oleObject" Target="../embeddings/oleObject3106.bin"/><Relationship Id="rId137" Type="http://schemas.openxmlformats.org/officeDocument/2006/relationships/oleObject" Target="../embeddings/oleObject2356.bin"/><Relationship Id="rId302" Type="http://schemas.openxmlformats.org/officeDocument/2006/relationships/oleObject" Target="../embeddings/oleObject2521.bin"/><Relationship Id="rId344" Type="http://schemas.openxmlformats.org/officeDocument/2006/relationships/oleObject" Target="../embeddings/oleObject2563.bin"/><Relationship Id="rId691" Type="http://schemas.openxmlformats.org/officeDocument/2006/relationships/oleObject" Target="../embeddings/oleObject2910.bin"/><Relationship Id="rId747" Type="http://schemas.openxmlformats.org/officeDocument/2006/relationships/oleObject" Target="../embeddings/oleObject2966.bin"/><Relationship Id="rId789" Type="http://schemas.openxmlformats.org/officeDocument/2006/relationships/oleObject" Target="../embeddings/oleObject3008.bin"/><Relationship Id="rId912" Type="http://schemas.openxmlformats.org/officeDocument/2006/relationships/oleObject" Target="../embeddings/oleObject3131.bin"/><Relationship Id="rId954" Type="http://schemas.openxmlformats.org/officeDocument/2006/relationships/image" Target="../media/image84.emf"/><Relationship Id="rId41" Type="http://schemas.openxmlformats.org/officeDocument/2006/relationships/oleObject" Target="../embeddings/oleObject2260.bin"/><Relationship Id="rId83" Type="http://schemas.openxmlformats.org/officeDocument/2006/relationships/oleObject" Target="../embeddings/oleObject2302.bin"/><Relationship Id="rId179" Type="http://schemas.openxmlformats.org/officeDocument/2006/relationships/oleObject" Target="../embeddings/oleObject2398.bin"/><Relationship Id="rId386" Type="http://schemas.openxmlformats.org/officeDocument/2006/relationships/oleObject" Target="../embeddings/oleObject2605.bin"/><Relationship Id="rId551" Type="http://schemas.openxmlformats.org/officeDocument/2006/relationships/oleObject" Target="../embeddings/oleObject2770.bin"/><Relationship Id="rId593" Type="http://schemas.openxmlformats.org/officeDocument/2006/relationships/oleObject" Target="../embeddings/oleObject2812.bin"/><Relationship Id="rId607" Type="http://schemas.openxmlformats.org/officeDocument/2006/relationships/oleObject" Target="../embeddings/oleObject2826.bin"/><Relationship Id="rId649" Type="http://schemas.openxmlformats.org/officeDocument/2006/relationships/oleObject" Target="../embeddings/oleObject2868.bin"/><Relationship Id="rId814" Type="http://schemas.openxmlformats.org/officeDocument/2006/relationships/oleObject" Target="../embeddings/oleObject3033.bin"/><Relationship Id="rId856" Type="http://schemas.openxmlformats.org/officeDocument/2006/relationships/oleObject" Target="../embeddings/oleObject3075.bin"/><Relationship Id="rId190" Type="http://schemas.openxmlformats.org/officeDocument/2006/relationships/oleObject" Target="../embeddings/oleObject2409.bin"/><Relationship Id="rId204" Type="http://schemas.openxmlformats.org/officeDocument/2006/relationships/oleObject" Target="../embeddings/oleObject2423.bin"/><Relationship Id="rId246" Type="http://schemas.openxmlformats.org/officeDocument/2006/relationships/oleObject" Target="../embeddings/oleObject2465.bin"/><Relationship Id="rId288" Type="http://schemas.openxmlformats.org/officeDocument/2006/relationships/oleObject" Target="../embeddings/oleObject2507.bin"/><Relationship Id="rId411" Type="http://schemas.openxmlformats.org/officeDocument/2006/relationships/oleObject" Target="../embeddings/oleObject2630.bin"/><Relationship Id="rId453" Type="http://schemas.openxmlformats.org/officeDocument/2006/relationships/oleObject" Target="../embeddings/oleObject2672.bin"/><Relationship Id="rId509" Type="http://schemas.openxmlformats.org/officeDocument/2006/relationships/oleObject" Target="../embeddings/oleObject2728.bin"/><Relationship Id="rId660" Type="http://schemas.openxmlformats.org/officeDocument/2006/relationships/oleObject" Target="../embeddings/oleObject2879.bin"/><Relationship Id="rId898" Type="http://schemas.openxmlformats.org/officeDocument/2006/relationships/oleObject" Target="../embeddings/oleObject3117.bin"/><Relationship Id="rId106" Type="http://schemas.openxmlformats.org/officeDocument/2006/relationships/oleObject" Target="../embeddings/oleObject2325.bin"/><Relationship Id="rId313" Type="http://schemas.openxmlformats.org/officeDocument/2006/relationships/oleObject" Target="../embeddings/oleObject2532.bin"/><Relationship Id="rId495" Type="http://schemas.openxmlformats.org/officeDocument/2006/relationships/oleObject" Target="../embeddings/oleObject2714.bin"/><Relationship Id="rId716" Type="http://schemas.openxmlformats.org/officeDocument/2006/relationships/oleObject" Target="../embeddings/oleObject2935.bin"/><Relationship Id="rId758" Type="http://schemas.openxmlformats.org/officeDocument/2006/relationships/oleObject" Target="../embeddings/oleObject2977.bin"/><Relationship Id="rId923" Type="http://schemas.openxmlformats.org/officeDocument/2006/relationships/oleObject" Target="../embeddings/oleObject3142.bin"/><Relationship Id="rId10" Type="http://schemas.openxmlformats.org/officeDocument/2006/relationships/oleObject" Target="../embeddings/oleObject2229.bin"/><Relationship Id="rId52" Type="http://schemas.openxmlformats.org/officeDocument/2006/relationships/oleObject" Target="../embeddings/oleObject2271.bin"/><Relationship Id="rId94" Type="http://schemas.openxmlformats.org/officeDocument/2006/relationships/oleObject" Target="../embeddings/oleObject2313.bin"/><Relationship Id="rId148" Type="http://schemas.openxmlformats.org/officeDocument/2006/relationships/oleObject" Target="../embeddings/oleObject2367.bin"/><Relationship Id="rId355" Type="http://schemas.openxmlformats.org/officeDocument/2006/relationships/oleObject" Target="../embeddings/oleObject2574.bin"/><Relationship Id="rId397" Type="http://schemas.openxmlformats.org/officeDocument/2006/relationships/oleObject" Target="../embeddings/oleObject2616.bin"/><Relationship Id="rId520" Type="http://schemas.openxmlformats.org/officeDocument/2006/relationships/oleObject" Target="../embeddings/oleObject2739.bin"/><Relationship Id="rId562" Type="http://schemas.openxmlformats.org/officeDocument/2006/relationships/oleObject" Target="../embeddings/oleObject2781.bin"/><Relationship Id="rId618" Type="http://schemas.openxmlformats.org/officeDocument/2006/relationships/oleObject" Target="../embeddings/oleObject2837.bin"/><Relationship Id="rId825" Type="http://schemas.openxmlformats.org/officeDocument/2006/relationships/oleObject" Target="../embeddings/oleObject3044.bin"/><Relationship Id="rId215" Type="http://schemas.openxmlformats.org/officeDocument/2006/relationships/oleObject" Target="../embeddings/oleObject2434.bin"/><Relationship Id="rId257" Type="http://schemas.openxmlformats.org/officeDocument/2006/relationships/oleObject" Target="../embeddings/oleObject2476.bin"/><Relationship Id="rId422" Type="http://schemas.openxmlformats.org/officeDocument/2006/relationships/oleObject" Target="../embeddings/oleObject2641.bin"/><Relationship Id="rId464" Type="http://schemas.openxmlformats.org/officeDocument/2006/relationships/oleObject" Target="../embeddings/oleObject2683.bin"/><Relationship Id="rId867" Type="http://schemas.openxmlformats.org/officeDocument/2006/relationships/oleObject" Target="../embeddings/oleObject3086.bin"/><Relationship Id="rId299" Type="http://schemas.openxmlformats.org/officeDocument/2006/relationships/oleObject" Target="../embeddings/oleObject2518.bin"/><Relationship Id="rId727" Type="http://schemas.openxmlformats.org/officeDocument/2006/relationships/oleObject" Target="../embeddings/oleObject2946.bin"/><Relationship Id="rId934" Type="http://schemas.openxmlformats.org/officeDocument/2006/relationships/oleObject" Target="../embeddings/oleObject3153.bin"/><Relationship Id="rId63" Type="http://schemas.openxmlformats.org/officeDocument/2006/relationships/oleObject" Target="../embeddings/oleObject2282.bin"/><Relationship Id="rId159" Type="http://schemas.openxmlformats.org/officeDocument/2006/relationships/oleObject" Target="../embeddings/oleObject2378.bin"/><Relationship Id="rId366" Type="http://schemas.openxmlformats.org/officeDocument/2006/relationships/oleObject" Target="../embeddings/oleObject2585.bin"/><Relationship Id="rId573" Type="http://schemas.openxmlformats.org/officeDocument/2006/relationships/oleObject" Target="../embeddings/oleObject2792.bin"/><Relationship Id="rId780" Type="http://schemas.openxmlformats.org/officeDocument/2006/relationships/oleObject" Target="../embeddings/oleObject2999.bin"/><Relationship Id="rId226" Type="http://schemas.openxmlformats.org/officeDocument/2006/relationships/oleObject" Target="../embeddings/oleObject2445.bin"/><Relationship Id="rId433" Type="http://schemas.openxmlformats.org/officeDocument/2006/relationships/oleObject" Target="../embeddings/oleObject2652.bin"/><Relationship Id="rId878" Type="http://schemas.openxmlformats.org/officeDocument/2006/relationships/oleObject" Target="../embeddings/oleObject3097.bin"/><Relationship Id="rId640" Type="http://schemas.openxmlformats.org/officeDocument/2006/relationships/oleObject" Target="../embeddings/oleObject2859.bin"/><Relationship Id="rId738" Type="http://schemas.openxmlformats.org/officeDocument/2006/relationships/oleObject" Target="../embeddings/oleObject2957.bin"/><Relationship Id="rId945" Type="http://schemas.openxmlformats.org/officeDocument/2006/relationships/oleObject" Target="../embeddings/oleObject3164.bin"/><Relationship Id="rId74" Type="http://schemas.openxmlformats.org/officeDocument/2006/relationships/oleObject" Target="../embeddings/oleObject2293.bin"/><Relationship Id="rId377" Type="http://schemas.openxmlformats.org/officeDocument/2006/relationships/oleObject" Target="../embeddings/oleObject2596.bin"/><Relationship Id="rId500" Type="http://schemas.openxmlformats.org/officeDocument/2006/relationships/oleObject" Target="../embeddings/oleObject2719.bin"/><Relationship Id="rId584" Type="http://schemas.openxmlformats.org/officeDocument/2006/relationships/oleObject" Target="../embeddings/oleObject2803.bin"/><Relationship Id="rId805" Type="http://schemas.openxmlformats.org/officeDocument/2006/relationships/oleObject" Target="../embeddings/oleObject3024.bin"/><Relationship Id="rId5" Type="http://schemas.openxmlformats.org/officeDocument/2006/relationships/oleObject" Target="../embeddings/oleObject2225.bin"/><Relationship Id="rId237" Type="http://schemas.openxmlformats.org/officeDocument/2006/relationships/oleObject" Target="../embeddings/oleObject2456.bin"/><Relationship Id="rId791" Type="http://schemas.openxmlformats.org/officeDocument/2006/relationships/oleObject" Target="../embeddings/oleObject3010.bin"/><Relationship Id="rId889" Type="http://schemas.openxmlformats.org/officeDocument/2006/relationships/oleObject" Target="../embeddings/oleObject3108.bin"/><Relationship Id="rId444" Type="http://schemas.openxmlformats.org/officeDocument/2006/relationships/oleObject" Target="../embeddings/oleObject2663.bin"/><Relationship Id="rId651" Type="http://schemas.openxmlformats.org/officeDocument/2006/relationships/oleObject" Target="../embeddings/oleObject2870.bin"/><Relationship Id="rId749" Type="http://schemas.openxmlformats.org/officeDocument/2006/relationships/oleObject" Target="../embeddings/oleObject2968.bin"/><Relationship Id="rId290" Type="http://schemas.openxmlformats.org/officeDocument/2006/relationships/oleObject" Target="../embeddings/oleObject2509.bin"/><Relationship Id="rId304" Type="http://schemas.openxmlformats.org/officeDocument/2006/relationships/oleObject" Target="../embeddings/oleObject2523.bin"/><Relationship Id="rId388" Type="http://schemas.openxmlformats.org/officeDocument/2006/relationships/oleObject" Target="../embeddings/oleObject2607.bin"/><Relationship Id="rId511" Type="http://schemas.openxmlformats.org/officeDocument/2006/relationships/oleObject" Target="../embeddings/oleObject2730.bin"/><Relationship Id="rId609" Type="http://schemas.openxmlformats.org/officeDocument/2006/relationships/oleObject" Target="../embeddings/oleObject2828.bin"/><Relationship Id="rId956" Type="http://schemas.openxmlformats.org/officeDocument/2006/relationships/image" Target="../media/image85.jpeg"/><Relationship Id="rId85" Type="http://schemas.openxmlformats.org/officeDocument/2006/relationships/oleObject" Target="../embeddings/oleObject2304.bin"/><Relationship Id="rId150" Type="http://schemas.openxmlformats.org/officeDocument/2006/relationships/oleObject" Target="../embeddings/oleObject2369.bin"/><Relationship Id="rId595" Type="http://schemas.openxmlformats.org/officeDocument/2006/relationships/oleObject" Target="../embeddings/oleObject2814.bin"/><Relationship Id="rId816" Type="http://schemas.openxmlformats.org/officeDocument/2006/relationships/oleObject" Target="../embeddings/oleObject3035.bin"/><Relationship Id="rId248" Type="http://schemas.openxmlformats.org/officeDocument/2006/relationships/oleObject" Target="../embeddings/oleObject2467.bin"/><Relationship Id="rId455" Type="http://schemas.openxmlformats.org/officeDocument/2006/relationships/oleObject" Target="../embeddings/oleObject2674.bin"/><Relationship Id="rId662" Type="http://schemas.openxmlformats.org/officeDocument/2006/relationships/oleObject" Target="../embeddings/oleObject2881.bin"/><Relationship Id="rId12" Type="http://schemas.openxmlformats.org/officeDocument/2006/relationships/oleObject" Target="../embeddings/oleObject2231.bin"/><Relationship Id="rId108" Type="http://schemas.openxmlformats.org/officeDocument/2006/relationships/oleObject" Target="../embeddings/oleObject2327.bin"/><Relationship Id="rId315" Type="http://schemas.openxmlformats.org/officeDocument/2006/relationships/oleObject" Target="../embeddings/oleObject2534.bin"/><Relationship Id="rId522" Type="http://schemas.openxmlformats.org/officeDocument/2006/relationships/oleObject" Target="../embeddings/oleObject2741.bin"/><Relationship Id="rId96" Type="http://schemas.openxmlformats.org/officeDocument/2006/relationships/oleObject" Target="../embeddings/oleObject2315.bin"/><Relationship Id="rId161" Type="http://schemas.openxmlformats.org/officeDocument/2006/relationships/oleObject" Target="../embeddings/oleObject2380.bin"/><Relationship Id="rId399" Type="http://schemas.openxmlformats.org/officeDocument/2006/relationships/oleObject" Target="../embeddings/oleObject2618.bin"/><Relationship Id="rId827" Type="http://schemas.openxmlformats.org/officeDocument/2006/relationships/oleObject" Target="../embeddings/oleObject3046.bin"/><Relationship Id="rId259" Type="http://schemas.openxmlformats.org/officeDocument/2006/relationships/oleObject" Target="../embeddings/oleObject2478.bin"/><Relationship Id="rId466" Type="http://schemas.openxmlformats.org/officeDocument/2006/relationships/oleObject" Target="../embeddings/oleObject2685.bin"/><Relationship Id="rId673" Type="http://schemas.openxmlformats.org/officeDocument/2006/relationships/oleObject" Target="../embeddings/oleObject2892.bin"/><Relationship Id="rId880" Type="http://schemas.openxmlformats.org/officeDocument/2006/relationships/oleObject" Target="../embeddings/oleObject3099.bin"/><Relationship Id="rId23" Type="http://schemas.openxmlformats.org/officeDocument/2006/relationships/oleObject" Target="../embeddings/oleObject2242.bin"/><Relationship Id="rId119" Type="http://schemas.openxmlformats.org/officeDocument/2006/relationships/oleObject" Target="../embeddings/oleObject2338.bin"/><Relationship Id="rId326" Type="http://schemas.openxmlformats.org/officeDocument/2006/relationships/oleObject" Target="../embeddings/oleObject2545.bin"/><Relationship Id="rId533" Type="http://schemas.openxmlformats.org/officeDocument/2006/relationships/oleObject" Target="../embeddings/oleObject2752.bin"/><Relationship Id="rId740" Type="http://schemas.openxmlformats.org/officeDocument/2006/relationships/oleObject" Target="../embeddings/oleObject2959.bin"/><Relationship Id="rId838" Type="http://schemas.openxmlformats.org/officeDocument/2006/relationships/oleObject" Target="../embeddings/oleObject3057.bin"/><Relationship Id="rId172" Type="http://schemas.openxmlformats.org/officeDocument/2006/relationships/oleObject" Target="../embeddings/oleObject2391.bin"/><Relationship Id="rId477" Type="http://schemas.openxmlformats.org/officeDocument/2006/relationships/oleObject" Target="../embeddings/oleObject2696.bin"/><Relationship Id="rId600" Type="http://schemas.openxmlformats.org/officeDocument/2006/relationships/oleObject" Target="../embeddings/oleObject2819.bin"/><Relationship Id="rId684" Type="http://schemas.openxmlformats.org/officeDocument/2006/relationships/oleObject" Target="../embeddings/oleObject2903.bin"/><Relationship Id="rId337" Type="http://schemas.openxmlformats.org/officeDocument/2006/relationships/oleObject" Target="../embeddings/oleObject2556.bin"/><Relationship Id="rId891" Type="http://schemas.openxmlformats.org/officeDocument/2006/relationships/oleObject" Target="../embeddings/oleObject3110.bin"/><Relationship Id="rId905" Type="http://schemas.openxmlformats.org/officeDocument/2006/relationships/oleObject" Target="../embeddings/oleObject3124.bin"/><Relationship Id="rId34" Type="http://schemas.openxmlformats.org/officeDocument/2006/relationships/oleObject" Target="../embeddings/oleObject2253.bin"/><Relationship Id="rId544" Type="http://schemas.openxmlformats.org/officeDocument/2006/relationships/oleObject" Target="../embeddings/oleObject2763.bin"/><Relationship Id="rId751" Type="http://schemas.openxmlformats.org/officeDocument/2006/relationships/oleObject" Target="../embeddings/oleObject2970.bin"/><Relationship Id="rId849" Type="http://schemas.openxmlformats.org/officeDocument/2006/relationships/oleObject" Target="../embeddings/oleObject3068.bin"/><Relationship Id="rId183" Type="http://schemas.openxmlformats.org/officeDocument/2006/relationships/oleObject" Target="../embeddings/oleObject2402.bin"/><Relationship Id="rId390" Type="http://schemas.openxmlformats.org/officeDocument/2006/relationships/oleObject" Target="../embeddings/oleObject2609.bin"/><Relationship Id="rId404" Type="http://schemas.openxmlformats.org/officeDocument/2006/relationships/oleObject" Target="../embeddings/oleObject2623.bin"/><Relationship Id="rId611" Type="http://schemas.openxmlformats.org/officeDocument/2006/relationships/oleObject" Target="../embeddings/oleObject2830.bin"/><Relationship Id="rId250" Type="http://schemas.openxmlformats.org/officeDocument/2006/relationships/oleObject" Target="../embeddings/oleObject2469.bin"/><Relationship Id="rId488" Type="http://schemas.openxmlformats.org/officeDocument/2006/relationships/oleObject" Target="../embeddings/oleObject2707.bin"/><Relationship Id="rId695" Type="http://schemas.openxmlformats.org/officeDocument/2006/relationships/oleObject" Target="../embeddings/oleObject2914.bin"/><Relationship Id="rId709" Type="http://schemas.openxmlformats.org/officeDocument/2006/relationships/oleObject" Target="../embeddings/oleObject2928.bin"/><Relationship Id="rId916" Type="http://schemas.openxmlformats.org/officeDocument/2006/relationships/oleObject" Target="../embeddings/oleObject3135.bin"/><Relationship Id="rId45" Type="http://schemas.openxmlformats.org/officeDocument/2006/relationships/oleObject" Target="../embeddings/oleObject2264.bin"/><Relationship Id="rId110" Type="http://schemas.openxmlformats.org/officeDocument/2006/relationships/oleObject" Target="../embeddings/oleObject2329.bin"/><Relationship Id="rId348" Type="http://schemas.openxmlformats.org/officeDocument/2006/relationships/oleObject" Target="../embeddings/oleObject2567.bin"/><Relationship Id="rId555" Type="http://schemas.openxmlformats.org/officeDocument/2006/relationships/oleObject" Target="../embeddings/oleObject2774.bin"/><Relationship Id="rId762" Type="http://schemas.openxmlformats.org/officeDocument/2006/relationships/oleObject" Target="../embeddings/oleObject2981.bin"/><Relationship Id="rId194" Type="http://schemas.openxmlformats.org/officeDocument/2006/relationships/oleObject" Target="../embeddings/oleObject2413.bin"/><Relationship Id="rId208" Type="http://schemas.openxmlformats.org/officeDocument/2006/relationships/oleObject" Target="../embeddings/oleObject2427.bin"/><Relationship Id="rId415" Type="http://schemas.openxmlformats.org/officeDocument/2006/relationships/oleObject" Target="../embeddings/oleObject2634.bin"/><Relationship Id="rId622" Type="http://schemas.openxmlformats.org/officeDocument/2006/relationships/oleObject" Target="../embeddings/oleObject2841.bin"/><Relationship Id="rId261" Type="http://schemas.openxmlformats.org/officeDocument/2006/relationships/oleObject" Target="../embeddings/oleObject2480.bin"/><Relationship Id="rId499" Type="http://schemas.openxmlformats.org/officeDocument/2006/relationships/oleObject" Target="../embeddings/oleObject2718.bin"/><Relationship Id="rId927" Type="http://schemas.openxmlformats.org/officeDocument/2006/relationships/oleObject" Target="../embeddings/oleObject3146.bin"/><Relationship Id="rId56" Type="http://schemas.openxmlformats.org/officeDocument/2006/relationships/oleObject" Target="../embeddings/oleObject2275.bin"/><Relationship Id="rId359" Type="http://schemas.openxmlformats.org/officeDocument/2006/relationships/oleObject" Target="../embeddings/oleObject2578.bin"/><Relationship Id="rId566" Type="http://schemas.openxmlformats.org/officeDocument/2006/relationships/oleObject" Target="../embeddings/oleObject2785.bin"/><Relationship Id="rId773" Type="http://schemas.openxmlformats.org/officeDocument/2006/relationships/oleObject" Target="../embeddings/oleObject2992.bin"/><Relationship Id="rId121" Type="http://schemas.openxmlformats.org/officeDocument/2006/relationships/oleObject" Target="../embeddings/oleObject2340.bin"/><Relationship Id="rId219" Type="http://schemas.openxmlformats.org/officeDocument/2006/relationships/oleObject" Target="../embeddings/oleObject2438.bin"/><Relationship Id="rId426" Type="http://schemas.openxmlformats.org/officeDocument/2006/relationships/oleObject" Target="../embeddings/oleObject2645.bin"/><Relationship Id="rId633" Type="http://schemas.openxmlformats.org/officeDocument/2006/relationships/oleObject" Target="../embeddings/oleObject2852.bin"/><Relationship Id="rId840" Type="http://schemas.openxmlformats.org/officeDocument/2006/relationships/oleObject" Target="../embeddings/oleObject3059.bin"/><Relationship Id="rId938" Type="http://schemas.openxmlformats.org/officeDocument/2006/relationships/oleObject" Target="../embeddings/oleObject3157.bin"/><Relationship Id="rId67" Type="http://schemas.openxmlformats.org/officeDocument/2006/relationships/oleObject" Target="../embeddings/oleObject2286.bin"/><Relationship Id="rId272" Type="http://schemas.openxmlformats.org/officeDocument/2006/relationships/oleObject" Target="../embeddings/oleObject2491.bin"/><Relationship Id="rId577" Type="http://schemas.openxmlformats.org/officeDocument/2006/relationships/oleObject" Target="../embeddings/oleObject2796.bin"/><Relationship Id="rId700" Type="http://schemas.openxmlformats.org/officeDocument/2006/relationships/oleObject" Target="../embeddings/oleObject2919.bin"/><Relationship Id="rId132" Type="http://schemas.openxmlformats.org/officeDocument/2006/relationships/oleObject" Target="../embeddings/oleObject2351.bin"/><Relationship Id="rId784" Type="http://schemas.openxmlformats.org/officeDocument/2006/relationships/oleObject" Target="../embeddings/oleObject3003.bin"/><Relationship Id="rId437" Type="http://schemas.openxmlformats.org/officeDocument/2006/relationships/oleObject" Target="../embeddings/oleObject2656.bin"/><Relationship Id="rId644" Type="http://schemas.openxmlformats.org/officeDocument/2006/relationships/oleObject" Target="../embeddings/oleObject2863.bin"/><Relationship Id="rId851" Type="http://schemas.openxmlformats.org/officeDocument/2006/relationships/oleObject" Target="../embeddings/oleObject3070.bin"/><Relationship Id="rId283" Type="http://schemas.openxmlformats.org/officeDocument/2006/relationships/oleObject" Target="../embeddings/oleObject2502.bin"/><Relationship Id="rId490" Type="http://schemas.openxmlformats.org/officeDocument/2006/relationships/oleObject" Target="../embeddings/oleObject2709.bin"/><Relationship Id="rId504" Type="http://schemas.openxmlformats.org/officeDocument/2006/relationships/oleObject" Target="../embeddings/oleObject2723.bin"/><Relationship Id="rId711" Type="http://schemas.openxmlformats.org/officeDocument/2006/relationships/oleObject" Target="../embeddings/oleObject2930.bin"/><Relationship Id="rId949" Type="http://schemas.openxmlformats.org/officeDocument/2006/relationships/oleObject" Target="../embeddings/oleObject3168.bin"/><Relationship Id="rId78" Type="http://schemas.openxmlformats.org/officeDocument/2006/relationships/oleObject" Target="../embeddings/oleObject2297.bin"/><Relationship Id="rId143" Type="http://schemas.openxmlformats.org/officeDocument/2006/relationships/oleObject" Target="../embeddings/oleObject2362.bin"/><Relationship Id="rId350" Type="http://schemas.openxmlformats.org/officeDocument/2006/relationships/oleObject" Target="../embeddings/oleObject2569.bin"/><Relationship Id="rId588" Type="http://schemas.openxmlformats.org/officeDocument/2006/relationships/oleObject" Target="../embeddings/oleObject2807.bin"/><Relationship Id="rId795" Type="http://schemas.openxmlformats.org/officeDocument/2006/relationships/oleObject" Target="../embeddings/oleObject3014.bin"/><Relationship Id="rId809" Type="http://schemas.openxmlformats.org/officeDocument/2006/relationships/oleObject" Target="../embeddings/oleObject3028.bin"/><Relationship Id="rId9" Type="http://schemas.openxmlformats.org/officeDocument/2006/relationships/oleObject" Target="../embeddings/oleObject2228.bin"/><Relationship Id="rId210" Type="http://schemas.openxmlformats.org/officeDocument/2006/relationships/oleObject" Target="../embeddings/oleObject2429.bin"/><Relationship Id="rId448" Type="http://schemas.openxmlformats.org/officeDocument/2006/relationships/oleObject" Target="../embeddings/oleObject2667.bin"/><Relationship Id="rId655" Type="http://schemas.openxmlformats.org/officeDocument/2006/relationships/oleObject" Target="../embeddings/oleObject2874.bin"/><Relationship Id="rId862" Type="http://schemas.openxmlformats.org/officeDocument/2006/relationships/oleObject" Target="../embeddings/oleObject308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75.bin"/><Relationship Id="rId3" Type="http://schemas.openxmlformats.org/officeDocument/2006/relationships/image" Target="../media/image94.gif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174.bin"/><Relationship Id="rId5" Type="http://schemas.openxmlformats.org/officeDocument/2006/relationships/image" Target="../media/image91.png"/><Relationship Id="rId4" Type="http://schemas.openxmlformats.org/officeDocument/2006/relationships/oleObject" Target="../embeddings/oleObject3173.bin"/><Relationship Id="rId9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image" Target="../media/image97.jpeg"/><Relationship Id="rId7" Type="http://schemas.openxmlformats.org/officeDocument/2006/relationships/oleObject" Target="../embeddings/oleObject317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5.emf"/><Relationship Id="rId5" Type="http://schemas.openxmlformats.org/officeDocument/2006/relationships/oleObject" Target="../embeddings/oleObject3176.bin"/><Relationship Id="rId4" Type="http://schemas.openxmlformats.org/officeDocument/2006/relationships/image" Target="../media/image98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113.bin"/><Relationship Id="rId299" Type="http://schemas.openxmlformats.org/officeDocument/2006/relationships/oleObject" Target="../embeddings/oleObject295.bin"/><Relationship Id="rId303" Type="http://schemas.openxmlformats.org/officeDocument/2006/relationships/oleObject" Target="../embeddings/oleObject299.bin"/><Relationship Id="rId21" Type="http://schemas.openxmlformats.org/officeDocument/2006/relationships/oleObject" Target="../embeddings/oleObject18.bin"/><Relationship Id="rId42" Type="http://schemas.openxmlformats.org/officeDocument/2006/relationships/oleObject" Target="../embeddings/oleObject38.bin"/><Relationship Id="rId63" Type="http://schemas.openxmlformats.org/officeDocument/2006/relationships/oleObject" Target="../embeddings/oleObject59.bin"/><Relationship Id="rId84" Type="http://schemas.openxmlformats.org/officeDocument/2006/relationships/oleObject" Target="../embeddings/oleObject80.bin"/><Relationship Id="rId138" Type="http://schemas.openxmlformats.org/officeDocument/2006/relationships/oleObject" Target="../embeddings/oleObject134.bin"/><Relationship Id="rId159" Type="http://schemas.openxmlformats.org/officeDocument/2006/relationships/oleObject" Target="../embeddings/oleObject155.bin"/><Relationship Id="rId324" Type="http://schemas.openxmlformats.org/officeDocument/2006/relationships/image" Target="../media/image33.png"/><Relationship Id="rId170" Type="http://schemas.openxmlformats.org/officeDocument/2006/relationships/oleObject" Target="../embeddings/oleObject166.bin"/><Relationship Id="rId191" Type="http://schemas.openxmlformats.org/officeDocument/2006/relationships/oleObject" Target="../embeddings/oleObject187.bin"/><Relationship Id="rId205" Type="http://schemas.openxmlformats.org/officeDocument/2006/relationships/oleObject" Target="../embeddings/oleObject201.bin"/><Relationship Id="rId226" Type="http://schemas.openxmlformats.org/officeDocument/2006/relationships/oleObject" Target="../embeddings/oleObject222.bin"/><Relationship Id="rId247" Type="http://schemas.openxmlformats.org/officeDocument/2006/relationships/oleObject" Target="../embeddings/oleObject243.bin"/><Relationship Id="rId107" Type="http://schemas.openxmlformats.org/officeDocument/2006/relationships/oleObject" Target="../embeddings/oleObject103.bin"/><Relationship Id="rId268" Type="http://schemas.openxmlformats.org/officeDocument/2006/relationships/oleObject" Target="../embeddings/oleObject264.bin"/><Relationship Id="rId289" Type="http://schemas.openxmlformats.org/officeDocument/2006/relationships/oleObject" Target="../embeddings/oleObject285.bin"/><Relationship Id="rId11" Type="http://schemas.openxmlformats.org/officeDocument/2006/relationships/oleObject" Target="../embeddings/oleObject8.bin"/><Relationship Id="rId32" Type="http://schemas.openxmlformats.org/officeDocument/2006/relationships/oleObject" Target="../embeddings/oleObject28.bin"/><Relationship Id="rId53" Type="http://schemas.openxmlformats.org/officeDocument/2006/relationships/oleObject" Target="../embeddings/oleObject49.bin"/><Relationship Id="rId74" Type="http://schemas.openxmlformats.org/officeDocument/2006/relationships/oleObject" Target="../embeddings/oleObject70.bin"/><Relationship Id="rId128" Type="http://schemas.openxmlformats.org/officeDocument/2006/relationships/oleObject" Target="../embeddings/oleObject124.bin"/><Relationship Id="rId149" Type="http://schemas.openxmlformats.org/officeDocument/2006/relationships/oleObject" Target="../embeddings/oleObject145.bin"/><Relationship Id="rId314" Type="http://schemas.openxmlformats.org/officeDocument/2006/relationships/oleObject" Target="../embeddings/oleObject310.bin"/><Relationship Id="rId5" Type="http://schemas.openxmlformats.org/officeDocument/2006/relationships/oleObject" Target="../embeddings/oleObject2.bin"/><Relationship Id="rId95" Type="http://schemas.openxmlformats.org/officeDocument/2006/relationships/oleObject" Target="../embeddings/oleObject91.bin"/><Relationship Id="rId160" Type="http://schemas.openxmlformats.org/officeDocument/2006/relationships/oleObject" Target="../embeddings/oleObject156.bin"/><Relationship Id="rId181" Type="http://schemas.openxmlformats.org/officeDocument/2006/relationships/oleObject" Target="../embeddings/oleObject177.bin"/><Relationship Id="rId216" Type="http://schemas.openxmlformats.org/officeDocument/2006/relationships/oleObject" Target="../embeddings/oleObject212.bin"/><Relationship Id="rId237" Type="http://schemas.openxmlformats.org/officeDocument/2006/relationships/oleObject" Target="../embeddings/oleObject233.bin"/><Relationship Id="rId258" Type="http://schemas.openxmlformats.org/officeDocument/2006/relationships/oleObject" Target="../embeddings/oleObject254.bin"/><Relationship Id="rId279" Type="http://schemas.openxmlformats.org/officeDocument/2006/relationships/oleObject" Target="../embeddings/oleObject275.bin"/><Relationship Id="rId22" Type="http://schemas.openxmlformats.org/officeDocument/2006/relationships/oleObject" Target="../embeddings/oleObject19.bin"/><Relationship Id="rId43" Type="http://schemas.openxmlformats.org/officeDocument/2006/relationships/oleObject" Target="../embeddings/oleObject39.bin"/><Relationship Id="rId64" Type="http://schemas.openxmlformats.org/officeDocument/2006/relationships/oleObject" Target="../embeddings/oleObject60.bin"/><Relationship Id="rId118" Type="http://schemas.openxmlformats.org/officeDocument/2006/relationships/oleObject" Target="../embeddings/oleObject114.bin"/><Relationship Id="rId139" Type="http://schemas.openxmlformats.org/officeDocument/2006/relationships/oleObject" Target="../embeddings/oleObject135.bin"/><Relationship Id="rId290" Type="http://schemas.openxmlformats.org/officeDocument/2006/relationships/oleObject" Target="../embeddings/oleObject286.bin"/><Relationship Id="rId304" Type="http://schemas.openxmlformats.org/officeDocument/2006/relationships/oleObject" Target="../embeddings/oleObject300.bin"/><Relationship Id="rId325" Type="http://schemas.openxmlformats.org/officeDocument/2006/relationships/image" Target="../media/image34.png"/><Relationship Id="rId85" Type="http://schemas.openxmlformats.org/officeDocument/2006/relationships/oleObject" Target="../embeddings/oleObject81.bin"/><Relationship Id="rId150" Type="http://schemas.openxmlformats.org/officeDocument/2006/relationships/oleObject" Target="../embeddings/oleObject146.bin"/><Relationship Id="rId171" Type="http://schemas.openxmlformats.org/officeDocument/2006/relationships/oleObject" Target="../embeddings/oleObject167.bin"/><Relationship Id="rId192" Type="http://schemas.openxmlformats.org/officeDocument/2006/relationships/oleObject" Target="../embeddings/oleObject188.bin"/><Relationship Id="rId206" Type="http://schemas.openxmlformats.org/officeDocument/2006/relationships/oleObject" Target="../embeddings/oleObject202.bin"/><Relationship Id="rId227" Type="http://schemas.openxmlformats.org/officeDocument/2006/relationships/oleObject" Target="../embeddings/oleObject223.bin"/><Relationship Id="rId248" Type="http://schemas.openxmlformats.org/officeDocument/2006/relationships/oleObject" Target="../embeddings/oleObject244.bin"/><Relationship Id="rId269" Type="http://schemas.openxmlformats.org/officeDocument/2006/relationships/oleObject" Target="../embeddings/oleObject265.bin"/><Relationship Id="rId12" Type="http://schemas.openxmlformats.org/officeDocument/2006/relationships/oleObject" Target="../embeddings/oleObject9.bin"/><Relationship Id="rId33" Type="http://schemas.openxmlformats.org/officeDocument/2006/relationships/oleObject" Target="../embeddings/oleObject29.bin"/><Relationship Id="rId108" Type="http://schemas.openxmlformats.org/officeDocument/2006/relationships/oleObject" Target="../embeddings/oleObject104.bin"/><Relationship Id="rId129" Type="http://schemas.openxmlformats.org/officeDocument/2006/relationships/oleObject" Target="../embeddings/oleObject125.bin"/><Relationship Id="rId280" Type="http://schemas.openxmlformats.org/officeDocument/2006/relationships/oleObject" Target="../embeddings/oleObject276.bin"/><Relationship Id="rId315" Type="http://schemas.openxmlformats.org/officeDocument/2006/relationships/oleObject" Target="../embeddings/oleObject311.bin"/><Relationship Id="rId54" Type="http://schemas.openxmlformats.org/officeDocument/2006/relationships/oleObject" Target="../embeddings/oleObject50.bin"/><Relationship Id="rId75" Type="http://schemas.openxmlformats.org/officeDocument/2006/relationships/oleObject" Target="../embeddings/oleObject71.bin"/><Relationship Id="rId96" Type="http://schemas.openxmlformats.org/officeDocument/2006/relationships/oleObject" Target="../embeddings/oleObject92.bin"/><Relationship Id="rId140" Type="http://schemas.openxmlformats.org/officeDocument/2006/relationships/oleObject" Target="../embeddings/oleObject136.bin"/><Relationship Id="rId161" Type="http://schemas.openxmlformats.org/officeDocument/2006/relationships/oleObject" Target="../embeddings/oleObject157.bin"/><Relationship Id="rId182" Type="http://schemas.openxmlformats.org/officeDocument/2006/relationships/oleObject" Target="../embeddings/oleObject178.bin"/><Relationship Id="rId217" Type="http://schemas.openxmlformats.org/officeDocument/2006/relationships/oleObject" Target="../embeddings/oleObject213.bin"/><Relationship Id="rId6" Type="http://schemas.openxmlformats.org/officeDocument/2006/relationships/oleObject" Target="../embeddings/oleObject3.bin"/><Relationship Id="rId238" Type="http://schemas.openxmlformats.org/officeDocument/2006/relationships/oleObject" Target="../embeddings/oleObject234.bin"/><Relationship Id="rId259" Type="http://schemas.openxmlformats.org/officeDocument/2006/relationships/oleObject" Target="../embeddings/oleObject255.bin"/><Relationship Id="rId23" Type="http://schemas.openxmlformats.org/officeDocument/2006/relationships/oleObject" Target="../embeddings/oleObject20.bin"/><Relationship Id="rId119" Type="http://schemas.openxmlformats.org/officeDocument/2006/relationships/oleObject" Target="../embeddings/oleObject115.bin"/><Relationship Id="rId270" Type="http://schemas.openxmlformats.org/officeDocument/2006/relationships/oleObject" Target="../embeddings/oleObject266.bin"/><Relationship Id="rId291" Type="http://schemas.openxmlformats.org/officeDocument/2006/relationships/oleObject" Target="../embeddings/oleObject287.bin"/><Relationship Id="rId305" Type="http://schemas.openxmlformats.org/officeDocument/2006/relationships/oleObject" Target="../embeddings/oleObject301.bin"/><Relationship Id="rId44" Type="http://schemas.openxmlformats.org/officeDocument/2006/relationships/oleObject" Target="../embeddings/oleObject40.bin"/><Relationship Id="rId65" Type="http://schemas.openxmlformats.org/officeDocument/2006/relationships/oleObject" Target="../embeddings/oleObject61.bin"/><Relationship Id="rId86" Type="http://schemas.openxmlformats.org/officeDocument/2006/relationships/oleObject" Target="../embeddings/oleObject82.bin"/><Relationship Id="rId130" Type="http://schemas.openxmlformats.org/officeDocument/2006/relationships/oleObject" Target="../embeddings/oleObject126.bin"/><Relationship Id="rId151" Type="http://schemas.openxmlformats.org/officeDocument/2006/relationships/oleObject" Target="../embeddings/oleObject147.bin"/><Relationship Id="rId172" Type="http://schemas.openxmlformats.org/officeDocument/2006/relationships/oleObject" Target="../embeddings/oleObject168.bin"/><Relationship Id="rId193" Type="http://schemas.openxmlformats.org/officeDocument/2006/relationships/oleObject" Target="../embeddings/oleObject189.bin"/><Relationship Id="rId207" Type="http://schemas.openxmlformats.org/officeDocument/2006/relationships/oleObject" Target="../embeddings/oleObject203.bin"/><Relationship Id="rId228" Type="http://schemas.openxmlformats.org/officeDocument/2006/relationships/oleObject" Target="../embeddings/oleObject224.bin"/><Relationship Id="rId249" Type="http://schemas.openxmlformats.org/officeDocument/2006/relationships/oleObject" Target="../embeddings/oleObject245.bin"/><Relationship Id="rId13" Type="http://schemas.openxmlformats.org/officeDocument/2006/relationships/oleObject" Target="../embeddings/oleObject10.bin"/><Relationship Id="rId109" Type="http://schemas.openxmlformats.org/officeDocument/2006/relationships/oleObject" Target="../embeddings/oleObject105.bin"/><Relationship Id="rId260" Type="http://schemas.openxmlformats.org/officeDocument/2006/relationships/oleObject" Target="../embeddings/oleObject256.bin"/><Relationship Id="rId281" Type="http://schemas.openxmlformats.org/officeDocument/2006/relationships/oleObject" Target="../embeddings/oleObject277.bin"/><Relationship Id="rId316" Type="http://schemas.openxmlformats.org/officeDocument/2006/relationships/oleObject" Target="../embeddings/oleObject312.bin"/><Relationship Id="rId34" Type="http://schemas.openxmlformats.org/officeDocument/2006/relationships/oleObject" Target="../embeddings/oleObject30.bin"/><Relationship Id="rId55" Type="http://schemas.openxmlformats.org/officeDocument/2006/relationships/oleObject" Target="../embeddings/oleObject51.bin"/><Relationship Id="rId76" Type="http://schemas.openxmlformats.org/officeDocument/2006/relationships/oleObject" Target="../embeddings/oleObject72.bin"/><Relationship Id="rId97" Type="http://schemas.openxmlformats.org/officeDocument/2006/relationships/oleObject" Target="../embeddings/oleObject93.bin"/><Relationship Id="rId120" Type="http://schemas.openxmlformats.org/officeDocument/2006/relationships/oleObject" Target="../embeddings/oleObject116.bin"/><Relationship Id="rId141" Type="http://schemas.openxmlformats.org/officeDocument/2006/relationships/oleObject" Target="../embeddings/oleObject137.bin"/><Relationship Id="rId7" Type="http://schemas.openxmlformats.org/officeDocument/2006/relationships/oleObject" Target="../embeddings/oleObject4.bin"/><Relationship Id="rId162" Type="http://schemas.openxmlformats.org/officeDocument/2006/relationships/oleObject" Target="../embeddings/oleObject158.bin"/><Relationship Id="rId183" Type="http://schemas.openxmlformats.org/officeDocument/2006/relationships/oleObject" Target="../embeddings/oleObject179.bin"/><Relationship Id="rId218" Type="http://schemas.openxmlformats.org/officeDocument/2006/relationships/oleObject" Target="../embeddings/oleObject214.bin"/><Relationship Id="rId239" Type="http://schemas.openxmlformats.org/officeDocument/2006/relationships/oleObject" Target="../embeddings/oleObject235.bin"/><Relationship Id="rId250" Type="http://schemas.openxmlformats.org/officeDocument/2006/relationships/oleObject" Target="../embeddings/oleObject246.bin"/><Relationship Id="rId271" Type="http://schemas.openxmlformats.org/officeDocument/2006/relationships/oleObject" Target="../embeddings/oleObject267.bin"/><Relationship Id="rId292" Type="http://schemas.openxmlformats.org/officeDocument/2006/relationships/oleObject" Target="../embeddings/oleObject288.bin"/><Relationship Id="rId306" Type="http://schemas.openxmlformats.org/officeDocument/2006/relationships/oleObject" Target="../embeddings/oleObject302.bin"/><Relationship Id="rId24" Type="http://schemas.openxmlformats.org/officeDocument/2006/relationships/oleObject" Target="../embeddings/oleObject21.bin"/><Relationship Id="rId45" Type="http://schemas.openxmlformats.org/officeDocument/2006/relationships/oleObject" Target="../embeddings/oleObject41.bin"/><Relationship Id="rId66" Type="http://schemas.openxmlformats.org/officeDocument/2006/relationships/oleObject" Target="../embeddings/oleObject62.bin"/><Relationship Id="rId87" Type="http://schemas.openxmlformats.org/officeDocument/2006/relationships/oleObject" Target="../embeddings/oleObject83.bin"/><Relationship Id="rId110" Type="http://schemas.openxmlformats.org/officeDocument/2006/relationships/oleObject" Target="../embeddings/oleObject106.bin"/><Relationship Id="rId131" Type="http://schemas.openxmlformats.org/officeDocument/2006/relationships/oleObject" Target="../embeddings/oleObject127.bin"/><Relationship Id="rId152" Type="http://schemas.openxmlformats.org/officeDocument/2006/relationships/oleObject" Target="../embeddings/oleObject148.bin"/><Relationship Id="rId173" Type="http://schemas.openxmlformats.org/officeDocument/2006/relationships/oleObject" Target="../embeddings/oleObject169.bin"/><Relationship Id="rId194" Type="http://schemas.openxmlformats.org/officeDocument/2006/relationships/oleObject" Target="../embeddings/oleObject190.bin"/><Relationship Id="rId208" Type="http://schemas.openxmlformats.org/officeDocument/2006/relationships/oleObject" Target="../embeddings/oleObject204.bin"/><Relationship Id="rId229" Type="http://schemas.openxmlformats.org/officeDocument/2006/relationships/oleObject" Target="../embeddings/oleObject225.bin"/><Relationship Id="rId240" Type="http://schemas.openxmlformats.org/officeDocument/2006/relationships/oleObject" Target="../embeddings/oleObject236.bin"/><Relationship Id="rId261" Type="http://schemas.openxmlformats.org/officeDocument/2006/relationships/oleObject" Target="../embeddings/oleObject257.bin"/><Relationship Id="rId14" Type="http://schemas.openxmlformats.org/officeDocument/2006/relationships/oleObject" Target="../embeddings/oleObject11.bin"/><Relationship Id="rId30" Type="http://schemas.openxmlformats.org/officeDocument/2006/relationships/oleObject" Target="../embeddings/oleObject26.bin"/><Relationship Id="rId35" Type="http://schemas.openxmlformats.org/officeDocument/2006/relationships/oleObject" Target="../embeddings/oleObject31.bin"/><Relationship Id="rId56" Type="http://schemas.openxmlformats.org/officeDocument/2006/relationships/oleObject" Target="../embeddings/oleObject52.bin"/><Relationship Id="rId77" Type="http://schemas.openxmlformats.org/officeDocument/2006/relationships/oleObject" Target="../embeddings/oleObject73.bin"/><Relationship Id="rId100" Type="http://schemas.openxmlformats.org/officeDocument/2006/relationships/oleObject" Target="../embeddings/oleObject96.bin"/><Relationship Id="rId105" Type="http://schemas.openxmlformats.org/officeDocument/2006/relationships/oleObject" Target="../embeddings/oleObject101.bin"/><Relationship Id="rId126" Type="http://schemas.openxmlformats.org/officeDocument/2006/relationships/oleObject" Target="../embeddings/oleObject122.bin"/><Relationship Id="rId147" Type="http://schemas.openxmlformats.org/officeDocument/2006/relationships/oleObject" Target="../embeddings/oleObject143.bin"/><Relationship Id="rId168" Type="http://schemas.openxmlformats.org/officeDocument/2006/relationships/oleObject" Target="../embeddings/oleObject164.bin"/><Relationship Id="rId282" Type="http://schemas.openxmlformats.org/officeDocument/2006/relationships/oleObject" Target="../embeddings/oleObject278.bin"/><Relationship Id="rId312" Type="http://schemas.openxmlformats.org/officeDocument/2006/relationships/oleObject" Target="../embeddings/oleObject308.bin"/><Relationship Id="rId317" Type="http://schemas.openxmlformats.org/officeDocument/2006/relationships/oleObject" Target="../embeddings/oleObject313.bin"/><Relationship Id="rId8" Type="http://schemas.openxmlformats.org/officeDocument/2006/relationships/oleObject" Target="../embeddings/oleObject5.bin"/><Relationship Id="rId51" Type="http://schemas.openxmlformats.org/officeDocument/2006/relationships/oleObject" Target="../embeddings/oleObject47.bin"/><Relationship Id="rId72" Type="http://schemas.openxmlformats.org/officeDocument/2006/relationships/oleObject" Target="../embeddings/oleObject68.bin"/><Relationship Id="rId93" Type="http://schemas.openxmlformats.org/officeDocument/2006/relationships/oleObject" Target="../embeddings/oleObject89.bin"/><Relationship Id="rId98" Type="http://schemas.openxmlformats.org/officeDocument/2006/relationships/oleObject" Target="../embeddings/oleObject94.bin"/><Relationship Id="rId121" Type="http://schemas.openxmlformats.org/officeDocument/2006/relationships/oleObject" Target="../embeddings/oleObject117.bin"/><Relationship Id="rId142" Type="http://schemas.openxmlformats.org/officeDocument/2006/relationships/oleObject" Target="../embeddings/oleObject138.bin"/><Relationship Id="rId163" Type="http://schemas.openxmlformats.org/officeDocument/2006/relationships/oleObject" Target="../embeddings/oleObject159.bin"/><Relationship Id="rId184" Type="http://schemas.openxmlformats.org/officeDocument/2006/relationships/oleObject" Target="../embeddings/oleObject180.bin"/><Relationship Id="rId189" Type="http://schemas.openxmlformats.org/officeDocument/2006/relationships/oleObject" Target="../embeddings/oleObject185.bin"/><Relationship Id="rId219" Type="http://schemas.openxmlformats.org/officeDocument/2006/relationships/oleObject" Target="../embeddings/oleObject215.bin"/><Relationship Id="rId3" Type="http://schemas.openxmlformats.org/officeDocument/2006/relationships/oleObject" Target="../embeddings/oleObject1.bin"/><Relationship Id="rId214" Type="http://schemas.openxmlformats.org/officeDocument/2006/relationships/oleObject" Target="../embeddings/oleObject210.bin"/><Relationship Id="rId230" Type="http://schemas.openxmlformats.org/officeDocument/2006/relationships/oleObject" Target="../embeddings/oleObject226.bin"/><Relationship Id="rId235" Type="http://schemas.openxmlformats.org/officeDocument/2006/relationships/oleObject" Target="../embeddings/oleObject231.bin"/><Relationship Id="rId251" Type="http://schemas.openxmlformats.org/officeDocument/2006/relationships/oleObject" Target="../embeddings/oleObject247.bin"/><Relationship Id="rId256" Type="http://schemas.openxmlformats.org/officeDocument/2006/relationships/oleObject" Target="../embeddings/oleObject252.bin"/><Relationship Id="rId277" Type="http://schemas.openxmlformats.org/officeDocument/2006/relationships/oleObject" Target="../embeddings/oleObject273.bin"/><Relationship Id="rId298" Type="http://schemas.openxmlformats.org/officeDocument/2006/relationships/oleObject" Target="../embeddings/oleObject294.bin"/><Relationship Id="rId25" Type="http://schemas.openxmlformats.org/officeDocument/2006/relationships/image" Target="../media/image31.png"/><Relationship Id="rId46" Type="http://schemas.openxmlformats.org/officeDocument/2006/relationships/oleObject" Target="../embeddings/oleObject42.bin"/><Relationship Id="rId67" Type="http://schemas.openxmlformats.org/officeDocument/2006/relationships/oleObject" Target="../embeddings/oleObject63.bin"/><Relationship Id="rId116" Type="http://schemas.openxmlformats.org/officeDocument/2006/relationships/oleObject" Target="../embeddings/oleObject112.bin"/><Relationship Id="rId137" Type="http://schemas.openxmlformats.org/officeDocument/2006/relationships/oleObject" Target="../embeddings/oleObject133.bin"/><Relationship Id="rId158" Type="http://schemas.openxmlformats.org/officeDocument/2006/relationships/oleObject" Target="../embeddings/oleObject154.bin"/><Relationship Id="rId272" Type="http://schemas.openxmlformats.org/officeDocument/2006/relationships/oleObject" Target="../embeddings/oleObject268.bin"/><Relationship Id="rId293" Type="http://schemas.openxmlformats.org/officeDocument/2006/relationships/oleObject" Target="../embeddings/oleObject289.bin"/><Relationship Id="rId302" Type="http://schemas.openxmlformats.org/officeDocument/2006/relationships/oleObject" Target="../embeddings/oleObject298.bin"/><Relationship Id="rId307" Type="http://schemas.openxmlformats.org/officeDocument/2006/relationships/oleObject" Target="../embeddings/oleObject303.bin"/><Relationship Id="rId323" Type="http://schemas.openxmlformats.org/officeDocument/2006/relationships/image" Target="../media/image32.png"/><Relationship Id="rId20" Type="http://schemas.openxmlformats.org/officeDocument/2006/relationships/oleObject" Target="../embeddings/oleObject17.bin"/><Relationship Id="rId41" Type="http://schemas.openxmlformats.org/officeDocument/2006/relationships/oleObject" Target="../embeddings/oleObject37.bin"/><Relationship Id="rId62" Type="http://schemas.openxmlformats.org/officeDocument/2006/relationships/oleObject" Target="../embeddings/oleObject58.bin"/><Relationship Id="rId83" Type="http://schemas.openxmlformats.org/officeDocument/2006/relationships/oleObject" Target="../embeddings/oleObject79.bin"/><Relationship Id="rId88" Type="http://schemas.openxmlformats.org/officeDocument/2006/relationships/oleObject" Target="../embeddings/oleObject84.bin"/><Relationship Id="rId111" Type="http://schemas.openxmlformats.org/officeDocument/2006/relationships/oleObject" Target="../embeddings/oleObject107.bin"/><Relationship Id="rId132" Type="http://schemas.openxmlformats.org/officeDocument/2006/relationships/oleObject" Target="../embeddings/oleObject128.bin"/><Relationship Id="rId153" Type="http://schemas.openxmlformats.org/officeDocument/2006/relationships/oleObject" Target="../embeddings/oleObject149.bin"/><Relationship Id="rId174" Type="http://schemas.openxmlformats.org/officeDocument/2006/relationships/oleObject" Target="../embeddings/oleObject170.bin"/><Relationship Id="rId179" Type="http://schemas.openxmlformats.org/officeDocument/2006/relationships/oleObject" Target="../embeddings/oleObject175.bin"/><Relationship Id="rId195" Type="http://schemas.openxmlformats.org/officeDocument/2006/relationships/oleObject" Target="../embeddings/oleObject191.bin"/><Relationship Id="rId209" Type="http://schemas.openxmlformats.org/officeDocument/2006/relationships/oleObject" Target="../embeddings/oleObject205.bin"/><Relationship Id="rId190" Type="http://schemas.openxmlformats.org/officeDocument/2006/relationships/oleObject" Target="../embeddings/oleObject186.bin"/><Relationship Id="rId204" Type="http://schemas.openxmlformats.org/officeDocument/2006/relationships/oleObject" Target="../embeddings/oleObject200.bin"/><Relationship Id="rId220" Type="http://schemas.openxmlformats.org/officeDocument/2006/relationships/oleObject" Target="../embeddings/oleObject216.bin"/><Relationship Id="rId225" Type="http://schemas.openxmlformats.org/officeDocument/2006/relationships/oleObject" Target="../embeddings/oleObject221.bin"/><Relationship Id="rId241" Type="http://schemas.openxmlformats.org/officeDocument/2006/relationships/oleObject" Target="../embeddings/oleObject237.bin"/><Relationship Id="rId246" Type="http://schemas.openxmlformats.org/officeDocument/2006/relationships/oleObject" Target="../embeddings/oleObject242.bin"/><Relationship Id="rId267" Type="http://schemas.openxmlformats.org/officeDocument/2006/relationships/oleObject" Target="../embeddings/oleObject263.bin"/><Relationship Id="rId288" Type="http://schemas.openxmlformats.org/officeDocument/2006/relationships/oleObject" Target="../embeddings/oleObject284.bin"/><Relationship Id="rId15" Type="http://schemas.openxmlformats.org/officeDocument/2006/relationships/oleObject" Target="../embeddings/oleObject12.bin"/><Relationship Id="rId36" Type="http://schemas.openxmlformats.org/officeDocument/2006/relationships/oleObject" Target="../embeddings/oleObject32.bin"/><Relationship Id="rId57" Type="http://schemas.openxmlformats.org/officeDocument/2006/relationships/oleObject" Target="../embeddings/oleObject53.bin"/><Relationship Id="rId106" Type="http://schemas.openxmlformats.org/officeDocument/2006/relationships/oleObject" Target="../embeddings/oleObject102.bin"/><Relationship Id="rId127" Type="http://schemas.openxmlformats.org/officeDocument/2006/relationships/oleObject" Target="../embeddings/oleObject123.bin"/><Relationship Id="rId262" Type="http://schemas.openxmlformats.org/officeDocument/2006/relationships/oleObject" Target="../embeddings/oleObject258.bin"/><Relationship Id="rId283" Type="http://schemas.openxmlformats.org/officeDocument/2006/relationships/oleObject" Target="../embeddings/oleObject279.bin"/><Relationship Id="rId313" Type="http://schemas.openxmlformats.org/officeDocument/2006/relationships/oleObject" Target="../embeddings/oleObject309.bin"/><Relationship Id="rId318" Type="http://schemas.openxmlformats.org/officeDocument/2006/relationships/oleObject" Target="../embeddings/oleObject314.bin"/><Relationship Id="rId10" Type="http://schemas.openxmlformats.org/officeDocument/2006/relationships/oleObject" Target="../embeddings/oleObject7.bin"/><Relationship Id="rId31" Type="http://schemas.openxmlformats.org/officeDocument/2006/relationships/oleObject" Target="../embeddings/oleObject27.bin"/><Relationship Id="rId52" Type="http://schemas.openxmlformats.org/officeDocument/2006/relationships/oleObject" Target="../embeddings/oleObject48.bin"/><Relationship Id="rId73" Type="http://schemas.openxmlformats.org/officeDocument/2006/relationships/oleObject" Target="../embeddings/oleObject69.bin"/><Relationship Id="rId78" Type="http://schemas.openxmlformats.org/officeDocument/2006/relationships/oleObject" Target="../embeddings/oleObject74.bin"/><Relationship Id="rId94" Type="http://schemas.openxmlformats.org/officeDocument/2006/relationships/oleObject" Target="../embeddings/oleObject90.bin"/><Relationship Id="rId99" Type="http://schemas.openxmlformats.org/officeDocument/2006/relationships/oleObject" Target="../embeddings/oleObject95.bin"/><Relationship Id="rId101" Type="http://schemas.openxmlformats.org/officeDocument/2006/relationships/oleObject" Target="../embeddings/oleObject97.bin"/><Relationship Id="rId122" Type="http://schemas.openxmlformats.org/officeDocument/2006/relationships/oleObject" Target="../embeddings/oleObject118.bin"/><Relationship Id="rId143" Type="http://schemas.openxmlformats.org/officeDocument/2006/relationships/oleObject" Target="../embeddings/oleObject139.bin"/><Relationship Id="rId148" Type="http://schemas.openxmlformats.org/officeDocument/2006/relationships/oleObject" Target="../embeddings/oleObject144.bin"/><Relationship Id="rId164" Type="http://schemas.openxmlformats.org/officeDocument/2006/relationships/oleObject" Target="../embeddings/oleObject160.bin"/><Relationship Id="rId169" Type="http://schemas.openxmlformats.org/officeDocument/2006/relationships/oleObject" Target="../embeddings/oleObject165.bin"/><Relationship Id="rId185" Type="http://schemas.openxmlformats.org/officeDocument/2006/relationships/oleObject" Target="../embeddings/oleObject181.bin"/><Relationship Id="rId4" Type="http://schemas.openxmlformats.org/officeDocument/2006/relationships/image" Target="../media/image30.png"/><Relationship Id="rId9" Type="http://schemas.openxmlformats.org/officeDocument/2006/relationships/oleObject" Target="../embeddings/oleObject6.bin"/><Relationship Id="rId180" Type="http://schemas.openxmlformats.org/officeDocument/2006/relationships/oleObject" Target="../embeddings/oleObject176.bin"/><Relationship Id="rId210" Type="http://schemas.openxmlformats.org/officeDocument/2006/relationships/oleObject" Target="../embeddings/oleObject206.bin"/><Relationship Id="rId215" Type="http://schemas.openxmlformats.org/officeDocument/2006/relationships/oleObject" Target="../embeddings/oleObject211.bin"/><Relationship Id="rId236" Type="http://schemas.openxmlformats.org/officeDocument/2006/relationships/oleObject" Target="../embeddings/oleObject232.bin"/><Relationship Id="rId257" Type="http://schemas.openxmlformats.org/officeDocument/2006/relationships/oleObject" Target="../embeddings/oleObject253.bin"/><Relationship Id="rId278" Type="http://schemas.openxmlformats.org/officeDocument/2006/relationships/oleObject" Target="../embeddings/oleObject274.bin"/><Relationship Id="rId26" Type="http://schemas.openxmlformats.org/officeDocument/2006/relationships/oleObject" Target="../embeddings/oleObject22.bin"/><Relationship Id="rId231" Type="http://schemas.openxmlformats.org/officeDocument/2006/relationships/oleObject" Target="../embeddings/oleObject227.bin"/><Relationship Id="rId252" Type="http://schemas.openxmlformats.org/officeDocument/2006/relationships/oleObject" Target="../embeddings/oleObject248.bin"/><Relationship Id="rId273" Type="http://schemas.openxmlformats.org/officeDocument/2006/relationships/oleObject" Target="../embeddings/oleObject269.bin"/><Relationship Id="rId294" Type="http://schemas.openxmlformats.org/officeDocument/2006/relationships/oleObject" Target="../embeddings/oleObject290.bin"/><Relationship Id="rId308" Type="http://schemas.openxmlformats.org/officeDocument/2006/relationships/oleObject" Target="../embeddings/oleObject304.bin"/><Relationship Id="rId47" Type="http://schemas.openxmlformats.org/officeDocument/2006/relationships/oleObject" Target="../embeddings/oleObject43.bin"/><Relationship Id="rId68" Type="http://schemas.openxmlformats.org/officeDocument/2006/relationships/oleObject" Target="../embeddings/oleObject64.bin"/><Relationship Id="rId89" Type="http://schemas.openxmlformats.org/officeDocument/2006/relationships/oleObject" Target="../embeddings/oleObject85.bin"/><Relationship Id="rId112" Type="http://schemas.openxmlformats.org/officeDocument/2006/relationships/oleObject" Target="../embeddings/oleObject108.bin"/><Relationship Id="rId133" Type="http://schemas.openxmlformats.org/officeDocument/2006/relationships/oleObject" Target="../embeddings/oleObject129.bin"/><Relationship Id="rId154" Type="http://schemas.openxmlformats.org/officeDocument/2006/relationships/oleObject" Target="../embeddings/oleObject150.bin"/><Relationship Id="rId175" Type="http://schemas.openxmlformats.org/officeDocument/2006/relationships/oleObject" Target="../embeddings/oleObject171.bin"/><Relationship Id="rId196" Type="http://schemas.openxmlformats.org/officeDocument/2006/relationships/oleObject" Target="../embeddings/oleObject192.bin"/><Relationship Id="rId200" Type="http://schemas.openxmlformats.org/officeDocument/2006/relationships/oleObject" Target="../embeddings/oleObject196.bin"/><Relationship Id="rId16" Type="http://schemas.openxmlformats.org/officeDocument/2006/relationships/oleObject" Target="../embeddings/oleObject13.bin"/><Relationship Id="rId221" Type="http://schemas.openxmlformats.org/officeDocument/2006/relationships/oleObject" Target="../embeddings/oleObject217.bin"/><Relationship Id="rId242" Type="http://schemas.openxmlformats.org/officeDocument/2006/relationships/oleObject" Target="../embeddings/oleObject238.bin"/><Relationship Id="rId263" Type="http://schemas.openxmlformats.org/officeDocument/2006/relationships/oleObject" Target="../embeddings/oleObject259.bin"/><Relationship Id="rId284" Type="http://schemas.openxmlformats.org/officeDocument/2006/relationships/oleObject" Target="../embeddings/oleObject280.bin"/><Relationship Id="rId319" Type="http://schemas.openxmlformats.org/officeDocument/2006/relationships/oleObject" Target="../embeddings/oleObject315.bin"/><Relationship Id="rId37" Type="http://schemas.openxmlformats.org/officeDocument/2006/relationships/oleObject" Target="../embeddings/oleObject33.bin"/><Relationship Id="rId58" Type="http://schemas.openxmlformats.org/officeDocument/2006/relationships/oleObject" Target="../embeddings/oleObject54.bin"/><Relationship Id="rId79" Type="http://schemas.openxmlformats.org/officeDocument/2006/relationships/oleObject" Target="../embeddings/oleObject75.bin"/><Relationship Id="rId102" Type="http://schemas.openxmlformats.org/officeDocument/2006/relationships/oleObject" Target="../embeddings/oleObject98.bin"/><Relationship Id="rId123" Type="http://schemas.openxmlformats.org/officeDocument/2006/relationships/oleObject" Target="../embeddings/oleObject119.bin"/><Relationship Id="rId144" Type="http://schemas.openxmlformats.org/officeDocument/2006/relationships/oleObject" Target="../embeddings/oleObject140.bin"/><Relationship Id="rId90" Type="http://schemas.openxmlformats.org/officeDocument/2006/relationships/oleObject" Target="../embeddings/oleObject86.bin"/><Relationship Id="rId165" Type="http://schemas.openxmlformats.org/officeDocument/2006/relationships/oleObject" Target="../embeddings/oleObject161.bin"/><Relationship Id="rId186" Type="http://schemas.openxmlformats.org/officeDocument/2006/relationships/oleObject" Target="../embeddings/oleObject182.bin"/><Relationship Id="rId211" Type="http://schemas.openxmlformats.org/officeDocument/2006/relationships/oleObject" Target="../embeddings/oleObject207.bin"/><Relationship Id="rId232" Type="http://schemas.openxmlformats.org/officeDocument/2006/relationships/oleObject" Target="../embeddings/oleObject228.bin"/><Relationship Id="rId253" Type="http://schemas.openxmlformats.org/officeDocument/2006/relationships/oleObject" Target="../embeddings/oleObject249.bin"/><Relationship Id="rId274" Type="http://schemas.openxmlformats.org/officeDocument/2006/relationships/oleObject" Target="../embeddings/oleObject270.bin"/><Relationship Id="rId295" Type="http://schemas.openxmlformats.org/officeDocument/2006/relationships/oleObject" Target="../embeddings/oleObject291.bin"/><Relationship Id="rId309" Type="http://schemas.openxmlformats.org/officeDocument/2006/relationships/oleObject" Target="../embeddings/oleObject305.bin"/><Relationship Id="rId27" Type="http://schemas.openxmlformats.org/officeDocument/2006/relationships/oleObject" Target="../embeddings/oleObject23.bin"/><Relationship Id="rId48" Type="http://schemas.openxmlformats.org/officeDocument/2006/relationships/oleObject" Target="../embeddings/oleObject44.bin"/><Relationship Id="rId69" Type="http://schemas.openxmlformats.org/officeDocument/2006/relationships/oleObject" Target="../embeddings/oleObject65.bin"/><Relationship Id="rId113" Type="http://schemas.openxmlformats.org/officeDocument/2006/relationships/oleObject" Target="../embeddings/oleObject109.bin"/><Relationship Id="rId134" Type="http://schemas.openxmlformats.org/officeDocument/2006/relationships/oleObject" Target="../embeddings/oleObject130.bin"/><Relationship Id="rId320" Type="http://schemas.openxmlformats.org/officeDocument/2006/relationships/oleObject" Target="../embeddings/oleObject316.bin"/><Relationship Id="rId80" Type="http://schemas.openxmlformats.org/officeDocument/2006/relationships/oleObject" Target="../embeddings/oleObject76.bin"/><Relationship Id="rId155" Type="http://schemas.openxmlformats.org/officeDocument/2006/relationships/oleObject" Target="../embeddings/oleObject151.bin"/><Relationship Id="rId176" Type="http://schemas.openxmlformats.org/officeDocument/2006/relationships/oleObject" Target="../embeddings/oleObject172.bin"/><Relationship Id="rId197" Type="http://schemas.openxmlformats.org/officeDocument/2006/relationships/oleObject" Target="../embeddings/oleObject193.bin"/><Relationship Id="rId201" Type="http://schemas.openxmlformats.org/officeDocument/2006/relationships/oleObject" Target="../embeddings/oleObject197.bin"/><Relationship Id="rId222" Type="http://schemas.openxmlformats.org/officeDocument/2006/relationships/oleObject" Target="../embeddings/oleObject218.bin"/><Relationship Id="rId243" Type="http://schemas.openxmlformats.org/officeDocument/2006/relationships/oleObject" Target="../embeddings/oleObject239.bin"/><Relationship Id="rId264" Type="http://schemas.openxmlformats.org/officeDocument/2006/relationships/oleObject" Target="../embeddings/oleObject260.bin"/><Relationship Id="rId285" Type="http://schemas.openxmlformats.org/officeDocument/2006/relationships/oleObject" Target="../embeddings/oleObject281.bin"/><Relationship Id="rId17" Type="http://schemas.openxmlformats.org/officeDocument/2006/relationships/oleObject" Target="../embeddings/oleObject14.bin"/><Relationship Id="rId38" Type="http://schemas.openxmlformats.org/officeDocument/2006/relationships/oleObject" Target="../embeddings/oleObject34.bin"/><Relationship Id="rId59" Type="http://schemas.openxmlformats.org/officeDocument/2006/relationships/oleObject" Target="../embeddings/oleObject55.bin"/><Relationship Id="rId103" Type="http://schemas.openxmlformats.org/officeDocument/2006/relationships/oleObject" Target="../embeddings/oleObject99.bin"/><Relationship Id="rId124" Type="http://schemas.openxmlformats.org/officeDocument/2006/relationships/oleObject" Target="../embeddings/oleObject120.bin"/><Relationship Id="rId310" Type="http://schemas.openxmlformats.org/officeDocument/2006/relationships/oleObject" Target="../embeddings/oleObject306.bin"/><Relationship Id="rId70" Type="http://schemas.openxmlformats.org/officeDocument/2006/relationships/oleObject" Target="../embeddings/oleObject66.bin"/><Relationship Id="rId91" Type="http://schemas.openxmlformats.org/officeDocument/2006/relationships/oleObject" Target="../embeddings/oleObject87.bin"/><Relationship Id="rId145" Type="http://schemas.openxmlformats.org/officeDocument/2006/relationships/oleObject" Target="../embeddings/oleObject141.bin"/><Relationship Id="rId166" Type="http://schemas.openxmlformats.org/officeDocument/2006/relationships/oleObject" Target="../embeddings/oleObject162.bin"/><Relationship Id="rId187" Type="http://schemas.openxmlformats.org/officeDocument/2006/relationships/oleObject" Target="../embeddings/oleObject183.bin"/><Relationship Id="rId1" Type="http://schemas.openxmlformats.org/officeDocument/2006/relationships/vmlDrawing" Target="../drawings/vmlDrawing1.vml"/><Relationship Id="rId212" Type="http://schemas.openxmlformats.org/officeDocument/2006/relationships/oleObject" Target="../embeddings/oleObject208.bin"/><Relationship Id="rId233" Type="http://schemas.openxmlformats.org/officeDocument/2006/relationships/oleObject" Target="../embeddings/oleObject229.bin"/><Relationship Id="rId254" Type="http://schemas.openxmlformats.org/officeDocument/2006/relationships/oleObject" Target="../embeddings/oleObject250.bin"/><Relationship Id="rId28" Type="http://schemas.openxmlformats.org/officeDocument/2006/relationships/oleObject" Target="../embeddings/oleObject24.bin"/><Relationship Id="rId49" Type="http://schemas.openxmlformats.org/officeDocument/2006/relationships/oleObject" Target="../embeddings/oleObject45.bin"/><Relationship Id="rId114" Type="http://schemas.openxmlformats.org/officeDocument/2006/relationships/oleObject" Target="../embeddings/oleObject110.bin"/><Relationship Id="rId275" Type="http://schemas.openxmlformats.org/officeDocument/2006/relationships/oleObject" Target="../embeddings/oleObject271.bin"/><Relationship Id="rId296" Type="http://schemas.openxmlformats.org/officeDocument/2006/relationships/oleObject" Target="../embeddings/oleObject292.bin"/><Relationship Id="rId300" Type="http://schemas.openxmlformats.org/officeDocument/2006/relationships/oleObject" Target="../embeddings/oleObject296.bin"/><Relationship Id="rId60" Type="http://schemas.openxmlformats.org/officeDocument/2006/relationships/oleObject" Target="../embeddings/oleObject56.bin"/><Relationship Id="rId81" Type="http://schemas.openxmlformats.org/officeDocument/2006/relationships/oleObject" Target="../embeddings/oleObject77.bin"/><Relationship Id="rId135" Type="http://schemas.openxmlformats.org/officeDocument/2006/relationships/oleObject" Target="../embeddings/oleObject131.bin"/><Relationship Id="rId156" Type="http://schemas.openxmlformats.org/officeDocument/2006/relationships/oleObject" Target="../embeddings/oleObject152.bin"/><Relationship Id="rId177" Type="http://schemas.openxmlformats.org/officeDocument/2006/relationships/oleObject" Target="../embeddings/oleObject173.bin"/><Relationship Id="rId198" Type="http://schemas.openxmlformats.org/officeDocument/2006/relationships/oleObject" Target="../embeddings/oleObject194.bin"/><Relationship Id="rId321" Type="http://schemas.openxmlformats.org/officeDocument/2006/relationships/oleObject" Target="../embeddings/oleObject317.bin"/><Relationship Id="rId202" Type="http://schemas.openxmlformats.org/officeDocument/2006/relationships/oleObject" Target="../embeddings/oleObject198.bin"/><Relationship Id="rId223" Type="http://schemas.openxmlformats.org/officeDocument/2006/relationships/oleObject" Target="../embeddings/oleObject219.bin"/><Relationship Id="rId244" Type="http://schemas.openxmlformats.org/officeDocument/2006/relationships/oleObject" Target="../embeddings/oleObject240.bin"/><Relationship Id="rId18" Type="http://schemas.openxmlformats.org/officeDocument/2006/relationships/oleObject" Target="../embeddings/oleObject15.bin"/><Relationship Id="rId39" Type="http://schemas.openxmlformats.org/officeDocument/2006/relationships/oleObject" Target="../embeddings/oleObject35.bin"/><Relationship Id="rId265" Type="http://schemas.openxmlformats.org/officeDocument/2006/relationships/oleObject" Target="../embeddings/oleObject261.bin"/><Relationship Id="rId286" Type="http://schemas.openxmlformats.org/officeDocument/2006/relationships/oleObject" Target="../embeddings/oleObject282.bin"/><Relationship Id="rId50" Type="http://schemas.openxmlformats.org/officeDocument/2006/relationships/oleObject" Target="../embeddings/oleObject46.bin"/><Relationship Id="rId104" Type="http://schemas.openxmlformats.org/officeDocument/2006/relationships/oleObject" Target="../embeddings/oleObject100.bin"/><Relationship Id="rId125" Type="http://schemas.openxmlformats.org/officeDocument/2006/relationships/oleObject" Target="../embeddings/oleObject121.bin"/><Relationship Id="rId146" Type="http://schemas.openxmlformats.org/officeDocument/2006/relationships/oleObject" Target="../embeddings/oleObject142.bin"/><Relationship Id="rId167" Type="http://schemas.openxmlformats.org/officeDocument/2006/relationships/oleObject" Target="../embeddings/oleObject163.bin"/><Relationship Id="rId188" Type="http://schemas.openxmlformats.org/officeDocument/2006/relationships/oleObject" Target="../embeddings/oleObject184.bin"/><Relationship Id="rId311" Type="http://schemas.openxmlformats.org/officeDocument/2006/relationships/oleObject" Target="../embeddings/oleObject307.bin"/><Relationship Id="rId71" Type="http://schemas.openxmlformats.org/officeDocument/2006/relationships/oleObject" Target="../embeddings/oleObject67.bin"/><Relationship Id="rId92" Type="http://schemas.openxmlformats.org/officeDocument/2006/relationships/oleObject" Target="../embeddings/oleObject88.bin"/><Relationship Id="rId213" Type="http://schemas.openxmlformats.org/officeDocument/2006/relationships/oleObject" Target="../embeddings/oleObject209.bin"/><Relationship Id="rId234" Type="http://schemas.openxmlformats.org/officeDocument/2006/relationships/oleObject" Target="../embeddings/oleObject230.bin"/><Relationship Id="rId2" Type="http://schemas.openxmlformats.org/officeDocument/2006/relationships/slideLayout" Target="../slideLayouts/slideLayout2.xml"/><Relationship Id="rId29" Type="http://schemas.openxmlformats.org/officeDocument/2006/relationships/oleObject" Target="../embeddings/oleObject25.bin"/><Relationship Id="rId255" Type="http://schemas.openxmlformats.org/officeDocument/2006/relationships/oleObject" Target="../embeddings/oleObject251.bin"/><Relationship Id="rId276" Type="http://schemas.openxmlformats.org/officeDocument/2006/relationships/oleObject" Target="../embeddings/oleObject272.bin"/><Relationship Id="rId297" Type="http://schemas.openxmlformats.org/officeDocument/2006/relationships/oleObject" Target="../embeddings/oleObject293.bin"/><Relationship Id="rId40" Type="http://schemas.openxmlformats.org/officeDocument/2006/relationships/oleObject" Target="../embeddings/oleObject36.bin"/><Relationship Id="rId115" Type="http://schemas.openxmlformats.org/officeDocument/2006/relationships/oleObject" Target="../embeddings/oleObject111.bin"/><Relationship Id="rId136" Type="http://schemas.openxmlformats.org/officeDocument/2006/relationships/oleObject" Target="../embeddings/oleObject132.bin"/><Relationship Id="rId157" Type="http://schemas.openxmlformats.org/officeDocument/2006/relationships/oleObject" Target="../embeddings/oleObject153.bin"/><Relationship Id="rId178" Type="http://schemas.openxmlformats.org/officeDocument/2006/relationships/oleObject" Target="../embeddings/oleObject174.bin"/><Relationship Id="rId301" Type="http://schemas.openxmlformats.org/officeDocument/2006/relationships/oleObject" Target="../embeddings/oleObject297.bin"/><Relationship Id="rId322" Type="http://schemas.openxmlformats.org/officeDocument/2006/relationships/image" Target="../media/image9.png"/><Relationship Id="rId61" Type="http://schemas.openxmlformats.org/officeDocument/2006/relationships/oleObject" Target="../embeddings/oleObject57.bin"/><Relationship Id="rId82" Type="http://schemas.openxmlformats.org/officeDocument/2006/relationships/oleObject" Target="../embeddings/oleObject78.bin"/><Relationship Id="rId199" Type="http://schemas.openxmlformats.org/officeDocument/2006/relationships/oleObject" Target="../embeddings/oleObject195.bin"/><Relationship Id="rId203" Type="http://schemas.openxmlformats.org/officeDocument/2006/relationships/oleObject" Target="../embeddings/oleObject199.bin"/><Relationship Id="rId19" Type="http://schemas.openxmlformats.org/officeDocument/2006/relationships/oleObject" Target="../embeddings/oleObject16.bin"/><Relationship Id="rId224" Type="http://schemas.openxmlformats.org/officeDocument/2006/relationships/oleObject" Target="../embeddings/oleObject220.bin"/><Relationship Id="rId245" Type="http://schemas.openxmlformats.org/officeDocument/2006/relationships/oleObject" Target="../embeddings/oleObject241.bin"/><Relationship Id="rId266" Type="http://schemas.openxmlformats.org/officeDocument/2006/relationships/oleObject" Target="../embeddings/oleObject262.bin"/><Relationship Id="rId287" Type="http://schemas.openxmlformats.org/officeDocument/2006/relationships/oleObject" Target="../embeddings/oleObject28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31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png"/><Relationship Id="rId5" Type="http://schemas.openxmlformats.org/officeDocument/2006/relationships/image" Target="../media/image32.wmf"/><Relationship Id="rId4" Type="http://schemas.openxmlformats.org/officeDocument/2006/relationships/oleObject" Target="../embeddings/oleObject319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38.wmf"/><Relationship Id="rId4" Type="http://schemas.openxmlformats.org/officeDocument/2006/relationships/image" Target="../media/image40.png"/><Relationship Id="rId9" Type="http://schemas.openxmlformats.org/officeDocument/2006/relationships/oleObject" Target="../embeddings/oleObject32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PHL424: </a:t>
            </a:r>
            <a:r>
              <a:rPr lang="en-US" dirty="0" smtClean="0">
                <a:latin typeface="Times New Roman"/>
                <a:cs typeface="Times New Roman"/>
              </a:rPr>
              <a:t>Nuclear fusion</a:t>
            </a:r>
            <a:endParaRPr lang="en-US" dirty="0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1763713" y="1916832"/>
            <a:ext cx="5472112" cy="3382962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20" name="Picture 15" descr="hot-fusi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423244"/>
            <a:ext cx="5265738" cy="159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1835150" y="1918419"/>
            <a:ext cx="158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“Hot Fusion”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1979712" y="4151064"/>
            <a:ext cx="5112280" cy="698554"/>
            <a:chOff x="2051720" y="5328000"/>
            <a:chExt cx="5112280" cy="6985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feld 22"/>
                <p:cNvSpPr txBox="1"/>
                <p:nvPr/>
              </p:nvSpPr>
              <p:spPr>
                <a:xfrm>
                  <a:off x="2051720" y="5328000"/>
                  <a:ext cx="3675493" cy="3413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b="0" i="1" smtClean="0">
                            <a:latin typeface="Cambria Math"/>
                          </a:rPr>
                          <m:t>5</m:t>
                        </m:r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sSup>
                          <m:sSupPr>
                            <m:ctrlP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  <m:t>15</m:t>
                            </m:r>
                          </m:sup>
                        </m:sSup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                                                 5∙</m:t>
                        </m:r>
                        <m:sSup>
                          <m:sSupPr>
                            <m:ctrlP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  <m:t>8</m:t>
                            </m:r>
                          </m:sup>
                        </m:sSup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5" name="Textfeld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1720" y="5328000"/>
                  <a:ext cx="3675493" cy="34137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Gerade Verbindung mit Pfeil 23"/>
            <p:cNvCxnSpPr/>
            <p:nvPr/>
          </p:nvCxnSpPr>
          <p:spPr bwMode="auto">
            <a:xfrm>
              <a:off x="2880000" y="5508000"/>
              <a:ext cx="2088000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Gerade Verbindung mit Pfeil 24"/>
            <p:cNvCxnSpPr/>
            <p:nvPr/>
          </p:nvCxnSpPr>
          <p:spPr bwMode="auto">
            <a:xfrm>
              <a:off x="5652000" y="5508000"/>
              <a:ext cx="900000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Textfeld 25"/>
            <p:cNvSpPr txBox="1"/>
            <p:nvPr/>
          </p:nvSpPr>
          <p:spPr>
            <a:xfrm>
              <a:off x="2052000" y="5688000"/>
              <a:ext cx="5112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projectiles on target                compound nuclei           1 atom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986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Fusion excitation function</a:t>
            </a:r>
            <a:endParaRPr lang="en-US" sz="1600" dirty="0"/>
          </a:p>
        </p:txBody>
      </p:sp>
      <p:sp>
        <p:nvSpPr>
          <p:cNvPr id="59" name="Textfeld 58"/>
          <p:cNvSpPr txBox="1"/>
          <p:nvPr/>
        </p:nvSpPr>
        <p:spPr>
          <a:xfrm>
            <a:off x="3779912" y="1088720"/>
            <a:ext cx="3999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maximum </a:t>
            </a:r>
            <a:r>
              <a:rPr lang="en-US" sz="1400" dirty="0" smtClean="0">
                <a:latin typeface="Times New Roman"/>
                <a:cs typeface="Times New Roman"/>
              </a:rPr>
              <a:t>ℓ</a:t>
            </a:r>
            <a:r>
              <a:rPr lang="en-US" sz="1400" baseline="-25000" dirty="0" smtClean="0">
                <a:latin typeface="Times New Roman"/>
                <a:cs typeface="Times New Roman"/>
              </a:rPr>
              <a:t>fusion</a:t>
            </a:r>
            <a:r>
              <a:rPr lang="en-US" sz="1400" dirty="0" smtClean="0">
                <a:latin typeface="Times New Roman"/>
                <a:cs typeface="Times New Roman"/>
              </a:rPr>
              <a:t> due to nuclear centrifugal stability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0" name="Gruppieren 59"/>
          <p:cNvGrpSpPr/>
          <p:nvPr/>
        </p:nvGrpSpPr>
        <p:grpSpPr>
          <a:xfrm>
            <a:off x="5501903" y="4126419"/>
            <a:ext cx="2598489" cy="1687605"/>
            <a:chOff x="4925839" y="2348881"/>
            <a:chExt cx="2598489" cy="1687605"/>
          </a:xfrm>
        </p:grpSpPr>
        <p:grpSp>
          <p:nvGrpSpPr>
            <p:cNvPr id="61" name="Group 6"/>
            <p:cNvGrpSpPr/>
            <p:nvPr/>
          </p:nvGrpSpPr>
          <p:grpSpPr>
            <a:xfrm>
              <a:off x="4925839" y="2348881"/>
              <a:ext cx="2598489" cy="1687605"/>
              <a:chOff x="413195" y="4065056"/>
              <a:chExt cx="3486150" cy="2642516"/>
            </a:xfrm>
          </p:grpSpPr>
          <p:grpSp>
            <p:nvGrpSpPr>
              <p:cNvPr id="65" name="Group 37"/>
              <p:cNvGrpSpPr/>
              <p:nvPr/>
            </p:nvGrpSpPr>
            <p:grpSpPr>
              <a:xfrm>
                <a:off x="413195" y="4065056"/>
                <a:ext cx="3486150" cy="2642516"/>
                <a:chOff x="385763" y="1828800"/>
                <a:chExt cx="3486150" cy="2642516"/>
              </a:xfrm>
            </p:grpSpPr>
            <p:sp>
              <p:nvSpPr>
                <p:cNvPr id="69" name="Isosceles Triangle 47"/>
                <p:cNvSpPr/>
                <p:nvPr/>
              </p:nvSpPr>
              <p:spPr bwMode="auto">
                <a:xfrm>
                  <a:off x="587219" y="1828800"/>
                  <a:ext cx="2897870" cy="2198437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CEFAD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70" name="Isosceles Triangle 48"/>
                <p:cNvSpPr/>
                <p:nvPr/>
              </p:nvSpPr>
              <p:spPr bwMode="auto">
                <a:xfrm>
                  <a:off x="587220" y="2378597"/>
                  <a:ext cx="2221701" cy="1634735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FFFF00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graphicFrame>
              <p:nvGraphicFramePr>
                <p:cNvPr id="71" name="Object 7"/>
                <p:cNvGraphicFramePr>
                  <a:graphicFrameLocks noChangeAspect="1"/>
                </p:cNvGraphicFramePr>
                <p:nvPr/>
              </p:nvGraphicFramePr>
              <p:xfrm>
                <a:off x="661988" y="1894102"/>
                <a:ext cx="257175" cy="3810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322" name="Equation" r:id="rId3" imgW="419040" imgH="622080" progId="Equation.DSMT4">
                        <p:embed/>
                      </p:oleObj>
                    </mc:Choice>
                    <mc:Fallback>
                      <p:oleObj name="Equation" r:id="rId3" imgW="419040" imgH="62208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61988" y="1894102"/>
                              <a:ext cx="257175" cy="3810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72" name="Straight Arrow Connector 50"/>
                <p:cNvCxnSpPr/>
                <p:nvPr/>
              </p:nvCxnSpPr>
              <p:spPr bwMode="auto">
                <a:xfrm rot="16260000" flipV="1">
                  <a:off x="-510084" y="2916502"/>
                  <a:ext cx="2171700" cy="28579"/>
                </a:xfrm>
                <a:prstGeom prst="straightConnector1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73" name="Isosceles Triangle 51"/>
                <p:cNvSpPr/>
                <p:nvPr/>
              </p:nvSpPr>
              <p:spPr bwMode="auto">
                <a:xfrm>
                  <a:off x="587220" y="2846469"/>
                  <a:ext cx="1571625" cy="1171576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E62222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74" name="TextBox 52"/>
                <p:cNvSpPr txBox="1"/>
                <p:nvPr/>
              </p:nvSpPr>
              <p:spPr>
                <a:xfrm>
                  <a:off x="385763" y="3989387"/>
                  <a:ext cx="3454717" cy="4819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0      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r>
                    <a:rPr kumimoji="0" lang="en-US" sz="14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ER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r>
                    <a:rPr kumimoji="0" lang="en-US" sz="14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F 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r>
                    <a:rPr kumimoji="0" lang="en-US" sz="14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R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   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endParaRPr kumimoji="0" lang="en-US" sz="1400" b="0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cxnSp>
              <p:nvCxnSpPr>
                <p:cNvPr id="75" name="Straight Arrow Connector 53"/>
                <p:cNvCxnSpPr/>
                <p:nvPr/>
              </p:nvCxnSpPr>
              <p:spPr bwMode="auto">
                <a:xfrm flipV="1">
                  <a:off x="566738" y="4013330"/>
                  <a:ext cx="3305175" cy="9527"/>
                </a:xfrm>
                <a:prstGeom prst="straightConnector1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66" name="TextBox 44"/>
              <p:cNvSpPr txBox="1"/>
              <p:nvPr/>
            </p:nvSpPr>
            <p:spPr>
              <a:xfrm rot="16200000">
                <a:off x="1423618" y="5497084"/>
                <a:ext cx="978408" cy="536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9D349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FusionFission</a:t>
                </a:r>
                <a:endPara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TextBox 45"/>
              <p:cNvSpPr txBox="1"/>
              <p:nvPr/>
            </p:nvSpPr>
            <p:spPr>
              <a:xfrm rot="16200000">
                <a:off x="1763829" y="5189861"/>
                <a:ext cx="1488335" cy="619373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multi-</a:t>
                </a:r>
              </a:p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nucleon transfer</a:t>
                </a:r>
              </a:p>
            </p:txBody>
          </p:sp>
          <p:sp>
            <p:nvSpPr>
              <p:cNvPr id="68" name="TextBox 46"/>
              <p:cNvSpPr txBox="1"/>
              <p:nvPr/>
            </p:nvSpPr>
            <p:spPr>
              <a:xfrm rot="16200000">
                <a:off x="2302005" y="5180349"/>
                <a:ext cx="1729239" cy="412916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Elastic/quasi-elastic scattering</a:t>
                </a:r>
              </a:p>
            </p:txBody>
          </p:sp>
        </p:grpSp>
        <p:sp>
          <p:nvSpPr>
            <p:cNvPr id="62" name="Isosceles Triangle 40"/>
            <p:cNvSpPr/>
            <p:nvPr/>
          </p:nvSpPr>
          <p:spPr bwMode="auto">
            <a:xfrm>
              <a:off x="5076000" y="3265200"/>
              <a:ext cx="761770" cy="480406"/>
            </a:xfrm>
            <a:prstGeom prst="triangle">
              <a:avLst>
                <a:gd name="adj" fmla="val 100000"/>
              </a:avLst>
            </a:prstGeom>
            <a:solidFill>
              <a:srgbClr val="B91515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cxnSp>
          <p:nvCxnSpPr>
            <p:cNvPr id="63" name="Straight Connector 41"/>
            <p:cNvCxnSpPr/>
            <p:nvPr/>
          </p:nvCxnSpPr>
          <p:spPr bwMode="auto">
            <a:xfrm flipV="1">
              <a:off x="5076000" y="2376000"/>
              <a:ext cx="2158241" cy="1379862"/>
            </a:xfrm>
            <a:prstGeom prst="line">
              <a:avLst/>
            </a:prstGeom>
            <a:solidFill>
              <a:srgbClr val="BBE0E3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4" name="TextBox 42"/>
            <p:cNvSpPr txBox="1"/>
            <p:nvPr/>
          </p:nvSpPr>
          <p:spPr>
            <a:xfrm rot="16200000">
              <a:off x="5368929" y="3293860"/>
              <a:ext cx="62484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Fusion</a:t>
              </a:r>
              <a:b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-ER</a:t>
              </a:r>
            </a:p>
          </p:txBody>
        </p:sp>
      </p:grpSp>
      <p:pic>
        <p:nvPicPr>
          <p:cNvPr id="76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95" y="1493544"/>
            <a:ext cx="2223810" cy="217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088720"/>
            <a:ext cx="2925714" cy="462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" name="Textfeld 77"/>
          <p:cNvSpPr txBox="1"/>
          <p:nvPr/>
        </p:nvSpPr>
        <p:spPr>
          <a:xfrm rot="16200000">
            <a:off x="4824064" y="2384720"/>
            <a:ext cx="1253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200" baseline="-25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200" baseline="-25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V</a:t>
            </a:r>
            <a:r>
              <a:rPr lang="en-US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1200" baseline="-25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feld 78"/>
          <p:cNvSpPr txBox="1"/>
          <p:nvPr/>
        </p:nvSpPr>
        <p:spPr>
          <a:xfrm>
            <a:off x="7236064" y="3536720"/>
            <a:ext cx="24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Freihandform 79"/>
          <p:cNvSpPr/>
          <p:nvPr/>
        </p:nvSpPr>
        <p:spPr bwMode="auto">
          <a:xfrm>
            <a:off x="1331131" y="1741800"/>
            <a:ext cx="266778" cy="560109"/>
          </a:xfrm>
          <a:custGeom>
            <a:avLst/>
            <a:gdLst>
              <a:gd name="connsiteX0" fmla="*/ 171098 w 266778"/>
              <a:gd name="connsiteY0" fmla="*/ 22098 h 560109"/>
              <a:gd name="connsiteX1" fmla="*/ 266557 w 266778"/>
              <a:gd name="connsiteY1" fmla="*/ 102485 h 560109"/>
              <a:gd name="connsiteX2" fmla="*/ 145977 w 266778"/>
              <a:gd name="connsiteY2" fmla="*/ 258234 h 560109"/>
              <a:gd name="connsiteX3" fmla="*/ 50517 w 266778"/>
              <a:gd name="connsiteY3" fmla="*/ 509443 h 560109"/>
              <a:gd name="connsiteX4" fmla="*/ 5300 w 266778"/>
              <a:gd name="connsiteY4" fmla="*/ 514467 h 560109"/>
              <a:gd name="connsiteX5" fmla="*/ 171098 w 266778"/>
              <a:gd name="connsiteY5" fmla="*/ 22098 h 560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778" h="560109">
                <a:moveTo>
                  <a:pt x="171098" y="22098"/>
                </a:moveTo>
                <a:cubicBezTo>
                  <a:pt x="214641" y="-46566"/>
                  <a:pt x="270744" y="63129"/>
                  <a:pt x="266557" y="102485"/>
                </a:cubicBezTo>
                <a:cubicBezTo>
                  <a:pt x="262370" y="141841"/>
                  <a:pt x="181984" y="190408"/>
                  <a:pt x="145977" y="258234"/>
                </a:cubicBezTo>
                <a:cubicBezTo>
                  <a:pt x="109970" y="326060"/>
                  <a:pt x="73963" y="466738"/>
                  <a:pt x="50517" y="509443"/>
                </a:cubicBezTo>
                <a:cubicBezTo>
                  <a:pt x="27071" y="552148"/>
                  <a:pt x="-14797" y="595691"/>
                  <a:pt x="5300" y="514467"/>
                </a:cubicBezTo>
                <a:cubicBezTo>
                  <a:pt x="25397" y="433243"/>
                  <a:pt x="127555" y="90762"/>
                  <a:pt x="171098" y="22098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" name="Freihandform 80"/>
          <p:cNvSpPr/>
          <p:nvPr/>
        </p:nvSpPr>
        <p:spPr bwMode="auto">
          <a:xfrm>
            <a:off x="1503461" y="3991561"/>
            <a:ext cx="172767" cy="258208"/>
          </a:xfrm>
          <a:custGeom>
            <a:avLst/>
            <a:gdLst>
              <a:gd name="connsiteX0" fmla="*/ 139444 w 172767"/>
              <a:gd name="connsiteY0" fmla="*/ 8095 h 258208"/>
              <a:gd name="connsiteX1" fmla="*/ 164565 w 172767"/>
              <a:gd name="connsiteY1" fmla="*/ 58337 h 258208"/>
              <a:gd name="connsiteX2" fmla="*/ 18864 w 172767"/>
              <a:gd name="connsiteY2" fmla="*/ 249256 h 258208"/>
              <a:gd name="connsiteX3" fmla="*/ 13840 w 172767"/>
              <a:gd name="connsiteY3" fmla="*/ 204038 h 258208"/>
              <a:gd name="connsiteX4" fmla="*/ 139444 w 172767"/>
              <a:gd name="connsiteY4" fmla="*/ 8095 h 25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767" h="258208">
                <a:moveTo>
                  <a:pt x="139444" y="8095"/>
                </a:moveTo>
                <a:cubicBezTo>
                  <a:pt x="164565" y="-16188"/>
                  <a:pt x="184662" y="18144"/>
                  <a:pt x="164565" y="58337"/>
                </a:cubicBezTo>
                <a:cubicBezTo>
                  <a:pt x="144468" y="98530"/>
                  <a:pt x="43985" y="224973"/>
                  <a:pt x="18864" y="249256"/>
                </a:cubicBezTo>
                <a:cubicBezTo>
                  <a:pt x="-6257" y="273539"/>
                  <a:pt x="-4582" y="245069"/>
                  <a:pt x="13840" y="204038"/>
                </a:cubicBezTo>
                <a:cubicBezTo>
                  <a:pt x="32262" y="163007"/>
                  <a:pt x="114323" y="32378"/>
                  <a:pt x="139444" y="8095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feld 81"/>
              <p:cNvSpPr txBox="1"/>
              <p:nvPr/>
            </p:nvSpPr>
            <p:spPr>
              <a:xfrm>
                <a:off x="936000" y="908720"/>
                <a:ext cx="602473" cy="21557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sSubSup>
                        <m:sSubSup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𝑓𝑢𝑠𝑖𝑜𝑛</m:t>
                          </m:r>
                        </m:sub>
                        <m:sup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2" name="Textfeld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00" y="908720"/>
                <a:ext cx="602473" cy="215572"/>
              </a:xfrm>
              <a:prstGeom prst="rect">
                <a:avLst/>
              </a:prstGeom>
              <a:blipFill rotWithShape="1">
                <a:blip r:embed="rId7"/>
                <a:stretch>
                  <a:fillRect l="-3061" r="-6122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feld 82"/>
              <p:cNvSpPr txBox="1"/>
              <p:nvPr/>
            </p:nvSpPr>
            <p:spPr>
              <a:xfrm>
                <a:off x="2699792" y="2672720"/>
                <a:ext cx="970586" cy="2126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𝑓𝑢𝑠𝑖𝑜𝑛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3" name="Textfeld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2672720"/>
                <a:ext cx="970586" cy="212687"/>
              </a:xfrm>
              <a:prstGeom prst="rect">
                <a:avLst/>
              </a:prstGeom>
              <a:blipFill rotWithShape="1">
                <a:blip r:embed="rId8"/>
                <a:stretch>
                  <a:fillRect l="-16981" t="-134286" b="-20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611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limiting nuclear angular momentum</a:t>
            </a:r>
            <a:br>
              <a:rPr lang="en-US" dirty="0" smtClean="0"/>
            </a:br>
            <a:r>
              <a:rPr lang="en-US" sz="1400" dirty="0" smtClean="0">
                <a:solidFill>
                  <a:schemeClr val="tx1"/>
                </a:solidFill>
              </a:rPr>
              <a:t>rotating charged liquid drop</a:t>
            </a:r>
            <a:endParaRPr lang="en-US" sz="1600" dirty="0"/>
          </a:p>
        </p:txBody>
      </p:sp>
      <p:sp>
        <p:nvSpPr>
          <p:cNvPr id="28" name="Textfeld 27"/>
          <p:cNvSpPr txBox="1"/>
          <p:nvPr/>
        </p:nvSpPr>
        <p:spPr>
          <a:xfrm>
            <a:off x="720000" y="6312404"/>
            <a:ext cx="28632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Cohen,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Plasil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Swiatecki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Ann. Phys. 82, 557 (1974)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78" descr="angular-moment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908720"/>
            <a:ext cx="3482975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87"/>
          <p:cNvSpPr txBox="1">
            <a:spLocks noChangeArrowheads="1"/>
          </p:cNvSpPr>
          <p:nvPr/>
        </p:nvSpPr>
        <p:spPr bwMode="auto">
          <a:xfrm rot="16200000">
            <a:off x="5585619" y="2550989"/>
            <a:ext cx="519112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ℓ(ħ)</a:t>
            </a:r>
          </a:p>
        </p:txBody>
      </p:sp>
      <p:sp>
        <p:nvSpPr>
          <p:cNvPr id="31" name="Text Box 88"/>
          <p:cNvSpPr txBox="1">
            <a:spLocks noChangeArrowheads="1"/>
          </p:cNvSpPr>
          <p:nvPr/>
        </p:nvSpPr>
        <p:spPr bwMode="auto">
          <a:xfrm>
            <a:off x="7020000" y="4692404"/>
            <a:ext cx="1265238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</a:rPr>
              <a:t>mass number</a:t>
            </a:r>
          </a:p>
        </p:txBody>
      </p:sp>
      <p:sp>
        <p:nvSpPr>
          <p:cNvPr id="32" name="Line 91"/>
          <p:cNvSpPr>
            <a:spLocks noChangeShapeType="1"/>
          </p:cNvSpPr>
          <p:nvPr/>
        </p:nvSpPr>
        <p:spPr bwMode="auto">
          <a:xfrm flipV="1">
            <a:off x="7667625" y="3788445"/>
            <a:ext cx="217488" cy="2889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32"/>
              <p:cNvSpPr txBox="1"/>
              <p:nvPr/>
            </p:nvSpPr>
            <p:spPr>
              <a:xfrm>
                <a:off x="7163331" y="1245196"/>
                <a:ext cx="288989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𝐼𝐼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3" name="Textfeld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3331" y="1245196"/>
                <a:ext cx="288989" cy="246221"/>
              </a:xfrm>
              <a:prstGeom prst="rect">
                <a:avLst/>
              </a:prstGeom>
              <a:blipFill rotWithShape="1">
                <a:blip r:embed="rId3"/>
                <a:stretch>
                  <a:fillRect l="-14894" r="-4255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/>
              <p:cNvSpPr txBox="1"/>
              <p:nvPr/>
            </p:nvSpPr>
            <p:spPr>
              <a:xfrm>
                <a:off x="6876000" y="2874404"/>
                <a:ext cx="22967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4" name="Textfeld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000" y="2874404"/>
                <a:ext cx="229678" cy="246221"/>
              </a:xfrm>
              <a:prstGeom prst="rect">
                <a:avLst/>
              </a:prstGeom>
              <a:blipFill rotWithShape="1">
                <a:blip r:embed="rId4"/>
                <a:stretch>
                  <a:fillRect l="-2105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/>
              <p:cNvSpPr txBox="1"/>
              <p:nvPr/>
            </p:nvSpPr>
            <p:spPr>
              <a:xfrm>
                <a:off x="6948000" y="4080404"/>
                <a:ext cx="987578" cy="2326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𝑓𝑖𝑠𝑠𝑖𝑜𝑛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5" name="Textfeld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000" y="4080404"/>
                <a:ext cx="987578" cy="232692"/>
              </a:xfrm>
              <a:prstGeom prst="rect">
                <a:avLst/>
              </a:prstGeom>
              <a:blipFill rotWithShape="1">
                <a:blip r:embed="rId5"/>
                <a:stretch>
                  <a:fillRect l="-3704" r="-1235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feld 35"/>
          <p:cNvSpPr txBox="1"/>
          <p:nvPr/>
        </p:nvSpPr>
        <p:spPr>
          <a:xfrm>
            <a:off x="720000" y="948404"/>
            <a:ext cx="1284262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 energy: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720000" y="1812404"/>
            <a:ext cx="1433341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Coulomb energy: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720000" y="2532404"/>
            <a:ext cx="1452577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rotational energy: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feld 38"/>
              <p:cNvSpPr txBox="1"/>
              <p:nvPr/>
            </p:nvSpPr>
            <p:spPr>
              <a:xfrm>
                <a:off x="720000" y="1272404"/>
                <a:ext cx="3834255" cy="520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  <m:sup>
                          <m:d>
                            <m:dPr>
                              <m:ctrlPr>
                                <a:rPr lang="en-US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=17.9439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1−1.7826∙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𝑁</m:t>
                                      </m:r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𝑍</m:t>
                                      </m:r>
                                    </m:num>
                                    <m:den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𝑀𝑒𝑉</m:t>
                          </m:r>
                        </m:e>
                      </m:d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9" name="Textfeld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272404"/>
                <a:ext cx="3834255" cy="520655"/>
              </a:xfrm>
              <a:prstGeom prst="rect">
                <a:avLst/>
              </a:prstGeom>
              <a:blipFill rotWithShape="1">
                <a:blip r:embed="rId6"/>
                <a:stretch>
                  <a:fillRect t="-12941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/>
              <p:cNvSpPr txBox="1"/>
              <p:nvPr/>
            </p:nvSpPr>
            <p:spPr>
              <a:xfrm>
                <a:off x="720000" y="2172404"/>
                <a:ext cx="2543645" cy="325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𝐶𝑜𝑢𝑙</m:t>
                          </m:r>
                        </m:sub>
                        <m:sup>
                          <m:d>
                            <m:dPr>
                              <m:ctrlPr>
                                <a:rPr lang="en-US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=0.7053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  <m:sup>
                                  <m:f>
                                    <m:fPr>
                                      <m:type m:val="lin"/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𝑀𝑒𝑉</m:t>
                          </m:r>
                        </m:e>
                      </m:d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0" name="Textfeld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2172404"/>
                <a:ext cx="2543645" cy="325410"/>
              </a:xfrm>
              <a:prstGeom prst="rect">
                <a:avLst/>
              </a:prstGeom>
              <a:blipFill rotWithShape="1">
                <a:blip r:embed="rId7"/>
                <a:stretch>
                  <a:fillRect t="-66667" b="-120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feld 40"/>
              <p:cNvSpPr txBox="1"/>
              <p:nvPr/>
            </p:nvSpPr>
            <p:spPr>
              <a:xfrm>
                <a:off x="720000" y="2892404"/>
                <a:ext cx="3451842" cy="4889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𝑅𝑜𝑡</m:t>
                          </m:r>
                        </m:sub>
                        <m:sup>
                          <m:d>
                            <m:dPr>
                              <m:ctrlPr>
                                <a:rPr lang="en-US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=34.54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𝑀𝑒𝑉</m:t>
                          </m:r>
                        </m:e>
                      </m:d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1" name="Textfeld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2892404"/>
                <a:ext cx="3451842" cy="488980"/>
              </a:xfrm>
              <a:prstGeom prst="rect">
                <a:avLst/>
              </a:prstGeom>
              <a:blipFill rotWithShape="1">
                <a:blip r:embed="rId8"/>
                <a:stretch>
                  <a:fillRect t="-7407" b="-83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92" descr="shap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151412"/>
            <a:ext cx="1379537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feld 42"/>
          <p:cNvSpPr txBox="1"/>
          <p:nvPr/>
        </p:nvSpPr>
        <p:spPr>
          <a:xfrm>
            <a:off x="900000" y="4503837"/>
            <a:ext cx="16161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change of the nuclear shape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feld 43"/>
              <p:cNvSpPr txBox="1"/>
              <p:nvPr/>
            </p:nvSpPr>
            <p:spPr>
              <a:xfrm>
                <a:off x="720000" y="5123506"/>
                <a:ext cx="5775747" cy="586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𝑅𝑜𝑡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20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𝑆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20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.2829−0.3475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𝑋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−0.0016∙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0.0501∙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                        0≤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𝑋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≤0.75</m:t>
                                </m:r>
                              </m:e>
                            </m:mr>
                            <m:mr>
                              <m:e>
                                <m:d>
                                  <m:dPr>
                                    <m:ctrlP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7</m:t>
                                        </m:r>
                                      </m:num>
                                      <m:den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5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1−</m:t>
                                        </m:r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−4.5660∙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1−</m:t>
                                        </m:r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+6.7443∙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1−</m:t>
                                        </m:r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   0.75≤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𝑋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≤1.0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4" name="Textfeld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123506"/>
                <a:ext cx="5775747" cy="586186"/>
              </a:xfrm>
              <a:prstGeom prst="rect">
                <a:avLst/>
              </a:prstGeom>
              <a:blipFill rotWithShape="1">
                <a:blip r:embed="rId10"/>
                <a:stretch>
                  <a:fillRect t="-1031" b="-58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feld 44"/>
              <p:cNvSpPr txBox="1"/>
              <p:nvPr/>
            </p:nvSpPr>
            <p:spPr>
              <a:xfrm>
                <a:off x="6804248" y="5123506"/>
                <a:ext cx="986616" cy="586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𝑋</m:t>
                      </m:r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𝐶𝑜𝑢𝑙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5" name="Textfeld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5123506"/>
                <a:ext cx="986616" cy="58618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feld 45"/>
          <p:cNvSpPr txBox="1"/>
          <p:nvPr/>
        </p:nvSpPr>
        <p:spPr>
          <a:xfrm>
            <a:off x="6495747" y="5278555"/>
            <a:ext cx="2640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                       “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fissility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parameter”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feld 46"/>
              <p:cNvSpPr txBox="1"/>
              <p:nvPr/>
            </p:nvSpPr>
            <p:spPr>
              <a:xfrm>
                <a:off x="720000" y="5772404"/>
                <a:ext cx="7183120" cy="285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example: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0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57</m:t>
                        </m:r>
                      </m:sub>
                      <m:sup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127</m:t>
                        </m:r>
                      </m:sup>
                      <m:e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𝐿𝑎</m:t>
                        </m:r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  </m:t>
                        </m:r>
                        <m:sSubSup>
                          <m:sSubSupPr>
                            <m:ctrlP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=444.9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𝑀𝑒𝑉</m:t>
                            </m:r>
                          </m:e>
                        </m:d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  </m:t>
                        </m:r>
                        <m:sSubSup>
                          <m:sSubSupPr>
                            <m:ctrlP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𝐶𝑜𝑢𝑙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=455.9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𝑀𝑒𝑉</m:t>
                            </m:r>
                          </m:e>
                        </m:d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𝑋</m:t>
                        </m:r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=0.512  </m:t>
                        </m:r>
                        <m:f>
                          <m:fPr>
                            <m:type m:val="lin"/>
                            <m:ctrlP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𝑅𝑜𝑡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0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0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0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0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=0.1112  </m:t>
                            </m:r>
                            <m:sSubSup>
                              <m:sSubSupPr>
                                <m:ctrlP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𝑅𝑜𝑡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0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0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=49.48 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𝑀𝑒𝑉</m:t>
                                </m:r>
                              </m:e>
                            </m:d>
                          </m:den>
                        </m:f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de-DE" sz="1000" b="0" i="1" smtClean="0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sub>
                        </m:sSub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=67.8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de-DE" sz="1000" b="0" i="1" smtClean="0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ℏ</m:t>
                            </m:r>
                          </m:e>
                        </m:d>
                      </m:e>
                    </m:sPre>
                  </m:oMath>
                </a14:m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Textfeld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772404"/>
                <a:ext cx="7183120" cy="285271"/>
              </a:xfrm>
              <a:prstGeom prst="rect">
                <a:avLst/>
              </a:prstGeom>
              <a:blipFill rotWithShape="1">
                <a:blip r:embed="rId12"/>
                <a:stretch>
                  <a:fillRect t="-97872" b="-16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704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/>
      <p:bldP spid="44" grpId="0"/>
      <p:bldP spid="45" grpId="0"/>
      <p:bldP spid="46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Fusion and evaporation</a:t>
            </a:r>
            <a:br>
              <a:rPr lang="en-US" dirty="0" smtClean="0"/>
            </a:br>
            <a:r>
              <a:rPr lang="en-US" sz="1400" dirty="0" smtClean="0">
                <a:solidFill>
                  <a:schemeClr val="tx1"/>
                </a:solidFill>
              </a:rPr>
              <a:t>cold fusion</a:t>
            </a:r>
            <a:endParaRPr lang="en-US" sz="1600" dirty="0"/>
          </a:p>
        </p:txBody>
      </p:sp>
      <p:grpSp>
        <p:nvGrpSpPr>
          <p:cNvPr id="23" name="Group 5"/>
          <p:cNvGrpSpPr>
            <a:grpSpLocks/>
          </p:cNvGrpSpPr>
          <p:nvPr/>
        </p:nvGrpSpPr>
        <p:grpSpPr bwMode="auto">
          <a:xfrm>
            <a:off x="76200" y="958826"/>
            <a:ext cx="5429250" cy="4770438"/>
            <a:chOff x="288" y="960"/>
            <a:chExt cx="3420" cy="3005"/>
          </a:xfrm>
        </p:grpSpPr>
        <p:pic>
          <p:nvPicPr>
            <p:cNvPr id="24" name="Picture 6" descr="sig104prev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960"/>
              <a:ext cx="3420" cy="3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1475" y="3600"/>
              <a:ext cx="60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E</a:t>
              </a:r>
              <a:r>
                <a:rPr lang="de-DE" altLang="de-DE" sz="1400" baseline="-250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lab</a:t>
              </a:r>
              <a:r>
                <a:rPr lang="de-DE" altLang="de-DE" sz="1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 [MeV]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 rot="-5400000">
              <a:off x="194" y="2254"/>
              <a:ext cx="5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  <a:sym typeface="Symbol" pitchFamily="18" charset="2"/>
                </a:rPr>
                <a:t></a:t>
              </a:r>
              <a:r>
                <a:rPr lang="de-DE" altLang="de-DE" sz="1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 [mbarn]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960" y="1238"/>
              <a:ext cx="146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baseline="300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50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Ti + </a:t>
              </a:r>
              <a:r>
                <a:rPr lang="de-DE" altLang="de-DE" sz="1600" baseline="300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208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Pb 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  <a:sym typeface="Symbol" pitchFamily="18" charset="2"/>
                </a:rPr>
                <a:t>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de-DE" altLang="de-DE" sz="1600" baseline="300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258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Rf*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(HIVAP </a:t>
              </a:r>
              <a:r>
                <a:rPr lang="de-DE" altLang="de-DE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calculations</a:t>
              </a:r>
              <a:r>
                <a:rPr lang="de-DE" altLang="de-DE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)</a:t>
              </a:r>
              <a:endParaRPr lang="en-US" altLang="de-DE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8" name="Freeform 10"/>
          <p:cNvSpPr>
            <a:spLocks/>
          </p:cNvSpPr>
          <p:nvPr/>
        </p:nvSpPr>
        <p:spPr bwMode="auto">
          <a:xfrm>
            <a:off x="1295400" y="1873226"/>
            <a:ext cx="3517900" cy="2120900"/>
          </a:xfrm>
          <a:custGeom>
            <a:avLst/>
            <a:gdLst>
              <a:gd name="T0" fmla="*/ 112 w 2216"/>
              <a:gd name="T1" fmla="*/ 1072 h 1336"/>
              <a:gd name="T2" fmla="*/ 496 w 2216"/>
              <a:gd name="T3" fmla="*/ 544 h 1336"/>
              <a:gd name="T4" fmla="*/ 1264 w 2216"/>
              <a:gd name="T5" fmla="*/ 208 h 1336"/>
              <a:gd name="T6" fmla="*/ 2032 w 2216"/>
              <a:gd name="T7" fmla="*/ 16 h 1336"/>
              <a:gd name="T8" fmla="*/ 2176 w 2216"/>
              <a:gd name="T9" fmla="*/ 304 h 1336"/>
              <a:gd name="T10" fmla="*/ 1984 w 2216"/>
              <a:gd name="T11" fmla="*/ 1216 h 1336"/>
              <a:gd name="T12" fmla="*/ 784 w 2216"/>
              <a:gd name="T13" fmla="*/ 1024 h 1336"/>
              <a:gd name="T14" fmla="*/ 112 w 2216"/>
              <a:gd name="T15" fmla="*/ 1168 h 1336"/>
              <a:gd name="T16" fmla="*/ 112 w 2216"/>
              <a:gd name="T17" fmla="*/ 1072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16" h="1336">
                <a:moveTo>
                  <a:pt x="112" y="1072"/>
                </a:moveTo>
                <a:cubicBezTo>
                  <a:pt x="176" y="968"/>
                  <a:pt x="304" y="688"/>
                  <a:pt x="496" y="544"/>
                </a:cubicBezTo>
                <a:cubicBezTo>
                  <a:pt x="688" y="400"/>
                  <a:pt x="1008" y="296"/>
                  <a:pt x="1264" y="208"/>
                </a:cubicBezTo>
                <a:cubicBezTo>
                  <a:pt x="1520" y="120"/>
                  <a:pt x="1880" y="0"/>
                  <a:pt x="2032" y="16"/>
                </a:cubicBezTo>
                <a:cubicBezTo>
                  <a:pt x="2184" y="32"/>
                  <a:pt x="2184" y="104"/>
                  <a:pt x="2176" y="304"/>
                </a:cubicBezTo>
                <a:cubicBezTo>
                  <a:pt x="2168" y="504"/>
                  <a:pt x="2216" y="1096"/>
                  <a:pt x="1984" y="1216"/>
                </a:cubicBezTo>
                <a:cubicBezTo>
                  <a:pt x="1752" y="1336"/>
                  <a:pt x="1096" y="1032"/>
                  <a:pt x="784" y="1024"/>
                </a:cubicBezTo>
                <a:cubicBezTo>
                  <a:pt x="472" y="1016"/>
                  <a:pt x="224" y="1160"/>
                  <a:pt x="112" y="1168"/>
                </a:cubicBezTo>
                <a:cubicBezTo>
                  <a:pt x="0" y="1176"/>
                  <a:pt x="48" y="1176"/>
                  <a:pt x="112" y="1072"/>
                </a:cubicBez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9" name="Text Box 11"/>
          <p:cNvSpPr txBox="1">
            <a:spLocks noChangeArrowheads="1"/>
          </p:cNvSpPr>
          <p:nvPr/>
        </p:nvSpPr>
        <p:spPr bwMode="auto">
          <a:xfrm>
            <a:off x="1822450" y="2025626"/>
            <a:ext cx="844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CC00"/>
                    </a:gs>
                    <a:gs pos="50000">
                      <a:srgbClr val="FFFFFF"/>
                    </a:gs>
                    <a:gs pos="100000">
                      <a:srgbClr val="FFCC00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Fusion</a:t>
            </a:r>
            <a:endParaRPr lang="en-US" altLang="de-DE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0" name="Text Box 12"/>
          <p:cNvSpPr txBox="1">
            <a:spLocks noChangeArrowheads="1"/>
          </p:cNvSpPr>
          <p:nvPr/>
        </p:nvSpPr>
        <p:spPr bwMode="auto">
          <a:xfrm>
            <a:off x="2803848" y="2634224"/>
            <a:ext cx="88517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CC00"/>
                    </a:gs>
                    <a:gs pos="50000">
                      <a:srgbClr val="FFFFFF"/>
                    </a:gs>
                    <a:gs pos="100000">
                      <a:srgbClr val="FFCC00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Fission</a:t>
            </a:r>
            <a:endParaRPr lang="en-US" altLang="de-DE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51" name="Group 13"/>
          <p:cNvGrpSpPr>
            <a:grpSpLocks/>
          </p:cNvGrpSpPr>
          <p:nvPr/>
        </p:nvGrpSpPr>
        <p:grpSpPr bwMode="auto">
          <a:xfrm>
            <a:off x="1338264" y="3854426"/>
            <a:ext cx="3114677" cy="869950"/>
            <a:chOff x="1083" y="2784"/>
            <a:chExt cx="1962" cy="548"/>
          </a:xfrm>
        </p:grpSpPr>
        <p:sp>
          <p:nvSpPr>
            <p:cNvPr id="52" name="Text Box 14"/>
            <p:cNvSpPr txBox="1">
              <a:spLocks noChangeArrowheads="1"/>
            </p:cNvSpPr>
            <p:nvPr/>
          </p:nvSpPr>
          <p:spPr bwMode="auto">
            <a:xfrm>
              <a:off x="2767" y="2832"/>
              <a:ext cx="2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smtClean="0">
                  <a:solidFill>
                    <a:srgbClr val="CC00CC"/>
                  </a:solidFill>
                  <a:latin typeface="Verdana" pitchFamily="34" charset="0"/>
                  <a:cs typeface="Arial" charset="0"/>
                </a:rPr>
                <a:t>3n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3" name="Text Box 15"/>
            <p:cNvSpPr txBox="1">
              <a:spLocks noChangeArrowheads="1"/>
            </p:cNvSpPr>
            <p:nvPr/>
          </p:nvSpPr>
          <p:spPr bwMode="auto">
            <a:xfrm>
              <a:off x="1327" y="2784"/>
              <a:ext cx="2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smtClean="0">
                  <a:solidFill>
                    <a:srgbClr val="00FF00"/>
                  </a:solidFill>
                  <a:latin typeface="Verdana" pitchFamily="34" charset="0"/>
                  <a:cs typeface="Arial" charset="0"/>
                </a:rPr>
                <a:t>1n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" name="Text Box 16"/>
            <p:cNvSpPr txBox="1">
              <a:spLocks noChangeArrowheads="1"/>
            </p:cNvSpPr>
            <p:nvPr/>
          </p:nvSpPr>
          <p:spPr bwMode="auto">
            <a:xfrm>
              <a:off x="2047" y="2784"/>
              <a:ext cx="2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smtClean="0">
                  <a:solidFill>
                    <a:srgbClr val="333399"/>
                  </a:solidFill>
                  <a:latin typeface="Verdana" pitchFamily="34" charset="0"/>
                  <a:cs typeface="Arial" charset="0"/>
                </a:rPr>
                <a:t>2n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" name="Text Box 17"/>
            <p:cNvSpPr txBox="1">
              <a:spLocks noChangeArrowheads="1"/>
            </p:cNvSpPr>
            <p:nvPr/>
          </p:nvSpPr>
          <p:spPr bwMode="auto">
            <a:xfrm>
              <a:off x="1083" y="3119"/>
              <a:ext cx="180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evaporation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de-DE" altLang="de-DE" sz="160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residues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(ER)</a:t>
              </a:r>
              <a:endParaRPr lang="en-US" altLang="de-DE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56" name="Group 18"/>
          <p:cNvGrpSpPr>
            <a:grpSpLocks/>
          </p:cNvGrpSpPr>
          <p:nvPr/>
        </p:nvGrpSpPr>
        <p:grpSpPr bwMode="auto">
          <a:xfrm>
            <a:off x="1692282" y="2025626"/>
            <a:ext cx="2987684" cy="1752600"/>
            <a:chOff x="1306" y="1632"/>
            <a:chExt cx="1882" cy="1104"/>
          </a:xfrm>
        </p:grpSpPr>
        <p:sp>
          <p:nvSpPr>
            <p:cNvPr id="57" name="Text Box 19"/>
            <p:cNvSpPr txBox="1">
              <a:spLocks noChangeArrowheads="1"/>
            </p:cNvSpPr>
            <p:nvPr/>
          </p:nvSpPr>
          <p:spPr bwMode="auto">
            <a:xfrm>
              <a:off x="1306" y="2327"/>
              <a:ext cx="188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  <a:sym typeface="Symbol" pitchFamily="18" charset="2"/>
                </a:rPr>
                <a:t></a:t>
              </a:r>
              <a:r>
                <a:rPr lang="de-DE" altLang="de-DE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5-7 </a:t>
              </a:r>
              <a:r>
                <a:rPr lang="de-DE" altLang="de-DE" sz="140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orders</a:t>
              </a:r>
              <a:r>
                <a:rPr lang="de-DE" altLang="de-DE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de-DE" altLang="de-DE" sz="140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of</a:t>
              </a:r>
              <a:r>
                <a:rPr lang="de-DE" altLang="de-DE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de-DE" altLang="de-DE" sz="140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magnitude</a:t>
              </a:r>
              <a:r>
                <a:rPr lang="de-DE" altLang="de-DE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       </a:t>
              </a:r>
              <a:endParaRPr lang="en-US" altLang="de-DE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" name="Line 20"/>
            <p:cNvSpPr>
              <a:spLocks noChangeShapeType="1"/>
            </p:cNvSpPr>
            <p:nvPr/>
          </p:nvSpPr>
          <p:spPr bwMode="auto">
            <a:xfrm>
              <a:off x="2832" y="1632"/>
              <a:ext cx="0" cy="11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pic>
        <p:nvPicPr>
          <p:cNvPr id="59" name="Picture 21" descr="fission-evapor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0000">
            <a:off x="5991225" y="980158"/>
            <a:ext cx="2678113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 Box 22"/>
          <p:cNvSpPr txBox="1">
            <a:spLocks noChangeArrowheads="1"/>
          </p:cNvSpPr>
          <p:nvPr/>
        </p:nvSpPr>
        <p:spPr bwMode="auto">
          <a:xfrm>
            <a:off x="5827713" y="3715420"/>
            <a:ext cx="293528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Both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decay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processes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are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determined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by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the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level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density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either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from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the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residual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nucleus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or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at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the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saddle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point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level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density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:</a:t>
            </a:r>
          </a:p>
        </p:txBody>
      </p:sp>
      <p:graphicFrame>
        <p:nvGraphicFramePr>
          <p:cNvPr id="61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8105811"/>
              </p:ext>
            </p:extLst>
          </p:nvPr>
        </p:nvGraphicFramePr>
        <p:xfrm>
          <a:off x="6999288" y="4547073"/>
          <a:ext cx="1600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0" name="Equation" r:id="rId5" imgW="1600200" imgH="228600" progId="Equation.3">
                  <p:embed/>
                </p:oleObj>
              </mc:Choice>
              <mc:Fallback>
                <p:oleObj name="Equation" r:id="rId5" imgW="1600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9288" y="4547073"/>
                        <a:ext cx="16002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284343"/>
              </p:ext>
            </p:extLst>
          </p:nvPr>
        </p:nvGraphicFramePr>
        <p:xfrm>
          <a:off x="5919788" y="4940970"/>
          <a:ext cx="2601912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1" name="Equation" r:id="rId7" imgW="2082600" imgH="469800" progId="Equation.3">
                  <p:embed/>
                </p:oleObj>
              </mc:Choice>
              <mc:Fallback>
                <p:oleObj name="Equation" r:id="rId7" imgW="20826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9788" y="4940970"/>
                        <a:ext cx="2601912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7801306"/>
              </p:ext>
            </p:extLst>
          </p:nvPr>
        </p:nvGraphicFramePr>
        <p:xfrm>
          <a:off x="661988" y="5966743"/>
          <a:ext cx="18034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2" name="Equation" r:id="rId9" imgW="1803240" imgH="241200" progId="Equation.3">
                  <p:embed/>
                </p:oleObj>
              </mc:Choice>
              <mc:Fallback>
                <p:oleObj name="Equation" r:id="rId9" imgW="18032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5966743"/>
                        <a:ext cx="18034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198304"/>
              </p:ext>
            </p:extLst>
          </p:nvPr>
        </p:nvGraphicFramePr>
        <p:xfrm>
          <a:off x="2895600" y="5960393"/>
          <a:ext cx="1041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3" name="Equation" r:id="rId11" imgW="1041120" imgH="291960" progId="Equation.3">
                  <p:embed/>
                </p:oleObj>
              </mc:Choice>
              <mc:Fallback>
                <p:oleObj name="Equation" r:id="rId11" imgW="104112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5960393"/>
                        <a:ext cx="10414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 Box 28"/>
          <p:cNvSpPr txBox="1">
            <a:spLocks noChangeArrowheads="1"/>
          </p:cNvSpPr>
          <p:nvPr/>
        </p:nvSpPr>
        <p:spPr bwMode="auto">
          <a:xfrm>
            <a:off x="5919788" y="984920"/>
            <a:ext cx="704850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final </a:t>
            </a: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nucleus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plus </a:t>
            </a: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neutron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6" name="Text Box 30"/>
          <p:cNvSpPr txBox="1">
            <a:spLocks noChangeArrowheads="1"/>
          </p:cNvSpPr>
          <p:nvPr/>
        </p:nvSpPr>
        <p:spPr bwMode="auto">
          <a:xfrm>
            <a:off x="6628801" y="1257970"/>
            <a:ext cx="255199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</a:t>
            </a:r>
          </a:p>
        </p:txBody>
      </p:sp>
      <p:sp>
        <p:nvSpPr>
          <p:cNvPr id="67" name="Text Box 27"/>
          <p:cNvSpPr txBox="1">
            <a:spLocks noChangeArrowheads="1"/>
          </p:cNvSpPr>
          <p:nvPr/>
        </p:nvSpPr>
        <p:spPr bwMode="auto">
          <a:xfrm>
            <a:off x="6711950" y="908720"/>
            <a:ext cx="612775" cy="4587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even-even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compound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nucleus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8" name="Text Box 29"/>
          <p:cNvSpPr txBox="1">
            <a:spLocks noChangeArrowheads="1"/>
          </p:cNvSpPr>
          <p:nvPr/>
        </p:nvSpPr>
        <p:spPr bwMode="auto">
          <a:xfrm>
            <a:off x="7155964" y="1257970"/>
            <a:ext cx="529610" cy="24840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fission</a:t>
            </a:r>
            <a:endParaRPr lang="de-DE" altLang="de-DE" sz="1000" b="1" dirty="0" smtClean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9" name="Line 32"/>
          <p:cNvSpPr>
            <a:spLocks noChangeShapeType="1"/>
          </p:cNvSpPr>
          <p:nvPr/>
        </p:nvSpPr>
        <p:spPr bwMode="auto">
          <a:xfrm rot="1860000">
            <a:off x="7104063" y="1510383"/>
            <a:ext cx="431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0" name="Line 31"/>
          <p:cNvSpPr>
            <a:spLocks noChangeShapeType="1"/>
          </p:cNvSpPr>
          <p:nvPr/>
        </p:nvSpPr>
        <p:spPr bwMode="auto">
          <a:xfrm rot="9000000">
            <a:off x="6527800" y="1492920"/>
            <a:ext cx="431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86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utoUpdateAnimBg="0"/>
      <p:bldP spid="50" grpId="0" autoUpdateAnimBg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Fusion / Fission competition</a:t>
            </a:r>
            <a:br>
              <a:rPr lang="en-US" dirty="0" smtClean="0"/>
            </a:br>
            <a:r>
              <a:rPr lang="en-US" sz="1400" dirty="0" smtClean="0">
                <a:solidFill>
                  <a:schemeClr val="tx1"/>
                </a:solidFill>
              </a:rPr>
              <a:t>liquid drop + shell corrections</a:t>
            </a:r>
            <a:endParaRPr lang="en-US" sz="16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0000"/>
            <a:ext cx="54864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ieren 13"/>
          <p:cNvGrpSpPr/>
          <p:nvPr/>
        </p:nvGrpSpPr>
        <p:grpSpPr>
          <a:xfrm>
            <a:off x="5724005" y="2304000"/>
            <a:ext cx="3269617" cy="4117618"/>
            <a:chOff x="5724005" y="908655"/>
            <a:chExt cx="3269617" cy="4117618"/>
          </a:xfrm>
        </p:grpSpPr>
        <p:sp>
          <p:nvSpPr>
            <p:cNvPr id="15" name="AutoShape 11"/>
            <p:cNvSpPr>
              <a:spLocks noChangeArrowheads="1"/>
            </p:cNvSpPr>
            <p:nvPr/>
          </p:nvSpPr>
          <p:spPr bwMode="auto">
            <a:xfrm>
              <a:off x="5724005" y="908655"/>
              <a:ext cx="3269617" cy="4104513"/>
            </a:xfrm>
            <a:prstGeom prst="roundRect">
              <a:avLst>
                <a:gd name="adj" fmla="val 4722"/>
              </a:avLst>
            </a:prstGeom>
            <a:solidFill>
              <a:srgbClr val="FFFF99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pic>
          <p:nvPicPr>
            <p:cNvPr id="16" name="Picture 12" descr="fission barriers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9389" y="909862"/>
              <a:ext cx="2673606" cy="3637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7776000" y="2196000"/>
              <a:ext cx="875920" cy="32816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b="1" baseline="300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268</a:t>
              </a:r>
              <a:r>
                <a:rPr lang="en-US" altLang="de-DE" b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106</a:t>
              </a:r>
              <a:r>
                <a:rPr lang="en-US" altLang="de-DE" b="1" baseline="-250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162</a:t>
              </a:r>
            </a:p>
            <a:p>
              <a:pPr eaLnBrk="1" hangingPunct="1">
                <a:spcBef>
                  <a:spcPct val="50000"/>
                </a:spcBef>
              </a:pPr>
              <a:endParaRPr lang="en-US" altLang="de-DE" sz="2400" b="1" baseline="-25000" dirty="0">
                <a:solidFill>
                  <a:srgbClr val="000000"/>
                </a:solidFill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de-DE" altLang="de-DE" sz="2400" b="1" baseline="-25000" dirty="0">
                <a:latin typeface="Arial Unicode MS" pitchFamily="34" charset="-128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7776000" y="3384000"/>
              <a:ext cx="810768" cy="36195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b="1" baseline="300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298</a:t>
              </a:r>
              <a:r>
                <a:rPr lang="en-US" altLang="de-DE" b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114</a:t>
              </a:r>
              <a:r>
                <a:rPr lang="en-US" altLang="de-DE" b="1" baseline="-250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184</a:t>
              </a:r>
              <a:endParaRPr lang="de-DE" altLang="de-DE" b="1" baseline="-250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6876000" y="4487134"/>
              <a:ext cx="1548000" cy="250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Deformation </a:t>
              </a:r>
              <a:r>
                <a:rPr lang="el-GR" altLang="de-DE" dirty="0">
                  <a:solidFill>
                    <a:srgbClr val="000000"/>
                  </a:solidFill>
                  <a:ea typeface="Arial Unicode MS" pitchFamily="34" charset="-128"/>
                  <a:cs typeface="Times New Roman" panose="02020603050405020304" pitchFamily="18" charset="0"/>
                </a:rPr>
                <a:t>β</a:t>
              </a:r>
              <a:r>
                <a:rPr lang="en-US" altLang="de-DE" baseline="-25000" dirty="0">
                  <a:solidFill>
                    <a:srgbClr val="000000"/>
                  </a:solidFill>
                  <a:ea typeface="Arial Unicode MS" pitchFamily="34" charset="-128"/>
                  <a:cs typeface="Times New Roman" panose="02020603050405020304" pitchFamily="18" charset="0"/>
                </a:rPr>
                <a:t>2</a:t>
              </a:r>
              <a:endParaRPr lang="de-DE" altLang="de-DE" baseline="-250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7516865" y="1058261"/>
              <a:ext cx="492252" cy="29800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de-DE" altLang="de-DE" sz="2800" b="1" baseline="-25000">
                <a:latin typeface="Arial Unicode MS" pitchFamily="34" charset="-128"/>
              </a:endParaRP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7292456" y="1801465"/>
              <a:ext cx="559816" cy="219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de-DE" sz="2400" b="1" baseline="-25000"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de-DE" sz="2400" b="1" baseline="-25000"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de-DE" altLang="de-DE" sz="2800" b="1" baseline="-25000">
                <a:latin typeface="Arial Unicode MS" pitchFamily="34" charset="-128"/>
              </a:endParaRPr>
            </a:p>
          </p:txBody>
        </p: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7051156" y="2825784"/>
              <a:ext cx="492252" cy="219583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de-DE" sz="2400" b="1" baseline="-25000"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de-DE" sz="2400" b="1" baseline="-25000"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de-DE" altLang="de-DE" sz="2800" b="1" baseline="-25000">
                <a:latin typeface="Arial Unicode MS" pitchFamily="34" charset="-128"/>
              </a:endParaRP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7025820" y="4016599"/>
              <a:ext cx="492252" cy="21837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de-DE" sz="2400" b="1" baseline="-25000"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de-DE" sz="2400" b="1" baseline="-25000"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de-DE" altLang="de-DE" sz="2800" b="1" baseline="-25000">
                <a:latin typeface="Arial Unicode MS" pitchFamily="34" charset="-128"/>
              </a:endParaRPr>
            </a:p>
          </p:txBody>
        </p:sp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 rot="16200000">
              <a:off x="5060202" y="2664000"/>
              <a:ext cx="1833120" cy="2736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Potential energy / MeV</a:t>
              </a:r>
              <a:r>
                <a:rPr lang="en-US" altLang="de-DE" dirty="0">
                  <a:cs typeface="Times New Roman" panose="02020603050405020304" pitchFamily="18" charset="0"/>
                </a:rPr>
                <a:t> </a:t>
              </a:r>
              <a:endParaRPr lang="de-DE" altLang="de-DE" baseline="-25000" dirty="0">
                <a:cs typeface="Times New Roman" panose="02020603050405020304" pitchFamily="18" charset="0"/>
              </a:endParaRPr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6912000" y="1764000"/>
              <a:ext cx="919354" cy="3052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b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LD + shell</a:t>
              </a:r>
              <a:endParaRPr lang="en-US" altLang="de-DE" b="1" baseline="-250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de-DE" sz="2000" b="1" baseline="-25000" dirty="0"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de-DE" altLang="de-DE" sz="2800" b="1" baseline="-25000" dirty="0">
                <a:latin typeface="Arial Unicode MS" pitchFamily="34" charset="-128"/>
              </a:endParaRP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7848000" y="1044000"/>
              <a:ext cx="766128" cy="32816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b="1" baseline="300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250</a:t>
              </a:r>
              <a:r>
                <a:rPr lang="en-US" altLang="de-DE" b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98</a:t>
              </a:r>
              <a:r>
                <a:rPr lang="en-US" altLang="de-DE" b="1" baseline="-250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152</a:t>
              </a:r>
              <a:endParaRPr lang="de-DE" altLang="de-DE" b="1" baseline="-250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7639928" y="3520728"/>
              <a:ext cx="109792" cy="219583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7858305" y="2481931"/>
              <a:ext cx="273876" cy="25095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8143039" y="1449167"/>
              <a:ext cx="90488" cy="84455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30" name="Text Box 26"/>
            <p:cNvSpPr txBox="1">
              <a:spLocks noChangeArrowheads="1"/>
            </p:cNvSpPr>
            <p:nvPr/>
          </p:nvSpPr>
          <p:spPr bwMode="auto">
            <a:xfrm>
              <a:off x="8260070" y="1606012"/>
              <a:ext cx="492252" cy="298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b="1">
                  <a:solidFill>
                    <a:srgbClr val="000000"/>
                  </a:solidFill>
                  <a:latin typeface="Arial Unicode MS" pitchFamily="34" charset="-128"/>
                </a:rPr>
                <a:t>LD</a:t>
              </a:r>
              <a:endParaRPr lang="de-DE" altLang="de-DE" sz="2800" b="1" baseline="-25000">
                <a:solidFill>
                  <a:srgbClr val="000000"/>
                </a:solidFill>
                <a:latin typeface="Arial Unicode MS" pitchFamily="34" charset="-128"/>
              </a:endParaRPr>
            </a:p>
          </p:txBody>
        </p:sp>
        <p:sp>
          <p:nvSpPr>
            <p:cNvPr id="41" name="Text Box 27"/>
            <p:cNvSpPr txBox="1">
              <a:spLocks noChangeArrowheads="1"/>
            </p:cNvSpPr>
            <p:nvPr/>
          </p:nvSpPr>
          <p:spPr bwMode="auto">
            <a:xfrm>
              <a:off x="5853101" y="4814096"/>
              <a:ext cx="1265048" cy="212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altLang="de-DE" sz="1200" i="1" dirty="0">
                  <a:solidFill>
                    <a:srgbClr val="000000"/>
                  </a:solidFill>
                  <a:latin typeface="Comic Sans MS" pitchFamily="66" charset="0"/>
                  <a:sym typeface="WP MathA" pitchFamily="2" charset="2"/>
                </a:rPr>
                <a:t>A. </a:t>
              </a:r>
              <a:r>
                <a:rPr lang="de-DE" altLang="de-DE" sz="1200" i="1" dirty="0" err="1">
                  <a:solidFill>
                    <a:srgbClr val="000000"/>
                  </a:solidFill>
                  <a:latin typeface="Comic Sans MS" pitchFamily="66" charset="0"/>
                  <a:sym typeface="WP MathA" pitchFamily="2" charset="2"/>
                </a:rPr>
                <a:t>Sobiczewski</a:t>
              </a:r>
              <a:r>
                <a:rPr lang="de-DE" altLang="de-DE" sz="1200" i="1" dirty="0">
                  <a:solidFill>
                    <a:srgbClr val="000000"/>
                  </a:solidFill>
                  <a:latin typeface="Comic Sans MS" pitchFamily="66" charset="0"/>
                  <a:sym typeface="WP MathA" pitchFamily="2" charset="2"/>
                </a:rPr>
                <a:t> et al.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feld 41"/>
              <p:cNvSpPr txBox="1"/>
              <p:nvPr/>
            </p:nvSpPr>
            <p:spPr>
              <a:xfrm>
                <a:off x="720000" y="3240000"/>
                <a:ext cx="3192797" cy="39074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𝐸𝑅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𝑐𝑎𝑝𝑡𝑢𝑟𝑒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𝑠𝑢𝑟𝑣𝑖𝑣𝑎𝑙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feld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240000"/>
                <a:ext cx="3192797" cy="390748"/>
              </a:xfrm>
              <a:prstGeom prst="rect">
                <a:avLst/>
              </a:prstGeom>
              <a:blipFill rotWithShape="1">
                <a:blip r:embed="rId4"/>
                <a:stretch>
                  <a:fillRect b="-298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feld 42"/>
              <p:cNvSpPr txBox="1"/>
              <p:nvPr/>
            </p:nvSpPr>
            <p:spPr>
              <a:xfrm>
                <a:off x="720000" y="5447730"/>
                <a:ext cx="3202993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Superheavy system: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𝐸𝑅</m:t>
                        </m:r>
                      </m:sub>
                    </m:sSub>
                    <m:r>
                      <a:rPr lang="en-US" sz="160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≪</m:t>
                    </m:r>
                    <m:sSub>
                      <m:sSubPr>
                        <m:ctrlPr>
                          <a:rPr lang="en-US" sz="16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𝑐𝑎𝑝𝑡𝑢𝑟𝑒</m:t>
                        </m:r>
                      </m:sub>
                    </m:sSub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Textfeld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447730"/>
                <a:ext cx="3202993" cy="357534"/>
              </a:xfrm>
              <a:prstGeom prst="rect">
                <a:avLst/>
              </a:prstGeom>
              <a:blipFill rotWithShape="1">
                <a:blip r:embed="rId5"/>
                <a:stretch>
                  <a:fillRect l="-951" t="-5172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feld 43"/>
              <p:cNvSpPr txBox="1"/>
              <p:nvPr/>
            </p:nvSpPr>
            <p:spPr>
              <a:xfrm>
                <a:off x="720000" y="3780000"/>
                <a:ext cx="3992054" cy="706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𝐸𝑅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1400" i="1" smtClean="0">
                              <a:latin typeface="Cambria Math"/>
                            </a:rPr>
                            <m:t>𝑛</m:t>
                          </m:r>
                        </m:sup>
                      </m:sSubSup>
                      <m:d>
                        <m:d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=0</m:t>
                          </m:r>
                        </m:sub>
                        <m:sup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𝑚𝑎𝑥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ℓ+1</m:t>
                              </m:r>
                            </m:e>
                          </m:d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𝐶𝑁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,ℓ</m:t>
                              </m:r>
                            </m:e>
                          </m:d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𝑥𝑛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,ℓ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4" name="Textfeld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780000"/>
                <a:ext cx="3992054" cy="70654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Geschweifte Klammer rechts 44"/>
          <p:cNvSpPr/>
          <p:nvPr/>
        </p:nvSpPr>
        <p:spPr>
          <a:xfrm rot="5400000">
            <a:off x="3168000" y="3960000"/>
            <a:ext cx="180000" cy="756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Geschweifte Klammer rechts 45"/>
          <p:cNvSpPr/>
          <p:nvPr/>
        </p:nvSpPr>
        <p:spPr>
          <a:xfrm rot="5400000">
            <a:off x="4104000" y="3960000"/>
            <a:ext cx="180000" cy="756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feld 47"/>
          <p:cNvSpPr txBox="1"/>
          <p:nvPr/>
        </p:nvSpPr>
        <p:spPr>
          <a:xfrm>
            <a:off x="2952000" y="4464000"/>
            <a:ext cx="1598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formation        survival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95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Fusion / Fission competition</a:t>
            </a:r>
            <a:br>
              <a:rPr lang="en-US" dirty="0" smtClean="0"/>
            </a:br>
            <a:r>
              <a:rPr lang="en-US" sz="1400" dirty="0" smtClean="0">
                <a:solidFill>
                  <a:schemeClr val="tx1"/>
                </a:solidFill>
              </a:rPr>
              <a:t>liquid drop + shell corrections</a:t>
            </a:r>
            <a:endParaRPr lang="en-US" sz="1600" dirty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0000"/>
            <a:ext cx="54864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00" y="3240000"/>
            <a:ext cx="5048572" cy="319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32"/>
              <p:cNvSpPr txBox="1"/>
              <p:nvPr/>
            </p:nvSpPr>
            <p:spPr>
              <a:xfrm>
                <a:off x="720000" y="3240000"/>
                <a:ext cx="3192797" cy="39074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𝐸𝑅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𝑐𝑎𝑝𝑡𝑢𝑟𝑒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𝑠𝑢𝑟𝑣𝑖𝑣𝑎𝑙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feld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240000"/>
                <a:ext cx="3192797" cy="390748"/>
              </a:xfrm>
              <a:prstGeom prst="rect">
                <a:avLst/>
              </a:prstGeom>
              <a:blipFill rotWithShape="1">
                <a:blip r:embed="rId4"/>
                <a:stretch>
                  <a:fillRect b="-298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feld 33"/>
          <p:cNvSpPr txBox="1"/>
          <p:nvPr/>
        </p:nvSpPr>
        <p:spPr>
          <a:xfrm>
            <a:off x="5400000" y="2916000"/>
            <a:ext cx="2058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 +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 →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 + 1n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/>
              <p:cNvSpPr txBox="1"/>
              <p:nvPr/>
            </p:nvSpPr>
            <p:spPr>
              <a:xfrm>
                <a:off x="7380000" y="2934000"/>
                <a:ext cx="15690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𝑖𝑛𝑡</m:t>
                              </m:r>
                            </m:sub>
                          </m:sSub>
                        </m:e>
                      </m:d>
                      <m:r>
                        <a:rPr lang="de-DE" sz="1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=238 </m:t>
                      </m:r>
                      <m:r>
                        <a:rPr lang="de-DE" sz="1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𝑀𝑒𝑉</m:t>
                      </m:r>
                    </m:oMath>
                  </m:oMathPara>
                </a14:m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feld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000" y="2934000"/>
                <a:ext cx="1569084" cy="2769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feld 35"/>
          <p:cNvSpPr txBox="1"/>
          <p:nvPr/>
        </p:nvSpPr>
        <p:spPr>
          <a:xfrm>
            <a:off x="7524000" y="3312000"/>
            <a:ext cx="1069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fusion-fission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87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Synthesis of heavy elements</a:t>
            </a:r>
            <a:endParaRPr lang="en-US" sz="1600" dirty="0"/>
          </a:p>
        </p:txBody>
      </p:sp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152400" y="966675"/>
            <a:ext cx="3529013" cy="1192213"/>
            <a:chOff x="96" y="720"/>
            <a:chExt cx="2223" cy="751"/>
          </a:xfrm>
        </p:grpSpPr>
        <p:sp>
          <p:nvSpPr>
            <p:cNvPr id="14" name="AutoShape 4"/>
            <p:cNvSpPr>
              <a:spLocks noChangeArrowheads="1"/>
            </p:cNvSpPr>
            <p:nvPr/>
          </p:nvSpPr>
          <p:spPr bwMode="auto">
            <a:xfrm>
              <a:off x="96" y="720"/>
              <a:ext cx="2223" cy="75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3CCCC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15" name="Group 5"/>
            <p:cNvGrpSpPr>
              <a:grpSpLocks/>
            </p:cNvGrpSpPr>
            <p:nvPr/>
          </p:nvGrpSpPr>
          <p:grpSpPr bwMode="auto">
            <a:xfrm>
              <a:off x="170" y="964"/>
              <a:ext cx="388" cy="461"/>
              <a:chOff x="170" y="964"/>
              <a:chExt cx="388" cy="461"/>
            </a:xfrm>
          </p:grpSpPr>
          <p:grpSp>
            <p:nvGrpSpPr>
              <p:cNvPr id="16" name="Group 6"/>
              <p:cNvGrpSpPr>
                <a:grpSpLocks/>
              </p:cNvGrpSpPr>
              <p:nvPr/>
            </p:nvGrpSpPr>
            <p:grpSpPr bwMode="auto">
              <a:xfrm>
                <a:off x="233" y="964"/>
                <a:ext cx="178" cy="187"/>
                <a:chOff x="441" y="776"/>
                <a:chExt cx="223" cy="233"/>
              </a:xfrm>
            </p:grpSpPr>
            <p:graphicFrame>
              <p:nvGraphicFramePr>
                <p:cNvPr id="18" name="Object 7"/>
                <p:cNvGraphicFramePr>
                  <a:graphicFrameLocks noChangeAspect="1"/>
                </p:cNvGraphicFramePr>
                <p:nvPr/>
              </p:nvGraphicFramePr>
              <p:xfrm>
                <a:off x="468" y="9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61" name="Clip" r:id="rId7" imgW="142555" imgH="142555" progId="MS_ClipArt_Gallery.2">
                        <p:embed/>
                      </p:oleObj>
                    </mc:Choice>
                    <mc:Fallback>
                      <p:oleObj name="Clip" r:id="rId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" name="Object 8"/>
                <p:cNvGraphicFramePr>
                  <a:graphicFrameLocks noChangeAspect="1"/>
                </p:cNvGraphicFramePr>
                <p:nvPr/>
              </p:nvGraphicFramePr>
              <p:xfrm>
                <a:off x="4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62" name="Clip" r:id="rId9" imgW="142555" imgH="142555" progId="MS_ClipArt_Gallery.2">
                        <p:embed/>
                      </p:oleObj>
                    </mc:Choice>
                    <mc:Fallback>
                      <p:oleObj name="Clip" r:id="rId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" name="Object 9"/>
                <p:cNvGraphicFramePr>
                  <a:graphicFrameLocks noChangeAspect="1"/>
                </p:cNvGraphicFramePr>
                <p:nvPr/>
              </p:nvGraphicFramePr>
              <p:xfrm>
                <a:off x="51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63" name="Clip" r:id="rId10" imgW="142555" imgH="142555" progId="MS_ClipArt_Gallery.2">
                        <p:embed/>
                      </p:oleObj>
                    </mc:Choice>
                    <mc:Fallback>
                      <p:oleObj name="Clip" r:id="rId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1" name="Object 10"/>
                <p:cNvGraphicFramePr>
                  <a:graphicFrameLocks noChangeAspect="1"/>
                </p:cNvGraphicFramePr>
                <p:nvPr/>
              </p:nvGraphicFramePr>
              <p:xfrm>
                <a:off x="50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64" name="Clip" r:id="rId11" imgW="142555" imgH="142555" progId="MS_ClipArt_Gallery.2">
                        <p:embed/>
                      </p:oleObj>
                    </mc:Choice>
                    <mc:Fallback>
                      <p:oleObj name="Clip" r:id="rId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2" name="Object 11"/>
                <p:cNvGraphicFramePr>
                  <a:graphicFrameLocks noChangeAspect="1"/>
                </p:cNvGraphicFramePr>
                <p:nvPr/>
              </p:nvGraphicFramePr>
              <p:xfrm>
                <a:off x="570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65" name="Clip" r:id="rId13" imgW="142555" imgH="142555" progId="MS_ClipArt_Gallery.2">
                        <p:embed/>
                      </p:oleObj>
                    </mc:Choice>
                    <mc:Fallback>
                      <p:oleObj name="Clip" r:id="rId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3" name="Object 12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66" name="Clip" r:id="rId14" imgW="142555" imgH="142555" progId="MS_ClipArt_Gallery.2">
                        <p:embed/>
                      </p:oleObj>
                    </mc:Choice>
                    <mc:Fallback>
                      <p:oleObj name="Clip" r:id="rId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4" name="Object 13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67" name="Clip" r:id="rId15" imgW="142555" imgH="142555" progId="MS_ClipArt_Gallery.2">
                        <p:embed/>
                      </p:oleObj>
                    </mc:Choice>
                    <mc:Fallback>
                      <p:oleObj name="Clip" r:id="rId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5" name="Object 14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68" name="Clip" r:id="rId16" imgW="142555" imgH="142555" progId="MS_ClipArt_Gallery.2">
                        <p:embed/>
                      </p:oleObj>
                    </mc:Choice>
                    <mc:Fallback>
                      <p:oleObj name="Clip" r:id="rId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6" name="Object 15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69" name="Clip" r:id="rId17" imgW="142555" imgH="142555" progId="MS_ClipArt_Gallery.2">
                        <p:embed/>
                      </p:oleObj>
                    </mc:Choice>
                    <mc:Fallback>
                      <p:oleObj name="Clip" r:id="rId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7" name="Object 16"/>
                <p:cNvGraphicFramePr>
                  <a:graphicFrameLocks noChangeAspect="1"/>
                </p:cNvGraphicFramePr>
                <p:nvPr/>
              </p:nvGraphicFramePr>
              <p:xfrm>
                <a:off x="537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70" name="Clip" r:id="rId18" imgW="142555" imgH="142555" progId="MS_ClipArt_Gallery.2">
                        <p:embed/>
                      </p:oleObj>
                    </mc:Choice>
                    <mc:Fallback>
                      <p:oleObj name="Clip" r:id="rId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8" name="Object 17"/>
                <p:cNvGraphicFramePr>
                  <a:graphicFrameLocks noChangeAspect="1"/>
                </p:cNvGraphicFramePr>
                <p:nvPr/>
              </p:nvGraphicFramePr>
              <p:xfrm>
                <a:off x="46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71" name="Clip" r:id="rId19" imgW="142555" imgH="142555" progId="MS_ClipArt_Gallery.2">
                        <p:embed/>
                      </p:oleObj>
                    </mc:Choice>
                    <mc:Fallback>
                      <p:oleObj name="Clip" r:id="rId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9" name="Object 18"/>
                <p:cNvGraphicFramePr>
                  <a:graphicFrameLocks noChangeAspect="1"/>
                </p:cNvGraphicFramePr>
                <p:nvPr/>
              </p:nvGraphicFramePr>
              <p:xfrm>
                <a:off x="483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72" name="Clip" r:id="rId20" imgW="142555" imgH="142555" progId="MS_ClipArt_Gallery.2">
                        <p:embed/>
                      </p:oleObj>
                    </mc:Choice>
                    <mc:Fallback>
                      <p:oleObj name="Clip" r:id="rId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0" name="Object 19"/>
                <p:cNvGraphicFramePr>
                  <a:graphicFrameLocks noChangeAspect="1"/>
                </p:cNvGraphicFramePr>
                <p:nvPr/>
              </p:nvGraphicFramePr>
              <p:xfrm>
                <a:off x="584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73" name="Clip" r:id="rId21" imgW="142555" imgH="142555" progId="MS_ClipArt_Gallery.2">
                        <p:embed/>
                      </p:oleObj>
                    </mc:Choice>
                    <mc:Fallback>
                      <p:oleObj name="Clip" r:id="rId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" name="Object 20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74" name="Clip" r:id="rId22" imgW="142555" imgH="142555" progId="MS_ClipArt_Gallery.2">
                        <p:embed/>
                      </p:oleObj>
                    </mc:Choice>
                    <mc:Fallback>
                      <p:oleObj name="Clip" r:id="rId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" name="Object 21"/>
                <p:cNvGraphicFramePr>
                  <a:graphicFrameLocks noChangeAspect="1"/>
                </p:cNvGraphicFramePr>
                <p:nvPr/>
              </p:nvGraphicFramePr>
              <p:xfrm>
                <a:off x="486" y="9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75" name="Clip" r:id="rId23" imgW="142555" imgH="142555" progId="MS_ClipArt_Gallery.2">
                        <p:embed/>
                      </p:oleObj>
                    </mc:Choice>
                    <mc:Fallback>
                      <p:oleObj name="Clip" r:id="rId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6" y="9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" name="Object 22"/>
                <p:cNvGraphicFramePr>
                  <a:graphicFrameLocks noChangeAspect="1"/>
                </p:cNvGraphicFramePr>
                <p:nvPr/>
              </p:nvGraphicFramePr>
              <p:xfrm>
                <a:off x="566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76" name="Clip" r:id="rId24" imgW="142555" imgH="142555" progId="MS_ClipArt_Gallery.2">
                        <p:embed/>
                      </p:oleObj>
                    </mc:Choice>
                    <mc:Fallback>
                      <p:oleObj name="Clip" r:id="rId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" name="Object 23"/>
                <p:cNvGraphicFramePr>
                  <a:graphicFrameLocks noChangeAspect="1"/>
                </p:cNvGraphicFramePr>
                <p:nvPr/>
              </p:nvGraphicFramePr>
              <p:xfrm>
                <a:off x="466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77" name="Clip" r:id="rId25" imgW="142555" imgH="142555" progId="MS_ClipArt_Gallery.2">
                        <p:embed/>
                      </p:oleObj>
                    </mc:Choice>
                    <mc:Fallback>
                      <p:oleObj name="Clip" r:id="rId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" name="Object 24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78" name="Clip" r:id="rId26" imgW="142555" imgH="142555" progId="MS_ClipArt_Gallery.2">
                        <p:embed/>
                      </p:oleObj>
                    </mc:Choice>
                    <mc:Fallback>
                      <p:oleObj name="Clip" r:id="rId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" name="Object 25"/>
                <p:cNvGraphicFramePr>
                  <a:graphicFrameLocks noChangeAspect="1"/>
                </p:cNvGraphicFramePr>
                <p:nvPr/>
              </p:nvGraphicFramePr>
              <p:xfrm>
                <a:off x="584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79" name="Clip" r:id="rId27" imgW="142555" imgH="142555" progId="MS_ClipArt_Gallery.2">
                        <p:embed/>
                      </p:oleObj>
                    </mc:Choice>
                    <mc:Fallback>
                      <p:oleObj name="Clip" r:id="rId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" name="Object 26"/>
                <p:cNvGraphicFramePr>
                  <a:graphicFrameLocks noChangeAspect="1"/>
                </p:cNvGraphicFramePr>
                <p:nvPr/>
              </p:nvGraphicFramePr>
              <p:xfrm>
                <a:off x="5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80" name="Clip" r:id="rId28" imgW="142555" imgH="142555" progId="MS_ClipArt_Gallery.2">
                        <p:embed/>
                      </p:oleObj>
                    </mc:Choice>
                    <mc:Fallback>
                      <p:oleObj name="Clip" r:id="rId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" name="Object 27"/>
                <p:cNvGraphicFramePr>
                  <a:graphicFrameLocks noChangeAspect="1"/>
                </p:cNvGraphicFramePr>
                <p:nvPr/>
              </p:nvGraphicFramePr>
              <p:xfrm>
                <a:off x="466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81" name="Clip" r:id="rId29" imgW="142555" imgH="142555" progId="MS_ClipArt_Gallery.2">
                        <p:embed/>
                      </p:oleObj>
                    </mc:Choice>
                    <mc:Fallback>
                      <p:oleObj name="Clip" r:id="rId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" name="Object 28"/>
                <p:cNvGraphicFramePr>
                  <a:graphicFrameLocks noChangeAspect="1"/>
                </p:cNvGraphicFramePr>
                <p:nvPr/>
              </p:nvGraphicFramePr>
              <p:xfrm>
                <a:off x="483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82" name="Clip" r:id="rId30" imgW="142555" imgH="142555" progId="MS_ClipArt_Gallery.2">
                        <p:embed/>
                      </p:oleObj>
                    </mc:Choice>
                    <mc:Fallback>
                      <p:oleObj name="Clip" r:id="rId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" name="Object 29"/>
                <p:cNvGraphicFramePr>
                  <a:graphicFrameLocks noChangeAspect="1"/>
                </p:cNvGraphicFramePr>
                <p:nvPr/>
              </p:nvGraphicFramePr>
              <p:xfrm>
                <a:off x="468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83" name="Clip" r:id="rId31" imgW="142555" imgH="142555" progId="MS_ClipArt_Gallery.2">
                        <p:embed/>
                      </p:oleObj>
                    </mc:Choice>
                    <mc:Fallback>
                      <p:oleObj name="Clip" r:id="rId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" name="Object 30"/>
                <p:cNvGraphicFramePr>
                  <a:graphicFrameLocks noChangeAspect="1"/>
                </p:cNvGraphicFramePr>
                <p:nvPr/>
              </p:nvGraphicFramePr>
              <p:xfrm>
                <a:off x="497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84" name="Clip" r:id="rId32" imgW="142555" imgH="142555" progId="MS_ClipArt_Gallery.2">
                        <p:embed/>
                      </p:oleObj>
                    </mc:Choice>
                    <mc:Fallback>
                      <p:oleObj name="Clip" r:id="rId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" name="Object 31"/>
                <p:cNvGraphicFramePr>
                  <a:graphicFrameLocks noChangeAspect="1"/>
                </p:cNvGraphicFramePr>
                <p:nvPr/>
              </p:nvGraphicFramePr>
              <p:xfrm>
                <a:off x="495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85" name="Clip" r:id="rId33" imgW="142555" imgH="142555" progId="MS_ClipArt_Gallery.2">
                        <p:embed/>
                      </p:oleObj>
                    </mc:Choice>
                    <mc:Fallback>
                      <p:oleObj name="Clip" r:id="rId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" name="Object 32"/>
                <p:cNvGraphicFramePr>
                  <a:graphicFrameLocks noChangeAspect="1"/>
                </p:cNvGraphicFramePr>
                <p:nvPr/>
              </p:nvGraphicFramePr>
              <p:xfrm>
                <a:off x="584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86" name="Clip" r:id="rId34" imgW="142555" imgH="142555" progId="MS_ClipArt_Gallery.2">
                        <p:embed/>
                      </p:oleObj>
                    </mc:Choice>
                    <mc:Fallback>
                      <p:oleObj name="Clip" r:id="rId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" name="Object 33"/>
                <p:cNvGraphicFramePr>
                  <a:graphicFrameLocks noChangeAspect="1"/>
                </p:cNvGraphicFramePr>
                <p:nvPr/>
              </p:nvGraphicFramePr>
              <p:xfrm>
                <a:off x="497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87" name="Clip" r:id="rId35" imgW="142555" imgH="142555" progId="MS_ClipArt_Gallery.2">
                        <p:embed/>
                      </p:oleObj>
                    </mc:Choice>
                    <mc:Fallback>
                      <p:oleObj name="Clip" r:id="rId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" name="Object 34"/>
                <p:cNvGraphicFramePr>
                  <a:graphicFrameLocks noChangeAspect="1"/>
                </p:cNvGraphicFramePr>
                <p:nvPr/>
              </p:nvGraphicFramePr>
              <p:xfrm>
                <a:off x="524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88" name="Clip" r:id="rId36" imgW="142555" imgH="142555" progId="MS_ClipArt_Gallery.2">
                        <p:embed/>
                      </p:oleObj>
                    </mc:Choice>
                    <mc:Fallback>
                      <p:oleObj name="Clip" r:id="rId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" name="Object 35"/>
                <p:cNvGraphicFramePr>
                  <a:graphicFrameLocks noChangeAspect="1"/>
                </p:cNvGraphicFramePr>
                <p:nvPr/>
              </p:nvGraphicFramePr>
              <p:xfrm>
                <a:off x="555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89" name="Clip" r:id="rId37" imgW="142555" imgH="142555" progId="MS_ClipArt_Gallery.2">
                        <p:embed/>
                      </p:oleObj>
                    </mc:Choice>
                    <mc:Fallback>
                      <p:oleObj name="Clip" r:id="rId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" name="Object 36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90" name="Clip" r:id="rId38" imgW="142555" imgH="142555" progId="MS_ClipArt_Gallery.2">
                        <p:embed/>
                      </p:oleObj>
                    </mc:Choice>
                    <mc:Fallback>
                      <p:oleObj name="Clip" r:id="rId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" name="Object 37"/>
                <p:cNvGraphicFramePr>
                  <a:graphicFrameLocks noChangeAspect="1"/>
                </p:cNvGraphicFramePr>
                <p:nvPr/>
              </p:nvGraphicFramePr>
              <p:xfrm>
                <a:off x="553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91" name="Clip" r:id="rId39" imgW="142555" imgH="142555" progId="MS_ClipArt_Gallery.2">
                        <p:embed/>
                      </p:oleObj>
                    </mc:Choice>
                    <mc:Fallback>
                      <p:oleObj name="Clip" r:id="rId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3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" name="Object 38"/>
                <p:cNvGraphicFramePr>
                  <a:graphicFrameLocks noChangeAspect="1"/>
                </p:cNvGraphicFramePr>
                <p:nvPr/>
              </p:nvGraphicFramePr>
              <p:xfrm>
                <a:off x="468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92" name="Clip" r:id="rId40" imgW="142555" imgH="142555" progId="MS_ClipArt_Gallery.2">
                        <p:embed/>
                      </p:oleObj>
                    </mc:Choice>
                    <mc:Fallback>
                      <p:oleObj name="Clip" r:id="rId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" name="Object 39"/>
                <p:cNvGraphicFramePr>
                  <a:graphicFrameLocks noChangeAspect="1"/>
                </p:cNvGraphicFramePr>
                <p:nvPr/>
              </p:nvGraphicFramePr>
              <p:xfrm>
                <a:off x="50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93" name="Clip" r:id="rId41" imgW="142555" imgH="142555" progId="MS_ClipArt_Gallery.2">
                        <p:embed/>
                      </p:oleObj>
                    </mc:Choice>
                    <mc:Fallback>
                      <p:oleObj name="Clip" r:id="rId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" name="Object 40"/>
                <p:cNvGraphicFramePr>
                  <a:graphicFrameLocks noChangeAspect="1"/>
                </p:cNvGraphicFramePr>
                <p:nvPr/>
              </p:nvGraphicFramePr>
              <p:xfrm>
                <a:off x="555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94" name="Clip" r:id="rId42" imgW="142555" imgH="142555" progId="MS_ClipArt_Gallery.2">
                        <p:embed/>
                      </p:oleObj>
                    </mc:Choice>
                    <mc:Fallback>
                      <p:oleObj name="Clip" r:id="rId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" name="Object 41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95" name="Clip" r:id="rId43" imgW="142555" imgH="142555" progId="MS_ClipArt_Gallery.2">
                        <p:embed/>
                      </p:oleObj>
                    </mc:Choice>
                    <mc:Fallback>
                      <p:oleObj name="Clip" r:id="rId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" name="Object 42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96" name="Clip" r:id="rId44" imgW="142555" imgH="142555" progId="MS_ClipArt_Gallery.2">
                        <p:embed/>
                      </p:oleObj>
                    </mc:Choice>
                    <mc:Fallback>
                      <p:oleObj name="Clip" r:id="rId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" name="Object 43"/>
                <p:cNvGraphicFramePr>
                  <a:graphicFrameLocks noChangeAspect="1"/>
                </p:cNvGraphicFramePr>
                <p:nvPr/>
              </p:nvGraphicFramePr>
              <p:xfrm>
                <a:off x="572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97" name="Clip" r:id="rId45" imgW="142555" imgH="142555" progId="MS_ClipArt_Gallery.2">
                        <p:embed/>
                      </p:oleObj>
                    </mc:Choice>
                    <mc:Fallback>
                      <p:oleObj name="Clip" r:id="rId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" name="Object 44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98" name="Clip" r:id="rId46" imgW="142555" imgH="142555" progId="MS_ClipArt_Gallery.2">
                        <p:embed/>
                      </p:oleObj>
                    </mc:Choice>
                    <mc:Fallback>
                      <p:oleObj name="Clip" r:id="rId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" name="Object 45"/>
                <p:cNvGraphicFramePr>
                  <a:graphicFrameLocks noChangeAspect="1"/>
                </p:cNvGraphicFramePr>
                <p:nvPr/>
              </p:nvGraphicFramePr>
              <p:xfrm>
                <a:off x="524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99" name="Clip" r:id="rId47" imgW="142555" imgH="142555" progId="MS_ClipArt_Gallery.2">
                        <p:embed/>
                      </p:oleObj>
                    </mc:Choice>
                    <mc:Fallback>
                      <p:oleObj name="Clip" r:id="rId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" name="Object 46"/>
                <p:cNvGraphicFramePr>
                  <a:graphicFrameLocks noChangeAspect="1"/>
                </p:cNvGraphicFramePr>
                <p:nvPr/>
              </p:nvGraphicFramePr>
              <p:xfrm>
                <a:off x="497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00" name="Clip" r:id="rId48" imgW="142555" imgH="142555" progId="MS_ClipArt_Gallery.2">
                        <p:embed/>
                      </p:oleObj>
                    </mc:Choice>
                    <mc:Fallback>
                      <p:oleObj name="Clip" r:id="rId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" name="Object 47"/>
                <p:cNvGraphicFramePr>
                  <a:graphicFrameLocks noChangeAspect="1"/>
                </p:cNvGraphicFramePr>
                <p:nvPr/>
              </p:nvGraphicFramePr>
              <p:xfrm>
                <a:off x="555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01" name="Clip" r:id="rId49" imgW="142555" imgH="142555" progId="MS_ClipArt_Gallery.2">
                        <p:embed/>
                      </p:oleObj>
                    </mc:Choice>
                    <mc:Fallback>
                      <p:oleObj name="Clip" r:id="rId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" name="Object 48"/>
                <p:cNvGraphicFramePr>
                  <a:graphicFrameLocks noChangeAspect="1"/>
                </p:cNvGraphicFramePr>
                <p:nvPr/>
              </p:nvGraphicFramePr>
              <p:xfrm>
                <a:off x="570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02" name="Clip" r:id="rId50" imgW="142555" imgH="142555" progId="MS_ClipArt_Gallery.2">
                        <p:embed/>
                      </p:oleObj>
                    </mc:Choice>
                    <mc:Fallback>
                      <p:oleObj name="Clip" r:id="rId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" name="Object 49"/>
                <p:cNvGraphicFramePr>
                  <a:graphicFrameLocks noChangeAspect="1"/>
                </p:cNvGraphicFramePr>
                <p:nvPr/>
              </p:nvGraphicFramePr>
              <p:xfrm>
                <a:off x="468" y="8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03" name="Clip" r:id="rId51" imgW="142555" imgH="142555" progId="MS_ClipArt_Gallery.2">
                        <p:embed/>
                      </p:oleObj>
                    </mc:Choice>
                    <mc:Fallback>
                      <p:oleObj name="Clip" r:id="rId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" name="Object 50"/>
                <p:cNvGraphicFramePr>
                  <a:graphicFrameLocks noChangeAspect="1"/>
                </p:cNvGraphicFramePr>
                <p:nvPr/>
              </p:nvGraphicFramePr>
              <p:xfrm>
                <a:off x="468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04" name="Clip" r:id="rId52" imgW="142555" imgH="142555" progId="MS_ClipArt_Gallery.2">
                        <p:embed/>
                      </p:oleObj>
                    </mc:Choice>
                    <mc:Fallback>
                      <p:oleObj name="Clip" r:id="rId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" name="Object 51"/>
                <p:cNvGraphicFramePr>
                  <a:graphicFrameLocks noChangeAspect="1"/>
                </p:cNvGraphicFramePr>
                <p:nvPr/>
              </p:nvGraphicFramePr>
              <p:xfrm>
                <a:off x="495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05" name="Clip" r:id="rId53" imgW="142555" imgH="142555" progId="MS_ClipArt_Gallery.2">
                        <p:embed/>
                      </p:oleObj>
                    </mc:Choice>
                    <mc:Fallback>
                      <p:oleObj name="Clip" r:id="rId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" name="Object 52"/>
                <p:cNvGraphicFramePr>
                  <a:graphicFrameLocks noChangeAspect="1"/>
                </p:cNvGraphicFramePr>
                <p:nvPr/>
              </p:nvGraphicFramePr>
              <p:xfrm>
                <a:off x="443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06" name="Clip" r:id="rId54" imgW="142555" imgH="142555" progId="MS_ClipArt_Gallery.2">
                        <p:embed/>
                      </p:oleObj>
                    </mc:Choice>
                    <mc:Fallback>
                      <p:oleObj name="Clip" r:id="rId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" name="Object 53"/>
                <p:cNvGraphicFramePr>
                  <a:graphicFrameLocks noChangeAspect="1"/>
                </p:cNvGraphicFramePr>
                <p:nvPr/>
              </p:nvGraphicFramePr>
              <p:xfrm>
                <a:off x="566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07" name="Clip" r:id="rId55" imgW="142555" imgH="142555" progId="MS_ClipArt_Gallery.2">
                        <p:embed/>
                      </p:oleObj>
                    </mc:Choice>
                    <mc:Fallback>
                      <p:oleObj name="Clip" r:id="rId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" name="Object 54"/>
                <p:cNvGraphicFramePr>
                  <a:graphicFrameLocks noChangeAspect="1"/>
                </p:cNvGraphicFramePr>
                <p:nvPr/>
              </p:nvGraphicFramePr>
              <p:xfrm>
                <a:off x="526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08" name="Clip" r:id="rId56" imgW="142555" imgH="142555" progId="MS_ClipArt_Gallery.2">
                        <p:embed/>
                      </p:oleObj>
                    </mc:Choice>
                    <mc:Fallback>
                      <p:oleObj name="Clip" r:id="rId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" name="Object 55"/>
                <p:cNvGraphicFramePr>
                  <a:graphicFrameLocks noChangeAspect="1"/>
                </p:cNvGraphicFramePr>
                <p:nvPr/>
              </p:nvGraphicFramePr>
              <p:xfrm>
                <a:off x="606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09" name="Clip" r:id="rId57" imgW="142555" imgH="142555" progId="MS_ClipArt_Gallery.2">
                        <p:embed/>
                      </p:oleObj>
                    </mc:Choice>
                    <mc:Fallback>
                      <p:oleObj name="Clip" r:id="rId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6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" name="Object 56"/>
                <p:cNvGraphicFramePr>
                  <a:graphicFrameLocks noChangeAspect="1"/>
                </p:cNvGraphicFramePr>
                <p:nvPr/>
              </p:nvGraphicFramePr>
              <p:xfrm>
                <a:off x="544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10" name="Clip" r:id="rId58" imgW="142555" imgH="142555" progId="MS_ClipArt_Gallery.2">
                        <p:embed/>
                      </p:oleObj>
                    </mc:Choice>
                    <mc:Fallback>
                      <p:oleObj name="Clip" r:id="rId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" name="Object 57"/>
                <p:cNvGraphicFramePr>
                  <a:graphicFrameLocks noChangeAspect="1"/>
                </p:cNvGraphicFramePr>
                <p:nvPr/>
              </p:nvGraphicFramePr>
              <p:xfrm>
                <a:off x="541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11" name="Clip" r:id="rId59" imgW="142555" imgH="142555" progId="MS_ClipArt_Gallery.2">
                        <p:embed/>
                      </p:oleObj>
                    </mc:Choice>
                    <mc:Fallback>
                      <p:oleObj name="Clip" r:id="rId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1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" name="Object 58"/>
                <p:cNvGraphicFramePr>
                  <a:graphicFrameLocks noChangeAspect="1"/>
                </p:cNvGraphicFramePr>
                <p:nvPr/>
              </p:nvGraphicFramePr>
              <p:xfrm>
                <a:off x="519" y="9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12" name="Clip" r:id="rId60" imgW="142555" imgH="142555" progId="MS_ClipArt_Gallery.2">
                        <p:embed/>
                      </p:oleObj>
                    </mc:Choice>
                    <mc:Fallback>
                      <p:oleObj name="Clip" r:id="rId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9" y="9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" name="Object 59"/>
                <p:cNvGraphicFramePr>
                  <a:graphicFrameLocks noChangeAspect="1"/>
                </p:cNvGraphicFramePr>
                <p:nvPr/>
              </p:nvGraphicFramePr>
              <p:xfrm>
                <a:off x="52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13" name="Clip" r:id="rId61" imgW="142555" imgH="142555" progId="MS_ClipArt_Gallery.2">
                        <p:embed/>
                      </p:oleObj>
                    </mc:Choice>
                    <mc:Fallback>
                      <p:oleObj name="Clip" r:id="rId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" name="Object 60"/>
                <p:cNvGraphicFramePr>
                  <a:graphicFrameLocks noChangeAspect="1"/>
                </p:cNvGraphicFramePr>
                <p:nvPr/>
              </p:nvGraphicFramePr>
              <p:xfrm>
                <a:off x="612" y="9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14" name="Clip" r:id="rId62" imgW="142555" imgH="142555" progId="MS_ClipArt_Gallery.2">
                        <p:embed/>
                      </p:oleObj>
                    </mc:Choice>
                    <mc:Fallback>
                      <p:oleObj name="Clip" r:id="rId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9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" name="Object 61"/>
                <p:cNvGraphicFramePr>
                  <a:graphicFrameLocks noChangeAspect="1"/>
                </p:cNvGraphicFramePr>
                <p:nvPr/>
              </p:nvGraphicFramePr>
              <p:xfrm>
                <a:off x="443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15" name="Clip" r:id="rId63" imgW="142555" imgH="142555" progId="MS_ClipArt_Gallery.2">
                        <p:embed/>
                      </p:oleObj>
                    </mc:Choice>
                    <mc:Fallback>
                      <p:oleObj name="Clip" r:id="rId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" name="Object 62"/>
                <p:cNvGraphicFramePr>
                  <a:graphicFrameLocks noChangeAspect="1"/>
                </p:cNvGraphicFramePr>
                <p:nvPr/>
              </p:nvGraphicFramePr>
              <p:xfrm>
                <a:off x="495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16" name="Clip" r:id="rId64" imgW="142555" imgH="142555" progId="MS_ClipArt_Gallery.2">
                        <p:embed/>
                      </p:oleObj>
                    </mc:Choice>
                    <mc:Fallback>
                      <p:oleObj name="Clip" r:id="rId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" name="Object 63"/>
                <p:cNvGraphicFramePr>
                  <a:graphicFrameLocks noChangeAspect="1"/>
                </p:cNvGraphicFramePr>
                <p:nvPr/>
              </p:nvGraphicFramePr>
              <p:xfrm>
                <a:off x="601" y="9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17" name="Clip" r:id="rId65" imgW="142555" imgH="142555" progId="MS_ClipArt_Gallery.2">
                        <p:embed/>
                      </p:oleObj>
                    </mc:Choice>
                    <mc:Fallback>
                      <p:oleObj name="Clip" r:id="rId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9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" name="Object 64"/>
                <p:cNvGraphicFramePr>
                  <a:graphicFrameLocks noChangeAspect="1"/>
                </p:cNvGraphicFramePr>
                <p:nvPr/>
              </p:nvGraphicFramePr>
              <p:xfrm>
                <a:off x="552" y="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18" name="Clip" r:id="rId66" imgW="142555" imgH="142555" progId="MS_ClipArt_Gallery.2">
                        <p:embed/>
                      </p:oleObj>
                    </mc:Choice>
                    <mc:Fallback>
                      <p:oleObj name="Clip" r:id="rId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2" y="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" name="Object 65"/>
                <p:cNvGraphicFramePr>
                  <a:graphicFrameLocks noChangeAspect="1"/>
                </p:cNvGraphicFramePr>
                <p:nvPr/>
              </p:nvGraphicFramePr>
              <p:xfrm>
                <a:off x="624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19" name="Clip" r:id="rId67" imgW="142555" imgH="142555" progId="MS_ClipArt_Gallery.2">
                        <p:embed/>
                      </p:oleObj>
                    </mc:Choice>
                    <mc:Fallback>
                      <p:oleObj name="Clip" r:id="rId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" name="Object 66"/>
                <p:cNvGraphicFramePr>
                  <a:graphicFrameLocks noChangeAspect="1"/>
                </p:cNvGraphicFramePr>
                <p:nvPr/>
              </p:nvGraphicFramePr>
              <p:xfrm>
                <a:off x="599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20" name="Clip" r:id="rId68" imgW="142555" imgH="142555" progId="MS_ClipArt_Gallery.2">
                        <p:embed/>
                      </p:oleObj>
                    </mc:Choice>
                    <mc:Fallback>
                      <p:oleObj name="Clip" r:id="rId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" name="Object 67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21" name="Clip" r:id="rId69" imgW="142555" imgH="142555" progId="MS_ClipArt_Gallery.2">
                        <p:embed/>
                      </p:oleObj>
                    </mc:Choice>
                    <mc:Fallback>
                      <p:oleObj name="Clip" r:id="rId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" name="Object 68"/>
                <p:cNvGraphicFramePr>
                  <a:graphicFrameLocks noChangeAspect="1"/>
                </p:cNvGraphicFramePr>
                <p:nvPr/>
              </p:nvGraphicFramePr>
              <p:xfrm>
                <a:off x="624" y="9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22" name="Clip" r:id="rId70" imgW="142555" imgH="142555" progId="MS_ClipArt_Gallery.2">
                        <p:embed/>
                      </p:oleObj>
                    </mc:Choice>
                    <mc:Fallback>
                      <p:oleObj name="Clip" r:id="rId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9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" name="Object 69"/>
                <p:cNvGraphicFramePr>
                  <a:graphicFrameLocks noChangeAspect="1"/>
                </p:cNvGraphicFramePr>
                <p:nvPr/>
              </p:nvGraphicFramePr>
              <p:xfrm>
                <a:off x="515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23" name="Clip" r:id="rId71" imgW="142555" imgH="142555" progId="MS_ClipArt_Gallery.2">
                        <p:embed/>
                      </p:oleObj>
                    </mc:Choice>
                    <mc:Fallback>
                      <p:oleObj name="Clip" r:id="rId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" name="Object 70"/>
                <p:cNvGraphicFramePr>
                  <a:graphicFrameLocks noChangeAspect="1"/>
                </p:cNvGraphicFramePr>
                <p:nvPr/>
              </p:nvGraphicFramePr>
              <p:xfrm>
                <a:off x="559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24" name="Clip" r:id="rId72" imgW="142555" imgH="142555" progId="MS_ClipArt_Gallery.2">
                        <p:embed/>
                      </p:oleObj>
                    </mc:Choice>
                    <mc:Fallback>
                      <p:oleObj name="Clip" r:id="rId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9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" name="Object 71"/>
                <p:cNvGraphicFramePr>
                  <a:graphicFrameLocks noChangeAspect="1"/>
                </p:cNvGraphicFramePr>
                <p:nvPr/>
              </p:nvGraphicFramePr>
              <p:xfrm>
                <a:off x="57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25" name="Clip" r:id="rId73" imgW="142555" imgH="142555" progId="MS_ClipArt_Gallery.2">
                        <p:embed/>
                      </p:oleObj>
                    </mc:Choice>
                    <mc:Fallback>
                      <p:oleObj name="Clip" r:id="rId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" name="Object 72"/>
                <p:cNvGraphicFramePr>
                  <a:graphicFrameLocks noChangeAspect="1"/>
                </p:cNvGraphicFramePr>
                <p:nvPr/>
              </p:nvGraphicFramePr>
              <p:xfrm>
                <a:off x="570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26" name="Clip" r:id="rId74" imgW="142555" imgH="142555" progId="MS_ClipArt_Gallery.2">
                        <p:embed/>
                      </p:oleObj>
                    </mc:Choice>
                    <mc:Fallback>
                      <p:oleObj name="Clip" r:id="rId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" name="Object 73"/>
                <p:cNvGraphicFramePr>
                  <a:graphicFrameLocks noChangeAspect="1"/>
                </p:cNvGraphicFramePr>
                <p:nvPr/>
              </p:nvGraphicFramePr>
              <p:xfrm>
                <a:off x="515" y="7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27" name="Clip" r:id="rId75" imgW="142555" imgH="142555" progId="MS_ClipArt_Gallery.2">
                        <p:embed/>
                      </p:oleObj>
                    </mc:Choice>
                    <mc:Fallback>
                      <p:oleObj name="Clip" r:id="rId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7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" name="Object 74"/>
                <p:cNvGraphicFramePr>
                  <a:graphicFrameLocks noChangeAspect="1"/>
                </p:cNvGraphicFramePr>
                <p:nvPr/>
              </p:nvGraphicFramePr>
              <p:xfrm>
                <a:off x="624" y="8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28" name="Clip" r:id="rId76" imgW="142555" imgH="142555" progId="MS_ClipArt_Gallery.2">
                        <p:embed/>
                      </p:oleObj>
                    </mc:Choice>
                    <mc:Fallback>
                      <p:oleObj name="Clip" r:id="rId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" name="Object 75"/>
                <p:cNvGraphicFramePr>
                  <a:graphicFrameLocks noChangeAspect="1"/>
                </p:cNvGraphicFramePr>
                <p:nvPr/>
              </p:nvGraphicFramePr>
              <p:xfrm>
                <a:off x="497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29" name="Clip" r:id="rId77" imgW="142555" imgH="142555" progId="MS_ClipArt_Gallery.2">
                        <p:embed/>
                      </p:oleObj>
                    </mc:Choice>
                    <mc:Fallback>
                      <p:oleObj name="Clip" r:id="rId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" name="Object 76"/>
                <p:cNvGraphicFramePr>
                  <a:graphicFrameLocks noChangeAspect="1"/>
                </p:cNvGraphicFramePr>
                <p:nvPr/>
              </p:nvGraphicFramePr>
              <p:xfrm>
                <a:off x="441" y="8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30" name="Clip" r:id="rId78" imgW="142555" imgH="142555" progId="MS_ClipArt_Gallery.2">
                        <p:embed/>
                      </p:oleObj>
                    </mc:Choice>
                    <mc:Fallback>
                      <p:oleObj name="Clip" r:id="rId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1" y="8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" name="Object 77"/>
                <p:cNvGraphicFramePr>
                  <a:graphicFrameLocks noChangeAspect="1"/>
                </p:cNvGraphicFramePr>
                <p:nvPr/>
              </p:nvGraphicFramePr>
              <p:xfrm>
                <a:off x="599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31" name="Clip" r:id="rId79" imgW="142555" imgH="142555" progId="MS_ClipArt_Gallery.2">
                        <p:embed/>
                      </p:oleObj>
                    </mc:Choice>
                    <mc:Fallback>
                      <p:oleObj name="Clip" r:id="rId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" name="Object 78"/>
                <p:cNvGraphicFramePr>
                  <a:graphicFrameLocks noChangeAspect="1"/>
                </p:cNvGraphicFramePr>
                <p:nvPr/>
              </p:nvGraphicFramePr>
              <p:xfrm>
                <a:off x="601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32" name="Clip" r:id="rId80" imgW="142555" imgH="142555" progId="MS_ClipArt_Gallery.2">
                        <p:embed/>
                      </p:oleObj>
                    </mc:Choice>
                    <mc:Fallback>
                      <p:oleObj name="Clip" r:id="rId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" name="Object 79"/>
                <p:cNvGraphicFramePr>
                  <a:graphicFrameLocks noChangeAspect="1"/>
                </p:cNvGraphicFramePr>
                <p:nvPr/>
              </p:nvGraphicFramePr>
              <p:xfrm>
                <a:off x="54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33" name="Clip" r:id="rId81" imgW="142555" imgH="142555" progId="MS_ClipArt_Gallery.2">
                        <p:embed/>
                      </p:oleObj>
                    </mc:Choice>
                    <mc:Fallback>
                      <p:oleObj name="Clip" r:id="rId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" name="Object 80"/>
                <p:cNvGraphicFramePr>
                  <a:graphicFrameLocks noChangeAspect="1"/>
                </p:cNvGraphicFramePr>
                <p:nvPr/>
              </p:nvGraphicFramePr>
              <p:xfrm>
                <a:off x="524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34" name="Clip" r:id="rId82" imgW="142555" imgH="142555" progId="MS_ClipArt_Gallery.2">
                        <p:embed/>
                      </p:oleObj>
                    </mc:Choice>
                    <mc:Fallback>
                      <p:oleObj name="Clip" r:id="rId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" name="Object 81"/>
                <p:cNvGraphicFramePr>
                  <a:graphicFrameLocks noChangeAspect="1"/>
                </p:cNvGraphicFramePr>
                <p:nvPr/>
              </p:nvGraphicFramePr>
              <p:xfrm>
                <a:off x="532" y="9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35" name="Clip" r:id="rId83" imgW="142555" imgH="142555" progId="MS_ClipArt_Gallery.2">
                        <p:embed/>
                      </p:oleObj>
                    </mc:Choice>
                    <mc:Fallback>
                      <p:oleObj name="Clip" r:id="rId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" y="9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7" name="Text Box 82"/>
              <p:cNvSpPr txBox="1">
                <a:spLocks noChangeArrowheads="1"/>
              </p:cNvSpPr>
              <p:nvPr/>
            </p:nvSpPr>
            <p:spPr bwMode="auto">
              <a:xfrm>
                <a:off x="170" y="1286"/>
                <a:ext cx="388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70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Zn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grpSp>
        <p:nvGrpSpPr>
          <p:cNvPr id="103" name="Group 83"/>
          <p:cNvGrpSpPr>
            <a:grpSpLocks/>
          </p:cNvGrpSpPr>
          <p:nvPr/>
        </p:nvGrpSpPr>
        <p:grpSpPr bwMode="auto">
          <a:xfrm>
            <a:off x="822325" y="1265125"/>
            <a:ext cx="620713" cy="868363"/>
            <a:chOff x="518" y="908"/>
            <a:chExt cx="391" cy="547"/>
          </a:xfrm>
        </p:grpSpPr>
        <p:grpSp>
          <p:nvGrpSpPr>
            <p:cNvPr id="104" name="Group 84"/>
            <p:cNvGrpSpPr>
              <a:grpSpLocks/>
            </p:cNvGrpSpPr>
            <p:nvPr/>
          </p:nvGrpSpPr>
          <p:grpSpPr bwMode="auto">
            <a:xfrm>
              <a:off x="518" y="908"/>
              <a:ext cx="279" cy="277"/>
              <a:chOff x="1389" y="625"/>
              <a:chExt cx="349" cy="345"/>
            </a:xfrm>
          </p:grpSpPr>
          <p:graphicFrame>
            <p:nvGraphicFramePr>
              <p:cNvPr id="106" name="Object 85"/>
              <p:cNvGraphicFramePr>
                <a:graphicFrameLocks noChangeAspect="1"/>
              </p:cNvGraphicFramePr>
              <p:nvPr/>
            </p:nvGraphicFramePr>
            <p:xfrm>
              <a:off x="1497" y="82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36" name="Clip" r:id="rId84" imgW="142555" imgH="142555" progId="MS_ClipArt_Gallery.2">
                      <p:embed/>
                    </p:oleObj>
                  </mc:Choice>
                  <mc:Fallback>
                    <p:oleObj name="Clip" r:id="rId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82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7" name="Object 86"/>
              <p:cNvGraphicFramePr>
                <a:graphicFrameLocks noChangeAspect="1"/>
              </p:cNvGraphicFramePr>
              <p:nvPr/>
            </p:nvGraphicFramePr>
            <p:xfrm>
              <a:off x="1538" y="8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37" name="Clip" r:id="rId85" imgW="142555" imgH="142555" progId="MS_ClipArt_Gallery.2">
                      <p:embed/>
                    </p:oleObj>
                  </mc:Choice>
                  <mc:Fallback>
                    <p:oleObj name="Clip" r:id="rId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8" name="Object 87"/>
              <p:cNvGraphicFramePr>
                <a:graphicFrameLocks noChangeAspect="1"/>
              </p:cNvGraphicFramePr>
              <p:nvPr/>
            </p:nvGraphicFramePr>
            <p:xfrm>
              <a:off x="1431" y="7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38" name="Clip" r:id="rId86" imgW="142555" imgH="142555" progId="MS_ClipArt_Gallery.2">
                      <p:embed/>
                    </p:oleObj>
                  </mc:Choice>
                  <mc:Fallback>
                    <p:oleObj name="Clip" r:id="rId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1" y="7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9" name="Object 88"/>
              <p:cNvGraphicFramePr>
                <a:graphicFrameLocks noChangeAspect="1"/>
              </p:cNvGraphicFramePr>
              <p:nvPr/>
            </p:nvGraphicFramePr>
            <p:xfrm>
              <a:off x="1565" y="8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39" name="Clip" r:id="rId87" imgW="142555" imgH="142555" progId="MS_ClipArt_Gallery.2">
                      <p:embed/>
                    </p:oleObj>
                  </mc:Choice>
                  <mc:Fallback>
                    <p:oleObj name="Clip" r:id="rId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5" y="8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0" name="Object 89"/>
              <p:cNvGraphicFramePr>
                <a:graphicFrameLocks noChangeAspect="1"/>
              </p:cNvGraphicFramePr>
              <p:nvPr/>
            </p:nvGraphicFramePr>
            <p:xfrm>
              <a:off x="1554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40" name="Clip" r:id="rId88" imgW="142555" imgH="142555" progId="MS_ClipArt_Gallery.2">
                      <p:embed/>
                    </p:oleObj>
                  </mc:Choice>
                  <mc:Fallback>
                    <p:oleObj name="Clip" r:id="rId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4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1" name="Object 90"/>
              <p:cNvGraphicFramePr>
                <a:graphicFrameLocks noChangeAspect="1"/>
              </p:cNvGraphicFramePr>
              <p:nvPr/>
            </p:nvGraphicFramePr>
            <p:xfrm>
              <a:off x="145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41" name="Clip" r:id="rId89" imgW="142555" imgH="142555" progId="MS_ClipArt_Gallery.2">
                      <p:embed/>
                    </p:oleObj>
                  </mc:Choice>
                  <mc:Fallback>
                    <p:oleObj name="Clip" r:id="rId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2" name="Object 91"/>
              <p:cNvGraphicFramePr>
                <a:graphicFrameLocks noChangeAspect="1"/>
              </p:cNvGraphicFramePr>
              <p:nvPr/>
            </p:nvGraphicFramePr>
            <p:xfrm>
              <a:off x="1578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42" name="Clip" r:id="rId90" imgW="142555" imgH="142555" progId="MS_ClipArt_Gallery.2">
                      <p:embed/>
                    </p:oleObj>
                  </mc:Choice>
                  <mc:Fallback>
                    <p:oleObj name="Clip" r:id="rId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3" name="Object 92"/>
              <p:cNvGraphicFramePr>
                <a:graphicFrameLocks noChangeAspect="1"/>
              </p:cNvGraphicFramePr>
              <p:nvPr/>
            </p:nvGraphicFramePr>
            <p:xfrm>
              <a:off x="162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43" name="Clip" r:id="rId91" imgW="142555" imgH="142555" progId="MS_ClipArt_Gallery.2">
                      <p:embed/>
                    </p:oleObj>
                  </mc:Choice>
                  <mc:Fallback>
                    <p:oleObj name="Clip" r:id="rId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4" name="Object 93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44" name="Clip" r:id="rId92" imgW="142555" imgH="142555" progId="MS_ClipArt_Gallery.2">
                      <p:embed/>
                    </p:oleObj>
                  </mc:Choice>
                  <mc:Fallback>
                    <p:oleObj name="Clip" r:id="rId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5" name="Object 94"/>
              <p:cNvGraphicFramePr>
                <a:graphicFrameLocks noChangeAspect="1"/>
              </p:cNvGraphicFramePr>
              <p:nvPr/>
            </p:nvGraphicFramePr>
            <p:xfrm>
              <a:off x="1597" y="8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45" name="Clip" r:id="rId93" imgW="142555" imgH="142555" progId="MS_ClipArt_Gallery.2">
                      <p:embed/>
                    </p:oleObj>
                  </mc:Choice>
                  <mc:Fallback>
                    <p:oleObj name="Clip" r:id="rId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" y="8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" name="Object 95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46" name="Clip" r:id="rId94" imgW="142555" imgH="142555" progId="MS_ClipArt_Gallery.2">
                      <p:embed/>
                    </p:oleObj>
                  </mc:Choice>
                  <mc:Fallback>
                    <p:oleObj name="Clip" r:id="rId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" name="Object 96"/>
              <p:cNvGraphicFramePr>
                <a:graphicFrameLocks noChangeAspect="1"/>
              </p:cNvGraphicFramePr>
              <p:nvPr/>
            </p:nvGraphicFramePr>
            <p:xfrm>
              <a:off x="1500" y="7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47" name="Clip" r:id="rId95" imgW="142555" imgH="142555" progId="MS_ClipArt_Gallery.2">
                      <p:embed/>
                    </p:oleObj>
                  </mc:Choice>
                  <mc:Fallback>
                    <p:oleObj name="Clip" r:id="rId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7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" name="Object 97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48" name="Clip" r:id="rId96" imgW="142555" imgH="142555" progId="MS_ClipArt_Gallery.2">
                      <p:embed/>
                    </p:oleObj>
                  </mc:Choice>
                  <mc:Fallback>
                    <p:oleObj name="Clip" r:id="rId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" name="Object 98"/>
              <p:cNvGraphicFramePr>
                <a:graphicFrameLocks noChangeAspect="1"/>
              </p:cNvGraphicFramePr>
              <p:nvPr/>
            </p:nvGraphicFramePr>
            <p:xfrm>
              <a:off x="1527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49" name="Clip" r:id="rId97" imgW="142555" imgH="142555" progId="MS_ClipArt_Gallery.2">
                      <p:embed/>
                    </p:oleObj>
                  </mc:Choice>
                  <mc:Fallback>
                    <p:oleObj name="Clip" r:id="rId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" name="Object 99"/>
              <p:cNvGraphicFramePr>
                <a:graphicFrameLocks noChangeAspect="1"/>
              </p:cNvGraphicFramePr>
              <p:nvPr/>
            </p:nvGraphicFramePr>
            <p:xfrm>
              <a:off x="1605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50" name="Clip" r:id="rId98" imgW="142555" imgH="142555" progId="MS_ClipArt_Gallery.2">
                      <p:embed/>
                    </p:oleObj>
                  </mc:Choice>
                  <mc:Fallback>
                    <p:oleObj name="Clip" r:id="rId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5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" name="Object 100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51" name="Clip" r:id="rId99" imgW="142555" imgH="142555" progId="MS_ClipArt_Gallery.2">
                      <p:embed/>
                    </p:oleObj>
                  </mc:Choice>
                  <mc:Fallback>
                    <p:oleObj name="Clip" r:id="rId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" name="Object 101"/>
              <p:cNvGraphicFramePr>
                <a:graphicFrameLocks noChangeAspect="1"/>
              </p:cNvGraphicFramePr>
              <p:nvPr/>
            </p:nvGraphicFramePr>
            <p:xfrm>
              <a:off x="1508" y="73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52" name="Clip" r:id="rId100" imgW="142555" imgH="142555" progId="MS_ClipArt_Gallery.2">
                      <p:embed/>
                    </p:oleObj>
                  </mc:Choice>
                  <mc:Fallback>
                    <p:oleObj name="Clip" r:id="rId1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3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" name="Object 102"/>
              <p:cNvGraphicFramePr>
                <a:graphicFrameLocks noChangeAspect="1"/>
              </p:cNvGraphicFramePr>
              <p:nvPr/>
            </p:nvGraphicFramePr>
            <p:xfrm>
              <a:off x="1424" y="86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53" name="Clip" r:id="rId101" imgW="142555" imgH="142555" progId="MS_ClipArt_Gallery.2">
                      <p:embed/>
                    </p:oleObj>
                  </mc:Choice>
                  <mc:Fallback>
                    <p:oleObj name="Clip" r:id="rId1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6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" name="Object 103"/>
              <p:cNvGraphicFramePr>
                <a:graphicFrameLocks noChangeAspect="1"/>
              </p:cNvGraphicFramePr>
              <p:nvPr/>
            </p:nvGraphicFramePr>
            <p:xfrm>
              <a:off x="14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54" name="Clip" r:id="rId102" imgW="142555" imgH="142555" progId="MS_ClipArt_Gallery.2">
                      <p:embed/>
                    </p:oleObj>
                  </mc:Choice>
                  <mc:Fallback>
                    <p:oleObj name="Clip" r:id="rId1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" name="Object 104"/>
              <p:cNvGraphicFramePr>
                <a:graphicFrameLocks noChangeAspect="1"/>
              </p:cNvGraphicFramePr>
              <p:nvPr/>
            </p:nvGraphicFramePr>
            <p:xfrm>
              <a:off x="146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55" name="Clip" r:id="rId103" imgW="142555" imgH="142555" progId="MS_ClipArt_Gallery.2">
                      <p:embed/>
                    </p:oleObj>
                  </mc:Choice>
                  <mc:Fallback>
                    <p:oleObj name="Clip" r:id="rId1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" name="Object 105"/>
              <p:cNvGraphicFramePr>
                <a:graphicFrameLocks noChangeAspect="1"/>
              </p:cNvGraphicFramePr>
              <p:nvPr/>
            </p:nvGraphicFramePr>
            <p:xfrm>
              <a:off x="146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56" name="Clip" r:id="rId104" imgW="142555" imgH="142555" progId="MS_ClipArt_Gallery.2">
                      <p:embed/>
                    </p:oleObj>
                  </mc:Choice>
                  <mc:Fallback>
                    <p:oleObj name="Clip" r:id="rId1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" name="Object 106"/>
              <p:cNvGraphicFramePr>
                <a:graphicFrameLocks noChangeAspect="1"/>
              </p:cNvGraphicFramePr>
              <p:nvPr/>
            </p:nvGraphicFramePr>
            <p:xfrm>
              <a:off x="1526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57" name="Clip" r:id="rId105" imgW="142555" imgH="142555" progId="MS_ClipArt_Gallery.2">
                      <p:embed/>
                    </p:oleObj>
                  </mc:Choice>
                  <mc:Fallback>
                    <p:oleObj name="Clip" r:id="rId1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" name="Object 107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58" name="Clip" r:id="rId106" imgW="142555" imgH="142555" progId="MS_ClipArt_Gallery.2">
                      <p:embed/>
                    </p:oleObj>
                  </mc:Choice>
                  <mc:Fallback>
                    <p:oleObj name="Clip" r:id="rId1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" name="Object 108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59" name="Clip" r:id="rId107" imgW="142555" imgH="142555" progId="MS_ClipArt_Gallery.2">
                      <p:embed/>
                    </p:oleObj>
                  </mc:Choice>
                  <mc:Fallback>
                    <p:oleObj name="Clip" r:id="rId1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" name="Object 109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60" name="Clip" r:id="rId108" imgW="142555" imgH="142555" progId="MS_ClipArt_Gallery.2">
                      <p:embed/>
                    </p:oleObj>
                  </mc:Choice>
                  <mc:Fallback>
                    <p:oleObj name="Clip" r:id="rId1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" name="Object 110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61" name="Clip" r:id="rId109" imgW="142555" imgH="142555" progId="MS_ClipArt_Gallery.2">
                      <p:embed/>
                    </p:oleObj>
                  </mc:Choice>
                  <mc:Fallback>
                    <p:oleObj name="Clip" r:id="rId1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" name="Object 111"/>
              <p:cNvGraphicFramePr>
                <a:graphicFrameLocks noChangeAspect="1"/>
              </p:cNvGraphicFramePr>
              <p:nvPr/>
            </p:nvGraphicFramePr>
            <p:xfrm>
              <a:off x="1493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62" name="Clip" r:id="rId110" imgW="142555" imgH="142555" progId="MS_ClipArt_Gallery.2">
                      <p:embed/>
                    </p:oleObj>
                  </mc:Choice>
                  <mc:Fallback>
                    <p:oleObj name="Clip" r:id="rId1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3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" name="Object 112"/>
              <p:cNvGraphicFramePr>
                <a:graphicFrameLocks noChangeAspect="1"/>
              </p:cNvGraphicFramePr>
              <p:nvPr/>
            </p:nvGraphicFramePr>
            <p:xfrm>
              <a:off x="142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63" name="Clip" r:id="rId111" imgW="142555" imgH="142555" progId="MS_ClipArt_Gallery.2">
                      <p:embed/>
                    </p:oleObj>
                  </mc:Choice>
                  <mc:Fallback>
                    <p:oleObj name="Clip" r:id="rId1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" name="Object 113"/>
              <p:cNvGraphicFramePr>
                <a:graphicFrameLocks noChangeAspect="1"/>
              </p:cNvGraphicFramePr>
              <p:nvPr/>
            </p:nvGraphicFramePr>
            <p:xfrm>
              <a:off x="1439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64" name="Clip" r:id="rId112" imgW="142555" imgH="142555" progId="MS_ClipArt_Gallery.2">
                      <p:embed/>
                    </p:oleObj>
                  </mc:Choice>
                  <mc:Fallback>
                    <p:oleObj name="Clip" r:id="rId1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" name="Object 114"/>
              <p:cNvGraphicFramePr>
                <a:graphicFrameLocks noChangeAspect="1"/>
              </p:cNvGraphicFramePr>
              <p:nvPr/>
            </p:nvGraphicFramePr>
            <p:xfrm>
              <a:off x="1540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65" name="Clip" r:id="rId113" imgW="142555" imgH="142555" progId="MS_ClipArt_Gallery.2">
                      <p:embed/>
                    </p:oleObj>
                  </mc:Choice>
                  <mc:Fallback>
                    <p:oleObj name="Clip" r:id="rId1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" name="Object 115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66" name="Clip" r:id="rId114" imgW="142555" imgH="142555" progId="MS_ClipArt_Gallery.2">
                      <p:embed/>
                    </p:oleObj>
                  </mc:Choice>
                  <mc:Fallback>
                    <p:oleObj name="Clip" r:id="rId1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" name="Object 116"/>
              <p:cNvGraphicFramePr>
                <a:graphicFrameLocks noChangeAspect="1"/>
              </p:cNvGraphicFramePr>
              <p:nvPr/>
            </p:nvGraphicFramePr>
            <p:xfrm>
              <a:off x="1442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67" name="Clip" r:id="rId115" imgW="142555" imgH="142555" progId="MS_ClipArt_Gallery.2">
                      <p:embed/>
                    </p:oleObj>
                  </mc:Choice>
                  <mc:Fallback>
                    <p:oleObj name="Clip" r:id="rId1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2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" name="Object 117"/>
              <p:cNvGraphicFramePr>
                <a:graphicFrameLocks noChangeAspect="1"/>
              </p:cNvGraphicFramePr>
              <p:nvPr/>
            </p:nvGraphicFramePr>
            <p:xfrm>
              <a:off x="15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68" name="Clip" r:id="rId116" imgW="142555" imgH="142555" progId="MS_ClipArt_Gallery.2">
                      <p:embed/>
                    </p:oleObj>
                  </mc:Choice>
                  <mc:Fallback>
                    <p:oleObj name="Clip" r:id="rId1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" name="Object 118"/>
              <p:cNvGraphicFramePr>
                <a:graphicFrameLocks noChangeAspect="1"/>
              </p:cNvGraphicFramePr>
              <p:nvPr/>
            </p:nvGraphicFramePr>
            <p:xfrm>
              <a:off x="1422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69" name="Clip" r:id="rId117" imgW="142555" imgH="142555" progId="MS_ClipArt_Gallery.2">
                      <p:embed/>
                    </p:oleObj>
                  </mc:Choice>
                  <mc:Fallback>
                    <p:oleObj name="Clip" r:id="rId1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0" name="Object 119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70" name="Clip" r:id="rId118" imgW="142555" imgH="142555" progId="MS_ClipArt_Gallery.2">
                      <p:embed/>
                    </p:oleObj>
                  </mc:Choice>
                  <mc:Fallback>
                    <p:oleObj name="Clip" r:id="rId1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1" name="Object 120"/>
              <p:cNvGraphicFramePr>
                <a:graphicFrameLocks noChangeAspect="1"/>
              </p:cNvGraphicFramePr>
              <p:nvPr/>
            </p:nvGraphicFramePr>
            <p:xfrm>
              <a:off x="1540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71" name="Clip" r:id="rId119" imgW="142555" imgH="142555" progId="MS_ClipArt_Gallery.2">
                      <p:embed/>
                    </p:oleObj>
                  </mc:Choice>
                  <mc:Fallback>
                    <p:oleObj name="Clip" r:id="rId1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2" name="Object 121"/>
              <p:cNvGraphicFramePr>
                <a:graphicFrameLocks noChangeAspect="1"/>
              </p:cNvGraphicFramePr>
              <p:nvPr/>
            </p:nvGraphicFramePr>
            <p:xfrm>
              <a:off x="15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72" name="Clip" r:id="rId120" imgW="142555" imgH="142555" progId="MS_ClipArt_Gallery.2">
                      <p:embed/>
                    </p:oleObj>
                  </mc:Choice>
                  <mc:Fallback>
                    <p:oleObj name="Clip" r:id="rId1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3" name="Object 122"/>
              <p:cNvGraphicFramePr>
                <a:graphicFrameLocks noChangeAspect="1"/>
              </p:cNvGraphicFramePr>
              <p:nvPr/>
            </p:nvGraphicFramePr>
            <p:xfrm>
              <a:off x="1422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73" name="Clip" r:id="rId121" imgW="142555" imgH="142555" progId="MS_ClipArt_Gallery.2">
                      <p:embed/>
                    </p:oleObj>
                  </mc:Choice>
                  <mc:Fallback>
                    <p:oleObj name="Clip" r:id="rId1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4" name="Object 123"/>
              <p:cNvGraphicFramePr>
                <a:graphicFrameLocks noChangeAspect="1"/>
              </p:cNvGraphicFramePr>
              <p:nvPr/>
            </p:nvGraphicFramePr>
            <p:xfrm>
              <a:off x="1439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74" name="Clip" r:id="rId122" imgW="142555" imgH="142555" progId="MS_ClipArt_Gallery.2">
                      <p:embed/>
                    </p:oleObj>
                  </mc:Choice>
                  <mc:Fallback>
                    <p:oleObj name="Clip" r:id="rId1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5" name="Object 124"/>
              <p:cNvGraphicFramePr>
                <a:graphicFrameLocks noChangeAspect="1"/>
              </p:cNvGraphicFramePr>
              <p:nvPr/>
            </p:nvGraphicFramePr>
            <p:xfrm>
              <a:off x="14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75" name="Clip" r:id="rId123" imgW="142555" imgH="142555" progId="MS_ClipArt_Gallery.2">
                      <p:embed/>
                    </p:oleObj>
                  </mc:Choice>
                  <mc:Fallback>
                    <p:oleObj name="Clip" r:id="rId1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6" name="Object 125"/>
              <p:cNvGraphicFramePr>
                <a:graphicFrameLocks noChangeAspect="1"/>
              </p:cNvGraphicFramePr>
              <p:nvPr/>
            </p:nvGraphicFramePr>
            <p:xfrm>
              <a:off x="1453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76" name="Clip" r:id="rId124" imgW="142555" imgH="142555" progId="MS_ClipArt_Gallery.2">
                      <p:embed/>
                    </p:oleObj>
                  </mc:Choice>
                  <mc:Fallback>
                    <p:oleObj name="Clip" r:id="rId1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7" name="Object 126"/>
              <p:cNvGraphicFramePr>
                <a:graphicFrameLocks noChangeAspect="1"/>
              </p:cNvGraphicFramePr>
              <p:nvPr/>
            </p:nvGraphicFramePr>
            <p:xfrm>
              <a:off x="1451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77" name="Clip" r:id="rId125" imgW="142555" imgH="142555" progId="MS_ClipArt_Gallery.2">
                      <p:embed/>
                    </p:oleObj>
                  </mc:Choice>
                  <mc:Fallback>
                    <p:oleObj name="Clip" r:id="rId1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8" name="Object 127"/>
              <p:cNvGraphicFramePr>
                <a:graphicFrameLocks noChangeAspect="1"/>
              </p:cNvGraphicFramePr>
              <p:nvPr/>
            </p:nvGraphicFramePr>
            <p:xfrm>
              <a:off x="1540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78" name="Clip" r:id="rId126" imgW="142555" imgH="142555" progId="MS_ClipArt_Gallery.2">
                      <p:embed/>
                    </p:oleObj>
                  </mc:Choice>
                  <mc:Fallback>
                    <p:oleObj name="Clip" r:id="rId1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9" name="Object 128"/>
              <p:cNvGraphicFramePr>
                <a:graphicFrameLocks noChangeAspect="1"/>
              </p:cNvGraphicFramePr>
              <p:nvPr/>
            </p:nvGraphicFramePr>
            <p:xfrm>
              <a:off x="1453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79" name="Clip" r:id="rId127" imgW="142555" imgH="142555" progId="MS_ClipArt_Gallery.2">
                      <p:embed/>
                    </p:oleObj>
                  </mc:Choice>
                  <mc:Fallback>
                    <p:oleObj name="Clip" r:id="rId1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0" name="Object 129"/>
              <p:cNvGraphicFramePr>
                <a:graphicFrameLocks noChangeAspect="1"/>
              </p:cNvGraphicFramePr>
              <p:nvPr/>
            </p:nvGraphicFramePr>
            <p:xfrm>
              <a:off x="1480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80" name="Clip" r:id="rId128" imgW="142555" imgH="142555" progId="MS_ClipArt_Gallery.2">
                      <p:embed/>
                    </p:oleObj>
                  </mc:Choice>
                  <mc:Fallback>
                    <p:oleObj name="Clip" r:id="rId1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1" name="Object 130"/>
              <p:cNvGraphicFramePr>
                <a:graphicFrameLocks noChangeAspect="1"/>
              </p:cNvGraphicFramePr>
              <p:nvPr/>
            </p:nvGraphicFramePr>
            <p:xfrm>
              <a:off x="153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81" name="Clip" r:id="rId129" imgW="142555" imgH="142555" progId="MS_ClipArt_Gallery.2">
                      <p:embed/>
                    </p:oleObj>
                  </mc:Choice>
                  <mc:Fallback>
                    <p:oleObj name="Clip" r:id="rId1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2" name="Object 131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82" name="Clip" r:id="rId130" imgW="142555" imgH="142555" progId="MS_ClipArt_Gallery.2">
                      <p:embed/>
                    </p:oleObj>
                  </mc:Choice>
                  <mc:Fallback>
                    <p:oleObj name="Clip" r:id="rId1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3" name="Object 132"/>
              <p:cNvGraphicFramePr>
                <a:graphicFrameLocks noChangeAspect="1"/>
              </p:cNvGraphicFramePr>
              <p:nvPr/>
            </p:nvGraphicFramePr>
            <p:xfrm>
              <a:off x="1509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83" name="Clip" r:id="rId131" imgW="142555" imgH="142555" progId="MS_ClipArt_Gallery.2">
                      <p:embed/>
                    </p:oleObj>
                  </mc:Choice>
                  <mc:Fallback>
                    <p:oleObj name="Clip" r:id="rId1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4" name="Object 133"/>
              <p:cNvGraphicFramePr>
                <a:graphicFrameLocks noChangeAspect="1"/>
              </p:cNvGraphicFramePr>
              <p:nvPr/>
            </p:nvGraphicFramePr>
            <p:xfrm>
              <a:off x="1424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84" name="Clip" r:id="rId132" imgW="142555" imgH="142555" progId="MS_ClipArt_Gallery.2">
                      <p:embed/>
                    </p:oleObj>
                  </mc:Choice>
                  <mc:Fallback>
                    <p:oleObj name="Clip" r:id="rId1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5" name="Object 134"/>
              <p:cNvGraphicFramePr>
                <a:graphicFrameLocks noChangeAspect="1"/>
              </p:cNvGraphicFramePr>
              <p:nvPr/>
            </p:nvGraphicFramePr>
            <p:xfrm>
              <a:off x="146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85" name="Clip" r:id="rId133" imgW="142555" imgH="142555" progId="MS_ClipArt_Gallery.2">
                      <p:embed/>
                    </p:oleObj>
                  </mc:Choice>
                  <mc:Fallback>
                    <p:oleObj name="Clip" r:id="rId1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6" name="Object 135"/>
              <p:cNvGraphicFramePr>
                <a:graphicFrameLocks noChangeAspect="1"/>
              </p:cNvGraphicFramePr>
              <p:nvPr/>
            </p:nvGraphicFramePr>
            <p:xfrm>
              <a:off x="1511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86" name="Clip" r:id="rId134" imgW="142555" imgH="142555" progId="MS_ClipArt_Gallery.2">
                      <p:embed/>
                    </p:oleObj>
                  </mc:Choice>
                  <mc:Fallback>
                    <p:oleObj name="Clip" r:id="rId1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7" name="Object 136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87" name="Clip" r:id="rId135" imgW="142555" imgH="142555" progId="MS_ClipArt_Gallery.2">
                      <p:embed/>
                    </p:oleObj>
                  </mc:Choice>
                  <mc:Fallback>
                    <p:oleObj name="Clip" r:id="rId1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" name="Object 137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88" name="Clip" r:id="rId136" imgW="142555" imgH="142555" progId="MS_ClipArt_Gallery.2">
                      <p:embed/>
                    </p:oleObj>
                  </mc:Choice>
                  <mc:Fallback>
                    <p:oleObj name="Clip" r:id="rId1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" name="Object 138"/>
              <p:cNvGraphicFramePr>
                <a:graphicFrameLocks noChangeAspect="1"/>
              </p:cNvGraphicFramePr>
              <p:nvPr/>
            </p:nvGraphicFramePr>
            <p:xfrm>
              <a:off x="152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89" name="Clip" r:id="rId137" imgW="142555" imgH="142555" progId="MS_ClipArt_Gallery.2">
                      <p:embed/>
                    </p:oleObj>
                  </mc:Choice>
                  <mc:Fallback>
                    <p:oleObj name="Clip" r:id="rId1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0" name="Object 139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90" name="Clip" r:id="rId138" imgW="142555" imgH="142555" progId="MS_ClipArt_Gallery.2">
                      <p:embed/>
                    </p:oleObj>
                  </mc:Choice>
                  <mc:Fallback>
                    <p:oleObj name="Clip" r:id="rId1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1" name="Object 140"/>
              <p:cNvGraphicFramePr>
                <a:graphicFrameLocks noChangeAspect="1"/>
              </p:cNvGraphicFramePr>
              <p:nvPr/>
            </p:nvGraphicFramePr>
            <p:xfrm>
              <a:off x="1480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91" name="Clip" r:id="rId139" imgW="142555" imgH="142555" progId="MS_ClipArt_Gallery.2">
                      <p:embed/>
                    </p:oleObj>
                  </mc:Choice>
                  <mc:Fallback>
                    <p:oleObj name="Clip" r:id="rId1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" name="Object 141"/>
              <p:cNvGraphicFramePr>
                <a:graphicFrameLocks noChangeAspect="1"/>
              </p:cNvGraphicFramePr>
              <p:nvPr/>
            </p:nvGraphicFramePr>
            <p:xfrm>
              <a:off x="1453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92" name="Clip" r:id="rId140" imgW="142555" imgH="142555" progId="MS_ClipArt_Gallery.2">
                      <p:embed/>
                    </p:oleObj>
                  </mc:Choice>
                  <mc:Fallback>
                    <p:oleObj name="Clip" r:id="rId1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3" name="Object 142"/>
              <p:cNvGraphicFramePr>
                <a:graphicFrameLocks noChangeAspect="1"/>
              </p:cNvGraphicFramePr>
              <p:nvPr/>
            </p:nvGraphicFramePr>
            <p:xfrm>
              <a:off x="1511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93" name="Clip" r:id="rId141" imgW="142555" imgH="142555" progId="MS_ClipArt_Gallery.2">
                      <p:embed/>
                    </p:oleObj>
                  </mc:Choice>
                  <mc:Fallback>
                    <p:oleObj name="Clip" r:id="rId1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4" name="Object 143"/>
              <p:cNvGraphicFramePr>
                <a:graphicFrameLocks noChangeAspect="1"/>
              </p:cNvGraphicFramePr>
              <p:nvPr/>
            </p:nvGraphicFramePr>
            <p:xfrm>
              <a:off x="1526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94" name="Clip" r:id="rId142" imgW="142555" imgH="142555" progId="MS_ClipArt_Gallery.2">
                      <p:embed/>
                    </p:oleObj>
                  </mc:Choice>
                  <mc:Fallback>
                    <p:oleObj name="Clip" r:id="rId1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5" name="Object 144"/>
              <p:cNvGraphicFramePr>
                <a:graphicFrameLocks noChangeAspect="1"/>
              </p:cNvGraphicFramePr>
              <p:nvPr/>
            </p:nvGraphicFramePr>
            <p:xfrm>
              <a:off x="1424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95" name="Clip" r:id="rId143" imgW="142555" imgH="142555" progId="MS_ClipArt_Gallery.2">
                      <p:embed/>
                    </p:oleObj>
                  </mc:Choice>
                  <mc:Fallback>
                    <p:oleObj name="Clip" r:id="rId1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6" name="Object 145"/>
              <p:cNvGraphicFramePr>
                <a:graphicFrameLocks noChangeAspect="1"/>
              </p:cNvGraphicFramePr>
              <p:nvPr/>
            </p:nvGraphicFramePr>
            <p:xfrm>
              <a:off x="1424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96" name="Clip" r:id="rId144" imgW="142555" imgH="142555" progId="MS_ClipArt_Gallery.2">
                      <p:embed/>
                    </p:oleObj>
                  </mc:Choice>
                  <mc:Fallback>
                    <p:oleObj name="Clip" r:id="rId1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7" name="Object 146"/>
              <p:cNvGraphicFramePr>
                <a:graphicFrameLocks noChangeAspect="1"/>
              </p:cNvGraphicFramePr>
              <p:nvPr/>
            </p:nvGraphicFramePr>
            <p:xfrm>
              <a:off x="1451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97" name="Clip" r:id="rId145" imgW="142555" imgH="142555" progId="MS_ClipArt_Gallery.2">
                      <p:embed/>
                    </p:oleObj>
                  </mc:Choice>
                  <mc:Fallback>
                    <p:oleObj name="Clip" r:id="rId1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8" name="Object 147"/>
              <p:cNvGraphicFramePr>
                <a:graphicFrameLocks noChangeAspect="1"/>
              </p:cNvGraphicFramePr>
              <p:nvPr/>
            </p:nvGraphicFramePr>
            <p:xfrm>
              <a:off x="1399" y="83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98" name="Clip" r:id="rId146" imgW="142555" imgH="142555" progId="MS_ClipArt_Gallery.2">
                      <p:embed/>
                    </p:oleObj>
                  </mc:Choice>
                  <mc:Fallback>
                    <p:oleObj name="Clip" r:id="rId1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83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9" name="Object 148"/>
              <p:cNvGraphicFramePr>
                <a:graphicFrameLocks noChangeAspect="1"/>
              </p:cNvGraphicFramePr>
              <p:nvPr/>
            </p:nvGraphicFramePr>
            <p:xfrm>
              <a:off x="1522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99" name="Clip" r:id="rId147" imgW="142555" imgH="142555" progId="MS_ClipArt_Gallery.2">
                      <p:embed/>
                    </p:oleObj>
                  </mc:Choice>
                  <mc:Fallback>
                    <p:oleObj name="Clip" r:id="rId1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0" name="Object 149"/>
              <p:cNvGraphicFramePr>
                <a:graphicFrameLocks noChangeAspect="1"/>
              </p:cNvGraphicFramePr>
              <p:nvPr/>
            </p:nvGraphicFramePr>
            <p:xfrm>
              <a:off x="1482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00" name="Clip" r:id="rId148" imgW="142555" imgH="142555" progId="MS_ClipArt_Gallery.2">
                      <p:embed/>
                    </p:oleObj>
                  </mc:Choice>
                  <mc:Fallback>
                    <p:oleObj name="Clip" r:id="rId1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1" name="Object 150"/>
              <p:cNvGraphicFramePr>
                <a:graphicFrameLocks noChangeAspect="1"/>
              </p:cNvGraphicFramePr>
              <p:nvPr/>
            </p:nvGraphicFramePr>
            <p:xfrm>
              <a:off x="1562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01" name="Clip" r:id="rId149" imgW="142555" imgH="142555" progId="MS_ClipArt_Gallery.2">
                      <p:embed/>
                    </p:oleObj>
                  </mc:Choice>
                  <mc:Fallback>
                    <p:oleObj name="Clip" r:id="rId1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2" name="Object 151"/>
              <p:cNvGraphicFramePr>
                <a:graphicFrameLocks noChangeAspect="1"/>
              </p:cNvGraphicFramePr>
              <p:nvPr/>
            </p:nvGraphicFramePr>
            <p:xfrm>
              <a:off x="1500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02" name="Clip" r:id="rId150" imgW="142555" imgH="142555" progId="MS_ClipArt_Gallery.2">
                      <p:embed/>
                    </p:oleObj>
                  </mc:Choice>
                  <mc:Fallback>
                    <p:oleObj name="Clip" r:id="rId1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" name="Object 152"/>
              <p:cNvGraphicFramePr>
                <a:graphicFrameLocks noChangeAspect="1"/>
              </p:cNvGraphicFramePr>
              <p:nvPr/>
            </p:nvGraphicFramePr>
            <p:xfrm>
              <a:off x="1497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03" name="Clip" r:id="rId151" imgW="142555" imgH="142555" progId="MS_ClipArt_Gallery.2">
                      <p:embed/>
                    </p:oleObj>
                  </mc:Choice>
                  <mc:Fallback>
                    <p:oleObj name="Clip" r:id="rId1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" name="Object 153"/>
              <p:cNvGraphicFramePr>
                <a:graphicFrameLocks noChangeAspect="1"/>
              </p:cNvGraphicFramePr>
              <p:nvPr/>
            </p:nvGraphicFramePr>
            <p:xfrm>
              <a:off x="1504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04" name="Clip" r:id="rId152" imgW="142555" imgH="142555" progId="MS_ClipArt_Gallery.2">
                      <p:embed/>
                    </p:oleObj>
                  </mc:Choice>
                  <mc:Fallback>
                    <p:oleObj name="Clip" r:id="rId1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4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5" name="Object 154"/>
              <p:cNvGraphicFramePr>
                <a:graphicFrameLocks noChangeAspect="1"/>
              </p:cNvGraphicFramePr>
              <p:nvPr/>
            </p:nvGraphicFramePr>
            <p:xfrm>
              <a:off x="148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05" name="Clip" r:id="rId153" imgW="142555" imgH="142555" progId="MS_ClipArt_Gallery.2">
                      <p:embed/>
                    </p:oleObj>
                  </mc:Choice>
                  <mc:Fallback>
                    <p:oleObj name="Clip" r:id="rId1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6" name="Object 155"/>
              <p:cNvGraphicFramePr>
                <a:graphicFrameLocks noChangeAspect="1"/>
              </p:cNvGraphicFramePr>
              <p:nvPr/>
            </p:nvGraphicFramePr>
            <p:xfrm>
              <a:off x="1568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06" name="Clip" r:id="rId154" imgW="142555" imgH="142555" progId="MS_ClipArt_Gallery.2">
                      <p:embed/>
                    </p:oleObj>
                  </mc:Choice>
                  <mc:Fallback>
                    <p:oleObj name="Clip" r:id="rId1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8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7" name="Object 156"/>
              <p:cNvGraphicFramePr>
                <a:graphicFrameLocks noChangeAspect="1"/>
              </p:cNvGraphicFramePr>
              <p:nvPr/>
            </p:nvGraphicFramePr>
            <p:xfrm>
              <a:off x="1397" y="75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07" name="Clip" r:id="rId155" imgW="142555" imgH="142555" progId="MS_ClipArt_Gallery.2">
                      <p:embed/>
                    </p:oleObj>
                  </mc:Choice>
                  <mc:Fallback>
                    <p:oleObj name="Clip" r:id="rId1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75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8" name="Object 157"/>
              <p:cNvGraphicFramePr>
                <a:graphicFrameLocks noChangeAspect="1"/>
              </p:cNvGraphicFramePr>
              <p:nvPr/>
            </p:nvGraphicFramePr>
            <p:xfrm>
              <a:off x="145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08" name="Clip" r:id="rId156" imgW="142555" imgH="142555" progId="MS_ClipArt_Gallery.2">
                      <p:embed/>
                    </p:oleObj>
                  </mc:Choice>
                  <mc:Fallback>
                    <p:oleObj name="Clip" r:id="rId1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9" name="Object 158"/>
              <p:cNvGraphicFramePr>
                <a:graphicFrameLocks noChangeAspect="1"/>
              </p:cNvGraphicFramePr>
              <p:nvPr/>
            </p:nvGraphicFramePr>
            <p:xfrm>
              <a:off x="1557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09" name="Clip" r:id="rId157" imgW="142555" imgH="142555" progId="MS_ClipArt_Gallery.2">
                      <p:embed/>
                    </p:oleObj>
                  </mc:Choice>
                  <mc:Fallback>
                    <p:oleObj name="Clip" r:id="rId1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0" name="Object 159"/>
              <p:cNvGraphicFramePr>
                <a:graphicFrameLocks noChangeAspect="1"/>
              </p:cNvGraphicFramePr>
              <p:nvPr/>
            </p:nvGraphicFramePr>
            <p:xfrm>
              <a:off x="1508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10" name="Clip" r:id="rId158" imgW="142555" imgH="142555" progId="MS_ClipArt_Gallery.2">
                      <p:embed/>
                    </p:oleObj>
                  </mc:Choice>
                  <mc:Fallback>
                    <p:oleObj name="Clip" r:id="rId1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1" name="Object 160"/>
              <p:cNvGraphicFramePr>
                <a:graphicFrameLocks noChangeAspect="1"/>
              </p:cNvGraphicFramePr>
              <p:nvPr/>
            </p:nvGraphicFramePr>
            <p:xfrm>
              <a:off x="1580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11" name="Clip" r:id="rId159" imgW="142555" imgH="142555" progId="MS_ClipArt_Gallery.2">
                      <p:embed/>
                    </p:oleObj>
                  </mc:Choice>
                  <mc:Fallback>
                    <p:oleObj name="Clip" r:id="rId1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2" name="Object 161"/>
              <p:cNvGraphicFramePr>
                <a:graphicFrameLocks noChangeAspect="1"/>
              </p:cNvGraphicFramePr>
              <p:nvPr/>
            </p:nvGraphicFramePr>
            <p:xfrm>
              <a:off x="1555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12" name="Clip" r:id="rId160" imgW="142555" imgH="142555" progId="MS_ClipArt_Gallery.2">
                      <p:embed/>
                    </p:oleObj>
                  </mc:Choice>
                  <mc:Fallback>
                    <p:oleObj name="Clip" r:id="rId1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3" name="Object 162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13" name="Clip" r:id="rId161" imgW="142555" imgH="142555" progId="MS_ClipArt_Gallery.2">
                      <p:embed/>
                    </p:oleObj>
                  </mc:Choice>
                  <mc:Fallback>
                    <p:oleObj name="Clip" r:id="rId1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" name="Object 163"/>
              <p:cNvGraphicFramePr>
                <a:graphicFrameLocks noChangeAspect="1"/>
              </p:cNvGraphicFramePr>
              <p:nvPr/>
            </p:nvGraphicFramePr>
            <p:xfrm>
              <a:off x="158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14" name="Clip" r:id="rId162" imgW="142555" imgH="142555" progId="MS_ClipArt_Gallery.2">
                      <p:embed/>
                    </p:oleObj>
                  </mc:Choice>
                  <mc:Fallback>
                    <p:oleObj name="Clip" r:id="rId1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5" name="Object 164"/>
              <p:cNvGraphicFramePr>
                <a:graphicFrameLocks noChangeAspect="1"/>
              </p:cNvGraphicFramePr>
              <p:nvPr/>
            </p:nvGraphicFramePr>
            <p:xfrm>
              <a:off x="1471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15" name="Clip" r:id="rId163" imgW="142555" imgH="142555" progId="MS_ClipArt_Gallery.2">
                      <p:embed/>
                    </p:oleObj>
                  </mc:Choice>
                  <mc:Fallback>
                    <p:oleObj name="Clip" r:id="rId1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6" name="Object 165"/>
              <p:cNvGraphicFramePr>
                <a:graphicFrameLocks noChangeAspect="1"/>
              </p:cNvGraphicFramePr>
              <p:nvPr/>
            </p:nvGraphicFramePr>
            <p:xfrm>
              <a:off x="1540" y="9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16" name="Clip" r:id="rId164" imgW="142555" imgH="142555" progId="MS_ClipArt_Gallery.2">
                      <p:embed/>
                    </p:oleObj>
                  </mc:Choice>
                  <mc:Fallback>
                    <p:oleObj name="Clip" r:id="rId1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9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7" name="Object 166"/>
              <p:cNvGraphicFramePr>
                <a:graphicFrameLocks noChangeAspect="1"/>
              </p:cNvGraphicFramePr>
              <p:nvPr/>
            </p:nvGraphicFramePr>
            <p:xfrm>
              <a:off x="152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17" name="Clip" r:id="rId165" imgW="142555" imgH="142555" progId="MS_ClipArt_Gallery.2">
                      <p:embed/>
                    </p:oleObj>
                  </mc:Choice>
                  <mc:Fallback>
                    <p:oleObj name="Clip" r:id="rId1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8" name="Object 167"/>
              <p:cNvGraphicFramePr>
                <a:graphicFrameLocks noChangeAspect="1"/>
              </p:cNvGraphicFramePr>
              <p:nvPr/>
            </p:nvGraphicFramePr>
            <p:xfrm>
              <a:off x="1526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18" name="Clip" r:id="rId166" imgW="142555" imgH="142555" progId="MS_ClipArt_Gallery.2">
                      <p:embed/>
                    </p:oleObj>
                  </mc:Choice>
                  <mc:Fallback>
                    <p:oleObj name="Clip" r:id="rId1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9" name="Object 168"/>
              <p:cNvGraphicFramePr>
                <a:graphicFrameLocks noChangeAspect="1"/>
              </p:cNvGraphicFramePr>
              <p:nvPr/>
            </p:nvGraphicFramePr>
            <p:xfrm>
              <a:off x="14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19" name="Clip" r:id="rId167" imgW="142555" imgH="142555" progId="MS_ClipArt_Gallery.2">
                      <p:embed/>
                    </p:oleObj>
                  </mc:Choice>
                  <mc:Fallback>
                    <p:oleObj name="Clip" r:id="rId1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0" name="Object 169"/>
              <p:cNvGraphicFramePr>
                <a:graphicFrameLocks noChangeAspect="1"/>
              </p:cNvGraphicFramePr>
              <p:nvPr/>
            </p:nvGraphicFramePr>
            <p:xfrm>
              <a:off x="1580" y="80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20" name="Clip" r:id="rId168" imgW="142555" imgH="142555" progId="MS_ClipArt_Gallery.2">
                      <p:embed/>
                    </p:oleObj>
                  </mc:Choice>
                  <mc:Fallback>
                    <p:oleObj name="Clip" r:id="rId1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0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1" name="Object 170"/>
              <p:cNvGraphicFramePr>
                <a:graphicFrameLocks noChangeAspect="1"/>
              </p:cNvGraphicFramePr>
              <p:nvPr/>
            </p:nvGraphicFramePr>
            <p:xfrm>
              <a:off x="1420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21" name="Clip" r:id="rId169" imgW="142555" imgH="142555" progId="MS_ClipArt_Gallery.2">
                      <p:embed/>
                    </p:oleObj>
                  </mc:Choice>
                  <mc:Fallback>
                    <p:oleObj name="Clip" r:id="rId1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0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2" name="Object 171"/>
              <p:cNvGraphicFramePr>
                <a:graphicFrameLocks noChangeAspect="1"/>
              </p:cNvGraphicFramePr>
              <p:nvPr/>
            </p:nvGraphicFramePr>
            <p:xfrm>
              <a:off x="1397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22" name="Clip" r:id="rId170" imgW="142555" imgH="142555" progId="MS_ClipArt_Gallery.2">
                      <p:embed/>
                    </p:oleObj>
                  </mc:Choice>
                  <mc:Fallback>
                    <p:oleObj name="Clip" r:id="rId1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3" name="Object 172"/>
              <p:cNvGraphicFramePr>
                <a:graphicFrameLocks noChangeAspect="1"/>
              </p:cNvGraphicFramePr>
              <p:nvPr/>
            </p:nvGraphicFramePr>
            <p:xfrm>
              <a:off x="1555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23" name="Clip" r:id="rId171" imgW="142555" imgH="142555" progId="MS_ClipArt_Gallery.2">
                      <p:embed/>
                    </p:oleObj>
                  </mc:Choice>
                  <mc:Fallback>
                    <p:oleObj name="Clip" r:id="rId1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4" name="Object 173"/>
              <p:cNvGraphicFramePr>
                <a:graphicFrameLocks noChangeAspect="1"/>
              </p:cNvGraphicFramePr>
              <p:nvPr/>
            </p:nvGraphicFramePr>
            <p:xfrm>
              <a:off x="1557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24" name="Clip" r:id="rId172" imgW="142555" imgH="142555" progId="MS_ClipArt_Gallery.2">
                      <p:embed/>
                    </p:oleObj>
                  </mc:Choice>
                  <mc:Fallback>
                    <p:oleObj name="Clip" r:id="rId1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5" name="Object 174"/>
              <p:cNvGraphicFramePr>
                <a:graphicFrameLocks noChangeAspect="1"/>
              </p:cNvGraphicFramePr>
              <p:nvPr/>
            </p:nvGraphicFramePr>
            <p:xfrm>
              <a:off x="150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25" name="Clip" r:id="rId173" imgW="142555" imgH="142555" progId="MS_ClipArt_Gallery.2">
                      <p:embed/>
                    </p:oleObj>
                  </mc:Choice>
                  <mc:Fallback>
                    <p:oleObj name="Clip" r:id="rId1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6" name="Object 175"/>
              <p:cNvGraphicFramePr>
                <a:graphicFrameLocks noChangeAspect="1"/>
              </p:cNvGraphicFramePr>
              <p:nvPr/>
            </p:nvGraphicFramePr>
            <p:xfrm>
              <a:off x="1480" y="76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26" name="Clip" r:id="rId174" imgW="142555" imgH="142555" progId="MS_ClipArt_Gallery.2">
                      <p:embed/>
                    </p:oleObj>
                  </mc:Choice>
                  <mc:Fallback>
                    <p:oleObj name="Clip" r:id="rId1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7" name="Object 176"/>
              <p:cNvGraphicFramePr>
                <a:graphicFrameLocks noChangeAspect="1"/>
              </p:cNvGraphicFramePr>
              <p:nvPr/>
            </p:nvGraphicFramePr>
            <p:xfrm>
              <a:off x="1497" y="9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27" name="Clip" r:id="rId175" imgW="142555" imgH="142555" progId="MS_ClipArt_Gallery.2">
                      <p:embed/>
                    </p:oleObj>
                  </mc:Choice>
                  <mc:Fallback>
                    <p:oleObj name="Clip" r:id="rId1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9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8" name="Object 177"/>
              <p:cNvGraphicFramePr>
                <a:graphicFrameLocks noChangeAspect="1"/>
              </p:cNvGraphicFramePr>
              <p:nvPr/>
            </p:nvGraphicFramePr>
            <p:xfrm>
              <a:off x="1542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28" name="Clip" r:id="rId176" imgW="142555" imgH="142555" progId="MS_ClipArt_Gallery.2">
                      <p:embed/>
                    </p:oleObj>
                  </mc:Choice>
                  <mc:Fallback>
                    <p:oleObj name="Clip" r:id="rId1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9" name="Object 178"/>
              <p:cNvGraphicFramePr>
                <a:graphicFrameLocks noChangeAspect="1"/>
              </p:cNvGraphicFramePr>
              <p:nvPr/>
            </p:nvGraphicFramePr>
            <p:xfrm>
              <a:off x="15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29" name="Clip" r:id="rId177" imgW="142555" imgH="142555" progId="MS_ClipArt_Gallery.2">
                      <p:embed/>
                    </p:oleObj>
                  </mc:Choice>
                  <mc:Fallback>
                    <p:oleObj name="Clip" r:id="rId1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0" name="Object 179"/>
              <p:cNvGraphicFramePr>
                <a:graphicFrameLocks noChangeAspect="1"/>
              </p:cNvGraphicFramePr>
              <p:nvPr/>
            </p:nvGraphicFramePr>
            <p:xfrm>
              <a:off x="1586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30" name="Clip" r:id="rId178" imgW="142555" imgH="142555" progId="MS_ClipArt_Gallery.2">
                      <p:embed/>
                    </p:oleObj>
                  </mc:Choice>
                  <mc:Fallback>
                    <p:oleObj name="Clip" r:id="rId1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1" name="Object 180"/>
              <p:cNvGraphicFramePr>
                <a:graphicFrameLocks noChangeAspect="1"/>
              </p:cNvGraphicFramePr>
              <p:nvPr/>
            </p:nvGraphicFramePr>
            <p:xfrm>
              <a:off x="1582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31" name="Clip" r:id="rId179" imgW="142555" imgH="142555" progId="MS_ClipArt_Gallery.2">
                      <p:embed/>
                    </p:oleObj>
                  </mc:Choice>
                  <mc:Fallback>
                    <p:oleObj name="Clip" r:id="rId1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2" name="Object 181"/>
              <p:cNvGraphicFramePr>
                <a:graphicFrameLocks noChangeAspect="1"/>
              </p:cNvGraphicFramePr>
              <p:nvPr/>
            </p:nvGraphicFramePr>
            <p:xfrm>
              <a:off x="1644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32" name="Clip" r:id="rId180" imgW="142555" imgH="142555" progId="MS_ClipArt_Gallery.2">
                      <p:embed/>
                    </p:oleObj>
                  </mc:Choice>
                  <mc:Fallback>
                    <p:oleObj name="Clip" r:id="rId1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3" name="Object 182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33" name="Clip" r:id="rId181" imgW="142555" imgH="142555" progId="MS_ClipArt_Gallery.2">
                      <p:embed/>
                    </p:oleObj>
                  </mc:Choice>
                  <mc:Fallback>
                    <p:oleObj name="Clip" r:id="rId1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" name="Object 183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34" name="Clip" r:id="rId182" imgW="142555" imgH="142555" progId="MS_ClipArt_Gallery.2">
                      <p:embed/>
                    </p:oleObj>
                  </mc:Choice>
                  <mc:Fallback>
                    <p:oleObj name="Clip" r:id="rId1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" name="Object 184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35" name="Clip" r:id="rId183" imgW="142555" imgH="142555" progId="MS_ClipArt_Gallery.2">
                      <p:embed/>
                    </p:oleObj>
                  </mc:Choice>
                  <mc:Fallback>
                    <p:oleObj name="Clip" r:id="rId1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" name="Object 185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36" name="Clip" r:id="rId184" imgW="142555" imgH="142555" progId="MS_ClipArt_Gallery.2">
                      <p:embed/>
                    </p:oleObj>
                  </mc:Choice>
                  <mc:Fallback>
                    <p:oleObj name="Clip" r:id="rId1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7" name="Object 186"/>
              <p:cNvGraphicFramePr>
                <a:graphicFrameLocks noChangeAspect="1"/>
              </p:cNvGraphicFramePr>
              <p:nvPr/>
            </p:nvGraphicFramePr>
            <p:xfrm>
              <a:off x="1611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37" name="Clip" r:id="rId185" imgW="142555" imgH="142555" progId="MS_ClipArt_Gallery.2">
                      <p:embed/>
                    </p:oleObj>
                  </mc:Choice>
                  <mc:Fallback>
                    <p:oleObj name="Clip" r:id="rId1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8" name="Object 187"/>
              <p:cNvGraphicFramePr>
                <a:graphicFrameLocks noChangeAspect="1"/>
              </p:cNvGraphicFramePr>
              <p:nvPr/>
            </p:nvGraphicFramePr>
            <p:xfrm>
              <a:off x="1557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38" name="Clip" r:id="rId186" imgW="142555" imgH="142555" progId="MS_ClipArt_Gallery.2">
                      <p:embed/>
                    </p:oleObj>
                  </mc:Choice>
                  <mc:Fallback>
                    <p:oleObj name="Clip" r:id="rId1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9" name="Object 188"/>
              <p:cNvGraphicFramePr>
                <a:graphicFrameLocks noChangeAspect="1"/>
              </p:cNvGraphicFramePr>
              <p:nvPr/>
            </p:nvGraphicFramePr>
            <p:xfrm>
              <a:off x="1658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39" name="Clip" r:id="rId187" imgW="142555" imgH="142555" progId="MS_ClipArt_Gallery.2">
                      <p:embed/>
                    </p:oleObj>
                  </mc:Choice>
                  <mc:Fallback>
                    <p:oleObj name="Clip" r:id="rId1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0" name="Object 189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40" name="Clip" r:id="rId188" imgW="142555" imgH="142555" progId="MS_ClipArt_Gallery.2">
                      <p:embed/>
                    </p:oleObj>
                  </mc:Choice>
                  <mc:Fallback>
                    <p:oleObj name="Clip" r:id="rId1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1" name="Object 190"/>
              <p:cNvGraphicFramePr>
                <a:graphicFrameLocks noChangeAspect="1"/>
              </p:cNvGraphicFramePr>
              <p:nvPr/>
            </p:nvGraphicFramePr>
            <p:xfrm>
              <a:off x="1566" y="8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41" name="Clip" r:id="rId189" imgW="142555" imgH="142555" progId="MS_ClipArt_Gallery.2">
                      <p:embed/>
                    </p:oleObj>
                  </mc:Choice>
                  <mc:Fallback>
                    <p:oleObj name="Clip" r:id="rId1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8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2" name="Object 191"/>
              <p:cNvGraphicFramePr>
                <a:graphicFrameLocks noChangeAspect="1"/>
              </p:cNvGraphicFramePr>
              <p:nvPr/>
            </p:nvGraphicFramePr>
            <p:xfrm>
              <a:off x="1640" y="85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42" name="Clip" r:id="rId190" imgW="142555" imgH="142555" progId="MS_ClipArt_Gallery.2">
                      <p:embed/>
                    </p:oleObj>
                  </mc:Choice>
                  <mc:Fallback>
                    <p:oleObj name="Clip" r:id="rId1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5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" name="Object 192"/>
              <p:cNvGraphicFramePr>
                <a:graphicFrameLocks noChangeAspect="1"/>
              </p:cNvGraphicFramePr>
              <p:nvPr/>
            </p:nvGraphicFramePr>
            <p:xfrm>
              <a:off x="1540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43" name="Clip" r:id="rId191" imgW="142555" imgH="142555" progId="MS_ClipArt_Gallery.2">
                      <p:embed/>
                    </p:oleObj>
                  </mc:Choice>
                  <mc:Fallback>
                    <p:oleObj name="Clip" r:id="rId1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4" name="Object 193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44" name="Clip" r:id="rId192" imgW="142555" imgH="142555" progId="MS_ClipArt_Gallery.2">
                      <p:embed/>
                    </p:oleObj>
                  </mc:Choice>
                  <mc:Fallback>
                    <p:oleObj name="Clip" r:id="rId1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" name="Object 194"/>
              <p:cNvGraphicFramePr>
                <a:graphicFrameLocks noChangeAspect="1"/>
              </p:cNvGraphicFramePr>
              <p:nvPr/>
            </p:nvGraphicFramePr>
            <p:xfrm>
              <a:off x="1658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45" name="Clip" r:id="rId193" imgW="142555" imgH="142555" progId="MS_ClipArt_Gallery.2">
                      <p:embed/>
                    </p:oleObj>
                  </mc:Choice>
                  <mc:Fallback>
                    <p:oleObj name="Clip" r:id="rId1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6" name="Object 195"/>
              <p:cNvGraphicFramePr>
                <a:graphicFrameLocks noChangeAspect="1"/>
              </p:cNvGraphicFramePr>
              <p:nvPr/>
            </p:nvGraphicFramePr>
            <p:xfrm>
              <a:off x="16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46" name="Clip" r:id="rId194" imgW="142555" imgH="142555" progId="MS_ClipArt_Gallery.2">
                      <p:embed/>
                    </p:oleObj>
                  </mc:Choice>
                  <mc:Fallback>
                    <p:oleObj name="Clip" r:id="rId1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7" name="Object 196"/>
              <p:cNvGraphicFramePr>
                <a:graphicFrameLocks noChangeAspect="1"/>
              </p:cNvGraphicFramePr>
              <p:nvPr/>
            </p:nvGraphicFramePr>
            <p:xfrm>
              <a:off x="1540" y="75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47" name="Clip" r:id="rId195" imgW="142555" imgH="142555" progId="MS_ClipArt_Gallery.2">
                      <p:embed/>
                    </p:oleObj>
                  </mc:Choice>
                  <mc:Fallback>
                    <p:oleObj name="Clip" r:id="rId1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8" name="Object 197"/>
              <p:cNvGraphicFramePr>
                <a:graphicFrameLocks noChangeAspect="1"/>
              </p:cNvGraphicFramePr>
              <p:nvPr/>
            </p:nvGraphicFramePr>
            <p:xfrm>
              <a:off x="1557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48" name="Clip" r:id="rId196" imgW="142555" imgH="142555" progId="MS_ClipArt_Gallery.2">
                      <p:embed/>
                    </p:oleObj>
                  </mc:Choice>
                  <mc:Fallback>
                    <p:oleObj name="Clip" r:id="rId1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9" name="Object 198"/>
              <p:cNvGraphicFramePr>
                <a:graphicFrameLocks noChangeAspect="1"/>
              </p:cNvGraphicFramePr>
              <p:nvPr/>
            </p:nvGraphicFramePr>
            <p:xfrm>
              <a:off x="1542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49" name="Clip" r:id="rId197" imgW="142555" imgH="142555" progId="MS_ClipArt_Gallery.2">
                      <p:embed/>
                    </p:oleObj>
                  </mc:Choice>
                  <mc:Fallback>
                    <p:oleObj name="Clip" r:id="rId1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0" name="Object 199"/>
              <p:cNvGraphicFramePr>
                <a:graphicFrameLocks noChangeAspect="1"/>
              </p:cNvGraphicFramePr>
              <p:nvPr/>
            </p:nvGraphicFramePr>
            <p:xfrm>
              <a:off x="15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50" name="Clip" r:id="rId198" imgW="142555" imgH="142555" progId="MS_ClipArt_Gallery.2">
                      <p:embed/>
                    </p:oleObj>
                  </mc:Choice>
                  <mc:Fallback>
                    <p:oleObj name="Clip" r:id="rId1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1" name="Object 200"/>
              <p:cNvGraphicFramePr>
                <a:graphicFrameLocks noChangeAspect="1"/>
              </p:cNvGraphicFramePr>
              <p:nvPr/>
            </p:nvGraphicFramePr>
            <p:xfrm>
              <a:off x="1569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51" name="Clip" r:id="rId199" imgW="142555" imgH="142555" progId="MS_ClipArt_Gallery.2">
                      <p:embed/>
                    </p:oleObj>
                  </mc:Choice>
                  <mc:Fallback>
                    <p:oleObj name="Clip" r:id="rId1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2" name="Object 201"/>
              <p:cNvGraphicFramePr>
                <a:graphicFrameLocks noChangeAspect="1"/>
              </p:cNvGraphicFramePr>
              <p:nvPr/>
            </p:nvGraphicFramePr>
            <p:xfrm>
              <a:off x="1666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52" name="Clip" r:id="rId200" imgW="142555" imgH="142555" progId="MS_ClipArt_Gallery.2">
                      <p:embed/>
                    </p:oleObj>
                  </mc:Choice>
                  <mc:Fallback>
                    <p:oleObj name="Clip" r:id="rId2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3" name="Object 202"/>
              <p:cNvGraphicFramePr>
                <a:graphicFrameLocks noChangeAspect="1"/>
              </p:cNvGraphicFramePr>
              <p:nvPr/>
            </p:nvGraphicFramePr>
            <p:xfrm>
              <a:off x="1571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53" name="Clip" r:id="rId201" imgW="142555" imgH="142555" progId="MS_ClipArt_Gallery.2">
                      <p:embed/>
                    </p:oleObj>
                  </mc:Choice>
                  <mc:Fallback>
                    <p:oleObj name="Clip" r:id="rId2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4" name="Object 203"/>
              <p:cNvGraphicFramePr>
                <a:graphicFrameLocks noChangeAspect="1"/>
              </p:cNvGraphicFramePr>
              <p:nvPr/>
            </p:nvGraphicFramePr>
            <p:xfrm>
              <a:off x="1598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54" name="Clip" r:id="rId202" imgW="142555" imgH="142555" progId="MS_ClipArt_Gallery.2">
                      <p:embed/>
                    </p:oleObj>
                  </mc:Choice>
                  <mc:Fallback>
                    <p:oleObj name="Clip" r:id="rId2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" name="Object 204"/>
              <p:cNvGraphicFramePr>
                <a:graphicFrameLocks noChangeAspect="1"/>
              </p:cNvGraphicFramePr>
              <p:nvPr/>
            </p:nvGraphicFramePr>
            <p:xfrm>
              <a:off x="16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55" name="Clip" r:id="rId203" imgW="142555" imgH="142555" progId="MS_ClipArt_Gallery.2">
                      <p:embed/>
                    </p:oleObj>
                  </mc:Choice>
                  <mc:Fallback>
                    <p:oleObj name="Clip" r:id="rId2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6" name="Object 205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56" name="Clip" r:id="rId204" imgW="142555" imgH="142555" progId="MS_ClipArt_Gallery.2">
                      <p:embed/>
                    </p:oleObj>
                  </mc:Choice>
                  <mc:Fallback>
                    <p:oleObj name="Clip" r:id="rId2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7" name="Object 206"/>
              <p:cNvGraphicFramePr>
                <a:graphicFrameLocks noChangeAspect="1"/>
              </p:cNvGraphicFramePr>
              <p:nvPr/>
            </p:nvGraphicFramePr>
            <p:xfrm>
              <a:off x="1627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57" name="Clip" r:id="rId205" imgW="142555" imgH="142555" progId="MS_ClipArt_Gallery.2">
                      <p:embed/>
                    </p:oleObj>
                  </mc:Choice>
                  <mc:Fallback>
                    <p:oleObj name="Clip" r:id="rId2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8" name="Object 207"/>
              <p:cNvGraphicFramePr>
                <a:graphicFrameLocks noChangeAspect="1"/>
              </p:cNvGraphicFramePr>
              <p:nvPr/>
            </p:nvGraphicFramePr>
            <p:xfrm>
              <a:off x="1542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58" name="Clip" r:id="rId206" imgW="142555" imgH="142555" progId="MS_ClipArt_Gallery.2">
                      <p:embed/>
                    </p:oleObj>
                  </mc:Choice>
                  <mc:Fallback>
                    <p:oleObj name="Clip" r:id="rId2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9" name="Object 208"/>
              <p:cNvGraphicFramePr>
                <a:graphicFrameLocks noChangeAspect="1"/>
              </p:cNvGraphicFramePr>
              <p:nvPr/>
            </p:nvGraphicFramePr>
            <p:xfrm>
              <a:off x="157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59" name="Clip" r:id="rId207" imgW="142555" imgH="142555" progId="MS_ClipArt_Gallery.2">
                      <p:embed/>
                    </p:oleObj>
                  </mc:Choice>
                  <mc:Fallback>
                    <p:oleObj name="Clip" r:id="rId2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0" name="Object 209"/>
              <p:cNvGraphicFramePr>
                <a:graphicFrameLocks noChangeAspect="1"/>
              </p:cNvGraphicFramePr>
              <p:nvPr/>
            </p:nvGraphicFramePr>
            <p:xfrm>
              <a:off x="1629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60" name="Clip" r:id="rId208" imgW="142555" imgH="142555" progId="MS_ClipArt_Gallery.2">
                      <p:embed/>
                    </p:oleObj>
                  </mc:Choice>
                  <mc:Fallback>
                    <p:oleObj name="Clip" r:id="rId2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1" name="Object 210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61" name="Clip" r:id="rId209" imgW="142555" imgH="142555" progId="MS_ClipArt_Gallery.2">
                      <p:embed/>
                    </p:oleObj>
                  </mc:Choice>
                  <mc:Fallback>
                    <p:oleObj name="Clip" r:id="rId2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2" name="Object 211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62" name="Clip" r:id="rId210" imgW="142555" imgH="142555" progId="MS_ClipArt_Gallery.2">
                      <p:embed/>
                    </p:oleObj>
                  </mc:Choice>
                  <mc:Fallback>
                    <p:oleObj name="Clip" r:id="rId2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3" name="Object 212"/>
              <p:cNvGraphicFramePr>
                <a:graphicFrameLocks noChangeAspect="1"/>
              </p:cNvGraphicFramePr>
              <p:nvPr/>
            </p:nvGraphicFramePr>
            <p:xfrm>
              <a:off x="1646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63" name="Clip" r:id="rId211" imgW="142555" imgH="142555" progId="MS_ClipArt_Gallery.2">
                      <p:embed/>
                    </p:oleObj>
                  </mc:Choice>
                  <mc:Fallback>
                    <p:oleObj name="Clip" r:id="rId2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6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4" name="Object 213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64" name="Clip" r:id="rId212" imgW="142555" imgH="142555" progId="MS_ClipArt_Gallery.2">
                      <p:embed/>
                    </p:oleObj>
                  </mc:Choice>
                  <mc:Fallback>
                    <p:oleObj name="Clip" r:id="rId2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" name="Object 214"/>
              <p:cNvGraphicFramePr>
                <a:graphicFrameLocks noChangeAspect="1"/>
              </p:cNvGraphicFramePr>
              <p:nvPr/>
            </p:nvGraphicFramePr>
            <p:xfrm>
              <a:off x="1598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65" name="Clip" r:id="rId213" imgW="142555" imgH="142555" progId="MS_ClipArt_Gallery.2">
                      <p:embed/>
                    </p:oleObj>
                  </mc:Choice>
                  <mc:Fallback>
                    <p:oleObj name="Clip" r:id="rId2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6" name="Object 215"/>
              <p:cNvGraphicFramePr>
                <a:graphicFrameLocks noChangeAspect="1"/>
              </p:cNvGraphicFramePr>
              <p:nvPr/>
            </p:nvGraphicFramePr>
            <p:xfrm>
              <a:off x="1571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66" name="Clip" r:id="rId214" imgW="142555" imgH="142555" progId="MS_ClipArt_Gallery.2">
                      <p:embed/>
                    </p:oleObj>
                  </mc:Choice>
                  <mc:Fallback>
                    <p:oleObj name="Clip" r:id="rId2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7" name="Object 216"/>
              <p:cNvGraphicFramePr>
                <a:graphicFrameLocks noChangeAspect="1"/>
              </p:cNvGraphicFramePr>
              <p:nvPr/>
            </p:nvGraphicFramePr>
            <p:xfrm>
              <a:off x="1629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67" name="Clip" r:id="rId215" imgW="142555" imgH="142555" progId="MS_ClipArt_Gallery.2">
                      <p:embed/>
                    </p:oleObj>
                  </mc:Choice>
                  <mc:Fallback>
                    <p:oleObj name="Clip" r:id="rId2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8" name="Object 217"/>
              <p:cNvGraphicFramePr>
                <a:graphicFrameLocks noChangeAspect="1"/>
              </p:cNvGraphicFramePr>
              <p:nvPr/>
            </p:nvGraphicFramePr>
            <p:xfrm>
              <a:off x="1644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68" name="Clip" r:id="rId216" imgW="142555" imgH="142555" progId="MS_ClipArt_Gallery.2">
                      <p:embed/>
                    </p:oleObj>
                  </mc:Choice>
                  <mc:Fallback>
                    <p:oleObj name="Clip" r:id="rId2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9" name="Object 218"/>
              <p:cNvGraphicFramePr>
                <a:graphicFrameLocks noChangeAspect="1"/>
              </p:cNvGraphicFramePr>
              <p:nvPr/>
            </p:nvGraphicFramePr>
            <p:xfrm>
              <a:off x="1542" y="71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69" name="Clip" r:id="rId217" imgW="142555" imgH="142555" progId="MS_ClipArt_Gallery.2">
                      <p:embed/>
                    </p:oleObj>
                  </mc:Choice>
                  <mc:Fallback>
                    <p:oleObj name="Clip" r:id="rId2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1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0" name="Object 219"/>
              <p:cNvGraphicFramePr>
                <a:graphicFrameLocks noChangeAspect="1"/>
              </p:cNvGraphicFramePr>
              <p:nvPr/>
            </p:nvGraphicFramePr>
            <p:xfrm>
              <a:off x="1542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70" name="Clip" r:id="rId218" imgW="142555" imgH="142555" progId="MS_ClipArt_Gallery.2">
                      <p:embed/>
                    </p:oleObj>
                  </mc:Choice>
                  <mc:Fallback>
                    <p:oleObj name="Clip" r:id="rId2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1" name="Object 220"/>
              <p:cNvGraphicFramePr>
                <a:graphicFrameLocks noChangeAspect="1"/>
              </p:cNvGraphicFramePr>
              <p:nvPr/>
            </p:nvGraphicFramePr>
            <p:xfrm>
              <a:off x="1569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71" name="Clip" r:id="rId219" imgW="142555" imgH="142555" progId="MS_ClipArt_Gallery.2">
                      <p:embed/>
                    </p:oleObj>
                  </mc:Choice>
                  <mc:Fallback>
                    <p:oleObj name="Clip" r:id="rId2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2" name="Object 221"/>
              <p:cNvGraphicFramePr>
                <a:graphicFrameLocks noChangeAspect="1"/>
              </p:cNvGraphicFramePr>
              <p:nvPr/>
            </p:nvGraphicFramePr>
            <p:xfrm>
              <a:off x="1447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72" name="Clip" r:id="rId220" imgW="142555" imgH="142555" progId="MS_ClipArt_Gallery.2">
                      <p:embed/>
                    </p:oleObj>
                  </mc:Choice>
                  <mc:Fallback>
                    <p:oleObj name="Clip" r:id="rId2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3" name="Object 222"/>
              <p:cNvGraphicFramePr>
                <a:graphicFrameLocks noChangeAspect="1"/>
              </p:cNvGraphicFramePr>
              <p:nvPr/>
            </p:nvGraphicFramePr>
            <p:xfrm>
              <a:off x="164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73" name="Clip" r:id="rId221" imgW="142555" imgH="142555" progId="MS_ClipArt_Gallery.2">
                      <p:embed/>
                    </p:oleObj>
                  </mc:Choice>
                  <mc:Fallback>
                    <p:oleObj name="Clip" r:id="rId2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4" name="Object 223"/>
              <p:cNvGraphicFramePr>
                <a:graphicFrameLocks noChangeAspect="1"/>
              </p:cNvGraphicFramePr>
              <p:nvPr/>
            </p:nvGraphicFramePr>
            <p:xfrm>
              <a:off x="1600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74" name="Clip" r:id="rId222" imgW="142555" imgH="142555" progId="MS_ClipArt_Gallery.2">
                      <p:embed/>
                    </p:oleObj>
                  </mc:Choice>
                  <mc:Fallback>
                    <p:oleObj name="Clip" r:id="rId2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5" name="Object 224"/>
              <p:cNvGraphicFramePr>
                <a:graphicFrameLocks noChangeAspect="1"/>
              </p:cNvGraphicFramePr>
              <p:nvPr/>
            </p:nvGraphicFramePr>
            <p:xfrm>
              <a:off x="1680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75" name="Clip" r:id="rId223" imgW="142555" imgH="142555" progId="MS_ClipArt_Gallery.2">
                      <p:embed/>
                    </p:oleObj>
                  </mc:Choice>
                  <mc:Fallback>
                    <p:oleObj name="Clip" r:id="rId2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" name="Object 225"/>
              <p:cNvGraphicFramePr>
                <a:graphicFrameLocks noChangeAspect="1"/>
              </p:cNvGraphicFramePr>
              <p:nvPr/>
            </p:nvGraphicFramePr>
            <p:xfrm>
              <a:off x="1611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76" name="Clip" r:id="rId224" imgW="142555" imgH="142555" progId="MS_ClipArt_Gallery.2">
                      <p:embed/>
                    </p:oleObj>
                  </mc:Choice>
                  <mc:Fallback>
                    <p:oleObj name="Clip" r:id="rId2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7" name="Object 226"/>
              <p:cNvGraphicFramePr>
                <a:graphicFrameLocks noChangeAspect="1"/>
              </p:cNvGraphicFramePr>
              <p:nvPr/>
            </p:nvGraphicFramePr>
            <p:xfrm>
              <a:off x="1615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77" name="Clip" r:id="rId225" imgW="142555" imgH="142555" progId="MS_ClipArt_Gallery.2">
                      <p:embed/>
                    </p:oleObj>
                  </mc:Choice>
                  <mc:Fallback>
                    <p:oleObj name="Clip" r:id="rId2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8" name="Object 227"/>
              <p:cNvGraphicFramePr>
                <a:graphicFrameLocks noChangeAspect="1"/>
              </p:cNvGraphicFramePr>
              <p:nvPr/>
            </p:nvGraphicFramePr>
            <p:xfrm>
              <a:off x="1595" y="88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78" name="Clip" r:id="rId226" imgW="142555" imgH="142555" progId="MS_ClipArt_Gallery.2">
                      <p:embed/>
                    </p:oleObj>
                  </mc:Choice>
                  <mc:Fallback>
                    <p:oleObj name="Clip" r:id="rId2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88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9" name="Object 228"/>
              <p:cNvGraphicFramePr>
                <a:graphicFrameLocks noChangeAspect="1"/>
              </p:cNvGraphicFramePr>
              <p:nvPr/>
            </p:nvGraphicFramePr>
            <p:xfrm>
              <a:off x="1598" y="8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79" name="Clip" r:id="rId227" imgW="142555" imgH="142555" progId="MS_ClipArt_Gallery.2">
                      <p:embed/>
                    </p:oleObj>
                  </mc:Choice>
                  <mc:Fallback>
                    <p:oleObj name="Clip" r:id="rId2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8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0" name="Object 229"/>
              <p:cNvGraphicFramePr>
                <a:graphicFrameLocks noChangeAspect="1"/>
              </p:cNvGraphicFramePr>
              <p:nvPr/>
            </p:nvGraphicFramePr>
            <p:xfrm>
              <a:off x="1686" y="8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80" name="Clip" r:id="rId228" imgW="142555" imgH="142555" progId="MS_ClipArt_Gallery.2">
                      <p:embed/>
                    </p:oleObj>
                  </mc:Choice>
                  <mc:Fallback>
                    <p:oleObj name="Clip" r:id="rId2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6" y="8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1" name="Object 230"/>
              <p:cNvGraphicFramePr>
                <a:graphicFrameLocks noChangeAspect="1"/>
              </p:cNvGraphicFramePr>
              <p:nvPr/>
            </p:nvGraphicFramePr>
            <p:xfrm>
              <a:off x="1517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81" name="Clip" r:id="rId229" imgW="142555" imgH="142555" progId="MS_ClipArt_Gallery.2">
                      <p:embed/>
                    </p:oleObj>
                  </mc:Choice>
                  <mc:Fallback>
                    <p:oleObj name="Clip" r:id="rId2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7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2" name="Object 231"/>
              <p:cNvGraphicFramePr>
                <a:graphicFrameLocks noChangeAspect="1"/>
              </p:cNvGraphicFramePr>
              <p:nvPr/>
            </p:nvGraphicFramePr>
            <p:xfrm>
              <a:off x="1569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82" name="Clip" r:id="rId230" imgW="142555" imgH="142555" progId="MS_ClipArt_Gallery.2">
                      <p:embed/>
                    </p:oleObj>
                  </mc:Choice>
                  <mc:Fallback>
                    <p:oleObj name="Clip" r:id="rId2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3" name="Object 232"/>
              <p:cNvGraphicFramePr>
                <a:graphicFrameLocks noChangeAspect="1"/>
              </p:cNvGraphicFramePr>
              <p:nvPr/>
            </p:nvGraphicFramePr>
            <p:xfrm>
              <a:off x="1638" y="88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83" name="Clip" r:id="rId231" imgW="142555" imgH="142555" progId="MS_ClipArt_Gallery.2">
                      <p:embed/>
                    </p:oleObj>
                  </mc:Choice>
                  <mc:Fallback>
                    <p:oleObj name="Clip" r:id="rId2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88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4" name="Object 233"/>
              <p:cNvGraphicFramePr>
                <a:graphicFrameLocks noChangeAspect="1"/>
              </p:cNvGraphicFramePr>
              <p:nvPr/>
            </p:nvGraphicFramePr>
            <p:xfrm>
              <a:off x="1626" y="68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84" name="Clip" r:id="rId232" imgW="142555" imgH="142555" progId="MS_ClipArt_Gallery.2">
                      <p:embed/>
                    </p:oleObj>
                  </mc:Choice>
                  <mc:Fallback>
                    <p:oleObj name="Clip" r:id="rId2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6" y="68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5" name="Object 234"/>
              <p:cNvGraphicFramePr>
                <a:graphicFrameLocks noChangeAspect="1"/>
              </p:cNvGraphicFramePr>
              <p:nvPr/>
            </p:nvGraphicFramePr>
            <p:xfrm>
              <a:off x="1689" y="77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85" name="Clip" r:id="rId233" imgW="142555" imgH="142555" progId="MS_ClipArt_Gallery.2">
                      <p:embed/>
                    </p:oleObj>
                  </mc:Choice>
                  <mc:Fallback>
                    <p:oleObj name="Clip" r:id="rId2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9" y="77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" name="Object 235"/>
              <p:cNvGraphicFramePr>
                <a:graphicFrameLocks noChangeAspect="1"/>
              </p:cNvGraphicFramePr>
              <p:nvPr/>
            </p:nvGraphicFramePr>
            <p:xfrm>
              <a:off x="1673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86" name="Clip" r:id="rId234" imgW="142555" imgH="142555" progId="MS_ClipArt_Gallery.2">
                      <p:embed/>
                    </p:oleObj>
                  </mc:Choice>
                  <mc:Fallback>
                    <p:oleObj name="Clip" r:id="rId2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7" name="Object 236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87" name="Clip" r:id="rId235" imgW="142555" imgH="142555" progId="MS_ClipArt_Gallery.2">
                      <p:embed/>
                    </p:oleObj>
                  </mc:Choice>
                  <mc:Fallback>
                    <p:oleObj name="Clip" r:id="rId2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8" name="Object 237"/>
              <p:cNvGraphicFramePr>
                <a:graphicFrameLocks noChangeAspect="1"/>
              </p:cNvGraphicFramePr>
              <p:nvPr/>
            </p:nvGraphicFramePr>
            <p:xfrm>
              <a:off x="169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88" name="Clip" r:id="rId236" imgW="142555" imgH="142555" progId="MS_ClipArt_Gallery.2">
                      <p:embed/>
                    </p:oleObj>
                  </mc:Choice>
                  <mc:Fallback>
                    <p:oleObj name="Clip" r:id="rId2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9" name="Object 238"/>
              <p:cNvGraphicFramePr>
                <a:graphicFrameLocks noChangeAspect="1"/>
              </p:cNvGraphicFramePr>
              <p:nvPr/>
            </p:nvGraphicFramePr>
            <p:xfrm>
              <a:off x="1562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89" name="Clip" r:id="rId237" imgW="142555" imgH="142555" progId="MS_ClipArt_Gallery.2">
                      <p:embed/>
                    </p:oleObj>
                  </mc:Choice>
                  <mc:Fallback>
                    <p:oleObj name="Clip" r:id="rId2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0" name="Object 239"/>
              <p:cNvGraphicFramePr>
                <a:graphicFrameLocks noChangeAspect="1"/>
              </p:cNvGraphicFramePr>
              <p:nvPr/>
            </p:nvGraphicFramePr>
            <p:xfrm>
              <a:off x="1615" y="9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90" name="Clip" r:id="rId238" imgW="142555" imgH="142555" progId="MS_ClipArt_Gallery.2">
                      <p:embed/>
                    </p:oleObj>
                  </mc:Choice>
                  <mc:Fallback>
                    <p:oleObj name="Clip" r:id="rId2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9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1" name="Object 240"/>
              <p:cNvGraphicFramePr>
                <a:graphicFrameLocks noChangeAspect="1"/>
              </p:cNvGraphicFramePr>
              <p:nvPr/>
            </p:nvGraphicFramePr>
            <p:xfrm>
              <a:off x="167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91" name="Clip" r:id="rId239" imgW="142555" imgH="142555" progId="MS_ClipArt_Gallery.2">
                      <p:embed/>
                    </p:oleObj>
                  </mc:Choice>
                  <mc:Fallback>
                    <p:oleObj name="Clip" r:id="rId2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2" name="Object 241"/>
              <p:cNvGraphicFramePr>
                <a:graphicFrameLocks noChangeAspect="1"/>
              </p:cNvGraphicFramePr>
              <p:nvPr/>
            </p:nvGraphicFramePr>
            <p:xfrm>
              <a:off x="1644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92" name="Clip" r:id="rId240" imgW="142555" imgH="142555" progId="MS_ClipArt_Gallery.2">
                      <p:embed/>
                    </p:oleObj>
                  </mc:Choice>
                  <mc:Fallback>
                    <p:oleObj name="Clip" r:id="rId2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3" name="Object 242"/>
              <p:cNvGraphicFramePr>
                <a:graphicFrameLocks noChangeAspect="1"/>
              </p:cNvGraphicFramePr>
              <p:nvPr/>
            </p:nvGraphicFramePr>
            <p:xfrm>
              <a:off x="1589" y="69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93" name="Clip" r:id="rId241" imgW="142555" imgH="142555" progId="MS_ClipArt_Gallery.2">
                      <p:embed/>
                    </p:oleObj>
                  </mc:Choice>
                  <mc:Fallback>
                    <p:oleObj name="Clip" r:id="rId2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69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4" name="Object 243"/>
              <p:cNvGraphicFramePr>
                <a:graphicFrameLocks noChangeAspect="1"/>
              </p:cNvGraphicFramePr>
              <p:nvPr/>
            </p:nvGraphicFramePr>
            <p:xfrm>
              <a:off x="1399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94" name="Clip" r:id="rId242" imgW="142555" imgH="142555" progId="MS_ClipArt_Gallery.2">
                      <p:embed/>
                    </p:oleObj>
                  </mc:Choice>
                  <mc:Fallback>
                    <p:oleObj name="Clip" r:id="rId2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5" name="Object 244"/>
              <p:cNvGraphicFramePr>
                <a:graphicFrameLocks noChangeAspect="1"/>
              </p:cNvGraphicFramePr>
              <p:nvPr/>
            </p:nvGraphicFramePr>
            <p:xfrm>
              <a:off x="157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95" name="Clip" r:id="rId243" imgW="142555" imgH="142555" progId="MS_ClipArt_Gallery.2">
                      <p:embed/>
                    </p:oleObj>
                  </mc:Choice>
                  <mc:Fallback>
                    <p:oleObj name="Clip" r:id="rId2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" name="Object 245"/>
              <p:cNvGraphicFramePr>
                <a:graphicFrameLocks noChangeAspect="1"/>
              </p:cNvGraphicFramePr>
              <p:nvPr/>
            </p:nvGraphicFramePr>
            <p:xfrm>
              <a:off x="1515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96" name="Clip" r:id="rId244" imgW="142555" imgH="142555" progId="MS_ClipArt_Gallery.2">
                      <p:embed/>
                    </p:oleObj>
                  </mc:Choice>
                  <mc:Fallback>
                    <p:oleObj name="Clip" r:id="rId2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7" name="Object 246"/>
              <p:cNvGraphicFramePr>
                <a:graphicFrameLocks noChangeAspect="1"/>
              </p:cNvGraphicFramePr>
              <p:nvPr/>
            </p:nvGraphicFramePr>
            <p:xfrm>
              <a:off x="1673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97" name="Clip" r:id="rId245" imgW="142555" imgH="142555" progId="MS_ClipArt_Gallery.2">
                      <p:embed/>
                    </p:oleObj>
                  </mc:Choice>
                  <mc:Fallback>
                    <p:oleObj name="Clip" r:id="rId2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8" name="Object 247"/>
              <p:cNvGraphicFramePr>
                <a:graphicFrameLocks noChangeAspect="1"/>
              </p:cNvGraphicFramePr>
              <p:nvPr/>
            </p:nvGraphicFramePr>
            <p:xfrm>
              <a:off x="1675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98" name="Clip" r:id="rId246" imgW="142555" imgH="142555" progId="MS_ClipArt_Gallery.2">
                      <p:embed/>
                    </p:oleObj>
                  </mc:Choice>
                  <mc:Fallback>
                    <p:oleObj name="Clip" r:id="rId2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5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9" name="Object 248"/>
              <p:cNvGraphicFramePr>
                <a:graphicFrameLocks noChangeAspect="1"/>
              </p:cNvGraphicFramePr>
              <p:nvPr/>
            </p:nvGraphicFramePr>
            <p:xfrm>
              <a:off x="1611" y="8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99" name="Clip" r:id="rId247" imgW="142555" imgH="142555" progId="MS_ClipArt_Gallery.2">
                      <p:embed/>
                    </p:oleObj>
                  </mc:Choice>
                  <mc:Fallback>
                    <p:oleObj name="Clip" r:id="rId2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0" name="Object 249"/>
              <p:cNvGraphicFramePr>
                <a:graphicFrameLocks noChangeAspect="1"/>
              </p:cNvGraphicFramePr>
              <p:nvPr/>
            </p:nvGraphicFramePr>
            <p:xfrm>
              <a:off x="159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00" name="Clip" r:id="rId248" imgW="142555" imgH="142555" progId="MS_ClipArt_Gallery.2">
                      <p:embed/>
                    </p:oleObj>
                  </mc:Choice>
                  <mc:Fallback>
                    <p:oleObj name="Clip" r:id="rId2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1" name="Object 250"/>
              <p:cNvGraphicFramePr>
                <a:graphicFrameLocks noChangeAspect="1"/>
              </p:cNvGraphicFramePr>
              <p:nvPr/>
            </p:nvGraphicFramePr>
            <p:xfrm>
              <a:off x="158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01" name="Clip" r:id="rId249" imgW="142555" imgH="142555" progId="MS_ClipArt_Gallery.2">
                      <p:embed/>
                    </p:oleObj>
                  </mc:Choice>
                  <mc:Fallback>
                    <p:oleObj name="Clip" r:id="rId2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2" name="Object 251"/>
              <p:cNvGraphicFramePr>
                <a:graphicFrameLocks noChangeAspect="1"/>
              </p:cNvGraphicFramePr>
              <p:nvPr/>
            </p:nvGraphicFramePr>
            <p:xfrm>
              <a:off x="1451" y="7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02" name="Clip" r:id="rId250" imgW="142555" imgH="142555" progId="MS_ClipArt_Gallery.2">
                      <p:embed/>
                    </p:oleObj>
                  </mc:Choice>
                  <mc:Fallback>
                    <p:oleObj name="Clip" r:id="rId2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3" name="Object 252"/>
              <p:cNvGraphicFramePr>
                <a:graphicFrameLocks noChangeAspect="1"/>
              </p:cNvGraphicFramePr>
              <p:nvPr/>
            </p:nvGraphicFramePr>
            <p:xfrm>
              <a:off x="14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03" name="Clip" r:id="rId251" imgW="142555" imgH="142555" progId="MS_ClipArt_Gallery.2">
                      <p:embed/>
                    </p:oleObj>
                  </mc:Choice>
                  <mc:Fallback>
                    <p:oleObj name="Clip" r:id="rId2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4" name="Object 253"/>
              <p:cNvGraphicFramePr>
                <a:graphicFrameLocks noChangeAspect="1"/>
              </p:cNvGraphicFramePr>
              <p:nvPr/>
            </p:nvGraphicFramePr>
            <p:xfrm>
              <a:off x="1495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04" name="Clip" r:id="rId252" imgW="142555" imgH="142555" progId="MS_ClipArt_Gallery.2">
                      <p:embed/>
                    </p:oleObj>
                  </mc:Choice>
                  <mc:Fallback>
                    <p:oleObj name="Clip" r:id="rId2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5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5" name="Object 254"/>
              <p:cNvGraphicFramePr>
                <a:graphicFrameLocks noChangeAspect="1"/>
              </p:cNvGraphicFramePr>
              <p:nvPr/>
            </p:nvGraphicFramePr>
            <p:xfrm>
              <a:off x="1491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05" name="Clip" r:id="rId253" imgW="142555" imgH="142555" progId="MS_ClipArt_Gallery.2">
                      <p:embed/>
                    </p:oleObj>
                  </mc:Choice>
                  <mc:Fallback>
                    <p:oleObj name="Clip" r:id="rId2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1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" name="Object 255"/>
              <p:cNvGraphicFramePr>
                <a:graphicFrameLocks noChangeAspect="1"/>
              </p:cNvGraphicFramePr>
              <p:nvPr/>
            </p:nvGraphicFramePr>
            <p:xfrm>
              <a:off x="1553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06" name="Clip" r:id="rId254" imgW="142555" imgH="142555" progId="MS_ClipArt_Gallery.2">
                      <p:embed/>
                    </p:oleObj>
                  </mc:Choice>
                  <mc:Fallback>
                    <p:oleObj name="Clip" r:id="rId2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7" name="Object 256"/>
              <p:cNvGraphicFramePr>
                <a:graphicFrameLocks noChangeAspect="1"/>
              </p:cNvGraphicFramePr>
              <p:nvPr/>
            </p:nvGraphicFramePr>
            <p:xfrm>
              <a:off x="156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07" name="Clip" r:id="rId255" imgW="142555" imgH="142555" progId="MS_ClipArt_Gallery.2">
                      <p:embed/>
                    </p:oleObj>
                  </mc:Choice>
                  <mc:Fallback>
                    <p:oleObj name="Clip" r:id="rId2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8" name="Object 257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08" name="Clip" r:id="rId256" imgW="142555" imgH="142555" progId="MS_ClipArt_Gallery.2">
                      <p:embed/>
                    </p:oleObj>
                  </mc:Choice>
                  <mc:Fallback>
                    <p:oleObj name="Clip" r:id="rId2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9" name="Object 258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09" name="Clip" r:id="rId257" imgW="142555" imgH="142555" progId="MS_ClipArt_Gallery.2">
                      <p:embed/>
                    </p:oleObj>
                  </mc:Choice>
                  <mc:Fallback>
                    <p:oleObj name="Clip" r:id="rId2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0" name="Object 259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10" name="Clip" r:id="rId258" imgW="142555" imgH="142555" progId="MS_ClipArt_Gallery.2">
                      <p:embed/>
                    </p:oleObj>
                  </mc:Choice>
                  <mc:Fallback>
                    <p:oleObj name="Clip" r:id="rId2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1" name="Object 260"/>
              <p:cNvGraphicFramePr>
                <a:graphicFrameLocks noChangeAspect="1"/>
              </p:cNvGraphicFramePr>
              <p:nvPr/>
            </p:nvGraphicFramePr>
            <p:xfrm>
              <a:off x="1520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11" name="Clip" r:id="rId259" imgW="142555" imgH="142555" progId="MS_ClipArt_Gallery.2">
                      <p:embed/>
                    </p:oleObj>
                  </mc:Choice>
                  <mc:Fallback>
                    <p:oleObj name="Clip" r:id="rId2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0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2" name="Object 261"/>
              <p:cNvGraphicFramePr>
                <a:graphicFrameLocks noChangeAspect="1"/>
              </p:cNvGraphicFramePr>
              <p:nvPr/>
            </p:nvGraphicFramePr>
            <p:xfrm>
              <a:off x="1466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12" name="Clip" r:id="rId260" imgW="142555" imgH="142555" progId="MS_ClipArt_Gallery.2">
                      <p:embed/>
                    </p:oleObj>
                  </mc:Choice>
                  <mc:Fallback>
                    <p:oleObj name="Clip" r:id="rId2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3" name="Object 262"/>
              <p:cNvGraphicFramePr>
                <a:graphicFrameLocks noChangeAspect="1"/>
              </p:cNvGraphicFramePr>
              <p:nvPr/>
            </p:nvGraphicFramePr>
            <p:xfrm>
              <a:off x="1567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13" name="Clip" r:id="rId261" imgW="142555" imgH="142555" progId="MS_ClipArt_Gallery.2">
                      <p:embed/>
                    </p:oleObj>
                  </mc:Choice>
                  <mc:Fallback>
                    <p:oleObj name="Clip" r:id="rId2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4" name="Object 263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14" name="Clip" r:id="rId262" imgW="142555" imgH="142555" progId="MS_ClipArt_Gallery.2">
                      <p:embed/>
                    </p:oleObj>
                  </mc:Choice>
                  <mc:Fallback>
                    <p:oleObj name="Clip" r:id="rId2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5" name="Object 264"/>
              <p:cNvGraphicFramePr>
                <a:graphicFrameLocks noChangeAspect="1"/>
              </p:cNvGraphicFramePr>
              <p:nvPr/>
            </p:nvGraphicFramePr>
            <p:xfrm>
              <a:off x="1440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15" name="Clip" r:id="rId263" imgW="142555" imgH="142555" progId="MS_ClipArt_Gallery.2">
                      <p:embed/>
                    </p:oleObj>
                  </mc:Choice>
                  <mc:Fallback>
                    <p:oleObj name="Clip" r:id="rId2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" name="Object 265"/>
              <p:cNvGraphicFramePr>
                <a:graphicFrameLocks noChangeAspect="1"/>
              </p:cNvGraphicFramePr>
              <p:nvPr/>
            </p:nvGraphicFramePr>
            <p:xfrm>
              <a:off x="1549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16" name="Clip" r:id="rId264" imgW="142555" imgH="142555" progId="MS_ClipArt_Gallery.2">
                      <p:embed/>
                    </p:oleObj>
                  </mc:Choice>
                  <mc:Fallback>
                    <p:oleObj name="Clip" r:id="rId2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" name="Object 266"/>
              <p:cNvGraphicFramePr>
                <a:graphicFrameLocks noChangeAspect="1"/>
              </p:cNvGraphicFramePr>
              <p:nvPr/>
            </p:nvGraphicFramePr>
            <p:xfrm>
              <a:off x="1449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17" name="Clip" r:id="rId265" imgW="142555" imgH="142555" progId="MS_ClipArt_Gallery.2">
                      <p:embed/>
                    </p:oleObj>
                  </mc:Choice>
                  <mc:Fallback>
                    <p:oleObj name="Clip" r:id="rId2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8" name="Object 267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18" name="Clip" r:id="rId266" imgW="142555" imgH="142555" progId="MS_ClipArt_Gallery.2">
                      <p:embed/>
                    </p:oleObj>
                  </mc:Choice>
                  <mc:Fallback>
                    <p:oleObj name="Clip" r:id="rId2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9" name="Object 268"/>
              <p:cNvGraphicFramePr>
                <a:graphicFrameLocks noChangeAspect="1"/>
              </p:cNvGraphicFramePr>
              <p:nvPr/>
            </p:nvGraphicFramePr>
            <p:xfrm>
              <a:off x="1567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19" name="Clip" r:id="rId267" imgW="142555" imgH="142555" progId="MS_ClipArt_Gallery.2">
                      <p:embed/>
                    </p:oleObj>
                  </mc:Choice>
                  <mc:Fallback>
                    <p:oleObj name="Clip" r:id="rId2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0" name="Object 269"/>
              <p:cNvGraphicFramePr>
                <a:graphicFrameLocks noChangeAspect="1"/>
              </p:cNvGraphicFramePr>
              <p:nvPr/>
            </p:nvGraphicFramePr>
            <p:xfrm>
              <a:off x="15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20" name="Clip" r:id="rId268" imgW="142555" imgH="142555" progId="MS_ClipArt_Gallery.2">
                      <p:embed/>
                    </p:oleObj>
                  </mc:Choice>
                  <mc:Fallback>
                    <p:oleObj name="Clip" r:id="rId2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1" name="Object 270"/>
              <p:cNvGraphicFramePr>
                <a:graphicFrameLocks noChangeAspect="1"/>
              </p:cNvGraphicFramePr>
              <p:nvPr/>
            </p:nvGraphicFramePr>
            <p:xfrm>
              <a:off x="1449" y="6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21" name="Clip" r:id="rId269" imgW="142555" imgH="142555" progId="MS_ClipArt_Gallery.2">
                      <p:embed/>
                    </p:oleObj>
                  </mc:Choice>
                  <mc:Fallback>
                    <p:oleObj name="Clip" r:id="rId2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2" name="Object 271"/>
              <p:cNvGraphicFramePr>
                <a:graphicFrameLocks noChangeAspect="1"/>
              </p:cNvGraphicFramePr>
              <p:nvPr/>
            </p:nvGraphicFramePr>
            <p:xfrm>
              <a:off x="1466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22" name="Clip" r:id="rId270" imgW="142555" imgH="142555" progId="MS_ClipArt_Gallery.2">
                      <p:embed/>
                    </p:oleObj>
                  </mc:Choice>
                  <mc:Fallback>
                    <p:oleObj name="Clip" r:id="rId2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3" name="Object 272"/>
              <p:cNvGraphicFramePr>
                <a:graphicFrameLocks noChangeAspect="1"/>
              </p:cNvGraphicFramePr>
              <p:nvPr/>
            </p:nvGraphicFramePr>
            <p:xfrm>
              <a:off x="1451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23" name="Clip" r:id="rId271" imgW="142555" imgH="142555" progId="MS_ClipArt_Gallery.2">
                      <p:embed/>
                    </p:oleObj>
                  </mc:Choice>
                  <mc:Fallback>
                    <p:oleObj name="Clip" r:id="rId2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4" name="Object 273"/>
              <p:cNvGraphicFramePr>
                <a:graphicFrameLocks noChangeAspect="1"/>
              </p:cNvGraphicFramePr>
              <p:nvPr/>
            </p:nvGraphicFramePr>
            <p:xfrm>
              <a:off x="1480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24" name="Clip" r:id="rId272" imgW="142555" imgH="142555" progId="MS_ClipArt_Gallery.2">
                      <p:embed/>
                    </p:oleObj>
                  </mc:Choice>
                  <mc:Fallback>
                    <p:oleObj name="Clip" r:id="rId2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5" name="Object 274"/>
              <p:cNvGraphicFramePr>
                <a:graphicFrameLocks noChangeAspect="1"/>
              </p:cNvGraphicFramePr>
              <p:nvPr/>
            </p:nvGraphicFramePr>
            <p:xfrm>
              <a:off x="1478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25" name="Clip" r:id="rId273" imgW="142555" imgH="142555" progId="MS_ClipArt_Gallery.2">
                      <p:embed/>
                    </p:oleObj>
                  </mc:Choice>
                  <mc:Fallback>
                    <p:oleObj name="Clip" r:id="rId2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6" name="Object 275"/>
              <p:cNvGraphicFramePr>
                <a:graphicFrameLocks noChangeAspect="1"/>
              </p:cNvGraphicFramePr>
              <p:nvPr/>
            </p:nvGraphicFramePr>
            <p:xfrm>
              <a:off x="1567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26" name="Clip" r:id="rId274" imgW="142555" imgH="142555" progId="MS_ClipArt_Gallery.2">
                      <p:embed/>
                    </p:oleObj>
                  </mc:Choice>
                  <mc:Fallback>
                    <p:oleObj name="Clip" r:id="rId2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" name="Object 276"/>
              <p:cNvGraphicFramePr>
                <a:graphicFrameLocks noChangeAspect="1"/>
              </p:cNvGraphicFramePr>
              <p:nvPr/>
            </p:nvGraphicFramePr>
            <p:xfrm>
              <a:off x="1480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27" name="Clip" r:id="rId275" imgW="142555" imgH="142555" progId="MS_ClipArt_Gallery.2">
                      <p:embed/>
                    </p:oleObj>
                  </mc:Choice>
                  <mc:Fallback>
                    <p:oleObj name="Clip" r:id="rId2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8" name="Object 277"/>
              <p:cNvGraphicFramePr>
                <a:graphicFrameLocks noChangeAspect="1"/>
              </p:cNvGraphicFramePr>
              <p:nvPr/>
            </p:nvGraphicFramePr>
            <p:xfrm>
              <a:off x="1507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28" name="Clip" r:id="rId276" imgW="142555" imgH="142555" progId="MS_ClipArt_Gallery.2">
                      <p:embed/>
                    </p:oleObj>
                  </mc:Choice>
                  <mc:Fallback>
                    <p:oleObj name="Clip" r:id="rId2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9" name="Object 278"/>
              <p:cNvGraphicFramePr>
                <a:graphicFrameLocks noChangeAspect="1"/>
              </p:cNvGraphicFramePr>
              <p:nvPr/>
            </p:nvGraphicFramePr>
            <p:xfrm>
              <a:off x="1538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29" name="Clip" r:id="rId277" imgW="142555" imgH="142555" progId="MS_ClipArt_Gallery.2">
                      <p:embed/>
                    </p:oleObj>
                  </mc:Choice>
                  <mc:Fallback>
                    <p:oleObj name="Clip" r:id="rId2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0" name="Object 279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30" name="Clip" r:id="rId278" imgW="142555" imgH="142555" progId="MS_ClipArt_Gallery.2">
                      <p:embed/>
                    </p:oleObj>
                  </mc:Choice>
                  <mc:Fallback>
                    <p:oleObj name="Clip" r:id="rId2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1" name="Object 280"/>
              <p:cNvGraphicFramePr>
                <a:graphicFrameLocks noChangeAspect="1"/>
              </p:cNvGraphicFramePr>
              <p:nvPr/>
            </p:nvGraphicFramePr>
            <p:xfrm>
              <a:off x="1536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31" name="Clip" r:id="rId279" imgW="142555" imgH="142555" progId="MS_ClipArt_Gallery.2">
                      <p:embed/>
                    </p:oleObj>
                  </mc:Choice>
                  <mc:Fallback>
                    <p:oleObj name="Clip" r:id="rId2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2" name="Object 281"/>
              <p:cNvGraphicFramePr>
                <a:graphicFrameLocks noChangeAspect="1"/>
              </p:cNvGraphicFramePr>
              <p:nvPr/>
            </p:nvGraphicFramePr>
            <p:xfrm>
              <a:off x="1451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32" name="Clip" r:id="rId280" imgW="142555" imgH="142555" progId="MS_ClipArt_Gallery.2">
                      <p:embed/>
                    </p:oleObj>
                  </mc:Choice>
                  <mc:Fallback>
                    <p:oleObj name="Clip" r:id="rId2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3" name="Object 282"/>
              <p:cNvGraphicFramePr>
                <a:graphicFrameLocks noChangeAspect="1"/>
              </p:cNvGraphicFramePr>
              <p:nvPr/>
            </p:nvGraphicFramePr>
            <p:xfrm>
              <a:off x="148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33" name="Clip" r:id="rId281" imgW="142555" imgH="142555" progId="MS_ClipArt_Gallery.2">
                      <p:embed/>
                    </p:oleObj>
                  </mc:Choice>
                  <mc:Fallback>
                    <p:oleObj name="Clip" r:id="rId2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4" name="Object 283"/>
              <p:cNvGraphicFramePr>
                <a:graphicFrameLocks noChangeAspect="1"/>
              </p:cNvGraphicFramePr>
              <p:nvPr/>
            </p:nvGraphicFramePr>
            <p:xfrm>
              <a:off x="1538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34" name="Clip" r:id="rId282" imgW="142555" imgH="142555" progId="MS_ClipArt_Gallery.2">
                      <p:embed/>
                    </p:oleObj>
                  </mc:Choice>
                  <mc:Fallback>
                    <p:oleObj name="Clip" r:id="rId2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5" name="Object 284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35" name="Clip" r:id="rId283" imgW="142555" imgH="142555" progId="MS_ClipArt_Gallery.2">
                      <p:embed/>
                    </p:oleObj>
                  </mc:Choice>
                  <mc:Fallback>
                    <p:oleObj name="Clip" r:id="rId2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6" name="Object 285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36" name="Clip" r:id="rId284" imgW="142555" imgH="142555" progId="MS_ClipArt_Gallery.2">
                      <p:embed/>
                    </p:oleObj>
                  </mc:Choice>
                  <mc:Fallback>
                    <p:oleObj name="Clip" r:id="rId2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7" name="Object 286"/>
              <p:cNvGraphicFramePr>
                <a:graphicFrameLocks noChangeAspect="1"/>
              </p:cNvGraphicFramePr>
              <p:nvPr/>
            </p:nvGraphicFramePr>
            <p:xfrm>
              <a:off x="1555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37" name="Clip" r:id="rId285" imgW="142555" imgH="142555" progId="MS_ClipArt_Gallery.2">
                      <p:embed/>
                    </p:oleObj>
                  </mc:Choice>
                  <mc:Fallback>
                    <p:oleObj name="Clip" r:id="rId2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" name="Object 287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38" name="Clip" r:id="rId286" imgW="142555" imgH="142555" progId="MS_ClipArt_Gallery.2">
                      <p:embed/>
                    </p:oleObj>
                  </mc:Choice>
                  <mc:Fallback>
                    <p:oleObj name="Clip" r:id="rId2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9" name="Object 288"/>
              <p:cNvGraphicFramePr>
                <a:graphicFrameLocks noChangeAspect="1"/>
              </p:cNvGraphicFramePr>
              <p:nvPr/>
            </p:nvGraphicFramePr>
            <p:xfrm>
              <a:off x="1507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39" name="Clip" r:id="rId287" imgW="142555" imgH="142555" progId="MS_ClipArt_Gallery.2">
                      <p:embed/>
                    </p:oleObj>
                  </mc:Choice>
                  <mc:Fallback>
                    <p:oleObj name="Clip" r:id="rId2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0" name="Object 289"/>
              <p:cNvGraphicFramePr>
                <a:graphicFrameLocks noChangeAspect="1"/>
              </p:cNvGraphicFramePr>
              <p:nvPr/>
            </p:nvGraphicFramePr>
            <p:xfrm>
              <a:off x="1480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40" name="Clip" r:id="rId288" imgW="142555" imgH="142555" progId="MS_ClipArt_Gallery.2">
                      <p:embed/>
                    </p:oleObj>
                  </mc:Choice>
                  <mc:Fallback>
                    <p:oleObj name="Clip" r:id="rId2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" name="Object 290"/>
              <p:cNvGraphicFramePr>
                <a:graphicFrameLocks noChangeAspect="1"/>
              </p:cNvGraphicFramePr>
              <p:nvPr/>
            </p:nvGraphicFramePr>
            <p:xfrm>
              <a:off x="1538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41" name="Clip" r:id="rId289" imgW="142555" imgH="142555" progId="MS_ClipArt_Gallery.2">
                      <p:embed/>
                    </p:oleObj>
                  </mc:Choice>
                  <mc:Fallback>
                    <p:oleObj name="Clip" r:id="rId2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" name="Object 291"/>
              <p:cNvGraphicFramePr>
                <a:graphicFrameLocks noChangeAspect="1"/>
              </p:cNvGraphicFramePr>
              <p:nvPr/>
            </p:nvGraphicFramePr>
            <p:xfrm>
              <a:off x="1553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42" name="Clip" r:id="rId290" imgW="142555" imgH="142555" progId="MS_ClipArt_Gallery.2">
                      <p:embed/>
                    </p:oleObj>
                  </mc:Choice>
                  <mc:Fallback>
                    <p:oleObj name="Clip" r:id="rId2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" name="Object 292"/>
              <p:cNvGraphicFramePr>
                <a:graphicFrameLocks noChangeAspect="1"/>
              </p:cNvGraphicFramePr>
              <p:nvPr/>
            </p:nvGraphicFramePr>
            <p:xfrm>
              <a:off x="1413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43" name="Clip" r:id="rId291" imgW="142555" imgH="142555" progId="MS_ClipArt_Gallery.2">
                      <p:embed/>
                    </p:oleObj>
                  </mc:Choice>
                  <mc:Fallback>
                    <p:oleObj name="Clip" r:id="rId2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3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4" name="Object 293"/>
              <p:cNvGraphicFramePr>
                <a:graphicFrameLocks noChangeAspect="1"/>
              </p:cNvGraphicFramePr>
              <p:nvPr/>
            </p:nvGraphicFramePr>
            <p:xfrm>
              <a:off x="1451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44" name="Clip" r:id="rId292" imgW="142555" imgH="142555" progId="MS_ClipArt_Gallery.2">
                      <p:embed/>
                    </p:oleObj>
                  </mc:Choice>
                  <mc:Fallback>
                    <p:oleObj name="Clip" r:id="rId2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5" name="Object 294"/>
              <p:cNvGraphicFramePr>
                <a:graphicFrameLocks noChangeAspect="1"/>
              </p:cNvGraphicFramePr>
              <p:nvPr/>
            </p:nvGraphicFramePr>
            <p:xfrm>
              <a:off x="1478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45" name="Clip" r:id="rId293" imgW="142555" imgH="142555" progId="MS_ClipArt_Gallery.2">
                      <p:embed/>
                    </p:oleObj>
                  </mc:Choice>
                  <mc:Fallback>
                    <p:oleObj name="Clip" r:id="rId2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6" name="Object 295"/>
              <p:cNvGraphicFramePr>
                <a:graphicFrameLocks noChangeAspect="1"/>
              </p:cNvGraphicFramePr>
              <p:nvPr/>
            </p:nvGraphicFramePr>
            <p:xfrm>
              <a:off x="1389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46" name="Clip" r:id="rId294" imgW="142555" imgH="142555" progId="MS_ClipArt_Gallery.2">
                      <p:embed/>
                    </p:oleObj>
                  </mc:Choice>
                  <mc:Fallback>
                    <p:oleObj name="Clip" r:id="rId2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9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7" name="Object 296"/>
              <p:cNvGraphicFramePr>
                <a:graphicFrameLocks noChangeAspect="1"/>
              </p:cNvGraphicFramePr>
              <p:nvPr/>
            </p:nvGraphicFramePr>
            <p:xfrm>
              <a:off x="1609" y="79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47" name="Clip" r:id="rId295" imgW="142555" imgH="142555" progId="MS_ClipArt_Gallery.2">
                      <p:embed/>
                    </p:oleObj>
                  </mc:Choice>
                  <mc:Fallback>
                    <p:oleObj name="Clip" r:id="rId2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9" y="79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8" name="Object 297"/>
              <p:cNvGraphicFramePr>
                <a:graphicFrameLocks noChangeAspect="1"/>
              </p:cNvGraphicFramePr>
              <p:nvPr/>
            </p:nvGraphicFramePr>
            <p:xfrm>
              <a:off x="1546" y="6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48" name="Clip" r:id="rId296" imgW="142555" imgH="142555" progId="MS_ClipArt_Gallery.2">
                      <p:embed/>
                    </p:oleObj>
                  </mc:Choice>
                  <mc:Fallback>
                    <p:oleObj name="Clip" r:id="rId2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6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9" name="Object 298"/>
              <p:cNvGraphicFramePr>
                <a:graphicFrameLocks noChangeAspect="1"/>
              </p:cNvGraphicFramePr>
              <p:nvPr/>
            </p:nvGraphicFramePr>
            <p:xfrm>
              <a:off x="1604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49" name="Clip" r:id="rId297" imgW="142555" imgH="142555" progId="MS_ClipArt_Gallery.2">
                      <p:embed/>
                    </p:oleObj>
                  </mc:Choice>
                  <mc:Fallback>
                    <p:oleObj name="Clip" r:id="rId2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4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0" name="Object 299"/>
              <p:cNvGraphicFramePr>
                <a:graphicFrameLocks noChangeAspect="1"/>
              </p:cNvGraphicFramePr>
              <p:nvPr/>
            </p:nvGraphicFramePr>
            <p:xfrm>
              <a:off x="1527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50" name="Clip" r:id="rId298" imgW="142555" imgH="142555" progId="MS_ClipArt_Gallery.2">
                      <p:embed/>
                    </p:oleObj>
                  </mc:Choice>
                  <mc:Fallback>
                    <p:oleObj name="Clip" r:id="rId2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1" name="Object 300"/>
              <p:cNvGraphicFramePr>
                <a:graphicFrameLocks noChangeAspect="1"/>
              </p:cNvGraphicFramePr>
              <p:nvPr/>
            </p:nvGraphicFramePr>
            <p:xfrm>
              <a:off x="1524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51" name="Clip" r:id="rId299" imgW="142555" imgH="142555" progId="MS_ClipArt_Gallery.2">
                      <p:embed/>
                    </p:oleObj>
                  </mc:Choice>
                  <mc:Fallback>
                    <p:oleObj name="Clip" r:id="rId2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2" name="Object 301"/>
              <p:cNvGraphicFramePr>
                <a:graphicFrameLocks noChangeAspect="1"/>
              </p:cNvGraphicFramePr>
              <p:nvPr/>
            </p:nvGraphicFramePr>
            <p:xfrm>
              <a:off x="1502" y="7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52" name="Clip" r:id="rId300" imgW="142555" imgH="142555" progId="MS_ClipArt_Gallery.2">
                      <p:embed/>
                    </p:oleObj>
                  </mc:Choice>
                  <mc:Fallback>
                    <p:oleObj name="Clip" r:id="rId3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2" y="7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3" name="Object 302"/>
              <p:cNvGraphicFramePr>
                <a:graphicFrameLocks noChangeAspect="1"/>
              </p:cNvGraphicFramePr>
              <p:nvPr/>
            </p:nvGraphicFramePr>
            <p:xfrm>
              <a:off x="1508" y="74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53" name="Clip" r:id="rId301" imgW="142555" imgH="142555" progId="MS_ClipArt_Gallery.2">
                      <p:embed/>
                    </p:oleObj>
                  </mc:Choice>
                  <mc:Fallback>
                    <p:oleObj name="Clip" r:id="rId3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4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4" name="Object 303"/>
              <p:cNvGraphicFramePr>
                <a:graphicFrameLocks noChangeAspect="1"/>
              </p:cNvGraphicFramePr>
              <p:nvPr/>
            </p:nvGraphicFramePr>
            <p:xfrm>
              <a:off x="1595" y="76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54" name="Clip" r:id="rId302" imgW="142555" imgH="142555" progId="MS_ClipArt_Gallery.2">
                      <p:embed/>
                    </p:oleObj>
                  </mc:Choice>
                  <mc:Fallback>
                    <p:oleObj name="Clip" r:id="rId3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76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5" name="Object 304"/>
              <p:cNvGraphicFramePr>
                <a:graphicFrameLocks noChangeAspect="1"/>
              </p:cNvGraphicFramePr>
              <p:nvPr/>
            </p:nvGraphicFramePr>
            <p:xfrm>
              <a:off x="1426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55" name="Clip" r:id="rId303" imgW="142555" imgH="142555" progId="MS_ClipArt_Gallery.2">
                      <p:embed/>
                    </p:oleObj>
                  </mc:Choice>
                  <mc:Fallback>
                    <p:oleObj name="Clip" r:id="rId3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6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6" name="Object 305"/>
              <p:cNvGraphicFramePr>
                <a:graphicFrameLocks noChangeAspect="1"/>
              </p:cNvGraphicFramePr>
              <p:nvPr/>
            </p:nvGraphicFramePr>
            <p:xfrm>
              <a:off x="1478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56" name="Clip" r:id="rId304" imgW="142555" imgH="142555" progId="MS_ClipArt_Gallery.2">
                      <p:embed/>
                    </p:oleObj>
                  </mc:Choice>
                  <mc:Fallback>
                    <p:oleObj name="Clip" r:id="rId3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" name="Object 306"/>
              <p:cNvGraphicFramePr>
                <a:graphicFrameLocks noChangeAspect="1"/>
              </p:cNvGraphicFramePr>
              <p:nvPr/>
            </p:nvGraphicFramePr>
            <p:xfrm>
              <a:off x="1644" y="6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57" name="Clip" r:id="rId305" imgW="142555" imgH="142555" progId="MS_ClipArt_Gallery.2">
                      <p:embed/>
                    </p:oleObj>
                  </mc:Choice>
                  <mc:Fallback>
                    <p:oleObj name="Clip" r:id="rId3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6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8" name="Object 307"/>
              <p:cNvGraphicFramePr>
                <a:graphicFrameLocks noChangeAspect="1"/>
              </p:cNvGraphicFramePr>
              <p:nvPr/>
            </p:nvGraphicFramePr>
            <p:xfrm>
              <a:off x="1515" y="62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58" name="Clip" r:id="rId306" imgW="142555" imgH="142555" progId="MS_ClipArt_Gallery.2">
                      <p:embed/>
                    </p:oleObj>
                  </mc:Choice>
                  <mc:Fallback>
                    <p:oleObj name="Clip" r:id="rId3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62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9" name="Object 308"/>
              <p:cNvGraphicFramePr>
                <a:graphicFrameLocks noChangeAspect="1"/>
              </p:cNvGraphicFramePr>
              <p:nvPr/>
            </p:nvGraphicFramePr>
            <p:xfrm>
              <a:off x="1602" y="64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59" name="Clip" r:id="rId307" imgW="142555" imgH="142555" progId="MS_ClipArt_Gallery.2">
                      <p:embed/>
                    </p:oleObj>
                  </mc:Choice>
                  <mc:Fallback>
                    <p:oleObj name="Clip" r:id="rId3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64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0" name="Object 309"/>
              <p:cNvGraphicFramePr>
                <a:graphicFrameLocks noChangeAspect="1"/>
              </p:cNvGraphicFramePr>
              <p:nvPr/>
            </p:nvGraphicFramePr>
            <p:xfrm>
              <a:off x="158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60" name="Clip" r:id="rId308" imgW="142555" imgH="142555" progId="MS_ClipArt_Gallery.2">
                      <p:embed/>
                    </p:oleObj>
                  </mc:Choice>
                  <mc:Fallback>
                    <p:oleObj name="Clip" r:id="rId3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1" name="Object 310"/>
              <p:cNvGraphicFramePr>
                <a:graphicFrameLocks noChangeAspect="1"/>
              </p:cNvGraphicFramePr>
              <p:nvPr/>
            </p:nvGraphicFramePr>
            <p:xfrm>
              <a:off x="1571" y="66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61" name="Clip" r:id="rId309" imgW="142555" imgH="142555" progId="MS_ClipArt_Gallery.2">
                      <p:embed/>
                    </p:oleObj>
                  </mc:Choice>
                  <mc:Fallback>
                    <p:oleObj name="Clip" r:id="rId3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6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2" name="Object 311"/>
              <p:cNvGraphicFramePr>
                <a:graphicFrameLocks noChangeAspect="1"/>
              </p:cNvGraphicFramePr>
              <p:nvPr/>
            </p:nvGraphicFramePr>
            <p:xfrm>
              <a:off x="1607" y="74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62" name="Clip" r:id="rId310" imgW="142555" imgH="142555" progId="MS_ClipArt_Gallery.2">
                      <p:embed/>
                    </p:oleObj>
                  </mc:Choice>
                  <mc:Fallback>
                    <p:oleObj name="Clip" r:id="rId3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7" y="74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3" name="Object 312"/>
              <p:cNvGraphicFramePr>
                <a:graphicFrameLocks noChangeAspect="1"/>
              </p:cNvGraphicFramePr>
              <p:nvPr/>
            </p:nvGraphicFramePr>
            <p:xfrm>
              <a:off x="151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63" name="Clip" r:id="rId311" imgW="142555" imgH="142555" progId="MS_ClipArt_Gallery.2">
                      <p:embed/>
                    </p:oleObj>
                  </mc:Choice>
                  <mc:Fallback>
                    <p:oleObj name="Clip" r:id="rId3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4" name="Object 313"/>
              <p:cNvGraphicFramePr>
                <a:graphicFrameLocks noChangeAspect="1"/>
              </p:cNvGraphicFramePr>
              <p:nvPr/>
            </p:nvGraphicFramePr>
            <p:xfrm>
              <a:off x="1586" y="8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64" name="Clip" r:id="rId312" imgW="142555" imgH="142555" progId="MS_ClipArt_Gallery.2">
                      <p:embed/>
                    </p:oleObj>
                  </mc:Choice>
                  <mc:Fallback>
                    <p:oleObj name="Clip" r:id="rId3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8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5" name="Object 314"/>
              <p:cNvGraphicFramePr>
                <a:graphicFrameLocks noChangeAspect="1"/>
              </p:cNvGraphicFramePr>
              <p:nvPr/>
            </p:nvGraphicFramePr>
            <p:xfrm>
              <a:off x="1466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65" name="Clip" r:id="rId313" imgW="142555" imgH="142555" progId="MS_ClipArt_Gallery.2">
                      <p:embed/>
                    </p:oleObj>
                  </mc:Choice>
                  <mc:Fallback>
                    <p:oleObj name="Clip" r:id="rId3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6" name="Object 315"/>
              <p:cNvGraphicFramePr>
                <a:graphicFrameLocks noChangeAspect="1"/>
              </p:cNvGraphicFramePr>
              <p:nvPr/>
            </p:nvGraphicFramePr>
            <p:xfrm>
              <a:off x="1549" y="6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66" name="Clip" r:id="rId314" imgW="142555" imgH="142555" progId="MS_ClipArt_Gallery.2">
                      <p:embed/>
                    </p:oleObj>
                  </mc:Choice>
                  <mc:Fallback>
                    <p:oleObj name="Clip" r:id="rId3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7" name="Object 316"/>
              <p:cNvGraphicFramePr>
                <a:graphicFrameLocks noChangeAspect="1"/>
              </p:cNvGraphicFramePr>
              <p:nvPr/>
            </p:nvGraphicFramePr>
            <p:xfrm>
              <a:off x="1451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67" name="Clip" r:id="rId315" imgW="142555" imgH="142555" progId="MS_ClipArt_Gallery.2">
                      <p:embed/>
                    </p:oleObj>
                  </mc:Choice>
                  <mc:Fallback>
                    <p:oleObj name="Clip" r:id="rId3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" name="Object 317"/>
              <p:cNvGraphicFramePr>
                <a:graphicFrameLocks noChangeAspect="1"/>
              </p:cNvGraphicFramePr>
              <p:nvPr/>
            </p:nvGraphicFramePr>
            <p:xfrm>
              <a:off x="1602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68" name="Clip" r:id="rId316" imgW="142555" imgH="142555" progId="MS_ClipArt_Gallery.2">
                      <p:embed/>
                    </p:oleObj>
                  </mc:Choice>
                  <mc:Fallback>
                    <p:oleObj name="Clip" r:id="rId3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9" name="Object 318"/>
              <p:cNvGraphicFramePr>
                <a:graphicFrameLocks noChangeAspect="1"/>
              </p:cNvGraphicFramePr>
              <p:nvPr/>
            </p:nvGraphicFramePr>
            <p:xfrm>
              <a:off x="1480" y="75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69" name="Clip" r:id="rId317" imgW="142555" imgH="142555" progId="MS_ClipArt_Gallery.2">
                      <p:embed/>
                    </p:oleObj>
                  </mc:Choice>
                  <mc:Fallback>
                    <p:oleObj name="Clip" r:id="rId3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5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0" name="Object 319"/>
              <p:cNvGraphicFramePr>
                <a:graphicFrameLocks noChangeAspect="1"/>
              </p:cNvGraphicFramePr>
              <p:nvPr/>
            </p:nvGraphicFramePr>
            <p:xfrm>
              <a:off x="1424" y="71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70" name="Clip" r:id="rId318" imgW="142555" imgH="142555" progId="MS_ClipArt_Gallery.2">
                      <p:embed/>
                    </p:oleObj>
                  </mc:Choice>
                  <mc:Fallback>
                    <p:oleObj name="Clip" r:id="rId3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1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1" name="Object 320"/>
              <p:cNvGraphicFramePr>
                <a:graphicFrameLocks noChangeAspect="1"/>
              </p:cNvGraphicFramePr>
              <p:nvPr/>
            </p:nvGraphicFramePr>
            <p:xfrm>
              <a:off x="1606" y="72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71" name="Clip" r:id="rId319" imgW="142555" imgH="142555" progId="MS_ClipArt_Gallery.2">
                      <p:embed/>
                    </p:oleObj>
                  </mc:Choice>
                  <mc:Fallback>
                    <p:oleObj name="Clip" r:id="rId3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6" y="72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2" name="Object 321"/>
              <p:cNvGraphicFramePr>
                <a:graphicFrameLocks noChangeAspect="1"/>
              </p:cNvGraphicFramePr>
              <p:nvPr/>
            </p:nvGraphicFramePr>
            <p:xfrm>
              <a:off x="1640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72" name="Clip" r:id="rId320" imgW="142555" imgH="142555" progId="MS_ClipArt_Gallery.2">
                      <p:embed/>
                    </p:oleObj>
                  </mc:Choice>
                  <mc:Fallback>
                    <p:oleObj name="Clip" r:id="rId3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3" name="Object 322"/>
              <p:cNvGraphicFramePr>
                <a:graphicFrameLocks noChangeAspect="1"/>
              </p:cNvGraphicFramePr>
              <p:nvPr/>
            </p:nvGraphicFramePr>
            <p:xfrm>
              <a:off x="15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73" name="Clip" r:id="rId321" imgW="142555" imgH="142555" progId="MS_ClipArt_Gallery.2">
                      <p:embed/>
                    </p:oleObj>
                  </mc:Choice>
                  <mc:Fallback>
                    <p:oleObj name="Clip" r:id="rId3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4" name="Object 323"/>
              <p:cNvGraphicFramePr>
                <a:graphicFrameLocks noChangeAspect="1"/>
              </p:cNvGraphicFramePr>
              <p:nvPr/>
            </p:nvGraphicFramePr>
            <p:xfrm>
              <a:off x="1507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74" name="Clip" r:id="rId322" imgW="142555" imgH="142555" progId="MS_ClipArt_Gallery.2">
                      <p:embed/>
                    </p:oleObj>
                  </mc:Choice>
                  <mc:Fallback>
                    <p:oleObj name="Clip" r:id="rId3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5" name="Object 324"/>
              <p:cNvGraphicFramePr>
                <a:graphicFrameLocks noChangeAspect="1"/>
              </p:cNvGraphicFramePr>
              <p:nvPr/>
            </p:nvGraphicFramePr>
            <p:xfrm>
              <a:off x="1479" y="85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75" name="Clip" r:id="rId323" imgW="142555" imgH="142555" progId="MS_ClipArt_Gallery.2">
                      <p:embed/>
                    </p:oleObj>
                  </mc:Choice>
                  <mc:Fallback>
                    <p:oleObj name="Clip" r:id="rId3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9" y="85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6" name="Object 325"/>
              <p:cNvGraphicFramePr>
                <a:graphicFrameLocks noChangeAspect="1"/>
              </p:cNvGraphicFramePr>
              <p:nvPr/>
            </p:nvGraphicFramePr>
            <p:xfrm>
              <a:off x="1638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76" name="Clip" r:id="rId324" imgW="142555" imgH="142555" progId="MS_ClipArt_Gallery.2">
                      <p:embed/>
                    </p:oleObj>
                  </mc:Choice>
                  <mc:Fallback>
                    <p:oleObj name="Clip" r:id="rId3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05" name="Text Box 326"/>
            <p:cNvSpPr txBox="1">
              <a:spLocks noChangeArrowheads="1"/>
            </p:cNvSpPr>
            <p:nvPr/>
          </p:nvSpPr>
          <p:spPr bwMode="auto">
            <a:xfrm>
              <a:off x="518" y="1282"/>
              <a:ext cx="3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208</a:t>
              </a:r>
              <a:r>
                <a:rPr kumimoji="0" lang="en-US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Pb</a:t>
              </a:r>
              <a:endParaRPr kumimoji="0" lang="en-US" altLang="de-DE" sz="12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grpSp>
        <p:nvGrpSpPr>
          <p:cNvPr id="347" name="Group 327"/>
          <p:cNvGrpSpPr>
            <a:grpSpLocks/>
          </p:cNvGrpSpPr>
          <p:nvPr/>
        </p:nvGrpSpPr>
        <p:grpSpPr bwMode="auto">
          <a:xfrm>
            <a:off x="1379538" y="1271475"/>
            <a:ext cx="1143000" cy="439738"/>
            <a:chOff x="869" y="912"/>
            <a:chExt cx="720" cy="277"/>
          </a:xfrm>
        </p:grpSpPr>
        <p:grpSp>
          <p:nvGrpSpPr>
            <p:cNvPr id="348" name="Group 328"/>
            <p:cNvGrpSpPr>
              <a:grpSpLocks/>
            </p:cNvGrpSpPr>
            <p:nvPr/>
          </p:nvGrpSpPr>
          <p:grpSpPr bwMode="auto">
            <a:xfrm>
              <a:off x="1144" y="912"/>
              <a:ext cx="445" cy="277"/>
              <a:chOff x="1808" y="1496"/>
              <a:chExt cx="557" cy="345"/>
            </a:xfrm>
          </p:grpSpPr>
          <p:grpSp>
            <p:nvGrpSpPr>
              <p:cNvPr id="350" name="Group 329"/>
              <p:cNvGrpSpPr>
                <a:grpSpLocks/>
              </p:cNvGrpSpPr>
              <p:nvPr/>
            </p:nvGrpSpPr>
            <p:grpSpPr bwMode="auto">
              <a:xfrm>
                <a:off x="1808" y="1545"/>
                <a:ext cx="277" cy="217"/>
                <a:chOff x="1808" y="1545"/>
                <a:chExt cx="277" cy="217"/>
              </a:xfrm>
            </p:grpSpPr>
            <p:graphicFrame>
              <p:nvGraphicFramePr>
                <p:cNvPr id="593" name="Object 330"/>
                <p:cNvGraphicFramePr>
                  <a:graphicFrameLocks noChangeAspect="1"/>
                </p:cNvGraphicFramePr>
                <p:nvPr/>
              </p:nvGraphicFramePr>
              <p:xfrm>
                <a:off x="1835" y="16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77" name="Clip" r:id="rId325" imgW="142555" imgH="142555" progId="MS_ClipArt_Gallery.2">
                        <p:embed/>
                      </p:oleObj>
                    </mc:Choice>
                    <mc:Fallback>
                      <p:oleObj name="Clip" r:id="rId3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4" name="Object 331"/>
                <p:cNvGraphicFramePr>
                  <a:graphicFrameLocks noChangeAspect="1"/>
                </p:cNvGraphicFramePr>
                <p:nvPr/>
              </p:nvGraphicFramePr>
              <p:xfrm>
                <a:off x="18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78" name="Clip" r:id="rId326" imgW="142555" imgH="142555" progId="MS_ClipArt_Gallery.2">
                        <p:embed/>
                      </p:oleObj>
                    </mc:Choice>
                    <mc:Fallback>
                      <p:oleObj name="Clip" r:id="rId3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5" name="Object 332"/>
                <p:cNvGraphicFramePr>
                  <a:graphicFrameLocks noChangeAspect="1"/>
                </p:cNvGraphicFramePr>
                <p:nvPr/>
              </p:nvGraphicFramePr>
              <p:xfrm>
                <a:off x="1879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79" name="Clip" r:id="rId327" imgW="142555" imgH="142555" progId="MS_ClipArt_Gallery.2">
                        <p:embed/>
                      </p:oleObj>
                    </mc:Choice>
                    <mc:Fallback>
                      <p:oleObj name="Clip" r:id="rId3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9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6" name="Object 333"/>
                <p:cNvGraphicFramePr>
                  <a:graphicFrameLocks noChangeAspect="1"/>
                </p:cNvGraphicFramePr>
                <p:nvPr/>
              </p:nvGraphicFramePr>
              <p:xfrm>
                <a:off x="187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80" name="Clip" r:id="rId328" imgW="142555" imgH="142555" progId="MS_ClipArt_Gallery.2">
                        <p:embed/>
                      </p:oleObj>
                    </mc:Choice>
                    <mc:Fallback>
                      <p:oleObj name="Clip" r:id="rId3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7" name="Object 334"/>
                <p:cNvGraphicFramePr>
                  <a:graphicFrameLocks noChangeAspect="1"/>
                </p:cNvGraphicFramePr>
                <p:nvPr/>
              </p:nvGraphicFramePr>
              <p:xfrm>
                <a:off x="1937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81" name="Clip" r:id="rId329" imgW="142555" imgH="142555" progId="MS_ClipArt_Gallery.2">
                        <p:embed/>
                      </p:oleObj>
                    </mc:Choice>
                    <mc:Fallback>
                      <p:oleObj name="Clip" r:id="rId3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8" name="Object 335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82" name="Clip" r:id="rId330" imgW="142555" imgH="142555" progId="MS_ClipArt_Gallery.2">
                        <p:embed/>
                      </p:oleObj>
                    </mc:Choice>
                    <mc:Fallback>
                      <p:oleObj name="Clip" r:id="rId3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9" name="Object 336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83" name="Clip" r:id="rId331" imgW="142555" imgH="142555" progId="MS_ClipArt_Gallery.2">
                        <p:embed/>
                      </p:oleObj>
                    </mc:Choice>
                    <mc:Fallback>
                      <p:oleObj name="Clip" r:id="rId3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0" name="Object 337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84" name="Clip" r:id="rId332" imgW="142555" imgH="142555" progId="MS_ClipArt_Gallery.2">
                        <p:embed/>
                      </p:oleObj>
                    </mc:Choice>
                    <mc:Fallback>
                      <p:oleObj name="Clip" r:id="rId3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1" name="Object 338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85" name="Clip" r:id="rId333" imgW="142555" imgH="142555" progId="MS_ClipArt_Gallery.2">
                        <p:embed/>
                      </p:oleObj>
                    </mc:Choice>
                    <mc:Fallback>
                      <p:oleObj name="Clip" r:id="rId3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2" name="Object 339"/>
                <p:cNvGraphicFramePr>
                  <a:graphicFrameLocks noChangeAspect="1"/>
                </p:cNvGraphicFramePr>
                <p:nvPr/>
              </p:nvGraphicFramePr>
              <p:xfrm>
                <a:off x="1904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86" name="Clip" r:id="rId334" imgW="142555" imgH="142555" progId="MS_ClipArt_Gallery.2">
                        <p:embed/>
                      </p:oleObj>
                    </mc:Choice>
                    <mc:Fallback>
                      <p:oleObj name="Clip" r:id="rId3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4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3" name="Object 340"/>
                <p:cNvGraphicFramePr>
                  <a:graphicFrameLocks noChangeAspect="1"/>
                </p:cNvGraphicFramePr>
                <p:nvPr/>
              </p:nvGraphicFramePr>
              <p:xfrm>
                <a:off x="183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87" name="Clip" r:id="rId335" imgW="142555" imgH="142555" progId="MS_ClipArt_Gallery.2">
                        <p:embed/>
                      </p:oleObj>
                    </mc:Choice>
                    <mc:Fallback>
                      <p:oleObj name="Clip" r:id="rId3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4" name="Object 341"/>
                <p:cNvGraphicFramePr>
                  <a:graphicFrameLocks noChangeAspect="1"/>
                </p:cNvGraphicFramePr>
                <p:nvPr/>
              </p:nvGraphicFramePr>
              <p:xfrm>
                <a:off x="1850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88" name="Clip" r:id="rId336" imgW="142555" imgH="142555" progId="MS_ClipArt_Gallery.2">
                        <p:embed/>
                      </p:oleObj>
                    </mc:Choice>
                    <mc:Fallback>
                      <p:oleObj name="Clip" r:id="rId3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5" name="Object 342"/>
                <p:cNvGraphicFramePr>
                  <a:graphicFrameLocks noChangeAspect="1"/>
                </p:cNvGraphicFramePr>
                <p:nvPr/>
              </p:nvGraphicFramePr>
              <p:xfrm>
                <a:off x="1951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89" name="Clip" r:id="rId337" imgW="142555" imgH="142555" progId="MS_ClipArt_Gallery.2">
                        <p:embed/>
                      </p:oleObj>
                    </mc:Choice>
                    <mc:Fallback>
                      <p:oleObj name="Clip" r:id="rId3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6" name="Object 343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90" name="Clip" r:id="rId338" imgW="142555" imgH="142555" progId="MS_ClipArt_Gallery.2">
                        <p:embed/>
                      </p:oleObj>
                    </mc:Choice>
                    <mc:Fallback>
                      <p:oleObj name="Clip" r:id="rId3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7" name="Object 344"/>
                <p:cNvGraphicFramePr>
                  <a:graphicFrameLocks noChangeAspect="1"/>
                </p:cNvGraphicFramePr>
                <p:nvPr/>
              </p:nvGraphicFramePr>
              <p:xfrm>
                <a:off x="1853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91" name="Clip" r:id="rId339" imgW="142555" imgH="142555" progId="MS_ClipArt_Gallery.2">
                        <p:embed/>
                      </p:oleObj>
                    </mc:Choice>
                    <mc:Fallback>
                      <p:oleObj name="Clip" r:id="rId3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3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8" name="Object 345"/>
                <p:cNvGraphicFramePr>
                  <a:graphicFrameLocks noChangeAspect="1"/>
                </p:cNvGraphicFramePr>
                <p:nvPr/>
              </p:nvGraphicFramePr>
              <p:xfrm>
                <a:off x="193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92" name="Clip" r:id="rId340" imgW="142555" imgH="142555" progId="MS_ClipArt_Gallery.2">
                        <p:embed/>
                      </p:oleObj>
                    </mc:Choice>
                    <mc:Fallback>
                      <p:oleObj name="Clip" r:id="rId3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9" name="Object 346"/>
                <p:cNvGraphicFramePr>
                  <a:graphicFrameLocks noChangeAspect="1"/>
                </p:cNvGraphicFramePr>
                <p:nvPr/>
              </p:nvGraphicFramePr>
              <p:xfrm>
                <a:off x="1833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93" name="Clip" r:id="rId341" imgW="142555" imgH="142555" progId="MS_ClipArt_Gallery.2">
                        <p:embed/>
                      </p:oleObj>
                    </mc:Choice>
                    <mc:Fallback>
                      <p:oleObj name="Clip" r:id="rId3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0" name="Object 347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94" name="Clip" r:id="rId342" imgW="142555" imgH="142555" progId="MS_ClipArt_Gallery.2">
                        <p:embed/>
                      </p:oleObj>
                    </mc:Choice>
                    <mc:Fallback>
                      <p:oleObj name="Clip" r:id="rId3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1" name="Object 348"/>
                <p:cNvGraphicFramePr>
                  <a:graphicFrameLocks noChangeAspect="1"/>
                </p:cNvGraphicFramePr>
                <p:nvPr/>
              </p:nvGraphicFramePr>
              <p:xfrm>
                <a:off x="1962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95" name="Clip" r:id="rId343" imgW="142555" imgH="142555" progId="MS_ClipArt_Gallery.2">
                        <p:embed/>
                      </p:oleObj>
                    </mc:Choice>
                    <mc:Fallback>
                      <p:oleObj name="Clip" r:id="rId3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2" name="Object 349"/>
                <p:cNvGraphicFramePr>
                  <a:graphicFrameLocks noChangeAspect="1"/>
                </p:cNvGraphicFramePr>
                <p:nvPr/>
              </p:nvGraphicFramePr>
              <p:xfrm>
                <a:off x="19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96" name="Clip" r:id="rId344" imgW="142555" imgH="142555" progId="MS_ClipArt_Gallery.2">
                        <p:embed/>
                      </p:oleObj>
                    </mc:Choice>
                    <mc:Fallback>
                      <p:oleObj name="Clip" r:id="rId3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3" name="Object 350"/>
                <p:cNvGraphicFramePr>
                  <a:graphicFrameLocks noChangeAspect="1"/>
                </p:cNvGraphicFramePr>
                <p:nvPr/>
              </p:nvGraphicFramePr>
              <p:xfrm>
                <a:off x="1833" y="15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97" name="Clip" r:id="rId345" imgW="142555" imgH="142555" progId="MS_ClipArt_Gallery.2">
                        <p:embed/>
                      </p:oleObj>
                    </mc:Choice>
                    <mc:Fallback>
                      <p:oleObj name="Clip" r:id="rId3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4" name="Object 351"/>
                <p:cNvGraphicFramePr>
                  <a:graphicFrameLocks noChangeAspect="1"/>
                </p:cNvGraphicFramePr>
                <p:nvPr/>
              </p:nvGraphicFramePr>
              <p:xfrm>
                <a:off x="1850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98" name="Clip" r:id="rId346" imgW="142555" imgH="142555" progId="MS_ClipArt_Gallery.2">
                        <p:embed/>
                      </p:oleObj>
                    </mc:Choice>
                    <mc:Fallback>
                      <p:oleObj name="Clip" r:id="rId3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5" name="Object 352"/>
                <p:cNvGraphicFramePr>
                  <a:graphicFrameLocks noChangeAspect="1"/>
                </p:cNvGraphicFramePr>
                <p:nvPr/>
              </p:nvGraphicFramePr>
              <p:xfrm>
                <a:off x="183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99" name="Clip" r:id="rId347" imgW="142555" imgH="142555" progId="MS_ClipArt_Gallery.2">
                        <p:embed/>
                      </p:oleObj>
                    </mc:Choice>
                    <mc:Fallback>
                      <p:oleObj name="Clip" r:id="rId3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6" name="Object 353"/>
                <p:cNvGraphicFramePr>
                  <a:graphicFrameLocks noChangeAspect="1"/>
                </p:cNvGraphicFramePr>
                <p:nvPr/>
              </p:nvGraphicFramePr>
              <p:xfrm>
                <a:off x="186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00" name="Clip" r:id="rId348" imgW="142555" imgH="142555" progId="MS_ClipArt_Gallery.2">
                        <p:embed/>
                      </p:oleObj>
                    </mc:Choice>
                    <mc:Fallback>
                      <p:oleObj name="Clip" r:id="rId3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7" name="Object 354"/>
                <p:cNvGraphicFramePr>
                  <a:graphicFrameLocks noChangeAspect="1"/>
                </p:cNvGraphicFramePr>
                <p:nvPr/>
              </p:nvGraphicFramePr>
              <p:xfrm>
                <a:off x="1862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01" name="Clip" r:id="rId349" imgW="142555" imgH="142555" progId="MS_ClipArt_Gallery.2">
                        <p:embed/>
                      </p:oleObj>
                    </mc:Choice>
                    <mc:Fallback>
                      <p:oleObj name="Clip" r:id="rId3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8" name="Object 355"/>
                <p:cNvGraphicFramePr>
                  <a:graphicFrameLocks noChangeAspect="1"/>
                </p:cNvGraphicFramePr>
                <p:nvPr/>
              </p:nvGraphicFramePr>
              <p:xfrm>
                <a:off x="1991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02" name="Clip" r:id="rId350" imgW="142555" imgH="142555" progId="MS_ClipArt_Gallery.2">
                        <p:embed/>
                      </p:oleObj>
                    </mc:Choice>
                    <mc:Fallback>
                      <p:oleObj name="Clip" r:id="rId3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9" name="Object 356"/>
                <p:cNvGraphicFramePr>
                  <a:graphicFrameLocks noChangeAspect="1"/>
                </p:cNvGraphicFramePr>
                <p:nvPr/>
              </p:nvGraphicFramePr>
              <p:xfrm>
                <a:off x="186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03" name="Clip" r:id="rId351" imgW="142555" imgH="142555" progId="MS_ClipArt_Gallery.2">
                        <p:embed/>
                      </p:oleObj>
                    </mc:Choice>
                    <mc:Fallback>
                      <p:oleObj name="Clip" r:id="rId3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0" name="Object 357"/>
                <p:cNvGraphicFramePr>
                  <a:graphicFrameLocks noChangeAspect="1"/>
                </p:cNvGraphicFramePr>
                <p:nvPr/>
              </p:nvGraphicFramePr>
              <p:xfrm>
                <a:off x="1891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04" name="Clip" r:id="rId352" imgW="142555" imgH="142555" progId="MS_ClipArt_Gallery.2">
                        <p:embed/>
                      </p:oleObj>
                    </mc:Choice>
                    <mc:Fallback>
                      <p:oleObj name="Clip" r:id="rId3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1" name="Object 358"/>
                <p:cNvGraphicFramePr>
                  <a:graphicFrameLocks noChangeAspect="1"/>
                </p:cNvGraphicFramePr>
                <p:nvPr/>
              </p:nvGraphicFramePr>
              <p:xfrm>
                <a:off x="192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05" name="Clip" r:id="rId353" imgW="142555" imgH="142555" progId="MS_ClipArt_Gallery.2">
                        <p:embed/>
                      </p:oleObj>
                    </mc:Choice>
                    <mc:Fallback>
                      <p:oleObj name="Clip" r:id="rId3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2" name="Object 359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06" name="Clip" r:id="rId354" imgW="142555" imgH="142555" progId="MS_ClipArt_Gallery.2">
                        <p:embed/>
                      </p:oleObj>
                    </mc:Choice>
                    <mc:Fallback>
                      <p:oleObj name="Clip" r:id="rId3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3" name="Object 360"/>
                <p:cNvGraphicFramePr>
                  <a:graphicFrameLocks noChangeAspect="1"/>
                </p:cNvGraphicFramePr>
                <p:nvPr/>
              </p:nvGraphicFramePr>
              <p:xfrm>
                <a:off x="192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07" name="Clip" r:id="rId355" imgW="142555" imgH="142555" progId="MS_ClipArt_Gallery.2">
                        <p:embed/>
                      </p:oleObj>
                    </mc:Choice>
                    <mc:Fallback>
                      <p:oleObj name="Clip" r:id="rId3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4" name="Object 361"/>
                <p:cNvGraphicFramePr>
                  <a:graphicFrameLocks noChangeAspect="1"/>
                </p:cNvGraphicFramePr>
                <p:nvPr/>
              </p:nvGraphicFramePr>
              <p:xfrm>
                <a:off x="1835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08" name="Clip" r:id="rId356" imgW="142555" imgH="142555" progId="MS_ClipArt_Gallery.2">
                        <p:embed/>
                      </p:oleObj>
                    </mc:Choice>
                    <mc:Fallback>
                      <p:oleObj name="Clip" r:id="rId3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5" name="Object 362"/>
                <p:cNvGraphicFramePr>
                  <a:graphicFrameLocks noChangeAspect="1"/>
                </p:cNvGraphicFramePr>
                <p:nvPr/>
              </p:nvGraphicFramePr>
              <p:xfrm>
                <a:off x="187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09" name="Clip" r:id="rId357" imgW="142555" imgH="142555" progId="MS_ClipArt_Gallery.2">
                        <p:embed/>
                      </p:oleObj>
                    </mc:Choice>
                    <mc:Fallback>
                      <p:oleObj name="Clip" r:id="rId3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6" name="Object 363"/>
                <p:cNvGraphicFramePr>
                  <a:graphicFrameLocks noChangeAspect="1"/>
                </p:cNvGraphicFramePr>
                <p:nvPr/>
              </p:nvGraphicFramePr>
              <p:xfrm>
                <a:off x="1922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10" name="Clip" r:id="rId358" imgW="142555" imgH="142555" progId="MS_ClipArt_Gallery.2">
                        <p:embed/>
                      </p:oleObj>
                    </mc:Choice>
                    <mc:Fallback>
                      <p:oleObj name="Clip" r:id="rId3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7" name="Object 364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11" name="Clip" r:id="rId359" imgW="142555" imgH="142555" progId="MS_ClipArt_Gallery.2">
                        <p:embed/>
                      </p:oleObj>
                    </mc:Choice>
                    <mc:Fallback>
                      <p:oleObj name="Clip" r:id="rId3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8" name="Object 365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12" name="Clip" r:id="rId360" imgW="142555" imgH="142555" progId="MS_ClipArt_Gallery.2">
                        <p:embed/>
                      </p:oleObj>
                    </mc:Choice>
                    <mc:Fallback>
                      <p:oleObj name="Clip" r:id="rId3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9" name="Object 366"/>
                <p:cNvGraphicFramePr>
                  <a:graphicFrameLocks noChangeAspect="1"/>
                </p:cNvGraphicFramePr>
                <p:nvPr/>
              </p:nvGraphicFramePr>
              <p:xfrm>
                <a:off x="1939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13" name="Clip" r:id="rId361" imgW="142555" imgH="142555" progId="MS_ClipArt_Gallery.2">
                        <p:embed/>
                      </p:oleObj>
                    </mc:Choice>
                    <mc:Fallback>
                      <p:oleObj name="Clip" r:id="rId3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9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0" name="Object 367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14" name="Clip" r:id="rId362" imgW="142555" imgH="142555" progId="MS_ClipArt_Gallery.2">
                        <p:embed/>
                      </p:oleObj>
                    </mc:Choice>
                    <mc:Fallback>
                      <p:oleObj name="Clip" r:id="rId3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1" name="Object 368"/>
                <p:cNvGraphicFramePr>
                  <a:graphicFrameLocks noChangeAspect="1"/>
                </p:cNvGraphicFramePr>
                <p:nvPr/>
              </p:nvGraphicFramePr>
              <p:xfrm>
                <a:off x="1891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15" name="Clip" r:id="rId363" imgW="142555" imgH="142555" progId="MS_ClipArt_Gallery.2">
                        <p:embed/>
                      </p:oleObj>
                    </mc:Choice>
                    <mc:Fallback>
                      <p:oleObj name="Clip" r:id="rId3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2" name="Object 369"/>
                <p:cNvGraphicFramePr>
                  <a:graphicFrameLocks noChangeAspect="1"/>
                </p:cNvGraphicFramePr>
                <p:nvPr/>
              </p:nvGraphicFramePr>
              <p:xfrm>
                <a:off x="1864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16" name="Clip" r:id="rId364" imgW="142555" imgH="142555" progId="MS_ClipArt_Gallery.2">
                        <p:embed/>
                      </p:oleObj>
                    </mc:Choice>
                    <mc:Fallback>
                      <p:oleObj name="Clip" r:id="rId3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3" name="Object 370"/>
                <p:cNvGraphicFramePr>
                  <a:graphicFrameLocks noChangeAspect="1"/>
                </p:cNvGraphicFramePr>
                <p:nvPr/>
              </p:nvGraphicFramePr>
              <p:xfrm>
                <a:off x="1922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17" name="Clip" r:id="rId365" imgW="142555" imgH="142555" progId="MS_ClipArt_Gallery.2">
                        <p:embed/>
                      </p:oleObj>
                    </mc:Choice>
                    <mc:Fallback>
                      <p:oleObj name="Clip" r:id="rId3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4" name="Object 371"/>
                <p:cNvGraphicFramePr>
                  <a:graphicFrameLocks noChangeAspect="1"/>
                </p:cNvGraphicFramePr>
                <p:nvPr/>
              </p:nvGraphicFramePr>
              <p:xfrm>
                <a:off x="1937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18" name="Clip" r:id="rId366" imgW="142555" imgH="142555" progId="MS_ClipArt_Gallery.2">
                        <p:embed/>
                      </p:oleObj>
                    </mc:Choice>
                    <mc:Fallback>
                      <p:oleObj name="Clip" r:id="rId3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5" name="Object 372"/>
                <p:cNvGraphicFramePr>
                  <a:graphicFrameLocks noChangeAspect="1"/>
                </p:cNvGraphicFramePr>
                <p:nvPr/>
              </p:nvGraphicFramePr>
              <p:xfrm>
                <a:off x="1835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19" name="Clip" r:id="rId367" imgW="142555" imgH="142555" progId="MS_ClipArt_Gallery.2">
                        <p:embed/>
                      </p:oleObj>
                    </mc:Choice>
                    <mc:Fallback>
                      <p:oleObj name="Clip" r:id="rId3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6" name="Object 373"/>
                <p:cNvGraphicFramePr>
                  <a:graphicFrameLocks noChangeAspect="1"/>
                </p:cNvGraphicFramePr>
                <p:nvPr/>
              </p:nvGraphicFramePr>
              <p:xfrm>
                <a:off x="1835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20" name="Clip" r:id="rId368" imgW="142555" imgH="142555" progId="MS_ClipArt_Gallery.2">
                        <p:embed/>
                      </p:oleObj>
                    </mc:Choice>
                    <mc:Fallback>
                      <p:oleObj name="Clip" r:id="rId3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7" name="Object 374"/>
                <p:cNvGraphicFramePr>
                  <a:graphicFrameLocks noChangeAspect="1"/>
                </p:cNvGraphicFramePr>
                <p:nvPr/>
              </p:nvGraphicFramePr>
              <p:xfrm>
                <a:off x="1862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21" name="Clip" r:id="rId369" imgW="142555" imgH="142555" progId="MS_ClipArt_Gallery.2">
                        <p:embed/>
                      </p:oleObj>
                    </mc:Choice>
                    <mc:Fallback>
                      <p:oleObj name="Clip" r:id="rId3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8" name="Object 375"/>
                <p:cNvGraphicFramePr>
                  <a:graphicFrameLocks noChangeAspect="1"/>
                </p:cNvGraphicFramePr>
                <p:nvPr/>
              </p:nvGraphicFramePr>
              <p:xfrm>
                <a:off x="1810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22" name="Clip" r:id="rId370" imgW="142555" imgH="142555" progId="MS_ClipArt_Gallery.2">
                        <p:embed/>
                      </p:oleObj>
                    </mc:Choice>
                    <mc:Fallback>
                      <p:oleObj name="Clip" r:id="rId3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9" name="Object 376"/>
                <p:cNvGraphicFramePr>
                  <a:graphicFrameLocks noChangeAspect="1"/>
                </p:cNvGraphicFramePr>
                <p:nvPr/>
              </p:nvGraphicFramePr>
              <p:xfrm>
                <a:off x="1933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23" name="Clip" r:id="rId371" imgW="142555" imgH="142555" progId="MS_ClipArt_Gallery.2">
                        <p:embed/>
                      </p:oleObj>
                    </mc:Choice>
                    <mc:Fallback>
                      <p:oleObj name="Clip" r:id="rId3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0" name="Object 377"/>
                <p:cNvGraphicFramePr>
                  <a:graphicFrameLocks noChangeAspect="1"/>
                </p:cNvGraphicFramePr>
                <p:nvPr/>
              </p:nvGraphicFramePr>
              <p:xfrm>
                <a:off x="1893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24" name="Clip" r:id="rId372" imgW="142555" imgH="142555" progId="MS_ClipArt_Gallery.2">
                        <p:embed/>
                      </p:oleObj>
                    </mc:Choice>
                    <mc:Fallback>
                      <p:oleObj name="Clip" r:id="rId3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1" name="Object 378"/>
                <p:cNvGraphicFramePr>
                  <a:graphicFrameLocks noChangeAspect="1"/>
                </p:cNvGraphicFramePr>
                <p:nvPr/>
              </p:nvGraphicFramePr>
              <p:xfrm>
                <a:off x="1991" y="15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25" name="Clip" r:id="rId373" imgW="142555" imgH="142555" progId="MS_ClipArt_Gallery.2">
                        <p:embed/>
                      </p:oleObj>
                    </mc:Choice>
                    <mc:Fallback>
                      <p:oleObj name="Clip" r:id="rId3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5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2" name="Object 379"/>
                <p:cNvGraphicFramePr>
                  <a:graphicFrameLocks noChangeAspect="1"/>
                </p:cNvGraphicFramePr>
                <p:nvPr/>
              </p:nvGraphicFramePr>
              <p:xfrm>
                <a:off x="1944" y="16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26" name="Clip" r:id="rId374" imgW="142555" imgH="142555" progId="MS_ClipArt_Gallery.2">
                        <p:embed/>
                      </p:oleObj>
                    </mc:Choice>
                    <mc:Fallback>
                      <p:oleObj name="Clip" r:id="rId3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44" y="16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3" name="Object 380"/>
                <p:cNvGraphicFramePr>
                  <a:graphicFrameLocks noChangeAspect="1"/>
                </p:cNvGraphicFramePr>
                <p:nvPr/>
              </p:nvGraphicFramePr>
              <p:xfrm>
                <a:off x="1908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27" name="Clip" r:id="rId375" imgW="142555" imgH="142555" progId="MS_ClipArt_Gallery.2">
                        <p:embed/>
                      </p:oleObj>
                    </mc:Choice>
                    <mc:Fallback>
                      <p:oleObj name="Clip" r:id="rId3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8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4" name="Object 381"/>
                <p:cNvGraphicFramePr>
                  <a:graphicFrameLocks noChangeAspect="1"/>
                </p:cNvGraphicFramePr>
                <p:nvPr/>
              </p:nvGraphicFramePr>
              <p:xfrm>
                <a:off x="1886" y="16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28" name="Clip" r:id="rId376" imgW="142555" imgH="142555" progId="MS_ClipArt_Gallery.2">
                        <p:embed/>
                      </p:oleObj>
                    </mc:Choice>
                    <mc:Fallback>
                      <p:oleObj name="Clip" r:id="rId3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6" y="16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5" name="Object 382"/>
                <p:cNvGraphicFramePr>
                  <a:graphicFrameLocks noChangeAspect="1"/>
                </p:cNvGraphicFramePr>
                <p:nvPr/>
              </p:nvGraphicFramePr>
              <p:xfrm>
                <a:off x="1891" y="164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29" name="Clip" r:id="rId377" imgW="142555" imgH="142555" progId="MS_ClipArt_Gallery.2">
                        <p:embed/>
                      </p:oleObj>
                    </mc:Choice>
                    <mc:Fallback>
                      <p:oleObj name="Clip" r:id="rId3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4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6" name="Object 383"/>
                <p:cNvGraphicFramePr>
                  <a:graphicFrameLocks noChangeAspect="1"/>
                </p:cNvGraphicFramePr>
                <p:nvPr/>
              </p:nvGraphicFramePr>
              <p:xfrm>
                <a:off x="1979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30" name="Clip" r:id="rId378" imgW="142555" imgH="142555" progId="MS_ClipArt_Gallery.2">
                        <p:embed/>
                      </p:oleObj>
                    </mc:Choice>
                    <mc:Fallback>
                      <p:oleObj name="Clip" r:id="rId3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79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7" name="Object 384"/>
                <p:cNvGraphicFramePr>
                  <a:graphicFrameLocks noChangeAspect="1"/>
                </p:cNvGraphicFramePr>
                <p:nvPr/>
              </p:nvGraphicFramePr>
              <p:xfrm>
                <a:off x="1810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31" name="Clip" r:id="rId379" imgW="142555" imgH="142555" progId="MS_ClipArt_Gallery.2">
                        <p:embed/>
                      </p:oleObj>
                    </mc:Choice>
                    <mc:Fallback>
                      <p:oleObj name="Clip" r:id="rId3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8" name="Object 385"/>
                <p:cNvGraphicFramePr>
                  <a:graphicFrameLocks noChangeAspect="1"/>
                </p:cNvGraphicFramePr>
                <p:nvPr/>
              </p:nvGraphicFramePr>
              <p:xfrm>
                <a:off x="1862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32" name="Clip" r:id="rId380" imgW="142555" imgH="142555" progId="MS_ClipArt_Gallery.2">
                        <p:embed/>
                      </p:oleObj>
                    </mc:Choice>
                    <mc:Fallback>
                      <p:oleObj name="Clip" r:id="rId3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9" name="Object 386"/>
                <p:cNvGraphicFramePr>
                  <a:graphicFrameLocks noChangeAspect="1"/>
                </p:cNvGraphicFramePr>
                <p:nvPr/>
              </p:nvGraphicFramePr>
              <p:xfrm>
                <a:off x="2025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33" name="Clip" r:id="rId381" imgW="142555" imgH="142555" progId="MS_ClipArt_Gallery.2">
                        <p:embed/>
                      </p:oleObj>
                    </mc:Choice>
                    <mc:Fallback>
                      <p:oleObj name="Clip" r:id="rId3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5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0" name="Object 387"/>
                <p:cNvGraphicFramePr>
                  <a:graphicFrameLocks noChangeAspect="1"/>
                </p:cNvGraphicFramePr>
                <p:nvPr/>
              </p:nvGraphicFramePr>
              <p:xfrm>
                <a:off x="1959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34" name="Clip" r:id="rId382" imgW="142555" imgH="142555" progId="MS_ClipArt_Gallery.2">
                        <p:embed/>
                      </p:oleObj>
                    </mc:Choice>
                    <mc:Fallback>
                      <p:oleObj name="Clip" r:id="rId3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9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1" name="Object 388"/>
                <p:cNvGraphicFramePr>
                  <a:graphicFrameLocks noChangeAspect="1"/>
                </p:cNvGraphicFramePr>
                <p:nvPr/>
              </p:nvGraphicFramePr>
              <p:xfrm>
                <a:off x="20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35" name="Clip" r:id="rId383" imgW="142555" imgH="142555" progId="MS_ClipArt_Gallery.2">
                        <p:embed/>
                      </p:oleObj>
                    </mc:Choice>
                    <mc:Fallback>
                      <p:oleObj name="Clip" r:id="rId3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2" name="Object 389"/>
                <p:cNvGraphicFramePr>
                  <a:graphicFrameLocks noChangeAspect="1"/>
                </p:cNvGraphicFramePr>
                <p:nvPr/>
              </p:nvGraphicFramePr>
              <p:xfrm>
                <a:off x="1966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36" name="Clip" r:id="rId384" imgW="142555" imgH="142555" progId="MS_ClipArt_Gallery.2">
                        <p:embed/>
                      </p:oleObj>
                    </mc:Choice>
                    <mc:Fallback>
                      <p:oleObj name="Clip" r:id="rId3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3" name="Object 390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37" name="Clip" r:id="rId385" imgW="142555" imgH="142555" progId="MS_ClipArt_Gallery.2">
                        <p:embed/>
                      </p:oleObj>
                    </mc:Choice>
                    <mc:Fallback>
                      <p:oleObj name="Clip" r:id="rId3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4" name="Object 391"/>
                <p:cNvGraphicFramePr>
                  <a:graphicFrameLocks noChangeAspect="1"/>
                </p:cNvGraphicFramePr>
                <p:nvPr/>
              </p:nvGraphicFramePr>
              <p:xfrm>
                <a:off x="1991" y="16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38" name="Clip" r:id="rId386" imgW="142555" imgH="142555" progId="MS_ClipArt_Gallery.2">
                        <p:embed/>
                      </p:oleObj>
                    </mc:Choice>
                    <mc:Fallback>
                      <p:oleObj name="Clip" r:id="rId3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5" name="Object 392"/>
                <p:cNvGraphicFramePr>
                  <a:graphicFrameLocks noChangeAspect="1"/>
                </p:cNvGraphicFramePr>
                <p:nvPr/>
              </p:nvGraphicFramePr>
              <p:xfrm>
                <a:off x="1882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39" name="Clip" r:id="rId387" imgW="142555" imgH="142555" progId="MS_ClipArt_Gallery.2">
                        <p:embed/>
                      </p:oleObj>
                    </mc:Choice>
                    <mc:Fallback>
                      <p:oleObj name="Clip" r:id="rId3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2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6" name="Object 393"/>
                <p:cNvGraphicFramePr>
                  <a:graphicFrameLocks noChangeAspect="1"/>
                </p:cNvGraphicFramePr>
                <p:nvPr/>
              </p:nvGraphicFramePr>
              <p:xfrm>
                <a:off x="1960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40" name="Clip" r:id="rId388" imgW="142555" imgH="142555" progId="MS_ClipArt_Gallery.2">
                        <p:embed/>
                      </p:oleObj>
                    </mc:Choice>
                    <mc:Fallback>
                      <p:oleObj name="Clip" r:id="rId3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0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7" name="Object 394"/>
                <p:cNvGraphicFramePr>
                  <a:graphicFrameLocks noChangeAspect="1"/>
                </p:cNvGraphicFramePr>
                <p:nvPr/>
              </p:nvGraphicFramePr>
              <p:xfrm>
                <a:off x="2045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41" name="Clip" r:id="rId389" imgW="142555" imgH="142555" progId="MS_ClipArt_Gallery.2">
                        <p:embed/>
                      </p:oleObj>
                    </mc:Choice>
                    <mc:Fallback>
                      <p:oleObj name="Clip" r:id="rId3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8" name="Object 395"/>
                <p:cNvGraphicFramePr>
                  <a:graphicFrameLocks noChangeAspect="1"/>
                </p:cNvGraphicFramePr>
                <p:nvPr/>
              </p:nvGraphicFramePr>
              <p:xfrm>
                <a:off x="1937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42" name="Clip" r:id="rId390" imgW="142555" imgH="142555" progId="MS_ClipArt_Gallery.2">
                        <p:embed/>
                      </p:oleObj>
                    </mc:Choice>
                    <mc:Fallback>
                      <p:oleObj name="Clip" r:id="rId3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9" name="Object 396"/>
                <p:cNvGraphicFramePr>
                  <a:graphicFrameLocks noChangeAspect="1"/>
                </p:cNvGraphicFramePr>
                <p:nvPr/>
              </p:nvGraphicFramePr>
              <p:xfrm>
                <a:off x="185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43" name="Clip" r:id="rId391" imgW="142555" imgH="142555" progId="MS_ClipArt_Gallery.2">
                        <p:embed/>
                      </p:oleObj>
                    </mc:Choice>
                    <mc:Fallback>
                      <p:oleObj name="Clip" r:id="rId3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0" name="Object 397"/>
                <p:cNvGraphicFramePr>
                  <a:graphicFrameLocks noChangeAspect="1"/>
                </p:cNvGraphicFramePr>
                <p:nvPr/>
              </p:nvGraphicFramePr>
              <p:xfrm>
                <a:off x="2031" y="165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44" name="Clip" r:id="rId392" imgW="142555" imgH="142555" progId="MS_ClipArt_Gallery.2">
                        <p:embed/>
                      </p:oleObj>
                    </mc:Choice>
                    <mc:Fallback>
                      <p:oleObj name="Clip" r:id="rId3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1" y="165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1" name="Object 398"/>
                <p:cNvGraphicFramePr>
                  <a:graphicFrameLocks noChangeAspect="1"/>
                </p:cNvGraphicFramePr>
                <p:nvPr/>
              </p:nvGraphicFramePr>
              <p:xfrm>
                <a:off x="1864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45" name="Clip" r:id="rId393" imgW="142555" imgH="142555" progId="MS_ClipArt_Gallery.2">
                        <p:embed/>
                      </p:oleObj>
                    </mc:Choice>
                    <mc:Fallback>
                      <p:oleObj name="Clip" r:id="rId3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2" name="Object 399"/>
                <p:cNvGraphicFramePr>
                  <a:graphicFrameLocks noChangeAspect="1"/>
                </p:cNvGraphicFramePr>
                <p:nvPr/>
              </p:nvGraphicFramePr>
              <p:xfrm>
                <a:off x="18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46" name="Clip" r:id="rId394" imgW="142555" imgH="142555" progId="MS_ClipArt_Gallery.2">
                        <p:embed/>
                      </p:oleObj>
                    </mc:Choice>
                    <mc:Fallback>
                      <p:oleObj name="Clip" r:id="rId3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3" name="Object 400"/>
                <p:cNvGraphicFramePr>
                  <a:graphicFrameLocks noChangeAspect="1"/>
                </p:cNvGraphicFramePr>
                <p:nvPr/>
              </p:nvGraphicFramePr>
              <p:xfrm>
                <a:off x="2005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47" name="Clip" r:id="rId395" imgW="142555" imgH="142555" progId="MS_ClipArt_Gallery.2">
                        <p:embed/>
                      </p:oleObj>
                    </mc:Choice>
                    <mc:Fallback>
                      <p:oleObj name="Clip" r:id="rId3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4" name="Object 401"/>
                <p:cNvGraphicFramePr>
                  <a:graphicFrameLocks noChangeAspect="1"/>
                </p:cNvGraphicFramePr>
                <p:nvPr/>
              </p:nvGraphicFramePr>
              <p:xfrm>
                <a:off x="1922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48" name="Clip" r:id="rId396" imgW="142555" imgH="142555" progId="MS_ClipArt_Gallery.2">
                        <p:embed/>
                      </p:oleObj>
                    </mc:Choice>
                    <mc:Fallback>
                      <p:oleObj name="Clip" r:id="rId3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5" name="Object 402"/>
                <p:cNvGraphicFramePr>
                  <a:graphicFrameLocks noChangeAspect="1"/>
                </p:cNvGraphicFramePr>
                <p:nvPr/>
              </p:nvGraphicFramePr>
              <p:xfrm>
                <a:off x="1899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49" name="Clip" r:id="rId397" imgW="142555" imgH="142555" progId="MS_ClipArt_Gallery.2">
                        <p:embed/>
                      </p:oleObj>
                    </mc:Choice>
                    <mc:Fallback>
                      <p:oleObj name="Clip" r:id="rId3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6" name="Object 403"/>
                <p:cNvGraphicFramePr>
                  <a:graphicFrameLocks noChangeAspect="1"/>
                </p:cNvGraphicFramePr>
                <p:nvPr/>
              </p:nvGraphicFramePr>
              <p:xfrm>
                <a:off x="189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50" name="Clip" r:id="rId398" imgW="142555" imgH="142555" progId="MS_ClipArt_Gallery.2">
                        <p:embed/>
                      </p:oleObj>
                    </mc:Choice>
                    <mc:Fallback>
                      <p:oleObj name="Clip" r:id="rId3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7" name="Object 404"/>
                <p:cNvGraphicFramePr>
                  <a:graphicFrameLocks noChangeAspect="1"/>
                </p:cNvGraphicFramePr>
                <p:nvPr/>
              </p:nvGraphicFramePr>
              <p:xfrm>
                <a:off x="1899" y="17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51" name="Clip" r:id="rId399" imgW="142555" imgH="142555" progId="MS_ClipArt_Gallery.2">
                        <p:embed/>
                      </p:oleObj>
                    </mc:Choice>
                    <mc:Fallback>
                      <p:oleObj name="Clip" r:id="rId3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7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51" name="Group 405"/>
              <p:cNvGrpSpPr>
                <a:grpSpLocks/>
              </p:cNvGrpSpPr>
              <p:nvPr/>
            </p:nvGrpSpPr>
            <p:grpSpPr bwMode="auto">
              <a:xfrm>
                <a:off x="1922" y="1496"/>
                <a:ext cx="443" cy="345"/>
                <a:chOff x="1922" y="1496"/>
                <a:chExt cx="443" cy="345"/>
              </a:xfrm>
            </p:grpSpPr>
            <p:graphicFrame>
              <p:nvGraphicFramePr>
                <p:cNvPr id="352" name="Object 406"/>
                <p:cNvGraphicFramePr>
                  <a:graphicFrameLocks noChangeAspect="1"/>
                </p:cNvGraphicFramePr>
                <p:nvPr/>
              </p:nvGraphicFramePr>
              <p:xfrm>
                <a:off x="2124" y="16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52" name="Clip" r:id="rId400" imgW="142555" imgH="142555" progId="MS_ClipArt_Gallery.2">
                        <p:embed/>
                      </p:oleObj>
                    </mc:Choice>
                    <mc:Fallback>
                      <p:oleObj name="Clip" r:id="rId4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3" name="Object 407"/>
                <p:cNvGraphicFramePr>
                  <a:graphicFrameLocks noChangeAspect="1"/>
                </p:cNvGraphicFramePr>
                <p:nvPr/>
              </p:nvGraphicFramePr>
              <p:xfrm>
                <a:off x="2165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53" name="Clip" r:id="rId401" imgW="142555" imgH="142555" progId="MS_ClipArt_Gallery.2">
                        <p:embed/>
                      </p:oleObj>
                    </mc:Choice>
                    <mc:Fallback>
                      <p:oleObj name="Clip" r:id="rId4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4" name="Object 408"/>
                <p:cNvGraphicFramePr>
                  <a:graphicFrameLocks noChangeAspect="1"/>
                </p:cNvGraphicFramePr>
                <p:nvPr/>
              </p:nvGraphicFramePr>
              <p:xfrm>
                <a:off x="2058" y="16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54" name="Clip" r:id="rId402" imgW="142555" imgH="142555" progId="MS_ClipArt_Gallery.2">
                        <p:embed/>
                      </p:oleObj>
                    </mc:Choice>
                    <mc:Fallback>
                      <p:oleObj name="Clip" r:id="rId4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8" y="16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5" name="Object 409"/>
                <p:cNvGraphicFramePr>
                  <a:graphicFrameLocks noChangeAspect="1"/>
                </p:cNvGraphicFramePr>
                <p:nvPr/>
              </p:nvGraphicFramePr>
              <p:xfrm>
                <a:off x="2192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55" name="Clip" r:id="rId403" imgW="142555" imgH="142555" progId="MS_ClipArt_Gallery.2">
                        <p:embed/>
                      </p:oleObj>
                    </mc:Choice>
                    <mc:Fallback>
                      <p:oleObj name="Clip" r:id="rId4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2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6" name="Object 410"/>
                <p:cNvGraphicFramePr>
                  <a:graphicFrameLocks noChangeAspect="1"/>
                </p:cNvGraphicFramePr>
                <p:nvPr/>
              </p:nvGraphicFramePr>
              <p:xfrm>
                <a:off x="2181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56" name="Clip" r:id="rId404" imgW="142555" imgH="142555" progId="MS_ClipArt_Gallery.2">
                        <p:embed/>
                      </p:oleObj>
                    </mc:Choice>
                    <mc:Fallback>
                      <p:oleObj name="Clip" r:id="rId4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1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7" name="Object 411"/>
                <p:cNvGraphicFramePr>
                  <a:graphicFrameLocks noChangeAspect="1"/>
                </p:cNvGraphicFramePr>
                <p:nvPr/>
              </p:nvGraphicFramePr>
              <p:xfrm>
                <a:off x="208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57" name="Clip" r:id="rId405" imgW="142555" imgH="142555" progId="MS_ClipArt_Gallery.2">
                        <p:embed/>
                      </p:oleObj>
                    </mc:Choice>
                    <mc:Fallback>
                      <p:oleObj name="Clip" r:id="rId4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8" name="Object 412"/>
                <p:cNvGraphicFramePr>
                  <a:graphicFrameLocks noChangeAspect="1"/>
                </p:cNvGraphicFramePr>
                <p:nvPr/>
              </p:nvGraphicFramePr>
              <p:xfrm>
                <a:off x="2205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58" name="Clip" r:id="rId406" imgW="142555" imgH="142555" progId="MS_ClipArt_Gallery.2">
                        <p:embed/>
                      </p:oleObj>
                    </mc:Choice>
                    <mc:Fallback>
                      <p:oleObj name="Clip" r:id="rId4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9" name="Object 413"/>
                <p:cNvGraphicFramePr>
                  <a:graphicFrameLocks noChangeAspect="1"/>
                </p:cNvGraphicFramePr>
                <p:nvPr/>
              </p:nvGraphicFramePr>
              <p:xfrm>
                <a:off x="224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59" name="Clip" r:id="rId407" imgW="142555" imgH="142555" progId="MS_ClipArt_Gallery.2">
                        <p:embed/>
                      </p:oleObj>
                    </mc:Choice>
                    <mc:Fallback>
                      <p:oleObj name="Clip" r:id="rId4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0" name="Object 414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60" name="Clip" r:id="rId408" imgW="142555" imgH="142555" progId="MS_ClipArt_Gallery.2">
                        <p:embed/>
                      </p:oleObj>
                    </mc:Choice>
                    <mc:Fallback>
                      <p:oleObj name="Clip" r:id="rId4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1" name="Object 415"/>
                <p:cNvGraphicFramePr>
                  <a:graphicFrameLocks noChangeAspect="1"/>
                </p:cNvGraphicFramePr>
                <p:nvPr/>
              </p:nvGraphicFramePr>
              <p:xfrm>
                <a:off x="2224" y="17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61" name="Clip" r:id="rId409" imgW="142555" imgH="142555" progId="MS_ClipArt_Gallery.2">
                        <p:embed/>
                      </p:oleObj>
                    </mc:Choice>
                    <mc:Fallback>
                      <p:oleObj name="Clip" r:id="rId4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17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2" name="Object 416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62" name="Clip" r:id="rId410" imgW="142555" imgH="142555" progId="MS_ClipArt_Gallery.2">
                        <p:embed/>
                      </p:oleObj>
                    </mc:Choice>
                    <mc:Fallback>
                      <p:oleObj name="Clip" r:id="rId4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3" name="Object 417"/>
                <p:cNvGraphicFramePr>
                  <a:graphicFrameLocks noChangeAspect="1"/>
                </p:cNvGraphicFramePr>
                <p:nvPr/>
              </p:nvGraphicFramePr>
              <p:xfrm>
                <a:off x="212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63" name="Clip" r:id="rId411" imgW="142555" imgH="142555" progId="MS_ClipArt_Gallery.2">
                        <p:embed/>
                      </p:oleObj>
                    </mc:Choice>
                    <mc:Fallback>
                      <p:oleObj name="Clip" r:id="rId4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4" name="Object 418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64" name="Clip" r:id="rId412" imgW="142555" imgH="142555" progId="MS_ClipArt_Gallery.2">
                        <p:embed/>
                      </p:oleObj>
                    </mc:Choice>
                    <mc:Fallback>
                      <p:oleObj name="Clip" r:id="rId4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5" name="Object 419"/>
                <p:cNvGraphicFramePr>
                  <a:graphicFrameLocks noChangeAspect="1"/>
                </p:cNvGraphicFramePr>
                <p:nvPr/>
              </p:nvGraphicFramePr>
              <p:xfrm>
                <a:off x="2154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65" name="Clip" r:id="rId413" imgW="142555" imgH="142555" progId="MS_ClipArt_Gallery.2">
                        <p:embed/>
                      </p:oleObj>
                    </mc:Choice>
                    <mc:Fallback>
                      <p:oleObj name="Clip" r:id="rId4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6" name="Object 420"/>
                <p:cNvGraphicFramePr>
                  <a:graphicFrameLocks noChangeAspect="1"/>
                </p:cNvGraphicFramePr>
                <p:nvPr/>
              </p:nvGraphicFramePr>
              <p:xfrm>
                <a:off x="2232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66" name="Clip" r:id="rId414" imgW="142555" imgH="142555" progId="MS_ClipArt_Gallery.2">
                        <p:embed/>
                      </p:oleObj>
                    </mc:Choice>
                    <mc:Fallback>
                      <p:oleObj name="Clip" r:id="rId4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2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7" name="Object 421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67" name="Clip" r:id="rId415" imgW="142555" imgH="142555" progId="MS_ClipArt_Gallery.2">
                        <p:embed/>
                      </p:oleObj>
                    </mc:Choice>
                    <mc:Fallback>
                      <p:oleObj name="Clip" r:id="rId4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8" name="Object 422"/>
                <p:cNvGraphicFramePr>
                  <a:graphicFrameLocks noChangeAspect="1"/>
                </p:cNvGraphicFramePr>
                <p:nvPr/>
              </p:nvGraphicFramePr>
              <p:xfrm>
                <a:off x="2135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68" name="Clip" r:id="rId416" imgW="142555" imgH="142555" progId="MS_ClipArt_Gallery.2">
                        <p:embed/>
                      </p:oleObj>
                    </mc:Choice>
                    <mc:Fallback>
                      <p:oleObj name="Clip" r:id="rId4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9" name="Object 423"/>
                <p:cNvGraphicFramePr>
                  <a:graphicFrameLocks noChangeAspect="1"/>
                </p:cNvGraphicFramePr>
                <p:nvPr/>
              </p:nvGraphicFramePr>
              <p:xfrm>
                <a:off x="2051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69" name="Clip" r:id="rId417" imgW="142555" imgH="142555" progId="MS_ClipArt_Gallery.2">
                        <p:embed/>
                      </p:oleObj>
                    </mc:Choice>
                    <mc:Fallback>
                      <p:oleObj name="Clip" r:id="rId4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0" name="Object 424"/>
                <p:cNvGraphicFramePr>
                  <a:graphicFrameLocks noChangeAspect="1"/>
                </p:cNvGraphicFramePr>
                <p:nvPr/>
              </p:nvGraphicFramePr>
              <p:xfrm>
                <a:off x="20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70" name="Clip" r:id="rId418" imgW="142555" imgH="142555" progId="MS_ClipArt_Gallery.2">
                        <p:embed/>
                      </p:oleObj>
                    </mc:Choice>
                    <mc:Fallback>
                      <p:oleObj name="Clip" r:id="rId4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1" name="Object 425"/>
                <p:cNvGraphicFramePr>
                  <a:graphicFrameLocks noChangeAspect="1"/>
                </p:cNvGraphicFramePr>
                <p:nvPr/>
              </p:nvGraphicFramePr>
              <p:xfrm>
                <a:off x="209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71" name="Clip" r:id="rId419" imgW="142555" imgH="142555" progId="MS_ClipArt_Gallery.2">
                        <p:embed/>
                      </p:oleObj>
                    </mc:Choice>
                    <mc:Fallback>
                      <p:oleObj name="Clip" r:id="rId4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2" name="Object 426"/>
                <p:cNvGraphicFramePr>
                  <a:graphicFrameLocks noChangeAspect="1"/>
                </p:cNvGraphicFramePr>
                <p:nvPr/>
              </p:nvGraphicFramePr>
              <p:xfrm>
                <a:off x="209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72" name="Clip" r:id="rId420" imgW="142555" imgH="142555" progId="MS_ClipArt_Gallery.2">
                        <p:embed/>
                      </p:oleObj>
                    </mc:Choice>
                    <mc:Fallback>
                      <p:oleObj name="Clip" r:id="rId4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3" name="Object 427"/>
                <p:cNvGraphicFramePr>
                  <a:graphicFrameLocks noChangeAspect="1"/>
                </p:cNvGraphicFramePr>
                <p:nvPr/>
              </p:nvGraphicFramePr>
              <p:xfrm>
                <a:off x="2153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73" name="Clip" r:id="rId421" imgW="142555" imgH="142555" progId="MS_ClipArt_Gallery.2">
                        <p:embed/>
                      </p:oleObj>
                    </mc:Choice>
                    <mc:Fallback>
                      <p:oleObj name="Clip" r:id="rId4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4" name="Object 428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74" name="Clip" r:id="rId422" imgW="142555" imgH="142555" progId="MS_ClipArt_Gallery.2">
                        <p:embed/>
                      </p:oleObj>
                    </mc:Choice>
                    <mc:Fallback>
                      <p:oleObj name="Clip" r:id="rId4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5" name="Object 429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75" name="Clip" r:id="rId423" imgW="142555" imgH="142555" progId="MS_ClipArt_Gallery.2">
                        <p:embed/>
                      </p:oleObj>
                    </mc:Choice>
                    <mc:Fallback>
                      <p:oleObj name="Clip" r:id="rId4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6" name="Object 430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76" name="Clip" r:id="rId424" imgW="142555" imgH="142555" progId="MS_ClipArt_Gallery.2">
                        <p:embed/>
                      </p:oleObj>
                    </mc:Choice>
                    <mc:Fallback>
                      <p:oleObj name="Clip" r:id="rId4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7" name="Object 431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77" name="Clip" r:id="rId425" imgW="142555" imgH="142555" progId="MS_ClipArt_Gallery.2">
                        <p:embed/>
                      </p:oleObj>
                    </mc:Choice>
                    <mc:Fallback>
                      <p:oleObj name="Clip" r:id="rId4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8" name="Object 432"/>
                <p:cNvGraphicFramePr>
                  <a:graphicFrameLocks noChangeAspect="1"/>
                </p:cNvGraphicFramePr>
                <p:nvPr/>
              </p:nvGraphicFramePr>
              <p:xfrm>
                <a:off x="21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78" name="Clip" r:id="rId426" imgW="142555" imgH="142555" progId="MS_ClipArt_Gallery.2">
                        <p:embed/>
                      </p:oleObj>
                    </mc:Choice>
                    <mc:Fallback>
                      <p:oleObj name="Clip" r:id="rId4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9" name="Object 433"/>
                <p:cNvGraphicFramePr>
                  <a:graphicFrameLocks noChangeAspect="1"/>
                </p:cNvGraphicFramePr>
                <p:nvPr/>
              </p:nvGraphicFramePr>
              <p:xfrm>
                <a:off x="20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79" name="Clip" r:id="rId427" imgW="142555" imgH="142555" progId="MS_ClipArt_Gallery.2">
                        <p:embed/>
                      </p:oleObj>
                    </mc:Choice>
                    <mc:Fallback>
                      <p:oleObj name="Clip" r:id="rId4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0" name="Object 434"/>
                <p:cNvGraphicFramePr>
                  <a:graphicFrameLocks noChangeAspect="1"/>
                </p:cNvGraphicFramePr>
                <p:nvPr/>
              </p:nvGraphicFramePr>
              <p:xfrm>
                <a:off x="2066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80" name="Clip" r:id="rId428" imgW="142555" imgH="142555" progId="MS_ClipArt_Gallery.2">
                        <p:embed/>
                      </p:oleObj>
                    </mc:Choice>
                    <mc:Fallback>
                      <p:oleObj name="Clip" r:id="rId4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1" name="Object 435"/>
                <p:cNvGraphicFramePr>
                  <a:graphicFrameLocks noChangeAspect="1"/>
                </p:cNvGraphicFramePr>
                <p:nvPr/>
              </p:nvGraphicFramePr>
              <p:xfrm>
                <a:off x="2167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81" name="Clip" r:id="rId429" imgW="142555" imgH="142555" progId="MS_ClipArt_Gallery.2">
                        <p:embed/>
                      </p:oleObj>
                    </mc:Choice>
                    <mc:Fallback>
                      <p:oleObj name="Clip" r:id="rId4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2" name="Object 436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82" name="Clip" r:id="rId430" imgW="142555" imgH="142555" progId="MS_ClipArt_Gallery.2">
                        <p:embed/>
                      </p:oleObj>
                    </mc:Choice>
                    <mc:Fallback>
                      <p:oleObj name="Clip" r:id="rId4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3" name="Object 437"/>
                <p:cNvGraphicFramePr>
                  <a:graphicFrameLocks noChangeAspect="1"/>
                </p:cNvGraphicFramePr>
                <p:nvPr/>
              </p:nvGraphicFramePr>
              <p:xfrm>
                <a:off x="206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83" name="Clip" r:id="rId431" imgW="142555" imgH="142555" progId="MS_ClipArt_Gallery.2">
                        <p:embed/>
                      </p:oleObj>
                    </mc:Choice>
                    <mc:Fallback>
                      <p:oleObj name="Clip" r:id="rId4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4" name="Object 438"/>
                <p:cNvGraphicFramePr>
                  <a:graphicFrameLocks noChangeAspect="1"/>
                </p:cNvGraphicFramePr>
                <p:nvPr/>
              </p:nvGraphicFramePr>
              <p:xfrm>
                <a:off x="21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84" name="Clip" r:id="rId432" imgW="142555" imgH="142555" progId="MS_ClipArt_Gallery.2">
                        <p:embed/>
                      </p:oleObj>
                    </mc:Choice>
                    <mc:Fallback>
                      <p:oleObj name="Clip" r:id="rId4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5" name="Object 439"/>
                <p:cNvGraphicFramePr>
                  <a:graphicFrameLocks noChangeAspect="1"/>
                </p:cNvGraphicFramePr>
                <p:nvPr/>
              </p:nvGraphicFramePr>
              <p:xfrm>
                <a:off x="20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85" name="Clip" r:id="rId433" imgW="142555" imgH="142555" progId="MS_ClipArt_Gallery.2">
                        <p:embed/>
                      </p:oleObj>
                    </mc:Choice>
                    <mc:Fallback>
                      <p:oleObj name="Clip" r:id="rId4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6" name="Object 440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86" name="Clip" r:id="rId434" imgW="142555" imgH="142555" progId="MS_ClipArt_Gallery.2">
                        <p:embed/>
                      </p:oleObj>
                    </mc:Choice>
                    <mc:Fallback>
                      <p:oleObj name="Clip" r:id="rId4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7" name="Object 441"/>
                <p:cNvGraphicFramePr>
                  <a:graphicFrameLocks noChangeAspect="1"/>
                </p:cNvGraphicFramePr>
                <p:nvPr/>
              </p:nvGraphicFramePr>
              <p:xfrm>
                <a:off x="2167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87" name="Clip" r:id="rId435" imgW="142555" imgH="142555" progId="MS_ClipArt_Gallery.2">
                        <p:embed/>
                      </p:oleObj>
                    </mc:Choice>
                    <mc:Fallback>
                      <p:oleObj name="Clip" r:id="rId4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8" name="Object 442"/>
                <p:cNvGraphicFramePr>
                  <a:graphicFrameLocks noChangeAspect="1"/>
                </p:cNvGraphicFramePr>
                <p:nvPr/>
              </p:nvGraphicFramePr>
              <p:xfrm>
                <a:off x="21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88" name="Clip" r:id="rId436" imgW="142555" imgH="142555" progId="MS_ClipArt_Gallery.2">
                        <p:embed/>
                      </p:oleObj>
                    </mc:Choice>
                    <mc:Fallback>
                      <p:oleObj name="Clip" r:id="rId4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9" name="Object 443"/>
                <p:cNvGraphicFramePr>
                  <a:graphicFrameLocks noChangeAspect="1"/>
                </p:cNvGraphicFramePr>
                <p:nvPr/>
              </p:nvGraphicFramePr>
              <p:xfrm>
                <a:off x="2049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89" name="Clip" r:id="rId437" imgW="142555" imgH="142555" progId="MS_ClipArt_Gallery.2">
                        <p:embed/>
                      </p:oleObj>
                    </mc:Choice>
                    <mc:Fallback>
                      <p:oleObj name="Clip" r:id="rId4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0" name="Object 444"/>
                <p:cNvGraphicFramePr>
                  <a:graphicFrameLocks noChangeAspect="1"/>
                </p:cNvGraphicFramePr>
                <p:nvPr/>
              </p:nvGraphicFramePr>
              <p:xfrm>
                <a:off x="2066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90" name="Clip" r:id="rId438" imgW="142555" imgH="142555" progId="MS_ClipArt_Gallery.2">
                        <p:embed/>
                      </p:oleObj>
                    </mc:Choice>
                    <mc:Fallback>
                      <p:oleObj name="Clip" r:id="rId4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1" name="Object 445"/>
                <p:cNvGraphicFramePr>
                  <a:graphicFrameLocks noChangeAspect="1"/>
                </p:cNvGraphicFramePr>
                <p:nvPr/>
              </p:nvGraphicFramePr>
              <p:xfrm>
                <a:off x="20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91" name="Clip" r:id="rId439" imgW="142555" imgH="142555" progId="MS_ClipArt_Gallery.2">
                        <p:embed/>
                      </p:oleObj>
                    </mc:Choice>
                    <mc:Fallback>
                      <p:oleObj name="Clip" r:id="rId4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2" name="Object 446"/>
                <p:cNvGraphicFramePr>
                  <a:graphicFrameLocks noChangeAspect="1"/>
                </p:cNvGraphicFramePr>
                <p:nvPr/>
              </p:nvGraphicFramePr>
              <p:xfrm>
                <a:off x="208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92" name="Clip" r:id="rId440" imgW="142555" imgH="142555" progId="MS_ClipArt_Gallery.2">
                        <p:embed/>
                      </p:oleObj>
                    </mc:Choice>
                    <mc:Fallback>
                      <p:oleObj name="Clip" r:id="rId4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3" name="Object 447"/>
                <p:cNvGraphicFramePr>
                  <a:graphicFrameLocks noChangeAspect="1"/>
                </p:cNvGraphicFramePr>
                <p:nvPr/>
              </p:nvGraphicFramePr>
              <p:xfrm>
                <a:off x="207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93" name="Clip" r:id="rId441" imgW="142555" imgH="142555" progId="MS_ClipArt_Gallery.2">
                        <p:embed/>
                      </p:oleObj>
                    </mc:Choice>
                    <mc:Fallback>
                      <p:oleObj name="Clip" r:id="rId4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4" name="Object 448"/>
                <p:cNvGraphicFramePr>
                  <a:graphicFrameLocks noChangeAspect="1"/>
                </p:cNvGraphicFramePr>
                <p:nvPr/>
              </p:nvGraphicFramePr>
              <p:xfrm>
                <a:off x="2167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94" name="Clip" r:id="rId442" imgW="142555" imgH="142555" progId="MS_ClipArt_Gallery.2">
                        <p:embed/>
                      </p:oleObj>
                    </mc:Choice>
                    <mc:Fallback>
                      <p:oleObj name="Clip" r:id="rId4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5" name="Object 449"/>
                <p:cNvGraphicFramePr>
                  <a:graphicFrameLocks noChangeAspect="1"/>
                </p:cNvGraphicFramePr>
                <p:nvPr/>
              </p:nvGraphicFramePr>
              <p:xfrm>
                <a:off x="208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95" name="Clip" r:id="rId443" imgW="142555" imgH="142555" progId="MS_ClipArt_Gallery.2">
                        <p:embed/>
                      </p:oleObj>
                    </mc:Choice>
                    <mc:Fallback>
                      <p:oleObj name="Clip" r:id="rId4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6" name="Object 450"/>
                <p:cNvGraphicFramePr>
                  <a:graphicFrameLocks noChangeAspect="1"/>
                </p:cNvGraphicFramePr>
                <p:nvPr/>
              </p:nvGraphicFramePr>
              <p:xfrm>
                <a:off x="2107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96" name="Clip" r:id="rId444" imgW="142555" imgH="142555" progId="MS_ClipArt_Gallery.2">
                        <p:embed/>
                      </p:oleObj>
                    </mc:Choice>
                    <mc:Fallback>
                      <p:oleObj name="Clip" r:id="rId4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7" name="Object 451"/>
                <p:cNvGraphicFramePr>
                  <a:graphicFrameLocks noChangeAspect="1"/>
                </p:cNvGraphicFramePr>
                <p:nvPr/>
              </p:nvGraphicFramePr>
              <p:xfrm>
                <a:off x="216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97" name="Clip" r:id="rId445" imgW="142555" imgH="142555" progId="MS_ClipArt_Gallery.2">
                        <p:embed/>
                      </p:oleObj>
                    </mc:Choice>
                    <mc:Fallback>
                      <p:oleObj name="Clip" r:id="rId4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8" name="Object 452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98" name="Clip" r:id="rId446" imgW="142555" imgH="142555" progId="MS_ClipArt_Gallery.2">
                        <p:embed/>
                      </p:oleObj>
                    </mc:Choice>
                    <mc:Fallback>
                      <p:oleObj name="Clip" r:id="rId4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9" name="Object 453"/>
                <p:cNvGraphicFramePr>
                  <a:graphicFrameLocks noChangeAspect="1"/>
                </p:cNvGraphicFramePr>
                <p:nvPr/>
              </p:nvGraphicFramePr>
              <p:xfrm>
                <a:off x="213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99" name="Clip" r:id="rId447" imgW="142555" imgH="142555" progId="MS_ClipArt_Gallery.2">
                        <p:embed/>
                      </p:oleObj>
                    </mc:Choice>
                    <mc:Fallback>
                      <p:oleObj name="Clip" r:id="rId4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0" name="Object 454"/>
                <p:cNvGraphicFramePr>
                  <a:graphicFrameLocks noChangeAspect="1"/>
                </p:cNvGraphicFramePr>
                <p:nvPr/>
              </p:nvGraphicFramePr>
              <p:xfrm>
                <a:off x="20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00" name="Clip" r:id="rId448" imgW="142555" imgH="142555" progId="MS_ClipArt_Gallery.2">
                        <p:embed/>
                      </p:oleObj>
                    </mc:Choice>
                    <mc:Fallback>
                      <p:oleObj name="Clip" r:id="rId4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1" name="Object 455"/>
                <p:cNvGraphicFramePr>
                  <a:graphicFrameLocks noChangeAspect="1"/>
                </p:cNvGraphicFramePr>
                <p:nvPr/>
              </p:nvGraphicFramePr>
              <p:xfrm>
                <a:off x="208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01" name="Clip" r:id="rId449" imgW="142555" imgH="142555" progId="MS_ClipArt_Gallery.2">
                        <p:embed/>
                      </p:oleObj>
                    </mc:Choice>
                    <mc:Fallback>
                      <p:oleObj name="Clip" r:id="rId4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2" name="Object 456"/>
                <p:cNvGraphicFramePr>
                  <a:graphicFrameLocks noChangeAspect="1"/>
                </p:cNvGraphicFramePr>
                <p:nvPr/>
              </p:nvGraphicFramePr>
              <p:xfrm>
                <a:off x="213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02" name="Clip" r:id="rId450" imgW="142555" imgH="142555" progId="MS_ClipArt_Gallery.2">
                        <p:embed/>
                      </p:oleObj>
                    </mc:Choice>
                    <mc:Fallback>
                      <p:oleObj name="Clip" r:id="rId4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3" name="Object 457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03" name="Clip" r:id="rId451" imgW="142555" imgH="142555" progId="MS_ClipArt_Gallery.2">
                        <p:embed/>
                      </p:oleObj>
                    </mc:Choice>
                    <mc:Fallback>
                      <p:oleObj name="Clip" r:id="rId4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4" name="Object 458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04" name="Clip" r:id="rId452" imgW="142555" imgH="142555" progId="MS_ClipArt_Gallery.2">
                        <p:embed/>
                      </p:oleObj>
                    </mc:Choice>
                    <mc:Fallback>
                      <p:oleObj name="Clip" r:id="rId4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5" name="Object 459"/>
                <p:cNvGraphicFramePr>
                  <a:graphicFrameLocks noChangeAspect="1"/>
                </p:cNvGraphicFramePr>
                <p:nvPr/>
              </p:nvGraphicFramePr>
              <p:xfrm>
                <a:off x="215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05" name="Clip" r:id="rId453" imgW="142555" imgH="142555" progId="MS_ClipArt_Gallery.2">
                        <p:embed/>
                      </p:oleObj>
                    </mc:Choice>
                    <mc:Fallback>
                      <p:oleObj name="Clip" r:id="rId4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6" name="Object 460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06" name="Clip" r:id="rId454" imgW="142555" imgH="142555" progId="MS_ClipArt_Gallery.2">
                        <p:embed/>
                      </p:oleObj>
                    </mc:Choice>
                    <mc:Fallback>
                      <p:oleObj name="Clip" r:id="rId4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7" name="Object 461"/>
                <p:cNvGraphicFramePr>
                  <a:graphicFrameLocks noChangeAspect="1"/>
                </p:cNvGraphicFramePr>
                <p:nvPr/>
              </p:nvGraphicFramePr>
              <p:xfrm>
                <a:off x="2107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07" name="Clip" r:id="rId455" imgW="142555" imgH="142555" progId="MS_ClipArt_Gallery.2">
                        <p:embed/>
                      </p:oleObj>
                    </mc:Choice>
                    <mc:Fallback>
                      <p:oleObj name="Clip" r:id="rId4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8" name="Object 462"/>
                <p:cNvGraphicFramePr>
                  <a:graphicFrameLocks noChangeAspect="1"/>
                </p:cNvGraphicFramePr>
                <p:nvPr/>
              </p:nvGraphicFramePr>
              <p:xfrm>
                <a:off x="2080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08" name="Clip" r:id="rId456" imgW="142555" imgH="142555" progId="MS_ClipArt_Gallery.2">
                        <p:embed/>
                      </p:oleObj>
                    </mc:Choice>
                    <mc:Fallback>
                      <p:oleObj name="Clip" r:id="rId4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9" name="Object 463"/>
                <p:cNvGraphicFramePr>
                  <a:graphicFrameLocks noChangeAspect="1"/>
                </p:cNvGraphicFramePr>
                <p:nvPr/>
              </p:nvGraphicFramePr>
              <p:xfrm>
                <a:off x="213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09" name="Clip" r:id="rId457" imgW="142555" imgH="142555" progId="MS_ClipArt_Gallery.2">
                        <p:embed/>
                      </p:oleObj>
                    </mc:Choice>
                    <mc:Fallback>
                      <p:oleObj name="Clip" r:id="rId4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0" name="Object 464"/>
                <p:cNvGraphicFramePr>
                  <a:graphicFrameLocks noChangeAspect="1"/>
                </p:cNvGraphicFramePr>
                <p:nvPr/>
              </p:nvGraphicFramePr>
              <p:xfrm>
                <a:off x="215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10" name="Clip" r:id="rId458" imgW="142555" imgH="142555" progId="MS_ClipArt_Gallery.2">
                        <p:embed/>
                      </p:oleObj>
                    </mc:Choice>
                    <mc:Fallback>
                      <p:oleObj name="Clip" r:id="rId4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1" name="Object 465"/>
                <p:cNvGraphicFramePr>
                  <a:graphicFrameLocks noChangeAspect="1"/>
                </p:cNvGraphicFramePr>
                <p:nvPr/>
              </p:nvGraphicFramePr>
              <p:xfrm>
                <a:off x="205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11" name="Clip" r:id="rId459" imgW="142555" imgH="142555" progId="MS_ClipArt_Gallery.2">
                        <p:embed/>
                      </p:oleObj>
                    </mc:Choice>
                    <mc:Fallback>
                      <p:oleObj name="Clip" r:id="rId4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2" name="Object 466"/>
                <p:cNvGraphicFramePr>
                  <a:graphicFrameLocks noChangeAspect="1"/>
                </p:cNvGraphicFramePr>
                <p:nvPr/>
              </p:nvGraphicFramePr>
              <p:xfrm>
                <a:off x="2012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12" name="Clip" r:id="rId460" imgW="142555" imgH="142555" progId="MS_ClipArt_Gallery.2">
                        <p:embed/>
                      </p:oleObj>
                    </mc:Choice>
                    <mc:Fallback>
                      <p:oleObj name="Clip" r:id="rId4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3" name="Object 467"/>
                <p:cNvGraphicFramePr>
                  <a:graphicFrameLocks noChangeAspect="1"/>
                </p:cNvGraphicFramePr>
                <p:nvPr/>
              </p:nvGraphicFramePr>
              <p:xfrm>
                <a:off x="2078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13" name="Clip" r:id="rId461" imgW="142555" imgH="142555" progId="MS_ClipArt_Gallery.2">
                        <p:embed/>
                      </p:oleObj>
                    </mc:Choice>
                    <mc:Fallback>
                      <p:oleObj name="Clip" r:id="rId4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4" name="Object 468"/>
                <p:cNvGraphicFramePr>
                  <a:graphicFrameLocks noChangeAspect="1"/>
                </p:cNvGraphicFramePr>
                <p:nvPr/>
              </p:nvGraphicFramePr>
              <p:xfrm>
                <a:off x="200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14" name="Clip" r:id="rId462" imgW="142555" imgH="142555" progId="MS_ClipArt_Gallery.2">
                        <p:embed/>
                      </p:oleObj>
                    </mc:Choice>
                    <mc:Fallback>
                      <p:oleObj name="Clip" r:id="rId4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5" name="Object 469"/>
                <p:cNvGraphicFramePr>
                  <a:graphicFrameLocks noChangeAspect="1"/>
                </p:cNvGraphicFramePr>
                <p:nvPr/>
              </p:nvGraphicFramePr>
              <p:xfrm>
                <a:off x="2149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15" name="Clip" r:id="rId463" imgW="142555" imgH="142555" progId="MS_ClipArt_Gallery.2">
                        <p:embed/>
                      </p:oleObj>
                    </mc:Choice>
                    <mc:Fallback>
                      <p:oleObj name="Clip" r:id="rId4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6" name="Object 470"/>
                <p:cNvGraphicFramePr>
                  <a:graphicFrameLocks noChangeAspect="1"/>
                </p:cNvGraphicFramePr>
                <p:nvPr/>
              </p:nvGraphicFramePr>
              <p:xfrm>
                <a:off x="210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16" name="Clip" r:id="rId464" imgW="142555" imgH="142555" progId="MS_ClipArt_Gallery.2">
                        <p:embed/>
                      </p:oleObj>
                    </mc:Choice>
                    <mc:Fallback>
                      <p:oleObj name="Clip" r:id="rId4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7" name="Object 471"/>
                <p:cNvGraphicFramePr>
                  <a:graphicFrameLocks noChangeAspect="1"/>
                </p:cNvGraphicFramePr>
                <p:nvPr/>
              </p:nvGraphicFramePr>
              <p:xfrm>
                <a:off x="2189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17" name="Clip" r:id="rId465" imgW="142555" imgH="142555" progId="MS_ClipArt_Gallery.2">
                        <p:embed/>
                      </p:oleObj>
                    </mc:Choice>
                    <mc:Fallback>
                      <p:oleObj name="Clip" r:id="rId4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8" name="Object 472"/>
                <p:cNvGraphicFramePr>
                  <a:graphicFrameLocks noChangeAspect="1"/>
                </p:cNvGraphicFramePr>
                <p:nvPr/>
              </p:nvGraphicFramePr>
              <p:xfrm>
                <a:off x="2127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18" name="Clip" r:id="rId466" imgW="142555" imgH="142555" progId="MS_ClipArt_Gallery.2">
                        <p:embed/>
                      </p:oleObj>
                    </mc:Choice>
                    <mc:Fallback>
                      <p:oleObj name="Clip" r:id="rId4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9" name="Object 473"/>
                <p:cNvGraphicFramePr>
                  <a:graphicFrameLocks noChangeAspect="1"/>
                </p:cNvGraphicFramePr>
                <p:nvPr/>
              </p:nvGraphicFramePr>
              <p:xfrm>
                <a:off x="2124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19" name="Clip" r:id="rId467" imgW="142555" imgH="142555" progId="MS_ClipArt_Gallery.2">
                        <p:embed/>
                      </p:oleObj>
                    </mc:Choice>
                    <mc:Fallback>
                      <p:oleObj name="Clip" r:id="rId4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0" name="Object 474"/>
                <p:cNvGraphicFramePr>
                  <a:graphicFrameLocks noChangeAspect="1"/>
                </p:cNvGraphicFramePr>
                <p:nvPr/>
              </p:nvGraphicFramePr>
              <p:xfrm>
                <a:off x="213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20" name="Clip" r:id="rId468" imgW="142555" imgH="142555" progId="MS_ClipArt_Gallery.2">
                        <p:embed/>
                      </p:oleObj>
                    </mc:Choice>
                    <mc:Fallback>
                      <p:oleObj name="Clip" r:id="rId4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1" name="Object 475"/>
                <p:cNvGraphicFramePr>
                  <a:graphicFrameLocks noChangeAspect="1"/>
                </p:cNvGraphicFramePr>
                <p:nvPr/>
              </p:nvGraphicFramePr>
              <p:xfrm>
                <a:off x="210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21" name="Clip" r:id="rId469" imgW="142555" imgH="142555" progId="MS_ClipArt_Gallery.2">
                        <p:embed/>
                      </p:oleObj>
                    </mc:Choice>
                    <mc:Fallback>
                      <p:oleObj name="Clip" r:id="rId4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2" name="Object 476"/>
                <p:cNvGraphicFramePr>
                  <a:graphicFrameLocks noChangeAspect="1"/>
                </p:cNvGraphicFramePr>
                <p:nvPr/>
              </p:nvGraphicFramePr>
              <p:xfrm>
                <a:off x="2195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22" name="Clip" r:id="rId470" imgW="142555" imgH="142555" progId="MS_ClipArt_Gallery.2">
                        <p:embed/>
                      </p:oleObj>
                    </mc:Choice>
                    <mc:Fallback>
                      <p:oleObj name="Clip" r:id="rId4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5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3" name="Object 477"/>
                <p:cNvGraphicFramePr>
                  <a:graphicFrameLocks noChangeAspect="1"/>
                </p:cNvGraphicFramePr>
                <p:nvPr/>
              </p:nvGraphicFramePr>
              <p:xfrm>
                <a:off x="19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23" name="Clip" r:id="rId471" imgW="142555" imgH="142555" progId="MS_ClipArt_Gallery.2">
                        <p:embed/>
                      </p:oleObj>
                    </mc:Choice>
                    <mc:Fallback>
                      <p:oleObj name="Clip" r:id="rId4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4" name="Object 478"/>
                <p:cNvGraphicFramePr>
                  <a:graphicFrameLocks noChangeAspect="1"/>
                </p:cNvGraphicFramePr>
                <p:nvPr/>
              </p:nvGraphicFramePr>
              <p:xfrm>
                <a:off x="207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24" name="Clip" r:id="rId472" imgW="142555" imgH="142555" progId="MS_ClipArt_Gallery.2">
                        <p:embed/>
                      </p:oleObj>
                    </mc:Choice>
                    <mc:Fallback>
                      <p:oleObj name="Clip" r:id="rId4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5" name="Object 479"/>
                <p:cNvGraphicFramePr>
                  <a:graphicFrameLocks noChangeAspect="1"/>
                </p:cNvGraphicFramePr>
                <p:nvPr/>
              </p:nvGraphicFramePr>
              <p:xfrm>
                <a:off x="2184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25" name="Clip" r:id="rId473" imgW="142555" imgH="142555" progId="MS_ClipArt_Gallery.2">
                        <p:embed/>
                      </p:oleObj>
                    </mc:Choice>
                    <mc:Fallback>
                      <p:oleObj name="Clip" r:id="rId4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6" name="Object 480"/>
                <p:cNvGraphicFramePr>
                  <a:graphicFrameLocks noChangeAspect="1"/>
                </p:cNvGraphicFramePr>
                <p:nvPr/>
              </p:nvGraphicFramePr>
              <p:xfrm>
                <a:off x="2135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26" name="Clip" r:id="rId474" imgW="142555" imgH="142555" progId="MS_ClipArt_Gallery.2">
                        <p:embed/>
                      </p:oleObj>
                    </mc:Choice>
                    <mc:Fallback>
                      <p:oleObj name="Clip" r:id="rId4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7" name="Object 481"/>
                <p:cNvGraphicFramePr>
                  <a:graphicFrameLocks noChangeAspect="1"/>
                </p:cNvGraphicFramePr>
                <p:nvPr/>
              </p:nvGraphicFramePr>
              <p:xfrm>
                <a:off x="2207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27" name="Clip" r:id="rId475" imgW="142555" imgH="142555" progId="MS_ClipArt_Gallery.2">
                        <p:embed/>
                      </p:oleObj>
                    </mc:Choice>
                    <mc:Fallback>
                      <p:oleObj name="Clip" r:id="rId4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8" name="Object 482"/>
                <p:cNvGraphicFramePr>
                  <a:graphicFrameLocks noChangeAspect="1"/>
                </p:cNvGraphicFramePr>
                <p:nvPr/>
              </p:nvGraphicFramePr>
              <p:xfrm>
                <a:off x="2182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28" name="Clip" r:id="rId476" imgW="142555" imgH="142555" progId="MS_ClipArt_Gallery.2">
                        <p:embed/>
                      </p:oleObj>
                    </mc:Choice>
                    <mc:Fallback>
                      <p:oleObj name="Clip" r:id="rId4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9" name="Object 483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29" name="Clip" r:id="rId477" imgW="142555" imgH="142555" progId="MS_ClipArt_Gallery.2">
                        <p:embed/>
                      </p:oleObj>
                    </mc:Choice>
                    <mc:Fallback>
                      <p:oleObj name="Clip" r:id="rId4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0" name="Object 484"/>
                <p:cNvGraphicFramePr>
                  <a:graphicFrameLocks noChangeAspect="1"/>
                </p:cNvGraphicFramePr>
                <p:nvPr/>
              </p:nvGraphicFramePr>
              <p:xfrm>
                <a:off x="220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30" name="Clip" r:id="rId478" imgW="142555" imgH="142555" progId="MS_ClipArt_Gallery.2">
                        <p:embed/>
                      </p:oleObj>
                    </mc:Choice>
                    <mc:Fallback>
                      <p:oleObj name="Clip" r:id="rId4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1" name="Object 485"/>
                <p:cNvGraphicFramePr>
                  <a:graphicFrameLocks noChangeAspect="1"/>
                </p:cNvGraphicFramePr>
                <p:nvPr/>
              </p:nvGraphicFramePr>
              <p:xfrm>
                <a:off x="2098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31" name="Clip" r:id="rId479" imgW="142555" imgH="142555" progId="MS_ClipArt_Gallery.2">
                        <p:embed/>
                      </p:oleObj>
                    </mc:Choice>
                    <mc:Fallback>
                      <p:oleObj name="Clip" r:id="rId4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2" name="Object 486"/>
                <p:cNvGraphicFramePr>
                  <a:graphicFrameLocks noChangeAspect="1"/>
                </p:cNvGraphicFramePr>
                <p:nvPr/>
              </p:nvGraphicFramePr>
              <p:xfrm>
                <a:off x="2167" y="18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32" name="Clip" r:id="rId480" imgW="142555" imgH="142555" progId="MS_ClipArt_Gallery.2">
                        <p:embed/>
                      </p:oleObj>
                    </mc:Choice>
                    <mc:Fallback>
                      <p:oleObj name="Clip" r:id="rId4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8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3" name="Object 487"/>
                <p:cNvGraphicFramePr>
                  <a:graphicFrameLocks noChangeAspect="1"/>
                </p:cNvGraphicFramePr>
                <p:nvPr/>
              </p:nvGraphicFramePr>
              <p:xfrm>
                <a:off x="21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33" name="Clip" r:id="rId481" imgW="142555" imgH="142555" progId="MS_ClipArt_Gallery.2">
                        <p:embed/>
                      </p:oleObj>
                    </mc:Choice>
                    <mc:Fallback>
                      <p:oleObj name="Clip" r:id="rId4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4" name="Object 488"/>
                <p:cNvGraphicFramePr>
                  <a:graphicFrameLocks noChangeAspect="1"/>
                </p:cNvGraphicFramePr>
                <p:nvPr/>
              </p:nvGraphicFramePr>
              <p:xfrm>
                <a:off x="21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34" name="Clip" r:id="rId482" imgW="142555" imgH="142555" progId="MS_ClipArt_Gallery.2">
                        <p:embed/>
                      </p:oleObj>
                    </mc:Choice>
                    <mc:Fallback>
                      <p:oleObj name="Clip" r:id="rId4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5" name="Object 489"/>
                <p:cNvGraphicFramePr>
                  <a:graphicFrameLocks noChangeAspect="1"/>
                </p:cNvGraphicFramePr>
                <p:nvPr/>
              </p:nvGraphicFramePr>
              <p:xfrm>
                <a:off x="20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35" name="Clip" r:id="rId483" imgW="142555" imgH="142555" progId="MS_ClipArt_Gallery.2">
                        <p:embed/>
                      </p:oleObj>
                    </mc:Choice>
                    <mc:Fallback>
                      <p:oleObj name="Clip" r:id="rId4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6" name="Object 490"/>
                <p:cNvGraphicFramePr>
                  <a:graphicFrameLocks noChangeAspect="1"/>
                </p:cNvGraphicFramePr>
                <p:nvPr/>
              </p:nvGraphicFramePr>
              <p:xfrm>
                <a:off x="2207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36" name="Clip" r:id="rId484" imgW="142555" imgH="142555" progId="MS_ClipArt_Gallery.2">
                        <p:embed/>
                      </p:oleObj>
                    </mc:Choice>
                    <mc:Fallback>
                      <p:oleObj name="Clip" r:id="rId4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7" name="Object 491"/>
                <p:cNvGraphicFramePr>
                  <a:graphicFrameLocks noChangeAspect="1"/>
                </p:cNvGraphicFramePr>
                <p:nvPr/>
              </p:nvGraphicFramePr>
              <p:xfrm>
                <a:off x="204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37" name="Clip" r:id="rId485" imgW="142555" imgH="142555" progId="MS_ClipArt_Gallery.2">
                        <p:embed/>
                      </p:oleObj>
                    </mc:Choice>
                    <mc:Fallback>
                      <p:oleObj name="Clip" r:id="rId4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8" name="Object 492"/>
                <p:cNvGraphicFramePr>
                  <a:graphicFrameLocks noChangeAspect="1"/>
                </p:cNvGraphicFramePr>
                <p:nvPr/>
              </p:nvGraphicFramePr>
              <p:xfrm>
                <a:off x="2024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38" name="Clip" r:id="rId486" imgW="142555" imgH="142555" progId="MS_ClipArt_Gallery.2">
                        <p:embed/>
                      </p:oleObj>
                    </mc:Choice>
                    <mc:Fallback>
                      <p:oleObj name="Clip" r:id="rId4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4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9" name="Object 493"/>
                <p:cNvGraphicFramePr>
                  <a:graphicFrameLocks noChangeAspect="1"/>
                </p:cNvGraphicFramePr>
                <p:nvPr/>
              </p:nvGraphicFramePr>
              <p:xfrm>
                <a:off x="218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39" name="Clip" r:id="rId487" imgW="142555" imgH="142555" progId="MS_ClipArt_Gallery.2">
                        <p:embed/>
                      </p:oleObj>
                    </mc:Choice>
                    <mc:Fallback>
                      <p:oleObj name="Clip" r:id="rId4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0" name="Object 494"/>
                <p:cNvGraphicFramePr>
                  <a:graphicFrameLocks noChangeAspect="1"/>
                </p:cNvGraphicFramePr>
                <p:nvPr/>
              </p:nvGraphicFramePr>
              <p:xfrm>
                <a:off x="2184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40" name="Clip" r:id="rId488" imgW="142555" imgH="142555" progId="MS_ClipArt_Gallery.2">
                        <p:embed/>
                      </p:oleObj>
                    </mc:Choice>
                    <mc:Fallback>
                      <p:oleObj name="Clip" r:id="rId4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1" name="Object 495"/>
                <p:cNvGraphicFramePr>
                  <a:graphicFrameLocks noChangeAspect="1"/>
                </p:cNvGraphicFramePr>
                <p:nvPr/>
              </p:nvGraphicFramePr>
              <p:xfrm>
                <a:off x="212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41" name="Clip" r:id="rId489" imgW="142555" imgH="142555" progId="MS_ClipArt_Gallery.2">
                        <p:embed/>
                      </p:oleObj>
                    </mc:Choice>
                    <mc:Fallback>
                      <p:oleObj name="Clip" r:id="rId4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2" name="Object 496"/>
                <p:cNvGraphicFramePr>
                  <a:graphicFrameLocks noChangeAspect="1"/>
                </p:cNvGraphicFramePr>
                <p:nvPr/>
              </p:nvGraphicFramePr>
              <p:xfrm>
                <a:off x="2107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42" name="Clip" r:id="rId490" imgW="142555" imgH="142555" progId="MS_ClipArt_Gallery.2">
                        <p:embed/>
                      </p:oleObj>
                    </mc:Choice>
                    <mc:Fallback>
                      <p:oleObj name="Clip" r:id="rId4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3" name="Object 497"/>
                <p:cNvGraphicFramePr>
                  <a:graphicFrameLocks noChangeAspect="1"/>
                </p:cNvGraphicFramePr>
                <p:nvPr/>
              </p:nvGraphicFramePr>
              <p:xfrm>
                <a:off x="2124" y="1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43" name="Clip" r:id="rId491" imgW="142555" imgH="142555" progId="MS_ClipArt_Gallery.2">
                        <p:embed/>
                      </p:oleObj>
                    </mc:Choice>
                    <mc:Fallback>
                      <p:oleObj name="Clip" r:id="rId4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4" name="Object 498"/>
                <p:cNvGraphicFramePr>
                  <a:graphicFrameLocks noChangeAspect="1"/>
                </p:cNvGraphicFramePr>
                <p:nvPr/>
              </p:nvGraphicFramePr>
              <p:xfrm>
                <a:off x="2169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44" name="Clip" r:id="rId492" imgW="142555" imgH="142555" progId="MS_ClipArt_Gallery.2">
                        <p:embed/>
                      </p:oleObj>
                    </mc:Choice>
                    <mc:Fallback>
                      <p:oleObj name="Clip" r:id="rId4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5" name="Object 499"/>
                <p:cNvGraphicFramePr>
                  <a:graphicFrameLocks noChangeAspect="1"/>
                </p:cNvGraphicFramePr>
                <p:nvPr/>
              </p:nvGraphicFramePr>
              <p:xfrm>
                <a:off x="21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45" name="Clip" r:id="rId493" imgW="142555" imgH="142555" progId="MS_ClipArt_Gallery.2">
                        <p:embed/>
                      </p:oleObj>
                    </mc:Choice>
                    <mc:Fallback>
                      <p:oleObj name="Clip" r:id="rId4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6" name="Object 500"/>
                <p:cNvGraphicFramePr>
                  <a:graphicFrameLocks noChangeAspect="1"/>
                </p:cNvGraphicFramePr>
                <p:nvPr/>
              </p:nvGraphicFramePr>
              <p:xfrm>
                <a:off x="221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46" name="Clip" r:id="rId494" imgW="142555" imgH="142555" progId="MS_ClipArt_Gallery.2">
                        <p:embed/>
                      </p:oleObj>
                    </mc:Choice>
                    <mc:Fallback>
                      <p:oleObj name="Clip" r:id="rId4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7" name="Object 501"/>
                <p:cNvGraphicFramePr>
                  <a:graphicFrameLocks noChangeAspect="1"/>
                </p:cNvGraphicFramePr>
                <p:nvPr/>
              </p:nvGraphicFramePr>
              <p:xfrm>
                <a:off x="2209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47" name="Clip" r:id="rId495" imgW="142555" imgH="142555" progId="MS_ClipArt_Gallery.2">
                        <p:embed/>
                      </p:oleObj>
                    </mc:Choice>
                    <mc:Fallback>
                      <p:oleObj name="Clip" r:id="rId4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8" name="Object 502"/>
                <p:cNvGraphicFramePr>
                  <a:graphicFrameLocks noChangeAspect="1"/>
                </p:cNvGraphicFramePr>
                <p:nvPr/>
              </p:nvGraphicFramePr>
              <p:xfrm>
                <a:off x="2271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48" name="Clip" r:id="rId496" imgW="142555" imgH="142555" progId="MS_ClipArt_Gallery.2">
                        <p:embed/>
                      </p:oleObj>
                    </mc:Choice>
                    <mc:Fallback>
                      <p:oleObj name="Clip" r:id="rId4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9" name="Object 503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49" name="Clip" r:id="rId497" imgW="142555" imgH="142555" progId="MS_ClipArt_Gallery.2">
                        <p:embed/>
                      </p:oleObj>
                    </mc:Choice>
                    <mc:Fallback>
                      <p:oleObj name="Clip" r:id="rId4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0" name="Object 504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50" name="Clip" r:id="rId498" imgW="142555" imgH="142555" progId="MS_ClipArt_Gallery.2">
                        <p:embed/>
                      </p:oleObj>
                    </mc:Choice>
                    <mc:Fallback>
                      <p:oleObj name="Clip" r:id="rId4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1" name="Object 505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51" name="Clip" r:id="rId499" imgW="142555" imgH="142555" progId="MS_ClipArt_Gallery.2">
                        <p:embed/>
                      </p:oleObj>
                    </mc:Choice>
                    <mc:Fallback>
                      <p:oleObj name="Clip" r:id="rId4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2" name="Object 506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52" name="Clip" r:id="rId500" imgW="142555" imgH="142555" progId="MS_ClipArt_Gallery.2">
                        <p:embed/>
                      </p:oleObj>
                    </mc:Choice>
                    <mc:Fallback>
                      <p:oleObj name="Clip" r:id="rId5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3" name="Object 507"/>
                <p:cNvGraphicFramePr>
                  <a:graphicFrameLocks noChangeAspect="1"/>
                </p:cNvGraphicFramePr>
                <p:nvPr/>
              </p:nvGraphicFramePr>
              <p:xfrm>
                <a:off x="223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53" name="Clip" r:id="rId501" imgW="142555" imgH="142555" progId="MS_ClipArt_Gallery.2">
                        <p:embed/>
                      </p:oleObj>
                    </mc:Choice>
                    <mc:Fallback>
                      <p:oleObj name="Clip" r:id="rId5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4" name="Object 508"/>
                <p:cNvGraphicFramePr>
                  <a:graphicFrameLocks noChangeAspect="1"/>
                </p:cNvGraphicFramePr>
                <p:nvPr/>
              </p:nvGraphicFramePr>
              <p:xfrm>
                <a:off x="2184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54" name="Clip" r:id="rId502" imgW="142555" imgH="142555" progId="MS_ClipArt_Gallery.2">
                        <p:embed/>
                      </p:oleObj>
                    </mc:Choice>
                    <mc:Fallback>
                      <p:oleObj name="Clip" r:id="rId5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5" name="Object 509"/>
                <p:cNvGraphicFramePr>
                  <a:graphicFrameLocks noChangeAspect="1"/>
                </p:cNvGraphicFramePr>
                <p:nvPr/>
              </p:nvGraphicFramePr>
              <p:xfrm>
                <a:off x="2285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55" name="Clip" r:id="rId503" imgW="142555" imgH="142555" progId="MS_ClipArt_Gallery.2">
                        <p:embed/>
                      </p:oleObj>
                    </mc:Choice>
                    <mc:Fallback>
                      <p:oleObj name="Clip" r:id="rId5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6" name="Object 510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56" name="Clip" r:id="rId504" imgW="142555" imgH="142555" progId="MS_ClipArt_Gallery.2">
                        <p:embed/>
                      </p:oleObj>
                    </mc:Choice>
                    <mc:Fallback>
                      <p:oleObj name="Clip" r:id="rId5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7" name="Object 511"/>
                <p:cNvGraphicFramePr>
                  <a:graphicFrameLocks noChangeAspect="1"/>
                </p:cNvGraphicFramePr>
                <p:nvPr/>
              </p:nvGraphicFramePr>
              <p:xfrm>
                <a:off x="2193" y="17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57" name="Clip" r:id="rId505" imgW="142555" imgH="142555" progId="MS_ClipArt_Gallery.2">
                        <p:embed/>
                      </p:oleObj>
                    </mc:Choice>
                    <mc:Fallback>
                      <p:oleObj name="Clip" r:id="rId5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3" y="17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8" name="Object 512"/>
                <p:cNvGraphicFramePr>
                  <a:graphicFrameLocks noChangeAspect="1"/>
                </p:cNvGraphicFramePr>
                <p:nvPr/>
              </p:nvGraphicFramePr>
              <p:xfrm>
                <a:off x="2267" y="172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58" name="Clip" r:id="rId506" imgW="142555" imgH="142555" progId="MS_ClipArt_Gallery.2">
                        <p:embed/>
                      </p:oleObj>
                    </mc:Choice>
                    <mc:Fallback>
                      <p:oleObj name="Clip" r:id="rId5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72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9" name="Object 513"/>
                <p:cNvGraphicFramePr>
                  <a:graphicFrameLocks noChangeAspect="1"/>
                </p:cNvGraphicFramePr>
                <p:nvPr/>
              </p:nvGraphicFramePr>
              <p:xfrm>
                <a:off x="216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59" name="Clip" r:id="rId507" imgW="142555" imgH="142555" progId="MS_ClipArt_Gallery.2">
                        <p:embed/>
                      </p:oleObj>
                    </mc:Choice>
                    <mc:Fallback>
                      <p:oleObj name="Clip" r:id="rId5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0" name="Object 514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60" name="Clip" r:id="rId508" imgW="142555" imgH="142555" progId="MS_ClipArt_Gallery.2">
                        <p:embed/>
                      </p:oleObj>
                    </mc:Choice>
                    <mc:Fallback>
                      <p:oleObj name="Clip" r:id="rId5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1" name="Object 515"/>
                <p:cNvGraphicFramePr>
                  <a:graphicFrameLocks noChangeAspect="1"/>
                </p:cNvGraphicFramePr>
                <p:nvPr/>
              </p:nvGraphicFramePr>
              <p:xfrm>
                <a:off x="2285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61" name="Clip" r:id="rId509" imgW="142555" imgH="142555" progId="MS_ClipArt_Gallery.2">
                        <p:embed/>
                      </p:oleObj>
                    </mc:Choice>
                    <mc:Fallback>
                      <p:oleObj name="Clip" r:id="rId5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2" name="Object 516"/>
                <p:cNvGraphicFramePr>
                  <a:graphicFrameLocks noChangeAspect="1"/>
                </p:cNvGraphicFramePr>
                <p:nvPr/>
              </p:nvGraphicFramePr>
              <p:xfrm>
                <a:off x="22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62" name="Clip" r:id="rId510" imgW="142555" imgH="142555" progId="MS_ClipArt_Gallery.2">
                        <p:embed/>
                      </p:oleObj>
                    </mc:Choice>
                    <mc:Fallback>
                      <p:oleObj name="Clip" r:id="rId5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3" name="Object 517"/>
                <p:cNvGraphicFramePr>
                  <a:graphicFrameLocks noChangeAspect="1"/>
                </p:cNvGraphicFramePr>
                <p:nvPr/>
              </p:nvGraphicFramePr>
              <p:xfrm>
                <a:off x="2167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63" name="Clip" r:id="rId511" imgW="142555" imgH="142555" progId="MS_ClipArt_Gallery.2">
                        <p:embed/>
                      </p:oleObj>
                    </mc:Choice>
                    <mc:Fallback>
                      <p:oleObj name="Clip" r:id="rId5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4" name="Object 518"/>
                <p:cNvGraphicFramePr>
                  <a:graphicFrameLocks noChangeAspect="1"/>
                </p:cNvGraphicFramePr>
                <p:nvPr/>
              </p:nvGraphicFramePr>
              <p:xfrm>
                <a:off x="218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64" name="Clip" r:id="rId512" imgW="142555" imgH="142555" progId="MS_ClipArt_Gallery.2">
                        <p:embed/>
                      </p:oleObj>
                    </mc:Choice>
                    <mc:Fallback>
                      <p:oleObj name="Clip" r:id="rId5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5" name="Object 519"/>
                <p:cNvGraphicFramePr>
                  <a:graphicFrameLocks noChangeAspect="1"/>
                </p:cNvGraphicFramePr>
                <p:nvPr/>
              </p:nvGraphicFramePr>
              <p:xfrm>
                <a:off x="2169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65" name="Clip" r:id="rId513" imgW="142555" imgH="142555" progId="MS_ClipArt_Gallery.2">
                        <p:embed/>
                      </p:oleObj>
                    </mc:Choice>
                    <mc:Fallback>
                      <p:oleObj name="Clip" r:id="rId5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6" name="Object 520"/>
                <p:cNvGraphicFramePr>
                  <a:graphicFrameLocks noChangeAspect="1"/>
                </p:cNvGraphicFramePr>
                <p:nvPr/>
              </p:nvGraphicFramePr>
              <p:xfrm>
                <a:off x="21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66" name="Clip" r:id="rId514" imgW="142555" imgH="142555" progId="MS_ClipArt_Gallery.2">
                        <p:embed/>
                      </p:oleObj>
                    </mc:Choice>
                    <mc:Fallback>
                      <p:oleObj name="Clip" r:id="rId5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7" name="Object 521"/>
                <p:cNvGraphicFramePr>
                  <a:graphicFrameLocks noChangeAspect="1"/>
                </p:cNvGraphicFramePr>
                <p:nvPr/>
              </p:nvGraphicFramePr>
              <p:xfrm>
                <a:off x="219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67" name="Clip" r:id="rId515" imgW="142555" imgH="142555" progId="MS_ClipArt_Gallery.2">
                        <p:embed/>
                      </p:oleObj>
                    </mc:Choice>
                    <mc:Fallback>
                      <p:oleObj name="Clip" r:id="rId5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8" name="Object 522"/>
                <p:cNvGraphicFramePr>
                  <a:graphicFrameLocks noChangeAspect="1"/>
                </p:cNvGraphicFramePr>
                <p:nvPr/>
              </p:nvGraphicFramePr>
              <p:xfrm>
                <a:off x="2293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68" name="Clip" r:id="rId516" imgW="142555" imgH="142555" progId="MS_ClipArt_Gallery.2">
                        <p:embed/>
                      </p:oleObj>
                    </mc:Choice>
                    <mc:Fallback>
                      <p:oleObj name="Clip" r:id="rId5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3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9" name="Object 523"/>
                <p:cNvGraphicFramePr>
                  <a:graphicFrameLocks noChangeAspect="1"/>
                </p:cNvGraphicFramePr>
                <p:nvPr/>
              </p:nvGraphicFramePr>
              <p:xfrm>
                <a:off x="219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69" name="Clip" r:id="rId517" imgW="142555" imgH="142555" progId="MS_ClipArt_Gallery.2">
                        <p:embed/>
                      </p:oleObj>
                    </mc:Choice>
                    <mc:Fallback>
                      <p:oleObj name="Clip" r:id="rId5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0" name="Object 524"/>
                <p:cNvGraphicFramePr>
                  <a:graphicFrameLocks noChangeAspect="1"/>
                </p:cNvGraphicFramePr>
                <p:nvPr/>
              </p:nvGraphicFramePr>
              <p:xfrm>
                <a:off x="2225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70" name="Clip" r:id="rId518" imgW="142555" imgH="142555" progId="MS_ClipArt_Gallery.2">
                        <p:embed/>
                      </p:oleObj>
                    </mc:Choice>
                    <mc:Fallback>
                      <p:oleObj name="Clip" r:id="rId5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1" name="Object 525"/>
                <p:cNvGraphicFramePr>
                  <a:graphicFrameLocks noChangeAspect="1"/>
                </p:cNvGraphicFramePr>
                <p:nvPr/>
              </p:nvGraphicFramePr>
              <p:xfrm>
                <a:off x="22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71" name="Clip" r:id="rId519" imgW="142555" imgH="142555" progId="MS_ClipArt_Gallery.2">
                        <p:embed/>
                      </p:oleObj>
                    </mc:Choice>
                    <mc:Fallback>
                      <p:oleObj name="Clip" r:id="rId5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2" name="Object 526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72" name="Clip" r:id="rId520" imgW="142555" imgH="142555" progId="MS_ClipArt_Gallery.2">
                        <p:embed/>
                      </p:oleObj>
                    </mc:Choice>
                    <mc:Fallback>
                      <p:oleObj name="Clip" r:id="rId5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3" name="Object 527"/>
                <p:cNvGraphicFramePr>
                  <a:graphicFrameLocks noChangeAspect="1"/>
                </p:cNvGraphicFramePr>
                <p:nvPr/>
              </p:nvGraphicFramePr>
              <p:xfrm>
                <a:off x="2254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73" name="Clip" r:id="rId521" imgW="142555" imgH="142555" progId="MS_ClipArt_Gallery.2">
                        <p:embed/>
                      </p:oleObj>
                    </mc:Choice>
                    <mc:Fallback>
                      <p:oleObj name="Clip" r:id="rId5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4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4" name="Object 528"/>
                <p:cNvGraphicFramePr>
                  <a:graphicFrameLocks noChangeAspect="1"/>
                </p:cNvGraphicFramePr>
                <p:nvPr/>
              </p:nvGraphicFramePr>
              <p:xfrm>
                <a:off x="216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74" name="Clip" r:id="rId522" imgW="142555" imgH="142555" progId="MS_ClipArt_Gallery.2">
                        <p:embed/>
                      </p:oleObj>
                    </mc:Choice>
                    <mc:Fallback>
                      <p:oleObj name="Clip" r:id="rId5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5" name="Object 529"/>
                <p:cNvGraphicFramePr>
                  <a:graphicFrameLocks noChangeAspect="1"/>
                </p:cNvGraphicFramePr>
                <p:nvPr/>
              </p:nvGraphicFramePr>
              <p:xfrm>
                <a:off x="220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75" name="Clip" r:id="rId523" imgW="142555" imgH="142555" progId="MS_ClipArt_Gallery.2">
                        <p:embed/>
                      </p:oleObj>
                    </mc:Choice>
                    <mc:Fallback>
                      <p:oleObj name="Clip" r:id="rId5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6" name="Object 530"/>
                <p:cNvGraphicFramePr>
                  <a:graphicFrameLocks noChangeAspect="1"/>
                </p:cNvGraphicFramePr>
                <p:nvPr/>
              </p:nvGraphicFramePr>
              <p:xfrm>
                <a:off x="2256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76" name="Clip" r:id="rId524" imgW="142555" imgH="142555" progId="MS_ClipArt_Gallery.2">
                        <p:embed/>
                      </p:oleObj>
                    </mc:Choice>
                    <mc:Fallback>
                      <p:oleObj name="Clip" r:id="rId5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7" name="Object 531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77" name="Clip" r:id="rId525" imgW="142555" imgH="142555" progId="MS_ClipArt_Gallery.2">
                        <p:embed/>
                      </p:oleObj>
                    </mc:Choice>
                    <mc:Fallback>
                      <p:oleObj name="Clip" r:id="rId5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8" name="Object 532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78" name="Clip" r:id="rId526" imgW="142555" imgH="142555" progId="MS_ClipArt_Gallery.2">
                        <p:embed/>
                      </p:oleObj>
                    </mc:Choice>
                    <mc:Fallback>
                      <p:oleObj name="Clip" r:id="rId5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9" name="Object 533"/>
                <p:cNvGraphicFramePr>
                  <a:graphicFrameLocks noChangeAspect="1"/>
                </p:cNvGraphicFramePr>
                <p:nvPr/>
              </p:nvGraphicFramePr>
              <p:xfrm>
                <a:off x="2273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79" name="Clip" r:id="rId527" imgW="142555" imgH="142555" progId="MS_ClipArt_Gallery.2">
                        <p:embed/>
                      </p:oleObj>
                    </mc:Choice>
                    <mc:Fallback>
                      <p:oleObj name="Clip" r:id="rId5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0" name="Object 534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80" name="Clip" r:id="rId528" imgW="142555" imgH="142555" progId="MS_ClipArt_Gallery.2">
                        <p:embed/>
                      </p:oleObj>
                    </mc:Choice>
                    <mc:Fallback>
                      <p:oleObj name="Clip" r:id="rId5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" name="Object 535"/>
                <p:cNvGraphicFramePr>
                  <a:graphicFrameLocks noChangeAspect="1"/>
                </p:cNvGraphicFramePr>
                <p:nvPr/>
              </p:nvGraphicFramePr>
              <p:xfrm>
                <a:off x="2225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81" name="Clip" r:id="rId529" imgW="142555" imgH="142555" progId="MS_ClipArt_Gallery.2">
                        <p:embed/>
                      </p:oleObj>
                    </mc:Choice>
                    <mc:Fallback>
                      <p:oleObj name="Clip" r:id="rId5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2" name="Object 536"/>
                <p:cNvGraphicFramePr>
                  <a:graphicFrameLocks noChangeAspect="1"/>
                </p:cNvGraphicFramePr>
                <p:nvPr/>
              </p:nvGraphicFramePr>
              <p:xfrm>
                <a:off x="2198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82" name="Clip" r:id="rId530" imgW="142555" imgH="142555" progId="MS_ClipArt_Gallery.2">
                        <p:embed/>
                      </p:oleObj>
                    </mc:Choice>
                    <mc:Fallback>
                      <p:oleObj name="Clip" r:id="rId5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3" name="Object 537"/>
                <p:cNvGraphicFramePr>
                  <a:graphicFrameLocks noChangeAspect="1"/>
                </p:cNvGraphicFramePr>
                <p:nvPr/>
              </p:nvGraphicFramePr>
              <p:xfrm>
                <a:off x="225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83" name="Clip" r:id="rId531" imgW="142555" imgH="142555" progId="MS_ClipArt_Gallery.2">
                        <p:embed/>
                      </p:oleObj>
                    </mc:Choice>
                    <mc:Fallback>
                      <p:oleObj name="Clip" r:id="rId5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4" name="Object 538"/>
                <p:cNvGraphicFramePr>
                  <a:graphicFrameLocks noChangeAspect="1"/>
                </p:cNvGraphicFramePr>
                <p:nvPr/>
              </p:nvGraphicFramePr>
              <p:xfrm>
                <a:off x="2271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84" name="Clip" r:id="rId532" imgW="142555" imgH="142555" progId="MS_ClipArt_Gallery.2">
                        <p:embed/>
                      </p:oleObj>
                    </mc:Choice>
                    <mc:Fallback>
                      <p:oleObj name="Clip" r:id="rId5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5" name="Object 539"/>
                <p:cNvGraphicFramePr>
                  <a:graphicFrameLocks noChangeAspect="1"/>
                </p:cNvGraphicFramePr>
                <p:nvPr/>
              </p:nvGraphicFramePr>
              <p:xfrm>
                <a:off x="216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85" name="Clip" r:id="rId533" imgW="142555" imgH="142555" progId="MS_ClipArt_Gallery.2">
                        <p:embed/>
                      </p:oleObj>
                    </mc:Choice>
                    <mc:Fallback>
                      <p:oleObj name="Clip" r:id="rId5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6" name="Object 540"/>
                <p:cNvGraphicFramePr>
                  <a:graphicFrameLocks noChangeAspect="1"/>
                </p:cNvGraphicFramePr>
                <p:nvPr/>
              </p:nvGraphicFramePr>
              <p:xfrm>
                <a:off x="2169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86" name="Clip" r:id="rId534" imgW="142555" imgH="142555" progId="MS_ClipArt_Gallery.2">
                        <p:embed/>
                      </p:oleObj>
                    </mc:Choice>
                    <mc:Fallback>
                      <p:oleObj name="Clip" r:id="rId5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7" name="Object 541"/>
                <p:cNvGraphicFramePr>
                  <a:graphicFrameLocks noChangeAspect="1"/>
                </p:cNvGraphicFramePr>
                <p:nvPr/>
              </p:nvGraphicFramePr>
              <p:xfrm>
                <a:off x="2196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87" name="Clip" r:id="rId535" imgW="142555" imgH="142555" progId="MS_ClipArt_Gallery.2">
                        <p:embed/>
                      </p:oleObj>
                    </mc:Choice>
                    <mc:Fallback>
                      <p:oleObj name="Clip" r:id="rId5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8" name="Object 542"/>
                <p:cNvGraphicFramePr>
                  <a:graphicFrameLocks noChangeAspect="1"/>
                </p:cNvGraphicFramePr>
                <p:nvPr/>
              </p:nvGraphicFramePr>
              <p:xfrm>
                <a:off x="2074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88" name="Clip" r:id="rId536" imgW="142555" imgH="142555" progId="MS_ClipArt_Gallery.2">
                        <p:embed/>
                      </p:oleObj>
                    </mc:Choice>
                    <mc:Fallback>
                      <p:oleObj name="Clip" r:id="rId5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4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9" name="Object 543"/>
                <p:cNvGraphicFramePr>
                  <a:graphicFrameLocks noChangeAspect="1"/>
                </p:cNvGraphicFramePr>
                <p:nvPr/>
              </p:nvGraphicFramePr>
              <p:xfrm>
                <a:off x="226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89" name="Clip" r:id="rId537" imgW="142555" imgH="142555" progId="MS_ClipArt_Gallery.2">
                        <p:embed/>
                      </p:oleObj>
                    </mc:Choice>
                    <mc:Fallback>
                      <p:oleObj name="Clip" r:id="rId5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0" name="Object 544"/>
                <p:cNvGraphicFramePr>
                  <a:graphicFrameLocks noChangeAspect="1"/>
                </p:cNvGraphicFramePr>
                <p:nvPr/>
              </p:nvGraphicFramePr>
              <p:xfrm>
                <a:off x="2227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90" name="Clip" r:id="rId538" imgW="142555" imgH="142555" progId="MS_ClipArt_Gallery.2">
                        <p:embed/>
                      </p:oleObj>
                    </mc:Choice>
                    <mc:Fallback>
                      <p:oleObj name="Clip" r:id="rId5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1" name="Object 545"/>
                <p:cNvGraphicFramePr>
                  <a:graphicFrameLocks noChangeAspect="1"/>
                </p:cNvGraphicFramePr>
                <p:nvPr/>
              </p:nvGraphicFramePr>
              <p:xfrm>
                <a:off x="230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91" name="Clip" r:id="rId539" imgW="142555" imgH="142555" progId="MS_ClipArt_Gallery.2">
                        <p:embed/>
                      </p:oleObj>
                    </mc:Choice>
                    <mc:Fallback>
                      <p:oleObj name="Clip" r:id="rId5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2" name="Object 546"/>
                <p:cNvGraphicFramePr>
                  <a:graphicFrameLocks noChangeAspect="1"/>
                </p:cNvGraphicFramePr>
                <p:nvPr/>
              </p:nvGraphicFramePr>
              <p:xfrm>
                <a:off x="2238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92" name="Clip" r:id="rId540" imgW="142555" imgH="142555" progId="MS_ClipArt_Gallery.2">
                        <p:embed/>
                      </p:oleObj>
                    </mc:Choice>
                    <mc:Fallback>
                      <p:oleObj name="Clip" r:id="rId5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3" name="Object 547"/>
                <p:cNvGraphicFramePr>
                  <a:graphicFrameLocks noChangeAspect="1"/>
                </p:cNvGraphicFramePr>
                <p:nvPr/>
              </p:nvGraphicFramePr>
              <p:xfrm>
                <a:off x="2242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93" name="Clip" r:id="rId541" imgW="142555" imgH="142555" progId="MS_ClipArt_Gallery.2">
                        <p:embed/>
                      </p:oleObj>
                    </mc:Choice>
                    <mc:Fallback>
                      <p:oleObj name="Clip" r:id="rId5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4" name="Object 548"/>
                <p:cNvGraphicFramePr>
                  <a:graphicFrameLocks noChangeAspect="1"/>
                </p:cNvGraphicFramePr>
                <p:nvPr/>
              </p:nvGraphicFramePr>
              <p:xfrm>
                <a:off x="2222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94" name="Clip" r:id="rId542" imgW="142555" imgH="142555" progId="MS_ClipArt_Gallery.2">
                        <p:embed/>
                      </p:oleObj>
                    </mc:Choice>
                    <mc:Fallback>
                      <p:oleObj name="Clip" r:id="rId5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5" name="Object 549"/>
                <p:cNvGraphicFramePr>
                  <a:graphicFrameLocks noChangeAspect="1"/>
                </p:cNvGraphicFramePr>
                <p:nvPr/>
              </p:nvGraphicFramePr>
              <p:xfrm>
                <a:off x="222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95" name="Clip" r:id="rId543" imgW="142555" imgH="142555" progId="MS_ClipArt_Gallery.2">
                        <p:embed/>
                      </p:oleObj>
                    </mc:Choice>
                    <mc:Fallback>
                      <p:oleObj name="Clip" r:id="rId5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6" name="Object 550"/>
                <p:cNvGraphicFramePr>
                  <a:graphicFrameLocks noChangeAspect="1"/>
                </p:cNvGraphicFramePr>
                <p:nvPr/>
              </p:nvGraphicFramePr>
              <p:xfrm>
                <a:off x="231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96" name="Clip" r:id="rId544" imgW="142555" imgH="142555" progId="MS_ClipArt_Gallery.2">
                        <p:embed/>
                      </p:oleObj>
                    </mc:Choice>
                    <mc:Fallback>
                      <p:oleObj name="Clip" r:id="rId5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7" name="Object 551"/>
                <p:cNvGraphicFramePr>
                  <a:graphicFrameLocks noChangeAspect="1"/>
                </p:cNvGraphicFramePr>
                <p:nvPr/>
              </p:nvGraphicFramePr>
              <p:xfrm>
                <a:off x="214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97" name="Clip" r:id="rId545" imgW="142555" imgH="142555" progId="MS_ClipArt_Gallery.2">
                        <p:embed/>
                      </p:oleObj>
                    </mc:Choice>
                    <mc:Fallback>
                      <p:oleObj name="Clip" r:id="rId5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8" name="Object 552"/>
                <p:cNvGraphicFramePr>
                  <a:graphicFrameLocks noChangeAspect="1"/>
                </p:cNvGraphicFramePr>
                <p:nvPr/>
              </p:nvGraphicFramePr>
              <p:xfrm>
                <a:off x="2196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98" name="Clip" r:id="rId546" imgW="142555" imgH="142555" progId="MS_ClipArt_Gallery.2">
                        <p:embed/>
                      </p:oleObj>
                    </mc:Choice>
                    <mc:Fallback>
                      <p:oleObj name="Clip" r:id="rId5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9" name="Object 553"/>
                <p:cNvGraphicFramePr>
                  <a:graphicFrameLocks noChangeAspect="1"/>
                </p:cNvGraphicFramePr>
                <p:nvPr/>
              </p:nvGraphicFramePr>
              <p:xfrm>
                <a:off x="226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99" name="Clip" r:id="rId547" imgW="142555" imgH="142555" progId="MS_ClipArt_Gallery.2">
                        <p:embed/>
                      </p:oleObj>
                    </mc:Choice>
                    <mc:Fallback>
                      <p:oleObj name="Clip" r:id="rId5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0" name="Object 554"/>
                <p:cNvGraphicFramePr>
                  <a:graphicFrameLocks noChangeAspect="1"/>
                </p:cNvGraphicFramePr>
                <p:nvPr/>
              </p:nvGraphicFramePr>
              <p:xfrm>
                <a:off x="2253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00" name="Clip" r:id="rId548" imgW="142555" imgH="142555" progId="MS_ClipArt_Gallery.2">
                        <p:embed/>
                      </p:oleObj>
                    </mc:Choice>
                    <mc:Fallback>
                      <p:oleObj name="Clip" r:id="rId5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3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1" name="Object 555"/>
                <p:cNvGraphicFramePr>
                  <a:graphicFrameLocks noChangeAspect="1"/>
                </p:cNvGraphicFramePr>
                <p:nvPr/>
              </p:nvGraphicFramePr>
              <p:xfrm>
                <a:off x="2316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01" name="Clip" r:id="rId549" imgW="142555" imgH="142555" progId="MS_ClipArt_Gallery.2">
                        <p:embed/>
                      </p:oleObj>
                    </mc:Choice>
                    <mc:Fallback>
                      <p:oleObj name="Clip" r:id="rId5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2" name="Object 556"/>
                <p:cNvGraphicFramePr>
                  <a:graphicFrameLocks noChangeAspect="1"/>
                </p:cNvGraphicFramePr>
                <p:nvPr/>
              </p:nvGraphicFramePr>
              <p:xfrm>
                <a:off x="2300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02" name="Clip" r:id="rId550" imgW="142555" imgH="142555" progId="MS_ClipArt_Gallery.2">
                        <p:embed/>
                      </p:oleObj>
                    </mc:Choice>
                    <mc:Fallback>
                      <p:oleObj name="Clip" r:id="rId5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3" name="Object 557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03" name="Clip" r:id="rId551" imgW="142555" imgH="142555" progId="MS_ClipArt_Gallery.2">
                        <p:embed/>
                      </p:oleObj>
                    </mc:Choice>
                    <mc:Fallback>
                      <p:oleObj name="Clip" r:id="rId5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4" name="Object 558"/>
                <p:cNvGraphicFramePr>
                  <a:graphicFrameLocks noChangeAspect="1"/>
                </p:cNvGraphicFramePr>
                <p:nvPr/>
              </p:nvGraphicFramePr>
              <p:xfrm>
                <a:off x="232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04" name="Clip" r:id="rId552" imgW="142555" imgH="142555" progId="MS_ClipArt_Gallery.2">
                        <p:embed/>
                      </p:oleObj>
                    </mc:Choice>
                    <mc:Fallback>
                      <p:oleObj name="Clip" r:id="rId5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5" name="Object 559"/>
                <p:cNvGraphicFramePr>
                  <a:graphicFrameLocks noChangeAspect="1"/>
                </p:cNvGraphicFramePr>
                <p:nvPr/>
              </p:nvGraphicFramePr>
              <p:xfrm>
                <a:off x="2189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05" name="Clip" r:id="rId553" imgW="142555" imgH="142555" progId="MS_ClipArt_Gallery.2">
                        <p:embed/>
                      </p:oleObj>
                    </mc:Choice>
                    <mc:Fallback>
                      <p:oleObj name="Clip" r:id="rId5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6" name="Object 560"/>
                <p:cNvGraphicFramePr>
                  <a:graphicFrameLocks noChangeAspect="1"/>
                </p:cNvGraphicFramePr>
                <p:nvPr/>
              </p:nvGraphicFramePr>
              <p:xfrm>
                <a:off x="2242" y="17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06" name="Clip" r:id="rId554" imgW="142555" imgH="142555" progId="MS_ClipArt_Gallery.2">
                        <p:embed/>
                      </p:oleObj>
                    </mc:Choice>
                    <mc:Fallback>
                      <p:oleObj name="Clip" r:id="rId5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7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7" name="Object 561"/>
                <p:cNvGraphicFramePr>
                  <a:graphicFrameLocks noChangeAspect="1"/>
                </p:cNvGraphicFramePr>
                <p:nvPr/>
              </p:nvGraphicFramePr>
              <p:xfrm>
                <a:off x="230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07" name="Clip" r:id="rId555" imgW="142555" imgH="142555" progId="MS_ClipArt_Gallery.2">
                        <p:embed/>
                      </p:oleObj>
                    </mc:Choice>
                    <mc:Fallback>
                      <p:oleObj name="Clip" r:id="rId5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8" name="Object 562"/>
                <p:cNvGraphicFramePr>
                  <a:graphicFrameLocks noChangeAspect="1"/>
                </p:cNvGraphicFramePr>
                <p:nvPr/>
              </p:nvGraphicFramePr>
              <p:xfrm>
                <a:off x="2271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08" name="Clip" r:id="rId556" imgW="142555" imgH="142555" progId="MS_ClipArt_Gallery.2">
                        <p:embed/>
                      </p:oleObj>
                    </mc:Choice>
                    <mc:Fallback>
                      <p:oleObj name="Clip" r:id="rId5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9" name="Object 563"/>
                <p:cNvGraphicFramePr>
                  <a:graphicFrameLocks noChangeAspect="1"/>
                </p:cNvGraphicFramePr>
                <p:nvPr/>
              </p:nvGraphicFramePr>
              <p:xfrm>
                <a:off x="2216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09" name="Clip" r:id="rId557" imgW="142555" imgH="142555" progId="MS_ClipArt_Gallery.2">
                        <p:embed/>
                      </p:oleObj>
                    </mc:Choice>
                    <mc:Fallback>
                      <p:oleObj name="Clip" r:id="rId5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0" name="Object 564"/>
                <p:cNvGraphicFramePr>
                  <a:graphicFrameLocks noChangeAspect="1"/>
                </p:cNvGraphicFramePr>
                <p:nvPr/>
              </p:nvGraphicFramePr>
              <p:xfrm>
                <a:off x="1922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10" name="Clip" r:id="rId558" imgW="142555" imgH="142555" progId="MS_ClipArt_Gallery.2">
                        <p:embed/>
                      </p:oleObj>
                    </mc:Choice>
                    <mc:Fallback>
                      <p:oleObj name="Clip" r:id="rId5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1" name="Object 565"/>
                <p:cNvGraphicFramePr>
                  <a:graphicFrameLocks noChangeAspect="1"/>
                </p:cNvGraphicFramePr>
                <p:nvPr/>
              </p:nvGraphicFramePr>
              <p:xfrm>
                <a:off x="219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11" name="Clip" r:id="rId559" imgW="142555" imgH="142555" progId="MS_ClipArt_Gallery.2">
                        <p:embed/>
                      </p:oleObj>
                    </mc:Choice>
                    <mc:Fallback>
                      <p:oleObj name="Clip" r:id="rId5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2" name="Object 566"/>
                <p:cNvGraphicFramePr>
                  <a:graphicFrameLocks noChangeAspect="1"/>
                </p:cNvGraphicFramePr>
                <p:nvPr/>
              </p:nvGraphicFramePr>
              <p:xfrm>
                <a:off x="2142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12" name="Clip" r:id="rId560" imgW="142555" imgH="142555" progId="MS_ClipArt_Gallery.2">
                        <p:embed/>
                      </p:oleObj>
                    </mc:Choice>
                    <mc:Fallback>
                      <p:oleObj name="Clip" r:id="rId5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3" name="Object 567"/>
                <p:cNvGraphicFramePr>
                  <a:graphicFrameLocks noChangeAspect="1"/>
                </p:cNvGraphicFramePr>
                <p:nvPr/>
              </p:nvGraphicFramePr>
              <p:xfrm>
                <a:off x="2300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13" name="Clip" r:id="rId561" imgW="142555" imgH="142555" progId="MS_ClipArt_Gallery.2">
                        <p:embed/>
                      </p:oleObj>
                    </mc:Choice>
                    <mc:Fallback>
                      <p:oleObj name="Clip" r:id="rId5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4" name="Object 568"/>
                <p:cNvGraphicFramePr>
                  <a:graphicFrameLocks noChangeAspect="1"/>
                </p:cNvGraphicFramePr>
                <p:nvPr/>
              </p:nvGraphicFramePr>
              <p:xfrm>
                <a:off x="2302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14" name="Clip" r:id="rId562" imgW="142555" imgH="142555" progId="MS_ClipArt_Gallery.2">
                        <p:embed/>
                      </p:oleObj>
                    </mc:Choice>
                    <mc:Fallback>
                      <p:oleObj name="Clip" r:id="rId5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2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5" name="Object 569"/>
                <p:cNvGraphicFramePr>
                  <a:graphicFrameLocks noChangeAspect="1"/>
                </p:cNvGraphicFramePr>
                <p:nvPr/>
              </p:nvGraphicFramePr>
              <p:xfrm>
                <a:off x="2238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15" name="Clip" r:id="rId563" imgW="142555" imgH="142555" progId="MS_ClipArt_Gallery.2">
                        <p:embed/>
                      </p:oleObj>
                    </mc:Choice>
                    <mc:Fallback>
                      <p:oleObj name="Clip" r:id="rId5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6" name="Object 570"/>
                <p:cNvGraphicFramePr>
                  <a:graphicFrameLocks noChangeAspect="1"/>
                </p:cNvGraphicFramePr>
                <p:nvPr/>
              </p:nvGraphicFramePr>
              <p:xfrm>
                <a:off x="222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16" name="Clip" r:id="rId564" imgW="142555" imgH="142555" progId="MS_ClipArt_Gallery.2">
                        <p:embed/>
                      </p:oleObj>
                    </mc:Choice>
                    <mc:Fallback>
                      <p:oleObj name="Clip" r:id="rId5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7" name="Object 571"/>
                <p:cNvGraphicFramePr>
                  <a:graphicFrameLocks noChangeAspect="1"/>
                </p:cNvGraphicFramePr>
                <p:nvPr/>
              </p:nvGraphicFramePr>
              <p:xfrm>
                <a:off x="221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17" name="Clip" r:id="rId565" imgW="142555" imgH="142555" progId="MS_ClipArt_Gallery.2">
                        <p:embed/>
                      </p:oleObj>
                    </mc:Choice>
                    <mc:Fallback>
                      <p:oleObj name="Clip" r:id="rId5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8" name="Object 572"/>
                <p:cNvGraphicFramePr>
                  <a:graphicFrameLocks noChangeAspect="1"/>
                </p:cNvGraphicFramePr>
                <p:nvPr/>
              </p:nvGraphicFramePr>
              <p:xfrm>
                <a:off x="2012" y="16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18" name="Clip" r:id="rId566" imgW="142555" imgH="142555" progId="MS_ClipArt_Gallery.2">
                        <p:embed/>
                      </p:oleObj>
                    </mc:Choice>
                    <mc:Fallback>
                      <p:oleObj name="Clip" r:id="rId5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9" name="Object 573"/>
                <p:cNvGraphicFramePr>
                  <a:graphicFrameLocks noChangeAspect="1"/>
                </p:cNvGraphicFramePr>
                <p:nvPr/>
              </p:nvGraphicFramePr>
              <p:xfrm>
                <a:off x="20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19" name="Clip" r:id="rId567" imgW="142555" imgH="142555" progId="MS_ClipArt_Gallery.2">
                        <p:embed/>
                      </p:oleObj>
                    </mc:Choice>
                    <mc:Fallback>
                      <p:oleObj name="Clip" r:id="rId5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0" name="Object 574"/>
                <p:cNvGraphicFramePr>
                  <a:graphicFrameLocks noChangeAspect="1"/>
                </p:cNvGraphicFramePr>
                <p:nvPr/>
              </p:nvGraphicFramePr>
              <p:xfrm>
                <a:off x="2122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20" name="Clip" r:id="rId568" imgW="142555" imgH="142555" progId="MS_ClipArt_Gallery.2">
                        <p:embed/>
                      </p:oleObj>
                    </mc:Choice>
                    <mc:Fallback>
                      <p:oleObj name="Clip" r:id="rId5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2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1" name="Object 575"/>
                <p:cNvGraphicFramePr>
                  <a:graphicFrameLocks noChangeAspect="1"/>
                </p:cNvGraphicFramePr>
                <p:nvPr/>
              </p:nvGraphicFramePr>
              <p:xfrm>
                <a:off x="2118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21" name="Clip" r:id="rId569" imgW="142555" imgH="142555" progId="MS_ClipArt_Gallery.2">
                        <p:embed/>
                      </p:oleObj>
                    </mc:Choice>
                    <mc:Fallback>
                      <p:oleObj name="Clip" r:id="rId5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8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2" name="Object 576"/>
                <p:cNvGraphicFramePr>
                  <a:graphicFrameLocks noChangeAspect="1"/>
                </p:cNvGraphicFramePr>
                <p:nvPr/>
              </p:nvGraphicFramePr>
              <p:xfrm>
                <a:off x="2180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22" name="Clip" r:id="rId570" imgW="142555" imgH="142555" progId="MS_ClipArt_Gallery.2">
                        <p:embed/>
                      </p:oleObj>
                    </mc:Choice>
                    <mc:Fallback>
                      <p:oleObj name="Clip" r:id="rId5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3" name="Object 577"/>
                <p:cNvGraphicFramePr>
                  <a:graphicFrameLocks noChangeAspect="1"/>
                </p:cNvGraphicFramePr>
                <p:nvPr/>
              </p:nvGraphicFramePr>
              <p:xfrm>
                <a:off x="219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23" name="Clip" r:id="rId571" imgW="142555" imgH="142555" progId="MS_ClipArt_Gallery.2">
                        <p:embed/>
                      </p:oleObj>
                    </mc:Choice>
                    <mc:Fallback>
                      <p:oleObj name="Clip" r:id="rId5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4" name="Object 578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24" name="Clip" r:id="rId572" imgW="142555" imgH="142555" progId="MS_ClipArt_Gallery.2">
                        <p:embed/>
                      </p:oleObj>
                    </mc:Choice>
                    <mc:Fallback>
                      <p:oleObj name="Clip" r:id="rId5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5" name="Object 579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25" name="Clip" r:id="rId573" imgW="142555" imgH="142555" progId="MS_ClipArt_Gallery.2">
                        <p:embed/>
                      </p:oleObj>
                    </mc:Choice>
                    <mc:Fallback>
                      <p:oleObj name="Clip" r:id="rId5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6" name="Object 580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26" name="Clip" r:id="rId574" imgW="142555" imgH="142555" progId="MS_ClipArt_Gallery.2">
                        <p:embed/>
                      </p:oleObj>
                    </mc:Choice>
                    <mc:Fallback>
                      <p:oleObj name="Clip" r:id="rId5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7" name="Object 581"/>
                <p:cNvGraphicFramePr>
                  <a:graphicFrameLocks noChangeAspect="1"/>
                </p:cNvGraphicFramePr>
                <p:nvPr/>
              </p:nvGraphicFramePr>
              <p:xfrm>
                <a:off x="2147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27" name="Clip" r:id="rId575" imgW="142555" imgH="142555" progId="MS_ClipArt_Gallery.2">
                        <p:embed/>
                      </p:oleObj>
                    </mc:Choice>
                    <mc:Fallback>
                      <p:oleObj name="Clip" r:id="rId5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7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8" name="Object 582"/>
                <p:cNvGraphicFramePr>
                  <a:graphicFrameLocks noChangeAspect="1"/>
                </p:cNvGraphicFramePr>
                <p:nvPr/>
              </p:nvGraphicFramePr>
              <p:xfrm>
                <a:off x="20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28" name="Clip" r:id="rId576" imgW="142555" imgH="142555" progId="MS_ClipArt_Gallery.2">
                        <p:embed/>
                      </p:oleObj>
                    </mc:Choice>
                    <mc:Fallback>
                      <p:oleObj name="Clip" r:id="rId5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9" name="Object 583"/>
                <p:cNvGraphicFramePr>
                  <a:graphicFrameLocks noChangeAspect="1"/>
                </p:cNvGraphicFramePr>
                <p:nvPr/>
              </p:nvGraphicFramePr>
              <p:xfrm>
                <a:off x="2194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29" name="Clip" r:id="rId577" imgW="142555" imgH="142555" progId="MS_ClipArt_Gallery.2">
                        <p:embed/>
                      </p:oleObj>
                    </mc:Choice>
                    <mc:Fallback>
                      <p:oleObj name="Clip" r:id="rId5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0" name="Object 584"/>
                <p:cNvGraphicFramePr>
                  <a:graphicFrameLocks noChangeAspect="1"/>
                </p:cNvGraphicFramePr>
                <p:nvPr/>
              </p:nvGraphicFramePr>
              <p:xfrm>
                <a:off x="2078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30" name="Clip" r:id="rId578" imgW="142555" imgH="142555" progId="MS_ClipArt_Gallery.2">
                        <p:embed/>
                      </p:oleObj>
                    </mc:Choice>
                    <mc:Fallback>
                      <p:oleObj name="Clip" r:id="rId5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1" name="Object 585"/>
                <p:cNvGraphicFramePr>
                  <a:graphicFrameLocks noChangeAspect="1"/>
                </p:cNvGraphicFramePr>
                <p:nvPr/>
              </p:nvGraphicFramePr>
              <p:xfrm>
                <a:off x="2067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31" name="Clip" r:id="rId579" imgW="142555" imgH="142555" progId="MS_ClipArt_Gallery.2">
                        <p:embed/>
                      </p:oleObj>
                    </mc:Choice>
                    <mc:Fallback>
                      <p:oleObj name="Clip" r:id="rId5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" name="Object 586"/>
                <p:cNvGraphicFramePr>
                  <a:graphicFrameLocks noChangeAspect="1"/>
                </p:cNvGraphicFramePr>
                <p:nvPr/>
              </p:nvGraphicFramePr>
              <p:xfrm>
                <a:off x="2176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32" name="Clip" r:id="rId580" imgW="142555" imgH="142555" progId="MS_ClipArt_Gallery.2">
                        <p:embed/>
                      </p:oleObj>
                    </mc:Choice>
                    <mc:Fallback>
                      <p:oleObj name="Clip" r:id="rId5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3" name="Object 587"/>
                <p:cNvGraphicFramePr>
                  <a:graphicFrameLocks noChangeAspect="1"/>
                </p:cNvGraphicFramePr>
                <p:nvPr/>
              </p:nvGraphicFramePr>
              <p:xfrm>
                <a:off x="207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33" name="Clip" r:id="rId581" imgW="142555" imgH="142555" progId="MS_ClipArt_Gallery.2">
                        <p:embed/>
                      </p:oleObj>
                    </mc:Choice>
                    <mc:Fallback>
                      <p:oleObj name="Clip" r:id="rId5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4" name="Object 588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34" name="Clip" r:id="rId582" imgW="142555" imgH="142555" progId="MS_ClipArt_Gallery.2">
                        <p:embed/>
                      </p:oleObj>
                    </mc:Choice>
                    <mc:Fallback>
                      <p:oleObj name="Clip" r:id="rId5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5" name="Object 589"/>
                <p:cNvGraphicFramePr>
                  <a:graphicFrameLocks noChangeAspect="1"/>
                </p:cNvGraphicFramePr>
                <p:nvPr/>
              </p:nvGraphicFramePr>
              <p:xfrm>
                <a:off x="2194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35" name="Clip" r:id="rId583" imgW="142555" imgH="142555" progId="MS_ClipArt_Gallery.2">
                        <p:embed/>
                      </p:oleObj>
                    </mc:Choice>
                    <mc:Fallback>
                      <p:oleObj name="Clip" r:id="rId5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6" name="Object 590"/>
                <p:cNvGraphicFramePr>
                  <a:graphicFrameLocks noChangeAspect="1"/>
                </p:cNvGraphicFramePr>
                <p:nvPr/>
              </p:nvGraphicFramePr>
              <p:xfrm>
                <a:off x="21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36" name="Clip" r:id="rId584" imgW="142555" imgH="142555" progId="MS_ClipArt_Gallery.2">
                        <p:embed/>
                      </p:oleObj>
                    </mc:Choice>
                    <mc:Fallback>
                      <p:oleObj name="Clip" r:id="rId5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7" name="Object 591"/>
                <p:cNvGraphicFramePr>
                  <a:graphicFrameLocks noChangeAspect="1"/>
                </p:cNvGraphicFramePr>
                <p:nvPr/>
              </p:nvGraphicFramePr>
              <p:xfrm>
                <a:off x="2076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37" name="Clip" r:id="rId585" imgW="142555" imgH="142555" progId="MS_ClipArt_Gallery.2">
                        <p:embed/>
                      </p:oleObj>
                    </mc:Choice>
                    <mc:Fallback>
                      <p:oleObj name="Clip" r:id="rId5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8" name="Object 592"/>
                <p:cNvGraphicFramePr>
                  <a:graphicFrameLocks noChangeAspect="1"/>
                </p:cNvGraphicFramePr>
                <p:nvPr/>
              </p:nvGraphicFramePr>
              <p:xfrm>
                <a:off x="209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38" name="Clip" r:id="rId586" imgW="142555" imgH="142555" progId="MS_ClipArt_Gallery.2">
                        <p:embed/>
                      </p:oleObj>
                    </mc:Choice>
                    <mc:Fallback>
                      <p:oleObj name="Clip" r:id="rId5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9" name="Object 593"/>
                <p:cNvGraphicFramePr>
                  <a:graphicFrameLocks noChangeAspect="1"/>
                </p:cNvGraphicFramePr>
                <p:nvPr/>
              </p:nvGraphicFramePr>
              <p:xfrm>
                <a:off x="2078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39" name="Clip" r:id="rId587" imgW="142555" imgH="142555" progId="MS_ClipArt_Gallery.2">
                        <p:embed/>
                      </p:oleObj>
                    </mc:Choice>
                    <mc:Fallback>
                      <p:oleObj name="Clip" r:id="rId5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0" name="Object 594"/>
                <p:cNvGraphicFramePr>
                  <a:graphicFrameLocks noChangeAspect="1"/>
                </p:cNvGraphicFramePr>
                <p:nvPr/>
              </p:nvGraphicFramePr>
              <p:xfrm>
                <a:off x="2107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40" name="Clip" r:id="rId588" imgW="142555" imgH="142555" progId="MS_ClipArt_Gallery.2">
                        <p:embed/>
                      </p:oleObj>
                    </mc:Choice>
                    <mc:Fallback>
                      <p:oleObj name="Clip" r:id="rId5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1" name="Object 595"/>
                <p:cNvGraphicFramePr>
                  <a:graphicFrameLocks noChangeAspect="1"/>
                </p:cNvGraphicFramePr>
                <p:nvPr/>
              </p:nvGraphicFramePr>
              <p:xfrm>
                <a:off x="2105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41" name="Clip" r:id="rId589" imgW="142555" imgH="142555" progId="MS_ClipArt_Gallery.2">
                        <p:embed/>
                      </p:oleObj>
                    </mc:Choice>
                    <mc:Fallback>
                      <p:oleObj name="Clip" r:id="rId5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2" name="Object 596"/>
                <p:cNvGraphicFramePr>
                  <a:graphicFrameLocks noChangeAspect="1"/>
                </p:cNvGraphicFramePr>
                <p:nvPr/>
              </p:nvGraphicFramePr>
              <p:xfrm>
                <a:off x="2194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42" name="Clip" r:id="rId590" imgW="142555" imgH="142555" progId="MS_ClipArt_Gallery.2">
                        <p:embed/>
                      </p:oleObj>
                    </mc:Choice>
                    <mc:Fallback>
                      <p:oleObj name="Clip" r:id="rId5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3" name="Object 597"/>
                <p:cNvGraphicFramePr>
                  <a:graphicFrameLocks noChangeAspect="1"/>
                </p:cNvGraphicFramePr>
                <p:nvPr/>
              </p:nvGraphicFramePr>
              <p:xfrm>
                <a:off x="1951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43" name="Clip" r:id="rId591" imgW="142555" imgH="142555" progId="MS_ClipArt_Gallery.2">
                        <p:embed/>
                      </p:oleObj>
                    </mc:Choice>
                    <mc:Fallback>
                      <p:oleObj name="Clip" r:id="rId5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4" name="Object 598"/>
                <p:cNvGraphicFramePr>
                  <a:graphicFrameLocks noChangeAspect="1"/>
                </p:cNvGraphicFramePr>
                <p:nvPr/>
              </p:nvGraphicFramePr>
              <p:xfrm>
                <a:off x="2134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44" name="Clip" r:id="rId592" imgW="142555" imgH="142555" progId="MS_ClipArt_Gallery.2">
                        <p:embed/>
                      </p:oleObj>
                    </mc:Choice>
                    <mc:Fallback>
                      <p:oleObj name="Clip" r:id="rId5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5" name="Object 599"/>
                <p:cNvGraphicFramePr>
                  <a:graphicFrameLocks noChangeAspect="1"/>
                </p:cNvGraphicFramePr>
                <p:nvPr/>
              </p:nvGraphicFramePr>
              <p:xfrm>
                <a:off x="2165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45" name="Clip" r:id="rId593" imgW="142555" imgH="142555" progId="MS_ClipArt_Gallery.2">
                        <p:embed/>
                      </p:oleObj>
                    </mc:Choice>
                    <mc:Fallback>
                      <p:oleObj name="Clip" r:id="rId5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6" name="Object 600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46" name="Clip" r:id="rId594" imgW="142555" imgH="142555" progId="MS_ClipArt_Gallery.2">
                        <p:embed/>
                      </p:oleObj>
                    </mc:Choice>
                    <mc:Fallback>
                      <p:oleObj name="Clip" r:id="rId5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7" name="Object 601"/>
                <p:cNvGraphicFramePr>
                  <a:graphicFrameLocks noChangeAspect="1"/>
                </p:cNvGraphicFramePr>
                <p:nvPr/>
              </p:nvGraphicFramePr>
              <p:xfrm>
                <a:off x="2163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47" name="Clip" r:id="rId595" imgW="142555" imgH="142555" progId="MS_ClipArt_Gallery.2">
                        <p:embed/>
                      </p:oleObj>
                    </mc:Choice>
                    <mc:Fallback>
                      <p:oleObj name="Clip" r:id="rId5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3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8" name="Object 602"/>
                <p:cNvGraphicFramePr>
                  <a:graphicFrameLocks noChangeAspect="1"/>
                </p:cNvGraphicFramePr>
                <p:nvPr/>
              </p:nvGraphicFramePr>
              <p:xfrm>
                <a:off x="2036" y="15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48" name="Clip" r:id="rId596" imgW="142555" imgH="142555" progId="MS_ClipArt_Gallery.2">
                        <p:embed/>
                      </p:oleObj>
                    </mc:Choice>
                    <mc:Fallback>
                      <p:oleObj name="Clip" r:id="rId5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6" y="15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9" name="Object 603"/>
                <p:cNvGraphicFramePr>
                  <a:graphicFrameLocks noChangeAspect="1"/>
                </p:cNvGraphicFramePr>
                <p:nvPr/>
              </p:nvGraphicFramePr>
              <p:xfrm>
                <a:off x="211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49" name="Clip" r:id="rId597" imgW="142555" imgH="142555" progId="MS_ClipArt_Gallery.2">
                        <p:embed/>
                      </p:oleObj>
                    </mc:Choice>
                    <mc:Fallback>
                      <p:oleObj name="Clip" r:id="rId5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0" name="Object 604"/>
                <p:cNvGraphicFramePr>
                  <a:graphicFrameLocks noChangeAspect="1"/>
                </p:cNvGraphicFramePr>
                <p:nvPr/>
              </p:nvGraphicFramePr>
              <p:xfrm>
                <a:off x="2165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50" name="Clip" r:id="rId598" imgW="142555" imgH="142555" progId="MS_ClipArt_Gallery.2">
                        <p:embed/>
                      </p:oleObj>
                    </mc:Choice>
                    <mc:Fallback>
                      <p:oleObj name="Clip" r:id="rId5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1" name="Object 605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51" name="Clip" r:id="rId599" imgW="142555" imgH="142555" progId="MS_ClipArt_Gallery.2">
                        <p:embed/>
                      </p:oleObj>
                    </mc:Choice>
                    <mc:Fallback>
                      <p:oleObj name="Clip" r:id="rId5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2" name="Object 606"/>
                <p:cNvGraphicFramePr>
                  <a:graphicFrameLocks noChangeAspect="1"/>
                </p:cNvGraphicFramePr>
                <p:nvPr/>
              </p:nvGraphicFramePr>
              <p:xfrm>
                <a:off x="2011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52" name="Clip" r:id="rId600" imgW="142555" imgH="142555" progId="MS_ClipArt_Gallery.2">
                        <p:embed/>
                      </p:oleObj>
                    </mc:Choice>
                    <mc:Fallback>
                      <p:oleObj name="Clip" r:id="rId6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1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3" name="Object 607"/>
                <p:cNvGraphicFramePr>
                  <a:graphicFrameLocks noChangeAspect="1"/>
                </p:cNvGraphicFramePr>
                <p:nvPr/>
              </p:nvGraphicFramePr>
              <p:xfrm>
                <a:off x="2182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53" name="Clip" r:id="rId601" imgW="142555" imgH="142555" progId="MS_ClipArt_Gallery.2">
                        <p:embed/>
                      </p:oleObj>
                    </mc:Choice>
                    <mc:Fallback>
                      <p:oleObj name="Clip" r:id="rId6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4" name="Object 608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54" name="Clip" r:id="rId602" imgW="142555" imgH="142555" progId="MS_ClipArt_Gallery.2">
                        <p:embed/>
                      </p:oleObj>
                    </mc:Choice>
                    <mc:Fallback>
                      <p:oleObj name="Clip" r:id="rId6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5" name="Object 609"/>
                <p:cNvGraphicFramePr>
                  <a:graphicFrameLocks noChangeAspect="1"/>
                </p:cNvGraphicFramePr>
                <p:nvPr/>
              </p:nvGraphicFramePr>
              <p:xfrm>
                <a:off x="2134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55" name="Clip" r:id="rId603" imgW="142555" imgH="142555" progId="MS_ClipArt_Gallery.2">
                        <p:embed/>
                      </p:oleObj>
                    </mc:Choice>
                    <mc:Fallback>
                      <p:oleObj name="Clip" r:id="rId6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6" name="Object 610"/>
                <p:cNvGraphicFramePr>
                  <a:graphicFrameLocks noChangeAspect="1"/>
                </p:cNvGraphicFramePr>
                <p:nvPr/>
              </p:nvGraphicFramePr>
              <p:xfrm>
                <a:off x="2107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56" name="Clip" r:id="rId604" imgW="142555" imgH="142555" progId="MS_ClipArt_Gallery.2">
                        <p:embed/>
                      </p:oleObj>
                    </mc:Choice>
                    <mc:Fallback>
                      <p:oleObj name="Clip" r:id="rId6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7" name="Object 611"/>
                <p:cNvGraphicFramePr>
                  <a:graphicFrameLocks noChangeAspect="1"/>
                </p:cNvGraphicFramePr>
                <p:nvPr/>
              </p:nvGraphicFramePr>
              <p:xfrm>
                <a:off x="2165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57" name="Clip" r:id="rId605" imgW="142555" imgH="142555" progId="MS_ClipArt_Gallery.2">
                        <p:embed/>
                      </p:oleObj>
                    </mc:Choice>
                    <mc:Fallback>
                      <p:oleObj name="Clip" r:id="rId6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8" name="Object 612"/>
                <p:cNvGraphicFramePr>
                  <a:graphicFrameLocks noChangeAspect="1"/>
                </p:cNvGraphicFramePr>
                <p:nvPr/>
              </p:nvGraphicFramePr>
              <p:xfrm>
                <a:off x="21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58" name="Clip" r:id="rId606" imgW="142555" imgH="142555" progId="MS_ClipArt_Gallery.2">
                        <p:embed/>
                      </p:oleObj>
                    </mc:Choice>
                    <mc:Fallback>
                      <p:oleObj name="Clip" r:id="rId6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9" name="Object 613"/>
                <p:cNvGraphicFramePr>
                  <a:graphicFrameLocks noChangeAspect="1"/>
                </p:cNvGraphicFramePr>
                <p:nvPr/>
              </p:nvGraphicFramePr>
              <p:xfrm>
                <a:off x="2085" y="15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59" name="Clip" r:id="rId607" imgW="142555" imgH="142555" progId="MS_ClipArt_Gallery.2">
                        <p:embed/>
                      </p:oleObj>
                    </mc:Choice>
                    <mc:Fallback>
                      <p:oleObj name="Clip" r:id="rId6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5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0" name="Object 614"/>
                <p:cNvGraphicFramePr>
                  <a:graphicFrameLocks noChangeAspect="1"/>
                </p:cNvGraphicFramePr>
                <p:nvPr/>
              </p:nvGraphicFramePr>
              <p:xfrm>
                <a:off x="2078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60" name="Clip" r:id="rId608" imgW="142555" imgH="142555" progId="MS_ClipArt_Gallery.2">
                        <p:embed/>
                      </p:oleObj>
                    </mc:Choice>
                    <mc:Fallback>
                      <p:oleObj name="Clip" r:id="rId6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1" name="Object 615"/>
                <p:cNvGraphicFramePr>
                  <a:graphicFrameLocks noChangeAspect="1"/>
                </p:cNvGraphicFramePr>
                <p:nvPr/>
              </p:nvGraphicFramePr>
              <p:xfrm>
                <a:off x="210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61" name="Clip" r:id="rId609" imgW="142555" imgH="142555" progId="MS_ClipArt_Gallery.2">
                        <p:embed/>
                      </p:oleObj>
                    </mc:Choice>
                    <mc:Fallback>
                      <p:oleObj name="Clip" r:id="rId6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2" name="Object 616"/>
                <p:cNvGraphicFramePr>
                  <a:graphicFrameLocks noChangeAspect="1"/>
                </p:cNvGraphicFramePr>
                <p:nvPr/>
              </p:nvGraphicFramePr>
              <p:xfrm>
                <a:off x="1995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62" name="Clip" r:id="rId610" imgW="142555" imgH="142555" progId="MS_ClipArt_Gallery.2">
                        <p:embed/>
                      </p:oleObj>
                    </mc:Choice>
                    <mc:Fallback>
                      <p:oleObj name="Clip" r:id="rId6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5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3" name="Object 617"/>
                <p:cNvGraphicFramePr>
                  <a:graphicFrameLocks noChangeAspect="1"/>
                </p:cNvGraphicFramePr>
                <p:nvPr/>
              </p:nvGraphicFramePr>
              <p:xfrm>
                <a:off x="2236" y="16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63" name="Clip" r:id="rId611" imgW="142555" imgH="142555" progId="MS_ClipArt_Gallery.2">
                        <p:embed/>
                      </p:oleObj>
                    </mc:Choice>
                    <mc:Fallback>
                      <p:oleObj name="Clip" r:id="rId6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6" y="16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4" name="Object 618"/>
                <p:cNvGraphicFramePr>
                  <a:graphicFrameLocks noChangeAspect="1"/>
                </p:cNvGraphicFramePr>
                <p:nvPr/>
              </p:nvGraphicFramePr>
              <p:xfrm>
                <a:off x="2173" y="15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64" name="Clip" r:id="rId612" imgW="142555" imgH="142555" progId="MS_ClipArt_Gallery.2">
                        <p:embed/>
                      </p:oleObj>
                    </mc:Choice>
                    <mc:Fallback>
                      <p:oleObj name="Clip" r:id="rId6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3" y="15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5" name="Object 619"/>
                <p:cNvGraphicFramePr>
                  <a:graphicFrameLocks noChangeAspect="1"/>
                </p:cNvGraphicFramePr>
                <p:nvPr/>
              </p:nvGraphicFramePr>
              <p:xfrm>
                <a:off x="2231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65" name="Clip" r:id="rId613" imgW="142555" imgH="142555" progId="MS_ClipArt_Gallery.2">
                        <p:embed/>
                      </p:oleObj>
                    </mc:Choice>
                    <mc:Fallback>
                      <p:oleObj name="Clip" r:id="rId6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1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6" name="Object 620"/>
                <p:cNvGraphicFramePr>
                  <a:graphicFrameLocks noChangeAspect="1"/>
                </p:cNvGraphicFramePr>
                <p:nvPr/>
              </p:nvGraphicFramePr>
              <p:xfrm>
                <a:off x="2154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66" name="Clip" r:id="rId614" imgW="142555" imgH="142555" progId="MS_ClipArt_Gallery.2">
                        <p:embed/>
                      </p:oleObj>
                    </mc:Choice>
                    <mc:Fallback>
                      <p:oleObj name="Clip" r:id="rId6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7" name="Object 621"/>
                <p:cNvGraphicFramePr>
                  <a:graphicFrameLocks noChangeAspect="1"/>
                </p:cNvGraphicFramePr>
                <p:nvPr/>
              </p:nvGraphicFramePr>
              <p:xfrm>
                <a:off x="2151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67" name="Clip" r:id="rId615" imgW="142555" imgH="142555" progId="MS_ClipArt_Gallery.2">
                        <p:embed/>
                      </p:oleObj>
                    </mc:Choice>
                    <mc:Fallback>
                      <p:oleObj name="Clip" r:id="rId6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8" name="Object 622"/>
                <p:cNvGraphicFramePr>
                  <a:graphicFrameLocks noChangeAspect="1"/>
                </p:cNvGraphicFramePr>
                <p:nvPr/>
              </p:nvGraphicFramePr>
              <p:xfrm>
                <a:off x="2129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68" name="Clip" r:id="rId616" imgW="142555" imgH="142555" progId="MS_ClipArt_Gallery.2">
                        <p:embed/>
                      </p:oleObj>
                    </mc:Choice>
                    <mc:Fallback>
                      <p:oleObj name="Clip" r:id="rId6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9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9" name="Object 623"/>
                <p:cNvGraphicFramePr>
                  <a:graphicFrameLocks noChangeAspect="1"/>
                </p:cNvGraphicFramePr>
                <p:nvPr/>
              </p:nvGraphicFramePr>
              <p:xfrm>
                <a:off x="2135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69" name="Clip" r:id="rId617" imgW="142555" imgH="142555" progId="MS_ClipArt_Gallery.2">
                        <p:embed/>
                      </p:oleObj>
                    </mc:Choice>
                    <mc:Fallback>
                      <p:oleObj name="Clip" r:id="rId6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0" name="Object 624"/>
                <p:cNvGraphicFramePr>
                  <a:graphicFrameLocks noChangeAspect="1"/>
                </p:cNvGraphicFramePr>
                <p:nvPr/>
              </p:nvGraphicFramePr>
              <p:xfrm>
                <a:off x="2222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70" name="Clip" r:id="rId618" imgW="142555" imgH="142555" progId="MS_ClipArt_Gallery.2">
                        <p:embed/>
                      </p:oleObj>
                    </mc:Choice>
                    <mc:Fallback>
                      <p:oleObj name="Clip" r:id="rId6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1" name="Object 625"/>
                <p:cNvGraphicFramePr>
                  <a:graphicFrameLocks noChangeAspect="1"/>
                </p:cNvGraphicFramePr>
                <p:nvPr/>
              </p:nvGraphicFramePr>
              <p:xfrm>
                <a:off x="2005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71" name="Clip" r:id="rId619" imgW="142555" imgH="142555" progId="MS_ClipArt_Gallery.2">
                        <p:embed/>
                      </p:oleObj>
                    </mc:Choice>
                    <mc:Fallback>
                      <p:oleObj name="Clip" r:id="rId6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2" name="Object 626"/>
                <p:cNvGraphicFramePr>
                  <a:graphicFrameLocks noChangeAspect="1"/>
                </p:cNvGraphicFramePr>
                <p:nvPr/>
              </p:nvGraphicFramePr>
              <p:xfrm>
                <a:off x="210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72" name="Clip" r:id="rId620" imgW="142555" imgH="142555" progId="MS_ClipArt_Gallery.2">
                        <p:embed/>
                      </p:oleObj>
                    </mc:Choice>
                    <mc:Fallback>
                      <p:oleObj name="Clip" r:id="rId6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3" name="Object 627"/>
                <p:cNvGraphicFramePr>
                  <a:graphicFrameLocks noChangeAspect="1"/>
                </p:cNvGraphicFramePr>
                <p:nvPr/>
              </p:nvGraphicFramePr>
              <p:xfrm>
                <a:off x="2271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73" name="Clip" r:id="rId621" imgW="142555" imgH="142555" progId="MS_ClipArt_Gallery.2">
                        <p:embed/>
                      </p:oleObj>
                    </mc:Choice>
                    <mc:Fallback>
                      <p:oleObj name="Clip" r:id="rId6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4" name="Object 628"/>
                <p:cNvGraphicFramePr>
                  <a:graphicFrameLocks noChangeAspect="1"/>
                </p:cNvGraphicFramePr>
                <p:nvPr/>
              </p:nvGraphicFramePr>
              <p:xfrm>
                <a:off x="2142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74" name="Clip" r:id="rId622" imgW="142555" imgH="142555" progId="MS_ClipArt_Gallery.2">
                        <p:embed/>
                      </p:oleObj>
                    </mc:Choice>
                    <mc:Fallback>
                      <p:oleObj name="Clip" r:id="rId6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5" name="Object 629"/>
                <p:cNvGraphicFramePr>
                  <a:graphicFrameLocks noChangeAspect="1"/>
                </p:cNvGraphicFramePr>
                <p:nvPr/>
              </p:nvGraphicFramePr>
              <p:xfrm>
                <a:off x="2229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75" name="Clip" r:id="rId623" imgW="142555" imgH="142555" progId="MS_ClipArt_Gallery.2">
                        <p:embed/>
                      </p:oleObj>
                    </mc:Choice>
                    <mc:Fallback>
                      <p:oleObj name="Clip" r:id="rId6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6" name="Object 630"/>
                <p:cNvGraphicFramePr>
                  <a:graphicFrameLocks noChangeAspect="1"/>
                </p:cNvGraphicFramePr>
                <p:nvPr/>
              </p:nvGraphicFramePr>
              <p:xfrm>
                <a:off x="220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76" name="Clip" r:id="rId624" imgW="142555" imgH="142555" progId="MS_ClipArt_Gallery.2">
                        <p:embed/>
                      </p:oleObj>
                    </mc:Choice>
                    <mc:Fallback>
                      <p:oleObj name="Clip" r:id="rId6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7" name="Object 631"/>
                <p:cNvGraphicFramePr>
                  <a:graphicFrameLocks noChangeAspect="1"/>
                </p:cNvGraphicFramePr>
                <p:nvPr/>
              </p:nvGraphicFramePr>
              <p:xfrm>
                <a:off x="219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77" name="Clip" r:id="rId625" imgW="142555" imgH="142555" progId="MS_ClipArt_Gallery.2">
                        <p:embed/>
                      </p:oleObj>
                    </mc:Choice>
                    <mc:Fallback>
                      <p:oleObj name="Clip" r:id="rId6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8" name="Object 632"/>
                <p:cNvGraphicFramePr>
                  <a:graphicFrameLocks noChangeAspect="1"/>
                </p:cNvGraphicFramePr>
                <p:nvPr/>
              </p:nvGraphicFramePr>
              <p:xfrm>
                <a:off x="2234" y="16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78" name="Clip" r:id="rId626" imgW="142555" imgH="142555" progId="MS_ClipArt_Gallery.2">
                        <p:embed/>
                      </p:oleObj>
                    </mc:Choice>
                    <mc:Fallback>
                      <p:oleObj name="Clip" r:id="rId6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4" y="16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9" name="Object 633"/>
                <p:cNvGraphicFramePr>
                  <a:graphicFrameLocks noChangeAspect="1"/>
                </p:cNvGraphicFramePr>
                <p:nvPr/>
              </p:nvGraphicFramePr>
              <p:xfrm>
                <a:off x="214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79" name="Clip" r:id="rId627" imgW="142555" imgH="142555" progId="MS_ClipArt_Gallery.2">
                        <p:embed/>
                      </p:oleObj>
                    </mc:Choice>
                    <mc:Fallback>
                      <p:oleObj name="Clip" r:id="rId6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0" name="Object 634"/>
                <p:cNvGraphicFramePr>
                  <a:graphicFrameLocks noChangeAspect="1"/>
                </p:cNvGraphicFramePr>
                <p:nvPr/>
              </p:nvGraphicFramePr>
              <p:xfrm>
                <a:off x="2213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80" name="Clip" r:id="rId628" imgW="142555" imgH="142555" progId="MS_ClipArt_Gallery.2">
                        <p:embed/>
                      </p:oleObj>
                    </mc:Choice>
                    <mc:Fallback>
                      <p:oleObj name="Clip" r:id="rId6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1" name="Object 635"/>
                <p:cNvGraphicFramePr>
                  <a:graphicFrameLocks noChangeAspect="1"/>
                </p:cNvGraphicFramePr>
                <p:nvPr/>
              </p:nvGraphicFramePr>
              <p:xfrm>
                <a:off x="2093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81" name="Clip" r:id="rId629" imgW="142555" imgH="142555" progId="MS_ClipArt_Gallery.2">
                        <p:embed/>
                      </p:oleObj>
                    </mc:Choice>
                    <mc:Fallback>
                      <p:oleObj name="Clip" r:id="rId6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2" name="Object 636"/>
                <p:cNvGraphicFramePr>
                  <a:graphicFrameLocks noChangeAspect="1"/>
                </p:cNvGraphicFramePr>
                <p:nvPr/>
              </p:nvGraphicFramePr>
              <p:xfrm>
                <a:off x="2176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82" name="Clip" r:id="rId630" imgW="142555" imgH="142555" progId="MS_ClipArt_Gallery.2">
                        <p:embed/>
                      </p:oleObj>
                    </mc:Choice>
                    <mc:Fallback>
                      <p:oleObj name="Clip" r:id="rId6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3" name="Object 637"/>
                <p:cNvGraphicFramePr>
                  <a:graphicFrameLocks noChangeAspect="1"/>
                </p:cNvGraphicFramePr>
                <p:nvPr/>
              </p:nvGraphicFramePr>
              <p:xfrm>
                <a:off x="210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83" name="Clip" r:id="rId631" imgW="142555" imgH="142555" progId="MS_ClipArt_Gallery.2">
                        <p:embed/>
                      </p:oleObj>
                    </mc:Choice>
                    <mc:Fallback>
                      <p:oleObj name="Clip" r:id="rId6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4" name="Object 638"/>
                <p:cNvGraphicFramePr>
                  <a:graphicFrameLocks noChangeAspect="1"/>
                </p:cNvGraphicFramePr>
                <p:nvPr/>
              </p:nvGraphicFramePr>
              <p:xfrm>
                <a:off x="2229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84" name="Clip" r:id="rId632" imgW="142555" imgH="142555" progId="MS_ClipArt_Gallery.2">
                        <p:embed/>
                      </p:oleObj>
                    </mc:Choice>
                    <mc:Fallback>
                      <p:oleObj name="Clip" r:id="rId6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5" name="Object 639"/>
                <p:cNvGraphicFramePr>
                  <a:graphicFrameLocks noChangeAspect="1"/>
                </p:cNvGraphicFramePr>
                <p:nvPr/>
              </p:nvGraphicFramePr>
              <p:xfrm>
                <a:off x="210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85" name="Clip" r:id="rId633" imgW="142555" imgH="142555" progId="MS_ClipArt_Gallery.2">
                        <p:embed/>
                      </p:oleObj>
                    </mc:Choice>
                    <mc:Fallback>
                      <p:oleObj name="Clip" r:id="rId6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6" name="Object 640"/>
                <p:cNvGraphicFramePr>
                  <a:graphicFrameLocks noChangeAspect="1"/>
                </p:cNvGraphicFramePr>
                <p:nvPr/>
              </p:nvGraphicFramePr>
              <p:xfrm>
                <a:off x="2012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86" name="Clip" r:id="rId634" imgW="142555" imgH="142555" progId="MS_ClipArt_Gallery.2">
                        <p:embed/>
                      </p:oleObj>
                    </mc:Choice>
                    <mc:Fallback>
                      <p:oleObj name="Clip" r:id="rId6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7" name="Object 641"/>
                <p:cNvGraphicFramePr>
                  <a:graphicFrameLocks noChangeAspect="1"/>
                </p:cNvGraphicFramePr>
                <p:nvPr/>
              </p:nvGraphicFramePr>
              <p:xfrm>
                <a:off x="2233" y="159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87" name="Clip" r:id="rId635" imgW="142555" imgH="142555" progId="MS_ClipArt_Gallery.2">
                        <p:embed/>
                      </p:oleObj>
                    </mc:Choice>
                    <mc:Fallback>
                      <p:oleObj name="Clip" r:id="rId6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3" y="159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8" name="Object 642"/>
                <p:cNvGraphicFramePr>
                  <a:graphicFrameLocks noChangeAspect="1"/>
                </p:cNvGraphicFramePr>
                <p:nvPr/>
              </p:nvGraphicFramePr>
              <p:xfrm>
                <a:off x="2267" y="15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88" name="Clip" r:id="rId636" imgW="142555" imgH="142555" progId="MS_ClipArt_Gallery.2">
                        <p:embed/>
                      </p:oleObj>
                    </mc:Choice>
                    <mc:Fallback>
                      <p:oleObj name="Clip" r:id="rId6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5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9" name="Object 643"/>
                <p:cNvGraphicFramePr>
                  <a:graphicFrameLocks noChangeAspect="1"/>
                </p:cNvGraphicFramePr>
                <p:nvPr/>
              </p:nvGraphicFramePr>
              <p:xfrm>
                <a:off x="21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89" name="Clip" r:id="rId637" imgW="142555" imgH="142555" progId="MS_ClipArt_Gallery.2">
                        <p:embed/>
                      </p:oleObj>
                    </mc:Choice>
                    <mc:Fallback>
                      <p:oleObj name="Clip" r:id="rId6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0" name="Object 644"/>
                <p:cNvGraphicFramePr>
                  <a:graphicFrameLocks noChangeAspect="1"/>
                </p:cNvGraphicFramePr>
                <p:nvPr/>
              </p:nvGraphicFramePr>
              <p:xfrm>
                <a:off x="213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90" name="Clip" r:id="rId638" imgW="142555" imgH="142555" progId="MS_ClipArt_Gallery.2">
                        <p:embed/>
                      </p:oleObj>
                    </mc:Choice>
                    <mc:Fallback>
                      <p:oleObj name="Clip" r:id="rId6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1" name="Object 645"/>
                <p:cNvGraphicFramePr>
                  <a:graphicFrameLocks noChangeAspect="1"/>
                </p:cNvGraphicFramePr>
                <p:nvPr/>
              </p:nvGraphicFramePr>
              <p:xfrm>
                <a:off x="2106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91" name="Clip" r:id="rId639" imgW="142555" imgH="142555" progId="MS_ClipArt_Gallery.2">
                        <p:embed/>
                      </p:oleObj>
                    </mc:Choice>
                    <mc:Fallback>
                      <p:oleObj name="Clip" r:id="rId6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6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2" name="Object 646"/>
                <p:cNvGraphicFramePr>
                  <a:graphicFrameLocks noChangeAspect="1"/>
                </p:cNvGraphicFramePr>
                <p:nvPr/>
              </p:nvGraphicFramePr>
              <p:xfrm>
                <a:off x="226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92" name="Clip" r:id="rId640" imgW="142555" imgH="142555" progId="MS_ClipArt_Gallery.2">
                        <p:embed/>
                      </p:oleObj>
                    </mc:Choice>
                    <mc:Fallback>
                      <p:oleObj name="Clip" r:id="rId6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349" name="Line 647"/>
            <p:cNvSpPr>
              <a:spLocks noChangeShapeType="1"/>
            </p:cNvSpPr>
            <p:nvPr/>
          </p:nvSpPr>
          <p:spPr bwMode="auto">
            <a:xfrm>
              <a:off x="869" y="1050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668" name="Group 648"/>
          <p:cNvGrpSpPr>
            <a:grpSpLocks/>
          </p:cNvGrpSpPr>
          <p:nvPr/>
        </p:nvGrpSpPr>
        <p:grpSpPr bwMode="auto">
          <a:xfrm>
            <a:off x="2646363" y="966675"/>
            <a:ext cx="1081087" cy="1173163"/>
            <a:chOff x="1667" y="720"/>
            <a:chExt cx="681" cy="739"/>
          </a:xfrm>
        </p:grpSpPr>
        <p:sp>
          <p:nvSpPr>
            <p:cNvPr id="669" name="Line 649"/>
            <p:cNvSpPr>
              <a:spLocks noChangeShapeType="1"/>
            </p:cNvSpPr>
            <p:nvPr/>
          </p:nvSpPr>
          <p:spPr bwMode="auto">
            <a:xfrm>
              <a:off x="1667" y="1048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670" name="Group 650"/>
            <p:cNvGrpSpPr>
              <a:grpSpLocks/>
            </p:cNvGrpSpPr>
            <p:nvPr/>
          </p:nvGrpSpPr>
          <p:grpSpPr bwMode="auto">
            <a:xfrm>
              <a:off x="1768" y="720"/>
              <a:ext cx="580" cy="739"/>
              <a:chOff x="1768" y="720"/>
              <a:chExt cx="580" cy="739"/>
            </a:xfrm>
          </p:grpSpPr>
          <p:grpSp>
            <p:nvGrpSpPr>
              <p:cNvPr id="671" name="Group 651"/>
              <p:cNvGrpSpPr>
                <a:grpSpLocks/>
              </p:cNvGrpSpPr>
              <p:nvPr/>
            </p:nvGrpSpPr>
            <p:grpSpPr bwMode="auto">
              <a:xfrm>
                <a:off x="1920" y="768"/>
                <a:ext cx="299" cy="422"/>
                <a:chOff x="2698" y="1303"/>
                <a:chExt cx="374" cy="526"/>
              </a:xfrm>
            </p:grpSpPr>
            <p:graphicFrame>
              <p:nvGraphicFramePr>
                <p:cNvPr id="674" name="Object 652"/>
                <p:cNvGraphicFramePr>
                  <a:graphicFrameLocks noChangeAspect="1"/>
                </p:cNvGraphicFramePr>
                <p:nvPr/>
              </p:nvGraphicFramePr>
              <p:xfrm>
                <a:off x="2806" y="16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93" name="Clip" r:id="rId641" imgW="142555" imgH="142555" progId="MS_ClipArt_Gallery.2">
                        <p:embed/>
                      </p:oleObj>
                    </mc:Choice>
                    <mc:Fallback>
                      <p:oleObj name="Clip" r:id="rId6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5" name="Object 653"/>
                <p:cNvGraphicFramePr>
                  <a:graphicFrameLocks noChangeAspect="1"/>
                </p:cNvGraphicFramePr>
                <p:nvPr/>
              </p:nvGraphicFramePr>
              <p:xfrm>
                <a:off x="2847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94" name="Clip" r:id="rId642" imgW="142555" imgH="142555" progId="MS_ClipArt_Gallery.2">
                        <p:embed/>
                      </p:oleObj>
                    </mc:Choice>
                    <mc:Fallback>
                      <p:oleObj name="Clip" r:id="rId6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6" name="Object 654"/>
                <p:cNvGraphicFramePr>
                  <a:graphicFrameLocks noChangeAspect="1"/>
                </p:cNvGraphicFramePr>
                <p:nvPr/>
              </p:nvGraphicFramePr>
              <p:xfrm>
                <a:off x="2740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95" name="Clip" r:id="rId643" imgW="142555" imgH="142555" progId="MS_ClipArt_Gallery.2">
                        <p:embed/>
                      </p:oleObj>
                    </mc:Choice>
                    <mc:Fallback>
                      <p:oleObj name="Clip" r:id="rId6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7" name="Object 655"/>
                <p:cNvGraphicFramePr>
                  <a:graphicFrameLocks noChangeAspect="1"/>
                </p:cNvGraphicFramePr>
                <p:nvPr/>
              </p:nvGraphicFramePr>
              <p:xfrm>
                <a:off x="2874" y="17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96" name="Clip" r:id="rId644" imgW="142555" imgH="142555" progId="MS_ClipArt_Gallery.2">
                        <p:embed/>
                      </p:oleObj>
                    </mc:Choice>
                    <mc:Fallback>
                      <p:oleObj name="Clip" r:id="rId6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4" y="17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8" name="Object 656"/>
                <p:cNvGraphicFramePr>
                  <a:graphicFrameLocks noChangeAspect="1"/>
                </p:cNvGraphicFramePr>
                <p:nvPr/>
              </p:nvGraphicFramePr>
              <p:xfrm>
                <a:off x="2863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97" name="Clip" r:id="rId645" imgW="142555" imgH="142555" progId="MS_ClipArt_Gallery.2">
                        <p:embed/>
                      </p:oleObj>
                    </mc:Choice>
                    <mc:Fallback>
                      <p:oleObj name="Clip" r:id="rId6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9" name="Object 657"/>
                <p:cNvGraphicFramePr>
                  <a:graphicFrameLocks noChangeAspect="1"/>
                </p:cNvGraphicFramePr>
                <p:nvPr/>
              </p:nvGraphicFramePr>
              <p:xfrm>
                <a:off x="2767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98" name="Clip" r:id="rId646" imgW="142555" imgH="142555" progId="MS_ClipArt_Gallery.2">
                        <p:embed/>
                      </p:oleObj>
                    </mc:Choice>
                    <mc:Fallback>
                      <p:oleObj name="Clip" r:id="rId6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7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0" name="Object 658"/>
                <p:cNvGraphicFramePr>
                  <a:graphicFrameLocks noChangeAspect="1"/>
                </p:cNvGraphicFramePr>
                <p:nvPr/>
              </p:nvGraphicFramePr>
              <p:xfrm>
                <a:off x="288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99" name="Clip" r:id="rId647" imgW="142555" imgH="142555" progId="MS_ClipArt_Gallery.2">
                        <p:embed/>
                      </p:oleObj>
                    </mc:Choice>
                    <mc:Fallback>
                      <p:oleObj name="Clip" r:id="rId6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1" name="Object 659"/>
                <p:cNvGraphicFramePr>
                  <a:graphicFrameLocks noChangeAspect="1"/>
                </p:cNvGraphicFramePr>
                <p:nvPr/>
              </p:nvGraphicFramePr>
              <p:xfrm>
                <a:off x="293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00" name="Clip" r:id="rId648" imgW="142555" imgH="142555" progId="MS_ClipArt_Gallery.2">
                        <p:embed/>
                      </p:oleObj>
                    </mc:Choice>
                    <mc:Fallback>
                      <p:oleObj name="Clip" r:id="rId6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2" name="Object 660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01" name="Clip" r:id="rId649" imgW="142555" imgH="142555" progId="MS_ClipArt_Gallery.2">
                        <p:embed/>
                      </p:oleObj>
                    </mc:Choice>
                    <mc:Fallback>
                      <p:oleObj name="Clip" r:id="rId6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3" name="Object 661"/>
                <p:cNvGraphicFramePr>
                  <a:graphicFrameLocks noChangeAspect="1"/>
                </p:cNvGraphicFramePr>
                <p:nvPr/>
              </p:nvGraphicFramePr>
              <p:xfrm>
                <a:off x="2906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02" name="Clip" r:id="rId650" imgW="142555" imgH="142555" progId="MS_ClipArt_Gallery.2">
                        <p:embed/>
                      </p:oleObj>
                    </mc:Choice>
                    <mc:Fallback>
                      <p:oleObj name="Clip" r:id="rId6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6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4" name="Object 662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03" name="Clip" r:id="rId651" imgW="142555" imgH="142555" progId="MS_ClipArt_Gallery.2">
                        <p:embed/>
                      </p:oleObj>
                    </mc:Choice>
                    <mc:Fallback>
                      <p:oleObj name="Clip" r:id="rId6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5" name="Object 663"/>
                <p:cNvGraphicFramePr>
                  <a:graphicFrameLocks noChangeAspect="1"/>
                </p:cNvGraphicFramePr>
                <p:nvPr/>
              </p:nvGraphicFramePr>
              <p:xfrm>
                <a:off x="2809" y="15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04" name="Clip" r:id="rId652" imgW="142555" imgH="142555" progId="MS_ClipArt_Gallery.2">
                        <p:embed/>
                      </p:oleObj>
                    </mc:Choice>
                    <mc:Fallback>
                      <p:oleObj name="Clip" r:id="rId6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5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6" name="Object 664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05" name="Clip" r:id="rId653" imgW="142555" imgH="142555" progId="MS_ClipArt_Gallery.2">
                        <p:embed/>
                      </p:oleObj>
                    </mc:Choice>
                    <mc:Fallback>
                      <p:oleObj name="Clip" r:id="rId6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7" name="Object 665"/>
                <p:cNvGraphicFramePr>
                  <a:graphicFrameLocks noChangeAspect="1"/>
                </p:cNvGraphicFramePr>
                <p:nvPr/>
              </p:nvGraphicFramePr>
              <p:xfrm>
                <a:off x="2836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06" name="Clip" r:id="rId654" imgW="142555" imgH="142555" progId="MS_ClipArt_Gallery.2">
                        <p:embed/>
                      </p:oleObj>
                    </mc:Choice>
                    <mc:Fallback>
                      <p:oleObj name="Clip" r:id="rId6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8" name="Object 666"/>
                <p:cNvGraphicFramePr>
                  <a:graphicFrameLocks noChangeAspect="1"/>
                </p:cNvGraphicFramePr>
                <p:nvPr/>
              </p:nvGraphicFramePr>
              <p:xfrm>
                <a:off x="2914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07" name="Clip" r:id="rId655" imgW="142555" imgH="142555" progId="MS_ClipArt_Gallery.2">
                        <p:embed/>
                      </p:oleObj>
                    </mc:Choice>
                    <mc:Fallback>
                      <p:oleObj name="Clip" r:id="rId6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4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9" name="Object 667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08" name="Clip" r:id="rId656" imgW="142555" imgH="142555" progId="MS_ClipArt_Gallery.2">
                        <p:embed/>
                      </p:oleObj>
                    </mc:Choice>
                    <mc:Fallback>
                      <p:oleObj name="Clip" r:id="rId6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0" name="Object 668"/>
                <p:cNvGraphicFramePr>
                  <a:graphicFrameLocks noChangeAspect="1"/>
                </p:cNvGraphicFramePr>
                <p:nvPr/>
              </p:nvGraphicFramePr>
              <p:xfrm>
                <a:off x="2817" y="15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09" name="Clip" r:id="rId657" imgW="142555" imgH="142555" progId="MS_ClipArt_Gallery.2">
                        <p:embed/>
                      </p:oleObj>
                    </mc:Choice>
                    <mc:Fallback>
                      <p:oleObj name="Clip" r:id="rId6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1" name="Object 669"/>
                <p:cNvGraphicFramePr>
                  <a:graphicFrameLocks noChangeAspect="1"/>
                </p:cNvGraphicFramePr>
                <p:nvPr/>
              </p:nvGraphicFramePr>
              <p:xfrm>
                <a:off x="2733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10" name="Clip" r:id="rId658" imgW="142555" imgH="142555" progId="MS_ClipArt_Gallery.2">
                        <p:embed/>
                      </p:oleObj>
                    </mc:Choice>
                    <mc:Fallback>
                      <p:oleObj name="Clip" r:id="rId6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2" name="Object 670"/>
                <p:cNvGraphicFramePr>
                  <a:graphicFrameLocks noChangeAspect="1"/>
                </p:cNvGraphicFramePr>
                <p:nvPr/>
              </p:nvGraphicFramePr>
              <p:xfrm>
                <a:off x="27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11" name="Clip" r:id="rId659" imgW="142555" imgH="142555" progId="MS_ClipArt_Gallery.2">
                        <p:embed/>
                      </p:oleObj>
                    </mc:Choice>
                    <mc:Fallback>
                      <p:oleObj name="Clip" r:id="rId6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3" name="Object 671"/>
                <p:cNvGraphicFramePr>
                  <a:graphicFrameLocks noChangeAspect="1"/>
                </p:cNvGraphicFramePr>
                <p:nvPr/>
              </p:nvGraphicFramePr>
              <p:xfrm>
                <a:off x="277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12" name="Clip" r:id="rId660" imgW="142555" imgH="142555" progId="MS_ClipArt_Gallery.2">
                        <p:embed/>
                      </p:oleObj>
                    </mc:Choice>
                    <mc:Fallback>
                      <p:oleObj name="Clip" r:id="rId6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4" name="Object 672"/>
                <p:cNvGraphicFramePr>
                  <a:graphicFrameLocks noChangeAspect="1"/>
                </p:cNvGraphicFramePr>
                <p:nvPr/>
              </p:nvGraphicFramePr>
              <p:xfrm>
                <a:off x="277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13" name="Clip" r:id="rId661" imgW="142555" imgH="142555" progId="MS_ClipArt_Gallery.2">
                        <p:embed/>
                      </p:oleObj>
                    </mc:Choice>
                    <mc:Fallback>
                      <p:oleObj name="Clip" r:id="rId6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5" name="Object 673"/>
                <p:cNvGraphicFramePr>
                  <a:graphicFrameLocks noChangeAspect="1"/>
                </p:cNvGraphicFramePr>
                <p:nvPr/>
              </p:nvGraphicFramePr>
              <p:xfrm>
                <a:off x="2835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14" name="Clip" r:id="rId662" imgW="142555" imgH="142555" progId="MS_ClipArt_Gallery.2">
                        <p:embed/>
                      </p:oleObj>
                    </mc:Choice>
                    <mc:Fallback>
                      <p:oleObj name="Clip" r:id="rId6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6" name="Object 674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15" name="Clip" r:id="rId663" imgW="142555" imgH="142555" progId="MS_ClipArt_Gallery.2">
                        <p:embed/>
                      </p:oleObj>
                    </mc:Choice>
                    <mc:Fallback>
                      <p:oleObj name="Clip" r:id="rId6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7" name="Object 675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16" name="Clip" r:id="rId664" imgW="142555" imgH="142555" progId="MS_ClipArt_Gallery.2">
                        <p:embed/>
                      </p:oleObj>
                    </mc:Choice>
                    <mc:Fallback>
                      <p:oleObj name="Clip" r:id="rId6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8" name="Object 676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17" name="Clip" r:id="rId665" imgW="142555" imgH="142555" progId="MS_ClipArt_Gallery.2">
                        <p:embed/>
                      </p:oleObj>
                    </mc:Choice>
                    <mc:Fallback>
                      <p:oleObj name="Clip" r:id="rId6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9" name="Object 677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18" name="Clip" r:id="rId666" imgW="142555" imgH="142555" progId="MS_ClipArt_Gallery.2">
                        <p:embed/>
                      </p:oleObj>
                    </mc:Choice>
                    <mc:Fallback>
                      <p:oleObj name="Clip" r:id="rId6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0" name="Object 678"/>
                <p:cNvGraphicFramePr>
                  <a:graphicFrameLocks noChangeAspect="1"/>
                </p:cNvGraphicFramePr>
                <p:nvPr/>
              </p:nvGraphicFramePr>
              <p:xfrm>
                <a:off x="2802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19" name="Clip" r:id="rId667" imgW="142555" imgH="142555" progId="MS_ClipArt_Gallery.2">
                        <p:embed/>
                      </p:oleObj>
                    </mc:Choice>
                    <mc:Fallback>
                      <p:oleObj name="Clip" r:id="rId6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2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1" name="Object 679"/>
                <p:cNvGraphicFramePr>
                  <a:graphicFrameLocks noChangeAspect="1"/>
                </p:cNvGraphicFramePr>
                <p:nvPr/>
              </p:nvGraphicFramePr>
              <p:xfrm>
                <a:off x="273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20" name="Clip" r:id="rId668" imgW="142555" imgH="142555" progId="MS_ClipArt_Gallery.2">
                        <p:embed/>
                      </p:oleObj>
                    </mc:Choice>
                    <mc:Fallback>
                      <p:oleObj name="Clip" r:id="rId6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2" name="Object 680"/>
                <p:cNvGraphicFramePr>
                  <a:graphicFrameLocks noChangeAspect="1"/>
                </p:cNvGraphicFramePr>
                <p:nvPr/>
              </p:nvGraphicFramePr>
              <p:xfrm>
                <a:off x="2748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21" name="Clip" r:id="rId669" imgW="142555" imgH="142555" progId="MS_ClipArt_Gallery.2">
                        <p:embed/>
                      </p:oleObj>
                    </mc:Choice>
                    <mc:Fallback>
                      <p:oleObj name="Clip" r:id="rId6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3" name="Object 681"/>
                <p:cNvGraphicFramePr>
                  <a:graphicFrameLocks noChangeAspect="1"/>
                </p:cNvGraphicFramePr>
                <p:nvPr/>
              </p:nvGraphicFramePr>
              <p:xfrm>
                <a:off x="2849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22" name="Clip" r:id="rId670" imgW="142555" imgH="142555" progId="MS_ClipArt_Gallery.2">
                        <p:embed/>
                      </p:oleObj>
                    </mc:Choice>
                    <mc:Fallback>
                      <p:oleObj name="Clip" r:id="rId6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4" name="Object 682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23" name="Clip" r:id="rId671" imgW="142555" imgH="142555" progId="MS_ClipArt_Gallery.2">
                        <p:embed/>
                      </p:oleObj>
                    </mc:Choice>
                    <mc:Fallback>
                      <p:oleObj name="Clip" r:id="rId6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5" name="Object 683"/>
                <p:cNvGraphicFramePr>
                  <a:graphicFrameLocks noChangeAspect="1"/>
                </p:cNvGraphicFramePr>
                <p:nvPr/>
              </p:nvGraphicFramePr>
              <p:xfrm>
                <a:off x="27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24" name="Clip" r:id="rId672" imgW="142555" imgH="142555" progId="MS_ClipArt_Gallery.2">
                        <p:embed/>
                      </p:oleObj>
                    </mc:Choice>
                    <mc:Fallback>
                      <p:oleObj name="Clip" r:id="rId6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6" name="Object 684"/>
                <p:cNvGraphicFramePr>
                  <a:graphicFrameLocks noChangeAspect="1"/>
                </p:cNvGraphicFramePr>
                <p:nvPr/>
              </p:nvGraphicFramePr>
              <p:xfrm>
                <a:off x="28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25" name="Clip" r:id="rId673" imgW="142555" imgH="142555" progId="MS_ClipArt_Gallery.2">
                        <p:embed/>
                      </p:oleObj>
                    </mc:Choice>
                    <mc:Fallback>
                      <p:oleObj name="Clip" r:id="rId6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7" name="Object 685"/>
                <p:cNvGraphicFramePr>
                  <a:graphicFrameLocks noChangeAspect="1"/>
                </p:cNvGraphicFramePr>
                <p:nvPr/>
              </p:nvGraphicFramePr>
              <p:xfrm>
                <a:off x="2731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26" name="Clip" r:id="rId674" imgW="142555" imgH="142555" progId="MS_ClipArt_Gallery.2">
                        <p:embed/>
                      </p:oleObj>
                    </mc:Choice>
                    <mc:Fallback>
                      <p:oleObj name="Clip" r:id="rId6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8" name="Object 686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27" name="Clip" r:id="rId675" imgW="142555" imgH="142555" progId="MS_ClipArt_Gallery.2">
                        <p:embed/>
                      </p:oleObj>
                    </mc:Choice>
                    <mc:Fallback>
                      <p:oleObj name="Clip" r:id="rId6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9" name="Object 687"/>
                <p:cNvGraphicFramePr>
                  <a:graphicFrameLocks noChangeAspect="1"/>
                </p:cNvGraphicFramePr>
                <p:nvPr/>
              </p:nvGraphicFramePr>
              <p:xfrm>
                <a:off x="2849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28" name="Clip" r:id="rId676" imgW="142555" imgH="142555" progId="MS_ClipArt_Gallery.2">
                        <p:embed/>
                      </p:oleObj>
                    </mc:Choice>
                    <mc:Fallback>
                      <p:oleObj name="Clip" r:id="rId6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0" name="Object 688"/>
                <p:cNvGraphicFramePr>
                  <a:graphicFrameLocks noChangeAspect="1"/>
                </p:cNvGraphicFramePr>
                <p:nvPr/>
              </p:nvGraphicFramePr>
              <p:xfrm>
                <a:off x="28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29" name="Clip" r:id="rId677" imgW="142555" imgH="142555" progId="MS_ClipArt_Gallery.2">
                        <p:embed/>
                      </p:oleObj>
                    </mc:Choice>
                    <mc:Fallback>
                      <p:oleObj name="Clip" r:id="rId6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1" name="Object 689"/>
                <p:cNvGraphicFramePr>
                  <a:graphicFrameLocks noChangeAspect="1"/>
                </p:cNvGraphicFramePr>
                <p:nvPr/>
              </p:nvGraphicFramePr>
              <p:xfrm>
                <a:off x="273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30" name="Clip" r:id="rId678" imgW="142555" imgH="142555" progId="MS_ClipArt_Gallery.2">
                        <p:embed/>
                      </p:oleObj>
                    </mc:Choice>
                    <mc:Fallback>
                      <p:oleObj name="Clip" r:id="rId6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2" name="Object 690"/>
                <p:cNvGraphicFramePr>
                  <a:graphicFrameLocks noChangeAspect="1"/>
                </p:cNvGraphicFramePr>
                <p:nvPr/>
              </p:nvGraphicFramePr>
              <p:xfrm>
                <a:off x="2748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31" name="Clip" r:id="rId679" imgW="142555" imgH="142555" progId="MS_ClipArt_Gallery.2">
                        <p:embed/>
                      </p:oleObj>
                    </mc:Choice>
                    <mc:Fallback>
                      <p:oleObj name="Clip" r:id="rId6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3" name="Object 691"/>
                <p:cNvGraphicFramePr>
                  <a:graphicFrameLocks noChangeAspect="1"/>
                </p:cNvGraphicFramePr>
                <p:nvPr/>
              </p:nvGraphicFramePr>
              <p:xfrm>
                <a:off x="2733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32" name="Clip" r:id="rId680" imgW="142555" imgH="142555" progId="MS_ClipArt_Gallery.2">
                        <p:embed/>
                      </p:oleObj>
                    </mc:Choice>
                    <mc:Fallback>
                      <p:oleObj name="Clip" r:id="rId6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4" name="Object 692"/>
                <p:cNvGraphicFramePr>
                  <a:graphicFrameLocks noChangeAspect="1"/>
                </p:cNvGraphicFramePr>
                <p:nvPr/>
              </p:nvGraphicFramePr>
              <p:xfrm>
                <a:off x="2762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33" name="Clip" r:id="rId681" imgW="142555" imgH="142555" progId="MS_ClipArt_Gallery.2">
                        <p:embed/>
                      </p:oleObj>
                    </mc:Choice>
                    <mc:Fallback>
                      <p:oleObj name="Clip" r:id="rId6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5" name="Object 693"/>
                <p:cNvGraphicFramePr>
                  <a:graphicFrameLocks noChangeAspect="1"/>
                </p:cNvGraphicFramePr>
                <p:nvPr/>
              </p:nvGraphicFramePr>
              <p:xfrm>
                <a:off x="2760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34" name="Clip" r:id="rId682" imgW="142555" imgH="142555" progId="MS_ClipArt_Gallery.2">
                        <p:embed/>
                      </p:oleObj>
                    </mc:Choice>
                    <mc:Fallback>
                      <p:oleObj name="Clip" r:id="rId6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6" name="Object 694"/>
                <p:cNvGraphicFramePr>
                  <a:graphicFrameLocks noChangeAspect="1"/>
                </p:cNvGraphicFramePr>
                <p:nvPr/>
              </p:nvGraphicFramePr>
              <p:xfrm>
                <a:off x="2849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35" name="Clip" r:id="rId683" imgW="142555" imgH="142555" progId="MS_ClipArt_Gallery.2">
                        <p:embed/>
                      </p:oleObj>
                    </mc:Choice>
                    <mc:Fallback>
                      <p:oleObj name="Clip" r:id="rId6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7" name="Object 695"/>
                <p:cNvGraphicFramePr>
                  <a:graphicFrameLocks noChangeAspect="1"/>
                </p:cNvGraphicFramePr>
                <p:nvPr/>
              </p:nvGraphicFramePr>
              <p:xfrm>
                <a:off x="2762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36" name="Clip" r:id="rId684" imgW="142555" imgH="142555" progId="MS_ClipArt_Gallery.2">
                        <p:embed/>
                      </p:oleObj>
                    </mc:Choice>
                    <mc:Fallback>
                      <p:oleObj name="Clip" r:id="rId6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8" name="Object 696"/>
                <p:cNvGraphicFramePr>
                  <a:graphicFrameLocks noChangeAspect="1"/>
                </p:cNvGraphicFramePr>
                <p:nvPr/>
              </p:nvGraphicFramePr>
              <p:xfrm>
                <a:off x="278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37" name="Clip" r:id="rId685" imgW="142555" imgH="142555" progId="MS_ClipArt_Gallery.2">
                        <p:embed/>
                      </p:oleObj>
                    </mc:Choice>
                    <mc:Fallback>
                      <p:oleObj name="Clip" r:id="rId6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9" name="Object 697"/>
                <p:cNvGraphicFramePr>
                  <a:graphicFrameLocks noChangeAspect="1"/>
                </p:cNvGraphicFramePr>
                <p:nvPr/>
              </p:nvGraphicFramePr>
              <p:xfrm>
                <a:off x="2828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38" name="Clip" r:id="rId686" imgW="142555" imgH="142555" progId="MS_ClipArt_Gallery.2">
                        <p:embed/>
                      </p:oleObj>
                    </mc:Choice>
                    <mc:Fallback>
                      <p:oleObj name="Clip" r:id="rId6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8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0" name="Object 698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39" name="Clip" r:id="rId687" imgW="142555" imgH="142555" progId="MS_ClipArt_Gallery.2">
                        <p:embed/>
                      </p:oleObj>
                    </mc:Choice>
                    <mc:Fallback>
                      <p:oleObj name="Clip" r:id="rId6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1" name="Object 699"/>
                <p:cNvGraphicFramePr>
                  <a:graphicFrameLocks noChangeAspect="1"/>
                </p:cNvGraphicFramePr>
                <p:nvPr/>
              </p:nvGraphicFramePr>
              <p:xfrm>
                <a:off x="2818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40" name="Clip" r:id="rId688" imgW="142555" imgH="142555" progId="MS_ClipArt_Gallery.2">
                        <p:embed/>
                      </p:oleObj>
                    </mc:Choice>
                    <mc:Fallback>
                      <p:oleObj name="Clip" r:id="rId6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2" name="Object 700"/>
                <p:cNvGraphicFramePr>
                  <a:graphicFrameLocks noChangeAspect="1"/>
                </p:cNvGraphicFramePr>
                <p:nvPr/>
              </p:nvGraphicFramePr>
              <p:xfrm>
                <a:off x="2733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41" name="Clip" r:id="rId689" imgW="142555" imgH="142555" progId="MS_ClipArt_Gallery.2">
                        <p:embed/>
                      </p:oleObj>
                    </mc:Choice>
                    <mc:Fallback>
                      <p:oleObj name="Clip" r:id="rId6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3" name="Object 701"/>
                <p:cNvGraphicFramePr>
                  <a:graphicFrameLocks noChangeAspect="1"/>
                </p:cNvGraphicFramePr>
                <p:nvPr/>
              </p:nvGraphicFramePr>
              <p:xfrm>
                <a:off x="276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42" name="Clip" r:id="rId690" imgW="142555" imgH="142555" progId="MS_ClipArt_Gallery.2">
                        <p:embed/>
                      </p:oleObj>
                    </mc:Choice>
                    <mc:Fallback>
                      <p:oleObj name="Clip" r:id="rId6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4" name="Object 702"/>
                <p:cNvGraphicFramePr>
                  <a:graphicFrameLocks noChangeAspect="1"/>
                </p:cNvGraphicFramePr>
                <p:nvPr/>
              </p:nvGraphicFramePr>
              <p:xfrm>
                <a:off x="282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43" name="Clip" r:id="rId691" imgW="142555" imgH="142555" progId="MS_ClipArt_Gallery.2">
                        <p:embed/>
                      </p:oleObj>
                    </mc:Choice>
                    <mc:Fallback>
                      <p:oleObj name="Clip" r:id="rId6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5" name="Object 703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44" name="Clip" r:id="rId692" imgW="142555" imgH="142555" progId="MS_ClipArt_Gallery.2">
                        <p:embed/>
                      </p:oleObj>
                    </mc:Choice>
                    <mc:Fallback>
                      <p:oleObj name="Clip" r:id="rId6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6" name="Object 704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45" name="Clip" r:id="rId693" imgW="142555" imgH="142555" progId="MS_ClipArt_Gallery.2">
                        <p:embed/>
                      </p:oleObj>
                    </mc:Choice>
                    <mc:Fallback>
                      <p:oleObj name="Clip" r:id="rId6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7" name="Object 705"/>
                <p:cNvGraphicFramePr>
                  <a:graphicFrameLocks noChangeAspect="1"/>
                </p:cNvGraphicFramePr>
                <p:nvPr/>
              </p:nvGraphicFramePr>
              <p:xfrm>
                <a:off x="28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46" name="Clip" r:id="rId694" imgW="142555" imgH="142555" progId="MS_ClipArt_Gallery.2">
                        <p:embed/>
                      </p:oleObj>
                    </mc:Choice>
                    <mc:Fallback>
                      <p:oleObj name="Clip" r:id="rId6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8" name="Object 706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47" name="Clip" r:id="rId695" imgW="142555" imgH="142555" progId="MS_ClipArt_Gallery.2">
                        <p:embed/>
                      </p:oleObj>
                    </mc:Choice>
                    <mc:Fallback>
                      <p:oleObj name="Clip" r:id="rId6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9" name="Object 707"/>
                <p:cNvGraphicFramePr>
                  <a:graphicFrameLocks noChangeAspect="1"/>
                </p:cNvGraphicFramePr>
                <p:nvPr/>
              </p:nvGraphicFramePr>
              <p:xfrm>
                <a:off x="2789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48" name="Clip" r:id="rId696" imgW="142555" imgH="142555" progId="MS_ClipArt_Gallery.2">
                        <p:embed/>
                      </p:oleObj>
                    </mc:Choice>
                    <mc:Fallback>
                      <p:oleObj name="Clip" r:id="rId6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0" name="Object 708"/>
                <p:cNvGraphicFramePr>
                  <a:graphicFrameLocks noChangeAspect="1"/>
                </p:cNvGraphicFramePr>
                <p:nvPr/>
              </p:nvGraphicFramePr>
              <p:xfrm>
                <a:off x="2762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49" name="Clip" r:id="rId697" imgW="142555" imgH="142555" progId="MS_ClipArt_Gallery.2">
                        <p:embed/>
                      </p:oleObj>
                    </mc:Choice>
                    <mc:Fallback>
                      <p:oleObj name="Clip" r:id="rId6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1" name="Object 709"/>
                <p:cNvGraphicFramePr>
                  <a:graphicFrameLocks noChangeAspect="1"/>
                </p:cNvGraphicFramePr>
                <p:nvPr/>
              </p:nvGraphicFramePr>
              <p:xfrm>
                <a:off x="2820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50" name="Clip" r:id="rId698" imgW="142555" imgH="142555" progId="MS_ClipArt_Gallery.2">
                        <p:embed/>
                      </p:oleObj>
                    </mc:Choice>
                    <mc:Fallback>
                      <p:oleObj name="Clip" r:id="rId6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2" name="Object 710"/>
                <p:cNvGraphicFramePr>
                  <a:graphicFrameLocks noChangeAspect="1"/>
                </p:cNvGraphicFramePr>
                <p:nvPr/>
              </p:nvGraphicFramePr>
              <p:xfrm>
                <a:off x="2835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51" name="Clip" r:id="rId699" imgW="142555" imgH="142555" progId="MS_ClipArt_Gallery.2">
                        <p:embed/>
                      </p:oleObj>
                    </mc:Choice>
                    <mc:Fallback>
                      <p:oleObj name="Clip" r:id="rId6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3" name="Object 711"/>
                <p:cNvGraphicFramePr>
                  <a:graphicFrameLocks noChangeAspect="1"/>
                </p:cNvGraphicFramePr>
                <p:nvPr/>
              </p:nvGraphicFramePr>
              <p:xfrm>
                <a:off x="2733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52" name="Clip" r:id="rId700" imgW="142555" imgH="142555" progId="MS_ClipArt_Gallery.2">
                        <p:embed/>
                      </p:oleObj>
                    </mc:Choice>
                    <mc:Fallback>
                      <p:oleObj name="Clip" r:id="rId7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4" name="Object 712"/>
                <p:cNvGraphicFramePr>
                  <a:graphicFrameLocks noChangeAspect="1"/>
                </p:cNvGraphicFramePr>
                <p:nvPr/>
              </p:nvGraphicFramePr>
              <p:xfrm>
                <a:off x="2733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53" name="Clip" r:id="rId701" imgW="142555" imgH="142555" progId="MS_ClipArt_Gallery.2">
                        <p:embed/>
                      </p:oleObj>
                    </mc:Choice>
                    <mc:Fallback>
                      <p:oleObj name="Clip" r:id="rId7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5" name="Object 713"/>
                <p:cNvGraphicFramePr>
                  <a:graphicFrameLocks noChangeAspect="1"/>
                </p:cNvGraphicFramePr>
                <p:nvPr/>
              </p:nvGraphicFramePr>
              <p:xfrm>
                <a:off x="2740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54" name="Clip" r:id="rId702" imgW="142555" imgH="142555" progId="MS_ClipArt_Gallery.2">
                        <p:embed/>
                      </p:oleObj>
                    </mc:Choice>
                    <mc:Fallback>
                      <p:oleObj name="Clip" r:id="rId7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6" name="Object 714"/>
                <p:cNvGraphicFramePr>
                  <a:graphicFrameLocks noChangeAspect="1"/>
                </p:cNvGraphicFramePr>
                <p:nvPr/>
              </p:nvGraphicFramePr>
              <p:xfrm>
                <a:off x="2708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55" name="Clip" r:id="rId703" imgW="142555" imgH="142555" progId="MS_ClipArt_Gallery.2">
                        <p:embed/>
                      </p:oleObj>
                    </mc:Choice>
                    <mc:Fallback>
                      <p:oleObj name="Clip" r:id="rId7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7" name="Object 715"/>
                <p:cNvGraphicFramePr>
                  <a:graphicFrameLocks noChangeAspect="1"/>
                </p:cNvGraphicFramePr>
                <p:nvPr/>
              </p:nvGraphicFramePr>
              <p:xfrm>
                <a:off x="2831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56" name="Clip" r:id="rId704" imgW="142555" imgH="142555" progId="MS_ClipArt_Gallery.2">
                        <p:embed/>
                      </p:oleObj>
                    </mc:Choice>
                    <mc:Fallback>
                      <p:oleObj name="Clip" r:id="rId7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8" name="Object 716"/>
                <p:cNvGraphicFramePr>
                  <a:graphicFrameLocks noChangeAspect="1"/>
                </p:cNvGraphicFramePr>
                <p:nvPr/>
              </p:nvGraphicFramePr>
              <p:xfrm>
                <a:off x="2791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57" name="Clip" r:id="rId705" imgW="142555" imgH="142555" progId="MS_ClipArt_Gallery.2">
                        <p:embed/>
                      </p:oleObj>
                    </mc:Choice>
                    <mc:Fallback>
                      <p:oleObj name="Clip" r:id="rId7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9" name="Object 717"/>
                <p:cNvGraphicFramePr>
                  <a:graphicFrameLocks noChangeAspect="1"/>
                </p:cNvGraphicFramePr>
                <p:nvPr/>
              </p:nvGraphicFramePr>
              <p:xfrm>
                <a:off x="2871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58" name="Clip" r:id="rId706" imgW="142555" imgH="142555" progId="MS_ClipArt_Gallery.2">
                        <p:embed/>
                      </p:oleObj>
                    </mc:Choice>
                    <mc:Fallback>
                      <p:oleObj name="Clip" r:id="rId7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0" name="Object 718"/>
                <p:cNvGraphicFramePr>
                  <a:graphicFrameLocks noChangeAspect="1"/>
                </p:cNvGraphicFramePr>
                <p:nvPr/>
              </p:nvGraphicFramePr>
              <p:xfrm>
                <a:off x="2809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59" name="Clip" r:id="rId707" imgW="142555" imgH="142555" progId="MS_ClipArt_Gallery.2">
                        <p:embed/>
                      </p:oleObj>
                    </mc:Choice>
                    <mc:Fallback>
                      <p:oleObj name="Clip" r:id="rId7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1" name="Object 719"/>
                <p:cNvGraphicFramePr>
                  <a:graphicFrameLocks noChangeAspect="1"/>
                </p:cNvGraphicFramePr>
                <p:nvPr/>
              </p:nvGraphicFramePr>
              <p:xfrm>
                <a:off x="2806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60" name="Clip" r:id="rId708" imgW="142555" imgH="142555" progId="MS_ClipArt_Gallery.2">
                        <p:embed/>
                      </p:oleObj>
                    </mc:Choice>
                    <mc:Fallback>
                      <p:oleObj name="Clip" r:id="rId7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2" name="Object 720"/>
                <p:cNvGraphicFramePr>
                  <a:graphicFrameLocks noChangeAspect="1"/>
                </p:cNvGraphicFramePr>
                <p:nvPr/>
              </p:nvGraphicFramePr>
              <p:xfrm>
                <a:off x="281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61" name="Clip" r:id="rId709" imgW="142555" imgH="142555" progId="MS_ClipArt_Gallery.2">
                        <p:embed/>
                      </p:oleObj>
                    </mc:Choice>
                    <mc:Fallback>
                      <p:oleObj name="Clip" r:id="rId7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3" name="Object 721"/>
                <p:cNvGraphicFramePr>
                  <a:graphicFrameLocks noChangeAspect="1"/>
                </p:cNvGraphicFramePr>
                <p:nvPr/>
              </p:nvGraphicFramePr>
              <p:xfrm>
                <a:off x="278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62" name="Clip" r:id="rId710" imgW="142555" imgH="142555" progId="MS_ClipArt_Gallery.2">
                        <p:embed/>
                      </p:oleObj>
                    </mc:Choice>
                    <mc:Fallback>
                      <p:oleObj name="Clip" r:id="rId7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4" name="Object 722"/>
                <p:cNvGraphicFramePr>
                  <a:graphicFrameLocks noChangeAspect="1"/>
                </p:cNvGraphicFramePr>
                <p:nvPr/>
              </p:nvGraphicFramePr>
              <p:xfrm>
                <a:off x="2877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63" name="Clip" r:id="rId711" imgW="142555" imgH="142555" progId="MS_ClipArt_Gallery.2">
                        <p:embed/>
                      </p:oleObj>
                    </mc:Choice>
                    <mc:Fallback>
                      <p:oleObj name="Clip" r:id="rId7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5" name="Object 723"/>
                <p:cNvGraphicFramePr>
                  <a:graphicFrameLocks noChangeAspect="1"/>
                </p:cNvGraphicFramePr>
                <p:nvPr/>
              </p:nvGraphicFramePr>
              <p:xfrm>
                <a:off x="2706" y="15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64" name="Clip" r:id="rId712" imgW="142555" imgH="142555" progId="MS_ClipArt_Gallery.2">
                        <p:embed/>
                      </p:oleObj>
                    </mc:Choice>
                    <mc:Fallback>
                      <p:oleObj name="Clip" r:id="rId7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5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6" name="Object 724"/>
                <p:cNvGraphicFramePr>
                  <a:graphicFrameLocks noChangeAspect="1"/>
                </p:cNvGraphicFramePr>
                <p:nvPr/>
              </p:nvGraphicFramePr>
              <p:xfrm>
                <a:off x="276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65" name="Clip" r:id="rId713" imgW="142555" imgH="142555" progId="MS_ClipArt_Gallery.2">
                        <p:embed/>
                      </p:oleObj>
                    </mc:Choice>
                    <mc:Fallback>
                      <p:oleObj name="Clip" r:id="rId7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7" name="Object 725"/>
                <p:cNvGraphicFramePr>
                  <a:graphicFrameLocks noChangeAspect="1"/>
                </p:cNvGraphicFramePr>
                <p:nvPr/>
              </p:nvGraphicFramePr>
              <p:xfrm>
                <a:off x="2866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66" name="Clip" r:id="rId714" imgW="142555" imgH="142555" progId="MS_ClipArt_Gallery.2">
                        <p:embed/>
                      </p:oleObj>
                    </mc:Choice>
                    <mc:Fallback>
                      <p:oleObj name="Clip" r:id="rId7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8" name="Object 726"/>
                <p:cNvGraphicFramePr>
                  <a:graphicFrameLocks noChangeAspect="1"/>
                </p:cNvGraphicFramePr>
                <p:nvPr/>
              </p:nvGraphicFramePr>
              <p:xfrm>
                <a:off x="2817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67" name="Clip" r:id="rId715" imgW="142555" imgH="142555" progId="MS_ClipArt_Gallery.2">
                        <p:embed/>
                      </p:oleObj>
                    </mc:Choice>
                    <mc:Fallback>
                      <p:oleObj name="Clip" r:id="rId7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9" name="Object 727"/>
                <p:cNvGraphicFramePr>
                  <a:graphicFrameLocks noChangeAspect="1"/>
                </p:cNvGraphicFramePr>
                <p:nvPr/>
              </p:nvGraphicFramePr>
              <p:xfrm>
                <a:off x="2889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68" name="Clip" r:id="rId716" imgW="142555" imgH="142555" progId="MS_ClipArt_Gallery.2">
                        <p:embed/>
                      </p:oleObj>
                    </mc:Choice>
                    <mc:Fallback>
                      <p:oleObj name="Clip" r:id="rId7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0" name="Object 728"/>
                <p:cNvGraphicFramePr>
                  <a:graphicFrameLocks noChangeAspect="1"/>
                </p:cNvGraphicFramePr>
                <p:nvPr/>
              </p:nvGraphicFramePr>
              <p:xfrm>
                <a:off x="2864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69" name="Clip" r:id="rId717" imgW="142555" imgH="142555" progId="MS_ClipArt_Gallery.2">
                        <p:embed/>
                      </p:oleObj>
                    </mc:Choice>
                    <mc:Fallback>
                      <p:oleObj name="Clip" r:id="rId7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1" name="Object 729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70" name="Clip" r:id="rId718" imgW="142555" imgH="142555" progId="MS_ClipArt_Gallery.2">
                        <p:embed/>
                      </p:oleObj>
                    </mc:Choice>
                    <mc:Fallback>
                      <p:oleObj name="Clip" r:id="rId7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2" name="Object 730"/>
                <p:cNvGraphicFramePr>
                  <a:graphicFrameLocks noChangeAspect="1"/>
                </p:cNvGraphicFramePr>
                <p:nvPr/>
              </p:nvGraphicFramePr>
              <p:xfrm>
                <a:off x="288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71" name="Clip" r:id="rId719" imgW="142555" imgH="142555" progId="MS_ClipArt_Gallery.2">
                        <p:embed/>
                      </p:oleObj>
                    </mc:Choice>
                    <mc:Fallback>
                      <p:oleObj name="Clip" r:id="rId7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3" name="Object 731"/>
                <p:cNvGraphicFramePr>
                  <a:graphicFrameLocks noChangeAspect="1"/>
                </p:cNvGraphicFramePr>
                <p:nvPr/>
              </p:nvGraphicFramePr>
              <p:xfrm>
                <a:off x="2780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72" name="Clip" r:id="rId720" imgW="142555" imgH="142555" progId="MS_ClipArt_Gallery.2">
                        <p:embed/>
                      </p:oleObj>
                    </mc:Choice>
                    <mc:Fallback>
                      <p:oleObj name="Clip" r:id="rId7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4" name="Object 732"/>
                <p:cNvGraphicFramePr>
                  <a:graphicFrameLocks noChangeAspect="1"/>
                </p:cNvGraphicFramePr>
                <p:nvPr/>
              </p:nvGraphicFramePr>
              <p:xfrm>
                <a:off x="2849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73" name="Clip" r:id="rId721" imgW="142555" imgH="142555" progId="MS_ClipArt_Gallery.2">
                        <p:embed/>
                      </p:oleObj>
                    </mc:Choice>
                    <mc:Fallback>
                      <p:oleObj name="Clip" r:id="rId7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5" name="Object 733"/>
                <p:cNvGraphicFramePr>
                  <a:graphicFrameLocks noChangeAspect="1"/>
                </p:cNvGraphicFramePr>
                <p:nvPr/>
              </p:nvGraphicFramePr>
              <p:xfrm>
                <a:off x="283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74" name="Clip" r:id="rId722" imgW="142555" imgH="142555" progId="MS_ClipArt_Gallery.2">
                        <p:embed/>
                      </p:oleObj>
                    </mc:Choice>
                    <mc:Fallback>
                      <p:oleObj name="Clip" r:id="rId7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6" name="Object 734"/>
                <p:cNvGraphicFramePr>
                  <a:graphicFrameLocks noChangeAspect="1"/>
                </p:cNvGraphicFramePr>
                <p:nvPr/>
              </p:nvGraphicFramePr>
              <p:xfrm>
                <a:off x="2835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75" name="Clip" r:id="rId723" imgW="142555" imgH="142555" progId="MS_ClipArt_Gallery.2">
                        <p:embed/>
                      </p:oleObj>
                    </mc:Choice>
                    <mc:Fallback>
                      <p:oleObj name="Clip" r:id="rId7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7" name="Object 735"/>
                <p:cNvGraphicFramePr>
                  <a:graphicFrameLocks noChangeAspect="1"/>
                </p:cNvGraphicFramePr>
                <p:nvPr/>
              </p:nvGraphicFramePr>
              <p:xfrm>
                <a:off x="27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76" name="Clip" r:id="rId724" imgW="142555" imgH="142555" progId="MS_ClipArt_Gallery.2">
                        <p:embed/>
                      </p:oleObj>
                    </mc:Choice>
                    <mc:Fallback>
                      <p:oleObj name="Clip" r:id="rId7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8" name="Object 736"/>
                <p:cNvGraphicFramePr>
                  <a:graphicFrameLocks noChangeAspect="1"/>
                </p:cNvGraphicFramePr>
                <p:nvPr/>
              </p:nvGraphicFramePr>
              <p:xfrm>
                <a:off x="2889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77" name="Clip" r:id="rId725" imgW="142555" imgH="142555" progId="MS_ClipArt_Gallery.2">
                        <p:embed/>
                      </p:oleObj>
                    </mc:Choice>
                    <mc:Fallback>
                      <p:oleObj name="Clip" r:id="rId7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9" name="Object 737"/>
                <p:cNvGraphicFramePr>
                  <a:graphicFrameLocks noChangeAspect="1"/>
                </p:cNvGraphicFramePr>
                <p:nvPr/>
              </p:nvGraphicFramePr>
              <p:xfrm>
                <a:off x="2711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78" name="Clip" r:id="rId726" imgW="142555" imgH="142555" progId="MS_ClipArt_Gallery.2">
                        <p:embed/>
                      </p:oleObj>
                    </mc:Choice>
                    <mc:Fallback>
                      <p:oleObj name="Clip" r:id="rId7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11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0" name="Object 738"/>
                <p:cNvGraphicFramePr>
                  <a:graphicFrameLocks noChangeAspect="1"/>
                </p:cNvGraphicFramePr>
                <p:nvPr/>
              </p:nvGraphicFramePr>
              <p:xfrm>
                <a:off x="2706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79" name="Clip" r:id="rId727" imgW="142555" imgH="142555" progId="MS_ClipArt_Gallery.2">
                        <p:embed/>
                      </p:oleObj>
                    </mc:Choice>
                    <mc:Fallback>
                      <p:oleObj name="Clip" r:id="rId7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1" name="Object 739"/>
                <p:cNvGraphicFramePr>
                  <a:graphicFrameLocks noChangeAspect="1"/>
                </p:cNvGraphicFramePr>
                <p:nvPr/>
              </p:nvGraphicFramePr>
              <p:xfrm>
                <a:off x="2864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80" name="Clip" r:id="rId728" imgW="142555" imgH="142555" progId="MS_ClipArt_Gallery.2">
                        <p:embed/>
                      </p:oleObj>
                    </mc:Choice>
                    <mc:Fallback>
                      <p:oleObj name="Clip" r:id="rId7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2" name="Object 740"/>
                <p:cNvGraphicFramePr>
                  <a:graphicFrameLocks noChangeAspect="1"/>
                </p:cNvGraphicFramePr>
                <p:nvPr/>
              </p:nvGraphicFramePr>
              <p:xfrm>
                <a:off x="286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81" name="Clip" r:id="rId729" imgW="142555" imgH="142555" progId="MS_ClipArt_Gallery.2">
                        <p:embed/>
                      </p:oleObj>
                    </mc:Choice>
                    <mc:Fallback>
                      <p:oleObj name="Clip" r:id="rId7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3" name="Object 741"/>
                <p:cNvGraphicFramePr>
                  <a:graphicFrameLocks noChangeAspect="1"/>
                </p:cNvGraphicFramePr>
                <p:nvPr/>
              </p:nvGraphicFramePr>
              <p:xfrm>
                <a:off x="280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82" name="Clip" r:id="rId730" imgW="142555" imgH="142555" progId="MS_ClipArt_Gallery.2">
                        <p:embed/>
                      </p:oleObj>
                    </mc:Choice>
                    <mc:Fallback>
                      <p:oleObj name="Clip" r:id="rId7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4" name="Object 742"/>
                <p:cNvGraphicFramePr>
                  <a:graphicFrameLocks noChangeAspect="1"/>
                </p:cNvGraphicFramePr>
                <p:nvPr/>
              </p:nvGraphicFramePr>
              <p:xfrm>
                <a:off x="2789" y="15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83" name="Clip" r:id="rId731" imgW="142555" imgH="142555" progId="MS_ClipArt_Gallery.2">
                        <p:embed/>
                      </p:oleObj>
                    </mc:Choice>
                    <mc:Fallback>
                      <p:oleObj name="Clip" r:id="rId7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5" name="Object 743"/>
                <p:cNvGraphicFramePr>
                  <a:graphicFrameLocks noChangeAspect="1"/>
                </p:cNvGraphicFramePr>
                <p:nvPr/>
              </p:nvGraphicFramePr>
              <p:xfrm>
                <a:off x="2806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84" name="Clip" r:id="rId732" imgW="142555" imgH="142555" progId="MS_ClipArt_Gallery.2">
                        <p:embed/>
                      </p:oleObj>
                    </mc:Choice>
                    <mc:Fallback>
                      <p:oleObj name="Clip" r:id="rId7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6" name="Object 744"/>
                <p:cNvGraphicFramePr>
                  <a:graphicFrameLocks noChangeAspect="1"/>
                </p:cNvGraphicFramePr>
                <p:nvPr/>
              </p:nvGraphicFramePr>
              <p:xfrm>
                <a:off x="28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85" name="Clip" r:id="rId733" imgW="142555" imgH="142555" progId="MS_ClipArt_Gallery.2">
                        <p:embed/>
                      </p:oleObj>
                    </mc:Choice>
                    <mc:Fallback>
                      <p:oleObj name="Clip" r:id="rId7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7" name="Object 745"/>
                <p:cNvGraphicFramePr>
                  <a:graphicFrameLocks noChangeAspect="1"/>
                </p:cNvGraphicFramePr>
                <p:nvPr/>
              </p:nvGraphicFramePr>
              <p:xfrm>
                <a:off x="28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86" name="Clip" r:id="rId734" imgW="142555" imgH="142555" progId="MS_ClipArt_Gallery.2">
                        <p:embed/>
                      </p:oleObj>
                    </mc:Choice>
                    <mc:Fallback>
                      <p:oleObj name="Clip" r:id="rId7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8" name="Object 746"/>
                <p:cNvGraphicFramePr>
                  <a:graphicFrameLocks noChangeAspect="1"/>
                </p:cNvGraphicFramePr>
                <p:nvPr/>
              </p:nvGraphicFramePr>
              <p:xfrm>
                <a:off x="289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87" name="Clip" r:id="rId735" imgW="142555" imgH="142555" progId="MS_ClipArt_Gallery.2">
                        <p:embed/>
                      </p:oleObj>
                    </mc:Choice>
                    <mc:Fallback>
                      <p:oleObj name="Clip" r:id="rId7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9" name="Object 747"/>
                <p:cNvGraphicFramePr>
                  <a:graphicFrameLocks noChangeAspect="1"/>
                </p:cNvGraphicFramePr>
                <p:nvPr/>
              </p:nvGraphicFramePr>
              <p:xfrm>
                <a:off x="2891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88" name="Clip" r:id="rId736" imgW="142555" imgH="142555" progId="MS_ClipArt_Gallery.2">
                        <p:embed/>
                      </p:oleObj>
                    </mc:Choice>
                    <mc:Fallback>
                      <p:oleObj name="Clip" r:id="rId7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0" name="Object 748"/>
                <p:cNvGraphicFramePr>
                  <a:graphicFrameLocks noChangeAspect="1"/>
                </p:cNvGraphicFramePr>
                <p:nvPr/>
              </p:nvGraphicFramePr>
              <p:xfrm>
                <a:off x="29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89" name="Clip" r:id="rId737" imgW="142555" imgH="142555" progId="MS_ClipArt_Gallery.2">
                        <p:embed/>
                      </p:oleObj>
                    </mc:Choice>
                    <mc:Fallback>
                      <p:oleObj name="Clip" r:id="rId7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1" name="Object 749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90" name="Clip" r:id="rId738" imgW="142555" imgH="142555" progId="MS_ClipArt_Gallery.2">
                        <p:embed/>
                      </p:oleObj>
                    </mc:Choice>
                    <mc:Fallback>
                      <p:oleObj name="Clip" r:id="rId7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2" name="Object 750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91" name="Clip" r:id="rId739" imgW="142555" imgH="142555" progId="MS_ClipArt_Gallery.2">
                        <p:embed/>
                      </p:oleObj>
                    </mc:Choice>
                    <mc:Fallback>
                      <p:oleObj name="Clip" r:id="rId7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3" name="Object 751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92" name="Clip" r:id="rId740" imgW="142555" imgH="142555" progId="MS_ClipArt_Gallery.2">
                        <p:embed/>
                      </p:oleObj>
                    </mc:Choice>
                    <mc:Fallback>
                      <p:oleObj name="Clip" r:id="rId7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4" name="Object 752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93" name="Clip" r:id="rId741" imgW="142555" imgH="142555" progId="MS_ClipArt_Gallery.2">
                        <p:embed/>
                      </p:oleObj>
                    </mc:Choice>
                    <mc:Fallback>
                      <p:oleObj name="Clip" r:id="rId7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5" name="Object 753"/>
                <p:cNvGraphicFramePr>
                  <a:graphicFrameLocks noChangeAspect="1"/>
                </p:cNvGraphicFramePr>
                <p:nvPr/>
              </p:nvGraphicFramePr>
              <p:xfrm>
                <a:off x="2920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94" name="Clip" r:id="rId742" imgW="142555" imgH="142555" progId="MS_ClipArt_Gallery.2">
                        <p:embed/>
                      </p:oleObj>
                    </mc:Choice>
                    <mc:Fallback>
                      <p:oleObj name="Clip" r:id="rId7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6" name="Object 754"/>
                <p:cNvGraphicFramePr>
                  <a:graphicFrameLocks noChangeAspect="1"/>
                </p:cNvGraphicFramePr>
                <p:nvPr/>
              </p:nvGraphicFramePr>
              <p:xfrm>
                <a:off x="286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95" name="Clip" r:id="rId743" imgW="142555" imgH="142555" progId="MS_ClipArt_Gallery.2">
                        <p:embed/>
                      </p:oleObj>
                    </mc:Choice>
                    <mc:Fallback>
                      <p:oleObj name="Clip" r:id="rId7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7" name="Object 755"/>
                <p:cNvGraphicFramePr>
                  <a:graphicFrameLocks noChangeAspect="1"/>
                </p:cNvGraphicFramePr>
                <p:nvPr/>
              </p:nvGraphicFramePr>
              <p:xfrm>
                <a:off x="2967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96" name="Clip" r:id="rId744" imgW="142555" imgH="142555" progId="MS_ClipArt_Gallery.2">
                        <p:embed/>
                      </p:oleObj>
                    </mc:Choice>
                    <mc:Fallback>
                      <p:oleObj name="Clip" r:id="rId7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8" name="Object 756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97" name="Clip" r:id="rId745" imgW="142555" imgH="142555" progId="MS_ClipArt_Gallery.2">
                        <p:embed/>
                      </p:oleObj>
                    </mc:Choice>
                    <mc:Fallback>
                      <p:oleObj name="Clip" r:id="rId7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9" name="Object 757"/>
                <p:cNvGraphicFramePr>
                  <a:graphicFrameLocks noChangeAspect="1"/>
                </p:cNvGraphicFramePr>
                <p:nvPr/>
              </p:nvGraphicFramePr>
              <p:xfrm>
                <a:off x="2875" y="17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98" name="Clip" r:id="rId746" imgW="142555" imgH="142555" progId="MS_ClipArt_Gallery.2">
                        <p:embed/>
                      </p:oleObj>
                    </mc:Choice>
                    <mc:Fallback>
                      <p:oleObj name="Clip" r:id="rId7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5" y="17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0" name="Object 758"/>
                <p:cNvGraphicFramePr>
                  <a:graphicFrameLocks noChangeAspect="1"/>
                </p:cNvGraphicFramePr>
                <p:nvPr/>
              </p:nvGraphicFramePr>
              <p:xfrm>
                <a:off x="2949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99" name="Clip" r:id="rId747" imgW="142555" imgH="142555" progId="MS_ClipArt_Gallery.2">
                        <p:embed/>
                      </p:oleObj>
                    </mc:Choice>
                    <mc:Fallback>
                      <p:oleObj name="Clip" r:id="rId7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1" name="Object 759"/>
                <p:cNvGraphicFramePr>
                  <a:graphicFrameLocks noChangeAspect="1"/>
                </p:cNvGraphicFramePr>
                <p:nvPr/>
              </p:nvGraphicFramePr>
              <p:xfrm>
                <a:off x="284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00" name="Clip" r:id="rId748" imgW="142555" imgH="142555" progId="MS_ClipArt_Gallery.2">
                        <p:embed/>
                      </p:oleObj>
                    </mc:Choice>
                    <mc:Fallback>
                      <p:oleObj name="Clip" r:id="rId7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2" name="Object 760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01" name="Clip" r:id="rId749" imgW="142555" imgH="142555" progId="MS_ClipArt_Gallery.2">
                        <p:embed/>
                      </p:oleObj>
                    </mc:Choice>
                    <mc:Fallback>
                      <p:oleObj name="Clip" r:id="rId7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3" name="Object 761"/>
                <p:cNvGraphicFramePr>
                  <a:graphicFrameLocks noChangeAspect="1"/>
                </p:cNvGraphicFramePr>
                <p:nvPr/>
              </p:nvGraphicFramePr>
              <p:xfrm>
                <a:off x="2967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02" name="Clip" r:id="rId750" imgW="142555" imgH="142555" progId="MS_ClipArt_Gallery.2">
                        <p:embed/>
                      </p:oleObj>
                    </mc:Choice>
                    <mc:Fallback>
                      <p:oleObj name="Clip" r:id="rId7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4" name="Object 762"/>
                <p:cNvGraphicFramePr>
                  <a:graphicFrameLocks noChangeAspect="1"/>
                </p:cNvGraphicFramePr>
                <p:nvPr/>
              </p:nvGraphicFramePr>
              <p:xfrm>
                <a:off x="29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03" name="Clip" r:id="rId751" imgW="142555" imgH="142555" progId="MS_ClipArt_Gallery.2">
                        <p:embed/>
                      </p:oleObj>
                    </mc:Choice>
                    <mc:Fallback>
                      <p:oleObj name="Clip" r:id="rId7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5" name="Object 763"/>
                <p:cNvGraphicFramePr>
                  <a:graphicFrameLocks noChangeAspect="1"/>
                </p:cNvGraphicFramePr>
                <p:nvPr/>
              </p:nvGraphicFramePr>
              <p:xfrm>
                <a:off x="284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04" name="Clip" r:id="rId752" imgW="142555" imgH="142555" progId="MS_ClipArt_Gallery.2">
                        <p:embed/>
                      </p:oleObj>
                    </mc:Choice>
                    <mc:Fallback>
                      <p:oleObj name="Clip" r:id="rId7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6" name="Object 764"/>
                <p:cNvGraphicFramePr>
                  <a:graphicFrameLocks noChangeAspect="1"/>
                </p:cNvGraphicFramePr>
                <p:nvPr/>
              </p:nvGraphicFramePr>
              <p:xfrm>
                <a:off x="2866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05" name="Clip" r:id="rId753" imgW="142555" imgH="142555" progId="MS_ClipArt_Gallery.2">
                        <p:embed/>
                      </p:oleObj>
                    </mc:Choice>
                    <mc:Fallback>
                      <p:oleObj name="Clip" r:id="rId7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7" name="Object 765"/>
                <p:cNvGraphicFramePr>
                  <a:graphicFrameLocks noChangeAspect="1"/>
                </p:cNvGraphicFramePr>
                <p:nvPr/>
              </p:nvGraphicFramePr>
              <p:xfrm>
                <a:off x="285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06" name="Clip" r:id="rId754" imgW="142555" imgH="142555" progId="MS_ClipArt_Gallery.2">
                        <p:embed/>
                      </p:oleObj>
                    </mc:Choice>
                    <mc:Fallback>
                      <p:oleObj name="Clip" r:id="rId7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8" name="Object 766"/>
                <p:cNvGraphicFramePr>
                  <a:graphicFrameLocks noChangeAspect="1"/>
                </p:cNvGraphicFramePr>
                <p:nvPr/>
              </p:nvGraphicFramePr>
              <p:xfrm>
                <a:off x="28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07" name="Clip" r:id="rId755" imgW="142555" imgH="142555" progId="MS_ClipArt_Gallery.2">
                        <p:embed/>
                      </p:oleObj>
                    </mc:Choice>
                    <mc:Fallback>
                      <p:oleObj name="Clip" r:id="rId7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9" name="Object 767"/>
                <p:cNvGraphicFramePr>
                  <a:graphicFrameLocks noChangeAspect="1"/>
                </p:cNvGraphicFramePr>
                <p:nvPr/>
              </p:nvGraphicFramePr>
              <p:xfrm>
                <a:off x="2878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08" name="Clip" r:id="rId756" imgW="142555" imgH="142555" progId="MS_ClipArt_Gallery.2">
                        <p:embed/>
                      </p:oleObj>
                    </mc:Choice>
                    <mc:Fallback>
                      <p:oleObj name="Clip" r:id="rId7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0" name="Object 768"/>
                <p:cNvGraphicFramePr>
                  <a:graphicFrameLocks noChangeAspect="1"/>
                </p:cNvGraphicFramePr>
                <p:nvPr/>
              </p:nvGraphicFramePr>
              <p:xfrm>
                <a:off x="2975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09" name="Clip" r:id="rId757" imgW="142555" imgH="142555" progId="MS_ClipArt_Gallery.2">
                        <p:embed/>
                      </p:oleObj>
                    </mc:Choice>
                    <mc:Fallback>
                      <p:oleObj name="Clip" r:id="rId7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75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1" name="Object 769"/>
                <p:cNvGraphicFramePr>
                  <a:graphicFrameLocks noChangeAspect="1"/>
                </p:cNvGraphicFramePr>
                <p:nvPr/>
              </p:nvGraphicFramePr>
              <p:xfrm>
                <a:off x="2880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10" name="Clip" r:id="rId758" imgW="142555" imgH="142555" progId="MS_ClipArt_Gallery.2">
                        <p:embed/>
                      </p:oleObj>
                    </mc:Choice>
                    <mc:Fallback>
                      <p:oleObj name="Clip" r:id="rId7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2" name="Object 770"/>
                <p:cNvGraphicFramePr>
                  <a:graphicFrameLocks noChangeAspect="1"/>
                </p:cNvGraphicFramePr>
                <p:nvPr/>
              </p:nvGraphicFramePr>
              <p:xfrm>
                <a:off x="290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11" name="Clip" r:id="rId759" imgW="142555" imgH="142555" progId="MS_ClipArt_Gallery.2">
                        <p:embed/>
                      </p:oleObj>
                    </mc:Choice>
                    <mc:Fallback>
                      <p:oleObj name="Clip" r:id="rId7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3" name="Object 771"/>
                <p:cNvGraphicFramePr>
                  <a:graphicFrameLocks noChangeAspect="1"/>
                </p:cNvGraphicFramePr>
                <p:nvPr/>
              </p:nvGraphicFramePr>
              <p:xfrm>
                <a:off x="29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12" name="Clip" r:id="rId760" imgW="142555" imgH="142555" progId="MS_ClipArt_Gallery.2">
                        <p:embed/>
                      </p:oleObj>
                    </mc:Choice>
                    <mc:Fallback>
                      <p:oleObj name="Clip" r:id="rId7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4" name="Object 772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13" name="Clip" r:id="rId761" imgW="142555" imgH="142555" progId="MS_ClipArt_Gallery.2">
                        <p:embed/>
                      </p:oleObj>
                    </mc:Choice>
                    <mc:Fallback>
                      <p:oleObj name="Clip" r:id="rId7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5" name="Object 773"/>
                <p:cNvGraphicFramePr>
                  <a:graphicFrameLocks noChangeAspect="1"/>
                </p:cNvGraphicFramePr>
                <p:nvPr/>
              </p:nvGraphicFramePr>
              <p:xfrm>
                <a:off x="2936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14" name="Clip" r:id="rId762" imgW="142555" imgH="142555" progId="MS_ClipArt_Gallery.2">
                        <p:embed/>
                      </p:oleObj>
                    </mc:Choice>
                    <mc:Fallback>
                      <p:oleObj name="Clip" r:id="rId7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6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6" name="Object 774"/>
                <p:cNvGraphicFramePr>
                  <a:graphicFrameLocks noChangeAspect="1"/>
                </p:cNvGraphicFramePr>
                <p:nvPr/>
              </p:nvGraphicFramePr>
              <p:xfrm>
                <a:off x="2851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15" name="Clip" r:id="rId763" imgW="142555" imgH="142555" progId="MS_ClipArt_Gallery.2">
                        <p:embed/>
                      </p:oleObj>
                    </mc:Choice>
                    <mc:Fallback>
                      <p:oleObj name="Clip" r:id="rId7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7" name="Object 775"/>
                <p:cNvGraphicFramePr>
                  <a:graphicFrameLocks noChangeAspect="1"/>
                </p:cNvGraphicFramePr>
                <p:nvPr/>
              </p:nvGraphicFramePr>
              <p:xfrm>
                <a:off x="288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16" name="Clip" r:id="rId764" imgW="142555" imgH="142555" progId="MS_ClipArt_Gallery.2">
                        <p:embed/>
                      </p:oleObj>
                    </mc:Choice>
                    <mc:Fallback>
                      <p:oleObj name="Clip" r:id="rId7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8" name="Object 776"/>
                <p:cNvGraphicFramePr>
                  <a:graphicFrameLocks noChangeAspect="1"/>
                </p:cNvGraphicFramePr>
                <p:nvPr/>
              </p:nvGraphicFramePr>
              <p:xfrm>
                <a:off x="293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17" name="Clip" r:id="rId765" imgW="142555" imgH="142555" progId="MS_ClipArt_Gallery.2">
                        <p:embed/>
                      </p:oleObj>
                    </mc:Choice>
                    <mc:Fallback>
                      <p:oleObj name="Clip" r:id="rId7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9" name="Object 777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18" name="Clip" r:id="rId766" imgW="142555" imgH="142555" progId="MS_ClipArt_Gallery.2">
                        <p:embed/>
                      </p:oleObj>
                    </mc:Choice>
                    <mc:Fallback>
                      <p:oleObj name="Clip" r:id="rId7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0" name="Object 778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19" name="Clip" r:id="rId767" imgW="142555" imgH="142555" progId="MS_ClipArt_Gallery.2">
                        <p:embed/>
                      </p:oleObj>
                    </mc:Choice>
                    <mc:Fallback>
                      <p:oleObj name="Clip" r:id="rId7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1" name="Object 779"/>
                <p:cNvGraphicFramePr>
                  <a:graphicFrameLocks noChangeAspect="1"/>
                </p:cNvGraphicFramePr>
                <p:nvPr/>
              </p:nvGraphicFramePr>
              <p:xfrm>
                <a:off x="2955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20" name="Clip" r:id="rId768" imgW="142555" imgH="142555" progId="MS_ClipArt_Gallery.2">
                        <p:embed/>
                      </p:oleObj>
                    </mc:Choice>
                    <mc:Fallback>
                      <p:oleObj name="Clip" r:id="rId7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5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2" name="Object 780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21" name="Clip" r:id="rId769" imgW="142555" imgH="142555" progId="MS_ClipArt_Gallery.2">
                        <p:embed/>
                      </p:oleObj>
                    </mc:Choice>
                    <mc:Fallback>
                      <p:oleObj name="Clip" r:id="rId7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3" name="Object 781"/>
                <p:cNvGraphicFramePr>
                  <a:graphicFrameLocks noChangeAspect="1"/>
                </p:cNvGraphicFramePr>
                <p:nvPr/>
              </p:nvGraphicFramePr>
              <p:xfrm>
                <a:off x="2907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22" name="Clip" r:id="rId770" imgW="142555" imgH="142555" progId="MS_ClipArt_Gallery.2">
                        <p:embed/>
                      </p:oleObj>
                    </mc:Choice>
                    <mc:Fallback>
                      <p:oleObj name="Clip" r:id="rId7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4" name="Object 782"/>
                <p:cNvGraphicFramePr>
                  <a:graphicFrameLocks noChangeAspect="1"/>
                </p:cNvGraphicFramePr>
                <p:nvPr/>
              </p:nvGraphicFramePr>
              <p:xfrm>
                <a:off x="2880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23" name="Clip" r:id="rId771" imgW="142555" imgH="142555" progId="MS_ClipArt_Gallery.2">
                        <p:embed/>
                      </p:oleObj>
                    </mc:Choice>
                    <mc:Fallback>
                      <p:oleObj name="Clip" r:id="rId7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5" name="Object 783"/>
                <p:cNvGraphicFramePr>
                  <a:graphicFrameLocks noChangeAspect="1"/>
                </p:cNvGraphicFramePr>
                <p:nvPr/>
              </p:nvGraphicFramePr>
              <p:xfrm>
                <a:off x="293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24" name="Clip" r:id="rId772" imgW="142555" imgH="142555" progId="MS_ClipArt_Gallery.2">
                        <p:embed/>
                      </p:oleObj>
                    </mc:Choice>
                    <mc:Fallback>
                      <p:oleObj name="Clip" r:id="rId7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6" name="Object 784"/>
                <p:cNvGraphicFramePr>
                  <a:graphicFrameLocks noChangeAspect="1"/>
                </p:cNvGraphicFramePr>
                <p:nvPr/>
              </p:nvGraphicFramePr>
              <p:xfrm>
                <a:off x="2953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25" name="Clip" r:id="rId773" imgW="142555" imgH="142555" progId="MS_ClipArt_Gallery.2">
                        <p:embed/>
                      </p:oleObj>
                    </mc:Choice>
                    <mc:Fallback>
                      <p:oleObj name="Clip" r:id="rId7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7" name="Object 785"/>
                <p:cNvGraphicFramePr>
                  <a:graphicFrameLocks noChangeAspect="1"/>
                </p:cNvGraphicFramePr>
                <p:nvPr/>
              </p:nvGraphicFramePr>
              <p:xfrm>
                <a:off x="2851" y="15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26" name="Clip" r:id="rId774" imgW="142555" imgH="142555" progId="MS_ClipArt_Gallery.2">
                        <p:embed/>
                      </p:oleObj>
                    </mc:Choice>
                    <mc:Fallback>
                      <p:oleObj name="Clip" r:id="rId7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8" name="Object 786"/>
                <p:cNvGraphicFramePr>
                  <a:graphicFrameLocks noChangeAspect="1"/>
                </p:cNvGraphicFramePr>
                <p:nvPr/>
              </p:nvGraphicFramePr>
              <p:xfrm>
                <a:off x="2851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27" name="Clip" r:id="rId775" imgW="142555" imgH="142555" progId="MS_ClipArt_Gallery.2">
                        <p:embed/>
                      </p:oleObj>
                    </mc:Choice>
                    <mc:Fallback>
                      <p:oleObj name="Clip" r:id="rId7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" name="Object 787"/>
                <p:cNvGraphicFramePr>
                  <a:graphicFrameLocks noChangeAspect="1"/>
                </p:cNvGraphicFramePr>
                <p:nvPr/>
              </p:nvGraphicFramePr>
              <p:xfrm>
                <a:off x="287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28" name="Clip" r:id="rId776" imgW="142555" imgH="142555" progId="MS_ClipArt_Gallery.2">
                        <p:embed/>
                      </p:oleObj>
                    </mc:Choice>
                    <mc:Fallback>
                      <p:oleObj name="Clip" r:id="rId7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0" name="Object 788"/>
                <p:cNvGraphicFramePr>
                  <a:graphicFrameLocks noChangeAspect="1"/>
                </p:cNvGraphicFramePr>
                <p:nvPr/>
              </p:nvGraphicFramePr>
              <p:xfrm>
                <a:off x="2756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29" name="Clip" r:id="rId777" imgW="142555" imgH="142555" progId="MS_ClipArt_Gallery.2">
                        <p:embed/>
                      </p:oleObj>
                    </mc:Choice>
                    <mc:Fallback>
                      <p:oleObj name="Clip" r:id="rId7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6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1" name="Object 789"/>
                <p:cNvGraphicFramePr>
                  <a:graphicFrameLocks noChangeAspect="1"/>
                </p:cNvGraphicFramePr>
                <p:nvPr/>
              </p:nvGraphicFramePr>
              <p:xfrm>
                <a:off x="29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30" name="Clip" r:id="rId778" imgW="142555" imgH="142555" progId="MS_ClipArt_Gallery.2">
                        <p:embed/>
                      </p:oleObj>
                    </mc:Choice>
                    <mc:Fallback>
                      <p:oleObj name="Clip" r:id="rId7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2" name="Object 790"/>
                <p:cNvGraphicFramePr>
                  <a:graphicFrameLocks noChangeAspect="1"/>
                </p:cNvGraphicFramePr>
                <p:nvPr/>
              </p:nvGraphicFramePr>
              <p:xfrm>
                <a:off x="2909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31" name="Clip" r:id="rId779" imgW="142555" imgH="142555" progId="MS_ClipArt_Gallery.2">
                        <p:embed/>
                      </p:oleObj>
                    </mc:Choice>
                    <mc:Fallback>
                      <p:oleObj name="Clip" r:id="rId7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3" name="Object 791"/>
                <p:cNvGraphicFramePr>
                  <a:graphicFrameLocks noChangeAspect="1"/>
                </p:cNvGraphicFramePr>
                <p:nvPr/>
              </p:nvGraphicFramePr>
              <p:xfrm>
                <a:off x="2989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32" name="Clip" r:id="rId780" imgW="142555" imgH="142555" progId="MS_ClipArt_Gallery.2">
                        <p:embed/>
                      </p:oleObj>
                    </mc:Choice>
                    <mc:Fallback>
                      <p:oleObj name="Clip" r:id="rId7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9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4" name="Object 792"/>
                <p:cNvGraphicFramePr>
                  <a:graphicFrameLocks noChangeAspect="1"/>
                </p:cNvGraphicFramePr>
                <p:nvPr/>
              </p:nvGraphicFramePr>
              <p:xfrm>
                <a:off x="2920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33" name="Clip" r:id="rId781" imgW="142555" imgH="142555" progId="MS_ClipArt_Gallery.2">
                        <p:embed/>
                      </p:oleObj>
                    </mc:Choice>
                    <mc:Fallback>
                      <p:oleObj name="Clip" r:id="rId7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5" name="Object 793"/>
                <p:cNvGraphicFramePr>
                  <a:graphicFrameLocks noChangeAspect="1"/>
                </p:cNvGraphicFramePr>
                <p:nvPr/>
              </p:nvGraphicFramePr>
              <p:xfrm>
                <a:off x="2924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34" name="Clip" r:id="rId782" imgW="142555" imgH="142555" progId="MS_ClipArt_Gallery.2">
                        <p:embed/>
                      </p:oleObj>
                    </mc:Choice>
                    <mc:Fallback>
                      <p:oleObj name="Clip" r:id="rId7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6" name="Object 794"/>
                <p:cNvGraphicFramePr>
                  <a:graphicFrameLocks noChangeAspect="1"/>
                </p:cNvGraphicFramePr>
                <p:nvPr/>
              </p:nvGraphicFramePr>
              <p:xfrm>
                <a:off x="2904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35" name="Clip" r:id="rId783" imgW="142555" imgH="142555" progId="MS_ClipArt_Gallery.2">
                        <p:embed/>
                      </p:oleObj>
                    </mc:Choice>
                    <mc:Fallback>
                      <p:oleObj name="Clip" r:id="rId7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7" name="Object 795"/>
                <p:cNvGraphicFramePr>
                  <a:graphicFrameLocks noChangeAspect="1"/>
                </p:cNvGraphicFramePr>
                <p:nvPr/>
              </p:nvGraphicFramePr>
              <p:xfrm>
                <a:off x="2907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36" name="Clip" r:id="rId784" imgW="142555" imgH="142555" progId="MS_ClipArt_Gallery.2">
                        <p:embed/>
                      </p:oleObj>
                    </mc:Choice>
                    <mc:Fallback>
                      <p:oleObj name="Clip" r:id="rId7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8" name="Object 796"/>
                <p:cNvGraphicFramePr>
                  <a:graphicFrameLocks noChangeAspect="1"/>
                </p:cNvGraphicFramePr>
                <p:nvPr/>
              </p:nvGraphicFramePr>
              <p:xfrm>
                <a:off x="2995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37" name="Clip" r:id="rId785" imgW="142555" imgH="142555" progId="MS_ClipArt_Gallery.2">
                        <p:embed/>
                      </p:oleObj>
                    </mc:Choice>
                    <mc:Fallback>
                      <p:oleObj name="Clip" r:id="rId7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9" name="Object 797"/>
                <p:cNvGraphicFramePr>
                  <a:graphicFrameLocks noChangeAspect="1"/>
                </p:cNvGraphicFramePr>
                <p:nvPr/>
              </p:nvGraphicFramePr>
              <p:xfrm>
                <a:off x="2826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38" name="Clip" r:id="rId786" imgW="142555" imgH="142555" progId="MS_ClipArt_Gallery.2">
                        <p:embed/>
                      </p:oleObj>
                    </mc:Choice>
                    <mc:Fallback>
                      <p:oleObj name="Clip" r:id="rId7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6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0" name="Object 798"/>
                <p:cNvGraphicFramePr>
                  <a:graphicFrameLocks noChangeAspect="1"/>
                </p:cNvGraphicFramePr>
                <p:nvPr/>
              </p:nvGraphicFramePr>
              <p:xfrm>
                <a:off x="287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39" name="Clip" r:id="rId787" imgW="142555" imgH="142555" progId="MS_ClipArt_Gallery.2">
                        <p:embed/>
                      </p:oleObj>
                    </mc:Choice>
                    <mc:Fallback>
                      <p:oleObj name="Clip" r:id="rId7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1" name="Object 799"/>
                <p:cNvGraphicFramePr>
                  <a:graphicFrameLocks noChangeAspect="1"/>
                </p:cNvGraphicFramePr>
                <p:nvPr/>
              </p:nvGraphicFramePr>
              <p:xfrm>
                <a:off x="2947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40" name="Clip" r:id="rId788" imgW="142555" imgH="142555" progId="MS_ClipArt_Gallery.2">
                        <p:embed/>
                      </p:oleObj>
                    </mc:Choice>
                    <mc:Fallback>
                      <p:oleObj name="Clip" r:id="rId7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2" name="Object 800"/>
                <p:cNvGraphicFramePr>
                  <a:graphicFrameLocks noChangeAspect="1"/>
                </p:cNvGraphicFramePr>
                <p:nvPr/>
              </p:nvGraphicFramePr>
              <p:xfrm>
                <a:off x="2935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41" name="Clip" r:id="rId789" imgW="142555" imgH="142555" progId="MS_ClipArt_Gallery.2">
                        <p:embed/>
                      </p:oleObj>
                    </mc:Choice>
                    <mc:Fallback>
                      <p:oleObj name="Clip" r:id="rId7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5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3" name="Object 801"/>
                <p:cNvGraphicFramePr>
                  <a:graphicFrameLocks noChangeAspect="1"/>
                </p:cNvGraphicFramePr>
                <p:nvPr/>
              </p:nvGraphicFramePr>
              <p:xfrm>
                <a:off x="2998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42" name="Clip" r:id="rId790" imgW="142555" imgH="142555" progId="MS_ClipArt_Gallery.2">
                        <p:embed/>
                      </p:oleObj>
                    </mc:Choice>
                    <mc:Fallback>
                      <p:oleObj name="Clip" r:id="rId7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4" name="Object 802"/>
                <p:cNvGraphicFramePr>
                  <a:graphicFrameLocks noChangeAspect="1"/>
                </p:cNvGraphicFramePr>
                <p:nvPr/>
              </p:nvGraphicFramePr>
              <p:xfrm>
                <a:off x="298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43" name="Clip" r:id="rId791" imgW="142555" imgH="142555" progId="MS_ClipArt_Gallery.2">
                        <p:embed/>
                      </p:oleObj>
                    </mc:Choice>
                    <mc:Fallback>
                      <p:oleObj name="Clip" r:id="rId7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5" name="Object 803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44" name="Clip" r:id="rId792" imgW="142555" imgH="142555" progId="MS_ClipArt_Gallery.2">
                        <p:embed/>
                      </p:oleObj>
                    </mc:Choice>
                    <mc:Fallback>
                      <p:oleObj name="Clip" r:id="rId7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6" name="Object 804"/>
                <p:cNvGraphicFramePr>
                  <a:graphicFrameLocks noChangeAspect="1"/>
                </p:cNvGraphicFramePr>
                <p:nvPr/>
              </p:nvGraphicFramePr>
              <p:xfrm>
                <a:off x="300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45" name="Clip" r:id="rId793" imgW="142555" imgH="142555" progId="MS_ClipArt_Gallery.2">
                        <p:embed/>
                      </p:oleObj>
                    </mc:Choice>
                    <mc:Fallback>
                      <p:oleObj name="Clip" r:id="rId7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7" name="Object 805"/>
                <p:cNvGraphicFramePr>
                  <a:graphicFrameLocks noChangeAspect="1"/>
                </p:cNvGraphicFramePr>
                <p:nvPr/>
              </p:nvGraphicFramePr>
              <p:xfrm>
                <a:off x="287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46" name="Clip" r:id="rId794" imgW="142555" imgH="142555" progId="MS_ClipArt_Gallery.2">
                        <p:embed/>
                      </p:oleObj>
                    </mc:Choice>
                    <mc:Fallback>
                      <p:oleObj name="Clip" r:id="rId7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8" name="Object 806"/>
                <p:cNvGraphicFramePr>
                  <a:graphicFrameLocks noChangeAspect="1"/>
                </p:cNvGraphicFramePr>
                <p:nvPr/>
              </p:nvGraphicFramePr>
              <p:xfrm>
                <a:off x="292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47" name="Clip" r:id="rId795" imgW="142555" imgH="142555" progId="MS_ClipArt_Gallery.2">
                        <p:embed/>
                      </p:oleObj>
                    </mc:Choice>
                    <mc:Fallback>
                      <p:oleObj name="Clip" r:id="rId7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9" name="Object 807"/>
                <p:cNvGraphicFramePr>
                  <a:graphicFrameLocks noChangeAspect="1"/>
                </p:cNvGraphicFramePr>
                <p:nvPr/>
              </p:nvGraphicFramePr>
              <p:xfrm>
                <a:off x="298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48" name="Clip" r:id="rId796" imgW="142555" imgH="142555" progId="MS_ClipArt_Gallery.2">
                        <p:embed/>
                      </p:oleObj>
                    </mc:Choice>
                    <mc:Fallback>
                      <p:oleObj name="Clip" r:id="rId7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0" name="Object 808"/>
                <p:cNvGraphicFramePr>
                  <a:graphicFrameLocks noChangeAspect="1"/>
                </p:cNvGraphicFramePr>
                <p:nvPr/>
              </p:nvGraphicFramePr>
              <p:xfrm>
                <a:off x="2953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49" name="Clip" r:id="rId797" imgW="142555" imgH="142555" progId="MS_ClipArt_Gallery.2">
                        <p:embed/>
                      </p:oleObj>
                    </mc:Choice>
                    <mc:Fallback>
                      <p:oleObj name="Clip" r:id="rId7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1" name="Object 809"/>
                <p:cNvGraphicFramePr>
                  <a:graphicFrameLocks noChangeAspect="1"/>
                </p:cNvGraphicFramePr>
                <p:nvPr/>
              </p:nvGraphicFramePr>
              <p:xfrm>
                <a:off x="2898" y="15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50" name="Clip" r:id="rId798" imgW="142555" imgH="142555" progId="MS_ClipArt_Gallery.2">
                        <p:embed/>
                      </p:oleObj>
                    </mc:Choice>
                    <mc:Fallback>
                      <p:oleObj name="Clip" r:id="rId7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8" y="15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2" name="Object 810"/>
                <p:cNvGraphicFramePr>
                  <a:graphicFrameLocks noChangeAspect="1"/>
                </p:cNvGraphicFramePr>
                <p:nvPr/>
              </p:nvGraphicFramePr>
              <p:xfrm>
                <a:off x="2708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51" name="Clip" r:id="rId799" imgW="142555" imgH="142555" progId="MS_ClipArt_Gallery.2">
                        <p:embed/>
                      </p:oleObj>
                    </mc:Choice>
                    <mc:Fallback>
                      <p:oleObj name="Clip" r:id="rId7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3" name="Object 811"/>
                <p:cNvGraphicFramePr>
                  <a:graphicFrameLocks noChangeAspect="1"/>
                </p:cNvGraphicFramePr>
                <p:nvPr/>
              </p:nvGraphicFramePr>
              <p:xfrm>
                <a:off x="288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52" name="Clip" r:id="rId800" imgW="142555" imgH="142555" progId="MS_ClipArt_Gallery.2">
                        <p:embed/>
                      </p:oleObj>
                    </mc:Choice>
                    <mc:Fallback>
                      <p:oleObj name="Clip" r:id="rId8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4" name="Object 812"/>
                <p:cNvGraphicFramePr>
                  <a:graphicFrameLocks noChangeAspect="1"/>
                </p:cNvGraphicFramePr>
                <p:nvPr/>
              </p:nvGraphicFramePr>
              <p:xfrm>
                <a:off x="282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53" name="Clip" r:id="rId801" imgW="142555" imgH="142555" progId="MS_ClipArt_Gallery.2">
                        <p:embed/>
                      </p:oleObj>
                    </mc:Choice>
                    <mc:Fallback>
                      <p:oleObj name="Clip" r:id="rId8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5" name="Object 813"/>
                <p:cNvGraphicFramePr>
                  <a:graphicFrameLocks noChangeAspect="1"/>
                </p:cNvGraphicFramePr>
                <p:nvPr/>
              </p:nvGraphicFramePr>
              <p:xfrm>
                <a:off x="29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54" name="Clip" r:id="rId802" imgW="142555" imgH="142555" progId="MS_ClipArt_Gallery.2">
                        <p:embed/>
                      </p:oleObj>
                    </mc:Choice>
                    <mc:Fallback>
                      <p:oleObj name="Clip" r:id="rId8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6" name="Object 814"/>
                <p:cNvGraphicFramePr>
                  <a:graphicFrameLocks noChangeAspect="1"/>
                </p:cNvGraphicFramePr>
                <p:nvPr/>
              </p:nvGraphicFramePr>
              <p:xfrm>
                <a:off x="2984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55" name="Clip" r:id="rId803" imgW="142555" imgH="142555" progId="MS_ClipArt_Gallery.2">
                        <p:embed/>
                      </p:oleObj>
                    </mc:Choice>
                    <mc:Fallback>
                      <p:oleObj name="Clip" r:id="rId8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4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7" name="Object 815"/>
                <p:cNvGraphicFramePr>
                  <a:graphicFrameLocks noChangeAspect="1"/>
                </p:cNvGraphicFramePr>
                <p:nvPr/>
              </p:nvGraphicFramePr>
              <p:xfrm>
                <a:off x="2920" y="16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56" name="Clip" r:id="rId804" imgW="142555" imgH="142555" progId="MS_ClipArt_Gallery.2">
                        <p:embed/>
                      </p:oleObj>
                    </mc:Choice>
                    <mc:Fallback>
                      <p:oleObj name="Clip" r:id="rId8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8" name="Object 816"/>
                <p:cNvGraphicFramePr>
                  <a:graphicFrameLocks noChangeAspect="1"/>
                </p:cNvGraphicFramePr>
                <p:nvPr/>
              </p:nvGraphicFramePr>
              <p:xfrm>
                <a:off x="290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57" name="Clip" r:id="rId805" imgW="142555" imgH="142555" progId="MS_ClipArt_Gallery.2">
                        <p:embed/>
                      </p:oleObj>
                    </mc:Choice>
                    <mc:Fallback>
                      <p:oleObj name="Clip" r:id="rId8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9" name="Object 817"/>
                <p:cNvGraphicFramePr>
                  <a:graphicFrameLocks noChangeAspect="1"/>
                </p:cNvGraphicFramePr>
                <p:nvPr/>
              </p:nvGraphicFramePr>
              <p:xfrm>
                <a:off x="2889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58" name="Clip" r:id="rId806" imgW="142555" imgH="142555" progId="MS_ClipArt_Gallery.2">
                        <p:embed/>
                      </p:oleObj>
                    </mc:Choice>
                    <mc:Fallback>
                      <p:oleObj name="Clip" r:id="rId8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0" name="Object 818"/>
                <p:cNvGraphicFramePr>
                  <a:graphicFrameLocks noChangeAspect="1"/>
                </p:cNvGraphicFramePr>
                <p:nvPr/>
              </p:nvGraphicFramePr>
              <p:xfrm>
                <a:off x="2775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59" name="Clip" r:id="rId807" imgW="142555" imgH="142555" progId="MS_ClipArt_Gallery.2">
                        <p:embed/>
                      </p:oleObj>
                    </mc:Choice>
                    <mc:Fallback>
                      <p:oleObj name="Clip" r:id="rId8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1" name="Object 819"/>
                <p:cNvGraphicFramePr>
                  <a:graphicFrameLocks noChangeAspect="1"/>
                </p:cNvGraphicFramePr>
                <p:nvPr/>
              </p:nvGraphicFramePr>
              <p:xfrm>
                <a:off x="27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60" name="Clip" r:id="rId808" imgW="142555" imgH="142555" progId="MS_ClipArt_Gallery.2">
                        <p:embed/>
                      </p:oleObj>
                    </mc:Choice>
                    <mc:Fallback>
                      <p:oleObj name="Clip" r:id="rId8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2" name="Object 820"/>
                <p:cNvGraphicFramePr>
                  <a:graphicFrameLocks noChangeAspect="1"/>
                </p:cNvGraphicFramePr>
                <p:nvPr/>
              </p:nvGraphicFramePr>
              <p:xfrm>
                <a:off x="2804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61" name="Clip" r:id="rId809" imgW="142555" imgH="142555" progId="MS_ClipArt_Gallery.2">
                        <p:embed/>
                      </p:oleObj>
                    </mc:Choice>
                    <mc:Fallback>
                      <p:oleObj name="Clip" r:id="rId8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3" name="Object 821"/>
                <p:cNvGraphicFramePr>
                  <a:graphicFrameLocks noChangeAspect="1"/>
                </p:cNvGraphicFramePr>
                <p:nvPr/>
              </p:nvGraphicFramePr>
              <p:xfrm>
                <a:off x="2800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62" name="Clip" r:id="rId810" imgW="142555" imgH="142555" progId="MS_ClipArt_Gallery.2">
                        <p:embed/>
                      </p:oleObj>
                    </mc:Choice>
                    <mc:Fallback>
                      <p:oleObj name="Clip" r:id="rId8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0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4" name="Object 822"/>
                <p:cNvGraphicFramePr>
                  <a:graphicFrameLocks noChangeAspect="1"/>
                </p:cNvGraphicFramePr>
                <p:nvPr/>
              </p:nvGraphicFramePr>
              <p:xfrm>
                <a:off x="2862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63" name="Clip" r:id="rId811" imgW="142555" imgH="142555" progId="MS_ClipArt_Gallery.2">
                        <p:embed/>
                      </p:oleObj>
                    </mc:Choice>
                    <mc:Fallback>
                      <p:oleObj name="Clip" r:id="rId8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5" name="Object 823"/>
                <p:cNvGraphicFramePr>
                  <a:graphicFrameLocks noChangeAspect="1"/>
                </p:cNvGraphicFramePr>
                <p:nvPr/>
              </p:nvGraphicFramePr>
              <p:xfrm>
                <a:off x="287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64" name="Clip" r:id="rId812" imgW="142555" imgH="142555" progId="MS_ClipArt_Gallery.2">
                        <p:embed/>
                      </p:oleObj>
                    </mc:Choice>
                    <mc:Fallback>
                      <p:oleObj name="Clip" r:id="rId8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6" name="Object 824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65" name="Clip" r:id="rId813" imgW="142555" imgH="142555" progId="MS_ClipArt_Gallery.2">
                        <p:embed/>
                      </p:oleObj>
                    </mc:Choice>
                    <mc:Fallback>
                      <p:oleObj name="Clip" r:id="rId8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7" name="Object 825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66" name="Clip" r:id="rId814" imgW="142555" imgH="142555" progId="MS_ClipArt_Gallery.2">
                        <p:embed/>
                      </p:oleObj>
                    </mc:Choice>
                    <mc:Fallback>
                      <p:oleObj name="Clip" r:id="rId8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8" name="Object 826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67" name="Clip" r:id="rId815" imgW="142555" imgH="142555" progId="MS_ClipArt_Gallery.2">
                        <p:embed/>
                      </p:oleObj>
                    </mc:Choice>
                    <mc:Fallback>
                      <p:oleObj name="Clip" r:id="rId8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9" name="Object 827"/>
                <p:cNvGraphicFramePr>
                  <a:graphicFrameLocks noChangeAspect="1"/>
                </p:cNvGraphicFramePr>
                <p:nvPr/>
              </p:nvGraphicFramePr>
              <p:xfrm>
                <a:off x="2829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68" name="Clip" r:id="rId816" imgW="142555" imgH="142555" progId="MS_ClipArt_Gallery.2">
                        <p:embed/>
                      </p:oleObj>
                    </mc:Choice>
                    <mc:Fallback>
                      <p:oleObj name="Clip" r:id="rId8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9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0" name="Object 828"/>
                <p:cNvGraphicFramePr>
                  <a:graphicFrameLocks noChangeAspect="1"/>
                </p:cNvGraphicFramePr>
                <p:nvPr/>
              </p:nvGraphicFramePr>
              <p:xfrm>
                <a:off x="2775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69" name="Clip" r:id="rId817" imgW="142555" imgH="142555" progId="MS_ClipArt_Gallery.2">
                        <p:embed/>
                      </p:oleObj>
                    </mc:Choice>
                    <mc:Fallback>
                      <p:oleObj name="Clip" r:id="rId8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1" name="Object 829"/>
                <p:cNvGraphicFramePr>
                  <a:graphicFrameLocks noChangeAspect="1"/>
                </p:cNvGraphicFramePr>
                <p:nvPr/>
              </p:nvGraphicFramePr>
              <p:xfrm>
                <a:off x="2876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70" name="Clip" r:id="rId818" imgW="142555" imgH="142555" progId="MS_ClipArt_Gallery.2">
                        <p:embed/>
                      </p:oleObj>
                    </mc:Choice>
                    <mc:Fallback>
                      <p:oleObj name="Clip" r:id="rId8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2" name="Object 830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71" name="Clip" r:id="rId819" imgW="142555" imgH="142555" progId="MS_ClipArt_Gallery.2">
                        <p:embed/>
                      </p:oleObj>
                    </mc:Choice>
                    <mc:Fallback>
                      <p:oleObj name="Clip" r:id="rId8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3" name="Object 831"/>
                <p:cNvGraphicFramePr>
                  <a:graphicFrameLocks noChangeAspect="1"/>
                </p:cNvGraphicFramePr>
                <p:nvPr/>
              </p:nvGraphicFramePr>
              <p:xfrm>
                <a:off x="2866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72" name="Clip" r:id="rId820" imgW="142555" imgH="142555" progId="MS_ClipArt_Gallery.2">
                        <p:embed/>
                      </p:oleObj>
                    </mc:Choice>
                    <mc:Fallback>
                      <p:oleObj name="Clip" r:id="rId8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4" name="Object 832"/>
                <p:cNvGraphicFramePr>
                  <a:graphicFrameLocks noChangeAspect="1"/>
                </p:cNvGraphicFramePr>
                <p:nvPr/>
              </p:nvGraphicFramePr>
              <p:xfrm>
                <a:off x="285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73" name="Clip" r:id="rId821" imgW="142555" imgH="142555" progId="MS_ClipArt_Gallery.2">
                        <p:embed/>
                      </p:oleObj>
                    </mc:Choice>
                    <mc:Fallback>
                      <p:oleObj name="Clip" r:id="rId8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5" name="Object 833"/>
                <p:cNvGraphicFramePr>
                  <a:graphicFrameLocks noChangeAspect="1"/>
                </p:cNvGraphicFramePr>
                <p:nvPr/>
              </p:nvGraphicFramePr>
              <p:xfrm>
                <a:off x="275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74" name="Clip" r:id="rId822" imgW="142555" imgH="142555" progId="MS_ClipArt_Gallery.2">
                        <p:embed/>
                      </p:oleObj>
                    </mc:Choice>
                    <mc:Fallback>
                      <p:oleObj name="Clip" r:id="rId8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6" name="Object 834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75" name="Clip" r:id="rId823" imgW="142555" imgH="142555" progId="MS_ClipArt_Gallery.2">
                        <p:embed/>
                      </p:oleObj>
                    </mc:Choice>
                    <mc:Fallback>
                      <p:oleObj name="Clip" r:id="rId8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7" name="Object 835"/>
                <p:cNvGraphicFramePr>
                  <a:graphicFrameLocks noChangeAspect="1"/>
                </p:cNvGraphicFramePr>
                <p:nvPr/>
              </p:nvGraphicFramePr>
              <p:xfrm>
                <a:off x="2876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76" name="Clip" r:id="rId824" imgW="142555" imgH="142555" progId="MS_ClipArt_Gallery.2">
                        <p:embed/>
                      </p:oleObj>
                    </mc:Choice>
                    <mc:Fallback>
                      <p:oleObj name="Clip" r:id="rId8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8" name="Object 836"/>
                <p:cNvGraphicFramePr>
                  <a:graphicFrameLocks noChangeAspect="1"/>
                </p:cNvGraphicFramePr>
                <p:nvPr/>
              </p:nvGraphicFramePr>
              <p:xfrm>
                <a:off x="28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77" name="Clip" r:id="rId825" imgW="142555" imgH="142555" progId="MS_ClipArt_Gallery.2">
                        <p:embed/>
                      </p:oleObj>
                    </mc:Choice>
                    <mc:Fallback>
                      <p:oleObj name="Clip" r:id="rId8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9" name="Object 837"/>
                <p:cNvGraphicFramePr>
                  <a:graphicFrameLocks noChangeAspect="1"/>
                </p:cNvGraphicFramePr>
                <p:nvPr/>
              </p:nvGraphicFramePr>
              <p:xfrm>
                <a:off x="2758" y="15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78" name="Clip" r:id="rId826" imgW="142555" imgH="142555" progId="MS_ClipArt_Gallery.2">
                        <p:embed/>
                      </p:oleObj>
                    </mc:Choice>
                    <mc:Fallback>
                      <p:oleObj name="Clip" r:id="rId8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0" name="Object 838"/>
                <p:cNvGraphicFramePr>
                  <a:graphicFrameLocks noChangeAspect="1"/>
                </p:cNvGraphicFramePr>
                <p:nvPr/>
              </p:nvGraphicFramePr>
              <p:xfrm>
                <a:off x="2775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79" name="Clip" r:id="rId827" imgW="142555" imgH="142555" progId="MS_ClipArt_Gallery.2">
                        <p:embed/>
                      </p:oleObj>
                    </mc:Choice>
                    <mc:Fallback>
                      <p:oleObj name="Clip" r:id="rId8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1" name="Object 839"/>
                <p:cNvGraphicFramePr>
                  <a:graphicFrameLocks noChangeAspect="1"/>
                </p:cNvGraphicFramePr>
                <p:nvPr/>
              </p:nvGraphicFramePr>
              <p:xfrm>
                <a:off x="2760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80" name="Clip" r:id="rId828" imgW="142555" imgH="142555" progId="MS_ClipArt_Gallery.2">
                        <p:embed/>
                      </p:oleObj>
                    </mc:Choice>
                    <mc:Fallback>
                      <p:oleObj name="Clip" r:id="rId8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2" name="Object 840"/>
                <p:cNvGraphicFramePr>
                  <a:graphicFrameLocks noChangeAspect="1"/>
                </p:cNvGraphicFramePr>
                <p:nvPr/>
              </p:nvGraphicFramePr>
              <p:xfrm>
                <a:off x="2789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81" name="Clip" r:id="rId829" imgW="142555" imgH="142555" progId="MS_ClipArt_Gallery.2">
                        <p:embed/>
                      </p:oleObj>
                    </mc:Choice>
                    <mc:Fallback>
                      <p:oleObj name="Clip" r:id="rId8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3" name="Object 841"/>
                <p:cNvGraphicFramePr>
                  <a:graphicFrameLocks noChangeAspect="1"/>
                </p:cNvGraphicFramePr>
                <p:nvPr/>
              </p:nvGraphicFramePr>
              <p:xfrm>
                <a:off x="2787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82" name="Clip" r:id="rId830" imgW="142555" imgH="142555" progId="MS_ClipArt_Gallery.2">
                        <p:embed/>
                      </p:oleObj>
                    </mc:Choice>
                    <mc:Fallback>
                      <p:oleObj name="Clip" r:id="rId8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4" name="Object 842"/>
                <p:cNvGraphicFramePr>
                  <a:graphicFrameLocks noChangeAspect="1"/>
                </p:cNvGraphicFramePr>
                <p:nvPr/>
              </p:nvGraphicFramePr>
              <p:xfrm>
                <a:off x="2876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83" name="Clip" r:id="rId831" imgW="142555" imgH="142555" progId="MS_ClipArt_Gallery.2">
                        <p:embed/>
                      </p:oleObj>
                    </mc:Choice>
                    <mc:Fallback>
                      <p:oleObj name="Clip" r:id="rId8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5" name="Object 843"/>
                <p:cNvGraphicFramePr>
                  <a:graphicFrameLocks noChangeAspect="1"/>
                </p:cNvGraphicFramePr>
                <p:nvPr/>
              </p:nvGraphicFramePr>
              <p:xfrm>
                <a:off x="2789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84" name="Clip" r:id="rId832" imgW="142555" imgH="142555" progId="MS_ClipArt_Gallery.2">
                        <p:embed/>
                      </p:oleObj>
                    </mc:Choice>
                    <mc:Fallback>
                      <p:oleObj name="Clip" r:id="rId8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6" name="Object 844"/>
                <p:cNvGraphicFramePr>
                  <a:graphicFrameLocks noChangeAspect="1"/>
                </p:cNvGraphicFramePr>
                <p:nvPr/>
              </p:nvGraphicFramePr>
              <p:xfrm>
                <a:off x="2816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85" name="Clip" r:id="rId833" imgW="142555" imgH="142555" progId="MS_ClipArt_Gallery.2">
                        <p:embed/>
                      </p:oleObj>
                    </mc:Choice>
                    <mc:Fallback>
                      <p:oleObj name="Clip" r:id="rId8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7" name="Object 845"/>
                <p:cNvGraphicFramePr>
                  <a:graphicFrameLocks noChangeAspect="1"/>
                </p:cNvGraphicFramePr>
                <p:nvPr/>
              </p:nvGraphicFramePr>
              <p:xfrm>
                <a:off x="284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86" name="Clip" r:id="rId834" imgW="142555" imgH="142555" progId="MS_ClipArt_Gallery.2">
                        <p:embed/>
                      </p:oleObj>
                    </mc:Choice>
                    <mc:Fallback>
                      <p:oleObj name="Clip" r:id="rId8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8" name="Object 846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87" name="Clip" r:id="rId835" imgW="142555" imgH="142555" progId="MS_ClipArt_Gallery.2">
                        <p:embed/>
                      </p:oleObj>
                    </mc:Choice>
                    <mc:Fallback>
                      <p:oleObj name="Clip" r:id="rId8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9" name="Object 847"/>
                <p:cNvGraphicFramePr>
                  <a:graphicFrameLocks noChangeAspect="1"/>
                </p:cNvGraphicFramePr>
                <p:nvPr/>
              </p:nvGraphicFramePr>
              <p:xfrm>
                <a:off x="2845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88" name="Clip" r:id="rId836" imgW="142555" imgH="142555" progId="MS_ClipArt_Gallery.2">
                        <p:embed/>
                      </p:oleObj>
                    </mc:Choice>
                    <mc:Fallback>
                      <p:oleObj name="Clip" r:id="rId8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5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0" name="Object 848"/>
                <p:cNvGraphicFramePr>
                  <a:graphicFrameLocks noChangeAspect="1"/>
                </p:cNvGraphicFramePr>
                <p:nvPr/>
              </p:nvGraphicFramePr>
              <p:xfrm>
                <a:off x="2760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89" name="Clip" r:id="rId837" imgW="142555" imgH="142555" progId="MS_ClipArt_Gallery.2">
                        <p:embed/>
                      </p:oleObj>
                    </mc:Choice>
                    <mc:Fallback>
                      <p:oleObj name="Clip" r:id="rId8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1" name="Object 849"/>
                <p:cNvGraphicFramePr>
                  <a:graphicFrameLocks noChangeAspect="1"/>
                </p:cNvGraphicFramePr>
                <p:nvPr/>
              </p:nvGraphicFramePr>
              <p:xfrm>
                <a:off x="279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90" name="Clip" r:id="rId838" imgW="142555" imgH="142555" progId="MS_ClipArt_Gallery.2">
                        <p:embed/>
                      </p:oleObj>
                    </mc:Choice>
                    <mc:Fallback>
                      <p:oleObj name="Clip" r:id="rId8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2" name="Object 850"/>
                <p:cNvGraphicFramePr>
                  <a:graphicFrameLocks noChangeAspect="1"/>
                </p:cNvGraphicFramePr>
                <p:nvPr/>
              </p:nvGraphicFramePr>
              <p:xfrm>
                <a:off x="2847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91" name="Clip" r:id="rId839" imgW="142555" imgH="142555" progId="MS_ClipArt_Gallery.2">
                        <p:embed/>
                      </p:oleObj>
                    </mc:Choice>
                    <mc:Fallback>
                      <p:oleObj name="Clip" r:id="rId8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3" name="Object 851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92" name="Clip" r:id="rId840" imgW="142555" imgH="142555" progId="MS_ClipArt_Gallery.2">
                        <p:embed/>
                      </p:oleObj>
                    </mc:Choice>
                    <mc:Fallback>
                      <p:oleObj name="Clip" r:id="rId8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4" name="Object 852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93" name="Clip" r:id="rId841" imgW="142555" imgH="142555" progId="MS_ClipArt_Gallery.2">
                        <p:embed/>
                      </p:oleObj>
                    </mc:Choice>
                    <mc:Fallback>
                      <p:oleObj name="Clip" r:id="rId8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5" name="Object 853"/>
                <p:cNvGraphicFramePr>
                  <a:graphicFrameLocks noChangeAspect="1"/>
                </p:cNvGraphicFramePr>
                <p:nvPr/>
              </p:nvGraphicFramePr>
              <p:xfrm>
                <a:off x="2760" y="16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94" name="Clip" r:id="rId842" imgW="142555" imgH="142555" progId="MS_ClipArt_Gallery.2">
                        <p:embed/>
                      </p:oleObj>
                    </mc:Choice>
                    <mc:Fallback>
                      <p:oleObj name="Clip" r:id="rId8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6" name="Object 854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95" name="Clip" r:id="rId843" imgW="142555" imgH="142555" progId="MS_ClipArt_Gallery.2">
                        <p:embed/>
                      </p:oleObj>
                    </mc:Choice>
                    <mc:Fallback>
                      <p:oleObj name="Clip" r:id="rId8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7" name="Object 855"/>
                <p:cNvGraphicFramePr>
                  <a:graphicFrameLocks noChangeAspect="1"/>
                </p:cNvGraphicFramePr>
                <p:nvPr/>
              </p:nvGraphicFramePr>
              <p:xfrm>
                <a:off x="2816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96" name="Clip" r:id="rId844" imgW="142555" imgH="142555" progId="MS_ClipArt_Gallery.2">
                        <p:embed/>
                      </p:oleObj>
                    </mc:Choice>
                    <mc:Fallback>
                      <p:oleObj name="Clip" r:id="rId8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8" name="Object 856"/>
                <p:cNvGraphicFramePr>
                  <a:graphicFrameLocks noChangeAspect="1"/>
                </p:cNvGraphicFramePr>
                <p:nvPr/>
              </p:nvGraphicFramePr>
              <p:xfrm>
                <a:off x="2789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97" name="Clip" r:id="rId845" imgW="142555" imgH="142555" progId="MS_ClipArt_Gallery.2">
                        <p:embed/>
                      </p:oleObj>
                    </mc:Choice>
                    <mc:Fallback>
                      <p:oleObj name="Clip" r:id="rId8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9" name="Object 857"/>
                <p:cNvGraphicFramePr>
                  <a:graphicFrameLocks noChangeAspect="1"/>
                </p:cNvGraphicFramePr>
                <p:nvPr/>
              </p:nvGraphicFramePr>
              <p:xfrm>
                <a:off x="2847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98" name="Clip" r:id="rId846" imgW="142555" imgH="142555" progId="MS_ClipArt_Gallery.2">
                        <p:embed/>
                      </p:oleObj>
                    </mc:Choice>
                    <mc:Fallback>
                      <p:oleObj name="Clip" r:id="rId8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0" name="Object 858"/>
                <p:cNvGraphicFramePr>
                  <a:graphicFrameLocks noChangeAspect="1"/>
                </p:cNvGraphicFramePr>
                <p:nvPr/>
              </p:nvGraphicFramePr>
              <p:xfrm>
                <a:off x="2862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99" name="Clip" r:id="rId847" imgW="142555" imgH="142555" progId="MS_ClipArt_Gallery.2">
                        <p:embed/>
                      </p:oleObj>
                    </mc:Choice>
                    <mc:Fallback>
                      <p:oleObj name="Clip" r:id="rId8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1" name="Object 859"/>
                <p:cNvGraphicFramePr>
                  <a:graphicFrameLocks noChangeAspect="1"/>
                </p:cNvGraphicFramePr>
                <p:nvPr/>
              </p:nvGraphicFramePr>
              <p:xfrm>
                <a:off x="2722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00" name="Clip" r:id="rId848" imgW="142555" imgH="142555" progId="MS_ClipArt_Gallery.2">
                        <p:embed/>
                      </p:oleObj>
                    </mc:Choice>
                    <mc:Fallback>
                      <p:oleObj name="Clip" r:id="rId8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2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2" name="Object 860"/>
                <p:cNvGraphicFramePr>
                  <a:graphicFrameLocks noChangeAspect="1"/>
                </p:cNvGraphicFramePr>
                <p:nvPr/>
              </p:nvGraphicFramePr>
              <p:xfrm>
                <a:off x="2760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01" name="Clip" r:id="rId849" imgW="142555" imgH="142555" progId="MS_ClipArt_Gallery.2">
                        <p:embed/>
                      </p:oleObj>
                    </mc:Choice>
                    <mc:Fallback>
                      <p:oleObj name="Clip" r:id="rId8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3" name="Object 861"/>
                <p:cNvGraphicFramePr>
                  <a:graphicFrameLocks noChangeAspect="1"/>
                </p:cNvGraphicFramePr>
                <p:nvPr/>
              </p:nvGraphicFramePr>
              <p:xfrm>
                <a:off x="2787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02" name="Clip" r:id="rId850" imgW="142555" imgH="142555" progId="MS_ClipArt_Gallery.2">
                        <p:embed/>
                      </p:oleObj>
                    </mc:Choice>
                    <mc:Fallback>
                      <p:oleObj name="Clip" r:id="rId8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4" name="Object 862"/>
                <p:cNvGraphicFramePr>
                  <a:graphicFrameLocks noChangeAspect="1"/>
                </p:cNvGraphicFramePr>
                <p:nvPr/>
              </p:nvGraphicFramePr>
              <p:xfrm>
                <a:off x="269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03" name="Clip" r:id="rId851" imgW="142555" imgH="142555" progId="MS_ClipArt_Gallery.2">
                        <p:embed/>
                      </p:oleObj>
                    </mc:Choice>
                    <mc:Fallback>
                      <p:oleObj name="Clip" r:id="rId8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5" name="Object 863"/>
                <p:cNvGraphicFramePr>
                  <a:graphicFrameLocks noChangeAspect="1"/>
                </p:cNvGraphicFramePr>
                <p:nvPr/>
              </p:nvGraphicFramePr>
              <p:xfrm>
                <a:off x="2918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04" name="Clip" r:id="rId852" imgW="142555" imgH="142555" progId="MS_ClipArt_Gallery.2">
                        <p:embed/>
                      </p:oleObj>
                    </mc:Choice>
                    <mc:Fallback>
                      <p:oleObj name="Clip" r:id="rId8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8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6" name="Object 864"/>
                <p:cNvGraphicFramePr>
                  <a:graphicFrameLocks noChangeAspect="1"/>
                </p:cNvGraphicFramePr>
                <p:nvPr/>
              </p:nvGraphicFramePr>
              <p:xfrm>
                <a:off x="2866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05" name="Clip" r:id="rId853" imgW="142555" imgH="142555" progId="MS_ClipArt_Gallery.2">
                        <p:embed/>
                      </p:oleObj>
                    </mc:Choice>
                    <mc:Fallback>
                      <p:oleObj name="Clip" r:id="rId8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7" name="Object 865"/>
                <p:cNvGraphicFramePr>
                  <a:graphicFrameLocks noChangeAspect="1"/>
                </p:cNvGraphicFramePr>
                <p:nvPr/>
              </p:nvGraphicFramePr>
              <p:xfrm>
                <a:off x="2913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06" name="Clip" r:id="rId854" imgW="142555" imgH="142555" progId="MS_ClipArt_Gallery.2">
                        <p:embed/>
                      </p:oleObj>
                    </mc:Choice>
                    <mc:Fallback>
                      <p:oleObj name="Clip" r:id="rId8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8" name="Object 866"/>
                <p:cNvGraphicFramePr>
                  <a:graphicFrameLocks noChangeAspect="1"/>
                </p:cNvGraphicFramePr>
                <p:nvPr/>
              </p:nvGraphicFramePr>
              <p:xfrm>
                <a:off x="2836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07" name="Clip" r:id="rId855" imgW="142555" imgH="142555" progId="MS_ClipArt_Gallery.2">
                        <p:embed/>
                      </p:oleObj>
                    </mc:Choice>
                    <mc:Fallback>
                      <p:oleObj name="Clip" r:id="rId8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9" name="Object 867"/>
                <p:cNvGraphicFramePr>
                  <a:graphicFrameLocks noChangeAspect="1"/>
                </p:cNvGraphicFramePr>
                <p:nvPr/>
              </p:nvGraphicFramePr>
              <p:xfrm>
                <a:off x="2833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08" name="Clip" r:id="rId856" imgW="142555" imgH="142555" progId="MS_ClipArt_Gallery.2">
                        <p:embed/>
                      </p:oleObj>
                    </mc:Choice>
                    <mc:Fallback>
                      <p:oleObj name="Clip" r:id="rId8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3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0" name="Object 868"/>
                <p:cNvGraphicFramePr>
                  <a:graphicFrameLocks noChangeAspect="1"/>
                </p:cNvGraphicFramePr>
                <p:nvPr/>
              </p:nvGraphicFramePr>
              <p:xfrm>
                <a:off x="2811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09" name="Clip" r:id="rId857" imgW="142555" imgH="142555" progId="MS_ClipArt_Gallery.2">
                        <p:embed/>
                      </p:oleObj>
                    </mc:Choice>
                    <mc:Fallback>
                      <p:oleObj name="Clip" r:id="rId8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1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1" name="Object 869"/>
                <p:cNvGraphicFramePr>
                  <a:graphicFrameLocks noChangeAspect="1"/>
                </p:cNvGraphicFramePr>
                <p:nvPr/>
              </p:nvGraphicFramePr>
              <p:xfrm>
                <a:off x="2817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10" name="Clip" r:id="rId858" imgW="142555" imgH="142555" progId="MS_ClipArt_Gallery.2">
                        <p:embed/>
                      </p:oleObj>
                    </mc:Choice>
                    <mc:Fallback>
                      <p:oleObj name="Clip" r:id="rId8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2" name="Object 870"/>
                <p:cNvGraphicFramePr>
                  <a:graphicFrameLocks noChangeAspect="1"/>
                </p:cNvGraphicFramePr>
                <p:nvPr/>
              </p:nvGraphicFramePr>
              <p:xfrm>
                <a:off x="2904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11" name="Clip" r:id="rId859" imgW="142555" imgH="142555" progId="MS_ClipArt_Gallery.2">
                        <p:embed/>
                      </p:oleObj>
                    </mc:Choice>
                    <mc:Fallback>
                      <p:oleObj name="Clip" r:id="rId8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3" name="Object 871"/>
                <p:cNvGraphicFramePr>
                  <a:graphicFrameLocks noChangeAspect="1"/>
                </p:cNvGraphicFramePr>
                <p:nvPr/>
              </p:nvGraphicFramePr>
              <p:xfrm>
                <a:off x="2735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12" name="Clip" r:id="rId860" imgW="142555" imgH="142555" progId="MS_ClipArt_Gallery.2">
                        <p:embed/>
                      </p:oleObj>
                    </mc:Choice>
                    <mc:Fallback>
                      <p:oleObj name="Clip" r:id="rId8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5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4" name="Object 872"/>
                <p:cNvGraphicFramePr>
                  <a:graphicFrameLocks noChangeAspect="1"/>
                </p:cNvGraphicFramePr>
                <p:nvPr/>
              </p:nvGraphicFramePr>
              <p:xfrm>
                <a:off x="2787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13" name="Clip" r:id="rId861" imgW="142555" imgH="142555" progId="MS_ClipArt_Gallery.2">
                        <p:embed/>
                      </p:oleObj>
                    </mc:Choice>
                    <mc:Fallback>
                      <p:oleObj name="Clip" r:id="rId8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5" name="Object 873"/>
                <p:cNvGraphicFramePr>
                  <a:graphicFrameLocks noChangeAspect="1"/>
                </p:cNvGraphicFramePr>
                <p:nvPr/>
              </p:nvGraphicFramePr>
              <p:xfrm>
                <a:off x="2953" y="15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14" name="Clip" r:id="rId862" imgW="142555" imgH="142555" progId="MS_ClipArt_Gallery.2">
                        <p:embed/>
                      </p:oleObj>
                    </mc:Choice>
                    <mc:Fallback>
                      <p:oleObj name="Clip" r:id="rId8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6" name="Object 874"/>
                <p:cNvGraphicFramePr>
                  <a:graphicFrameLocks noChangeAspect="1"/>
                </p:cNvGraphicFramePr>
                <p:nvPr/>
              </p:nvGraphicFramePr>
              <p:xfrm>
                <a:off x="2824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15" name="Clip" r:id="rId863" imgW="142555" imgH="142555" progId="MS_ClipArt_Gallery.2">
                        <p:embed/>
                      </p:oleObj>
                    </mc:Choice>
                    <mc:Fallback>
                      <p:oleObj name="Clip" r:id="rId8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7" name="Object 875"/>
                <p:cNvGraphicFramePr>
                  <a:graphicFrameLocks noChangeAspect="1"/>
                </p:cNvGraphicFramePr>
                <p:nvPr/>
              </p:nvGraphicFramePr>
              <p:xfrm>
                <a:off x="2911" y="147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16" name="Clip" r:id="rId864" imgW="142555" imgH="142555" progId="MS_ClipArt_Gallery.2">
                        <p:embed/>
                      </p:oleObj>
                    </mc:Choice>
                    <mc:Fallback>
                      <p:oleObj name="Clip" r:id="rId8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47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8" name="Object 876"/>
                <p:cNvGraphicFramePr>
                  <a:graphicFrameLocks noChangeAspect="1"/>
                </p:cNvGraphicFramePr>
                <p:nvPr/>
              </p:nvGraphicFramePr>
              <p:xfrm>
                <a:off x="289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17" name="Clip" r:id="rId865" imgW="142555" imgH="142555" progId="MS_ClipArt_Gallery.2">
                        <p:embed/>
                      </p:oleObj>
                    </mc:Choice>
                    <mc:Fallback>
                      <p:oleObj name="Clip" r:id="rId8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9" name="Object 877"/>
                <p:cNvGraphicFramePr>
                  <a:graphicFrameLocks noChangeAspect="1"/>
                </p:cNvGraphicFramePr>
                <p:nvPr/>
              </p:nvGraphicFramePr>
              <p:xfrm>
                <a:off x="2880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18" name="Clip" r:id="rId866" imgW="142555" imgH="142555" progId="MS_ClipArt_Gallery.2">
                        <p:embed/>
                      </p:oleObj>
                    </mc:Choice>
                    <mc:Fallback>
                      <p:oleObj name="Clip" r:id="rId8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0" name="Object 878"/>
                <p:cNvGraphicFramePr>
                  <a:graphicFrameLocks noChangeAspect="1"/>
                </p:cNvGraphicFramePr>
                <p:nvPr/>
              </p:nvGraphicFramePr>
              <p:xfrm>
                <a:off x="291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19" name="Clip" r:id="rId867" imgW="142555" imgH="142555" progId="MS_ClipArt_Gallery.2">
                        <p:embed/>
                      </p:oleObj>
                    </mc:Choice>
                    <mc:Fallback>
                      <p:oleObj name="Clip" r:id="rId8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1" name="Object 879"/>
                <p:cNvGraphicFramePr>
                  <a:graphicFrameLocks noChangeAspect="1"/>
                </p:cNvGraphicFramePr>
                <p:nvPr/>
              </p:nvGraphicFramePr>
              <p:xfrm>
                <a:off x="2831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20" name="Clip" r:id="rId868" imgW="142555" imgH="142555" progId="MS_ClipArt_Gallery.2">
                        <p:embed/>
                      </p:oleObj>
                    </mc:Choice>
                    <mc:Fallback>
                      <p:oleObj name="Clip" r:id="rId8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2" name="Object 880"/>
                <p:cNvGraphicFramePr>
                  <a:graphicFrameLocks noChangeAspect="1"/>
                </p:cNvGraphicFramePr>
                <p:nvPr/>
              </p:nvGraphicFramePr>
              <p:xfrm>
                <a:off x="2895" y="16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21" name="Clip" r:id="rId869" imgW="142555" imgH="142555" progId="MS_ClipArt_Gallery.2">
                        <p:embed/>
                      </p:oleObj>
                    </mc:Choice>
                    <mc:Fallback>
                      <p:oleObj name="Clip" r:id="rId8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6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3" name="Object 881"/>
                <p:cNvGraphicFramePr>
                  <a:graphicFrameLocks noChangeAspect="1"/>
                </p:cNvGraphicFramePr>
                <p:nvPr/>
              </p:nvGraphicFramePr>
              <p:xfrm>
                <a:off x="2775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22" name="Clip" r:id="rId870" imgW="142555" imgH="142555" progId="MS_ClipArt_Gallery.2">
                        <p:embed/>
                      </p:oleObj>
                    </mc:Choice>
                    <mc:Fallback>
                      <p:oleObj name="Clip" r:id="rId8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4" name="Object 882"/>
                <p:cNvGraphicFramePr>
                  <a:graphicFrameLocks noChangeAspect="1"/>
                </p:cNvGraphicFramePr>
                <p:nvPr/>
              </p:nvGraphicFramePr>
              <p:xfrm>
                <a:off x="2858" y="15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23" name="Clip" r:id="rId871" imgW="142555" imgH="142555" progId="MS_ClipArt_Gallery.2">
                        <p:embed/>
                      </p:oleObj>
                    </mc:Choice>
                    <mc:Fallback>
                      <p:oleObj name="Clip" r:id="rId8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5" name="Object 883"/>
                <p:cNvGraphicFramePr>
                  <a:graphicFrameLocks noChangeAspect="1"/>
                </p:cNvGraphicFramePr>
                <p:nvPr/>
              </p:nvGraphicFramePr>
              <p:xfrm>
                <a:off x="2760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24" name="Clip" r:id="rId872" imgW="142555" imgH="142555" progId="MS_ClipArt_Gallery.2">
                        <p:embed/>
                      </p:oleObj>
                    </mc:Choice>
                    <mc:Fallback>
                      <p:oleObj name="Clip" r:id="rId8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6" name="Object 884"/>
                <p:cNvGraphicFramePr>
                  <a:graphicFrameLocks noChangeAspect="1"/>
                </p:cNvGraphicFramePr>
                <p:nvPr/>
              </p:nvGraphicFramePr>
              <p:xfrm>
                <a:off x="2911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25" name="Clip" r:id="rId873" imgW="142555" imgH="142555" progId="MS_ClipArt_Gallery.2">
                        <p:embed/>
                      </p:oleObj>
                    </mc:Choice>
                    <mc:Fallback>
                      <p:oleObj name="Clip" r:id="rId8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7" name="Object 885"/>
                <p:cNvGraphicFramePr>
                  <a:graphicFrameLocks noChangeAspect="1"/>
                </p:cNvGraphicFramePr>
                <p:nvPr/>
              </p:nvGraphicFramePr>
              <p:xfrm>
                <a:off x="2789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26" name="Clip" r:id="rId874" imgW="142555" imgH="142555" progId="MS_ClipArt_Gallery.2">
                        <p:embed/>
                      </p:oleObj>
                    </mc:Choice>
                    <mc:Fallback>
                      <p:oleObj name="Clip" r:id="rId8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8" name="Object 886"/>
                <p:cNvGraphicFramePr>
                  <a:graphicFrameLocks noChangeAspect="1"/>
                </p:cNvGraphicFramePr>
                <p:nvPr/>
              </p:nvGraphicFramePr>
              <p:xfrm>
                <a:off x="273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27" name="Clip" r:id="rId875" imgW="142555" imgH="142555" progId="MS_ClipArt_Gallery.2">
                        <p:embed/>
                      </p:oleObj>
                    </mc:Choice>
                    <mc:Fallback>
                      <p:oleObj name="Clip" r:id="rId8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9" name="Object 887"/>
                <p:cNvGraphicFramePr>
                  <a:graphicFrameLocks noChangeAspect="1"/>
                </p:cNvGraphicFramePr>
                <p:nvPr/>
              </p:nvGraphicFramePr>
              <p:xfrm>
                <a:off x="2915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28" name="Clip" r:id="rId876" imgW="142555" imgH="142555" progId="MS_ClipArt_Gallery.2">
                        <p:embed/>
                      </p:oleObj>
                    </mc:Choice>
                    <mc:Fallback>
                      <p:oleObj name="Clip" r:id="rId8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5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0" name="Object 888"/>
                <p:cNvGraphicFramePr>
                  <a:graphicFrameLocks noChangeAspect="1"/>
                </p:cNvGraphicFramePr>
                <p:nvPr/>
              </p:nvGraphicFramePr>
              <p:xfrm>
                <a:off x="2949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29" name="Clip" r:id="rId877" imgW="142555" imgH="142555" progId="MS_ClipArt_Gallery.2">
                        <p:embed/>
                      </p:oleObj>
                    </mc:Choice>
                    <mc:Fallback>
                      <p:oleObj name="Clip" r:id="rId8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1" name="Object 889"/>
                <p:cNvGraphicFramePr>
                  <a:graphicFrameLocks noChangeAspect="1"/>
                </p:cNvGraphicFramePr>
                <p:nvPr/>
              </p:nvGraphicFramePr>
              <p:xfrm>
                <a:off x="2982" y="15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30" name="Clip" r:id="rId878" imgW="142555" imgH="142555" progId="MS_ClipArt_Gallery.2">
                        <p:embed/>
                      </p:oleObj>
                    </mc:Choice>
                    <mc:Fallback>
                      <p:oleObj name="Clip" r:id="rId8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2" name="Object 890"/>
                <p:cNvGraphicFramePr>
                  <a:graphicFrameLocks noChangeAspect="1"/>
                </p:cNvGraphicFramePr>
                <p:nvPr/>
              </p:nvGraphicFramePr>
              <p:xfrm>
                <a:off x="2816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31" name="Clip" r:id="rId879" imgW="142555" imgH="142555" progId="MS_ClipArt_Gallery.2">
                        <p:embed/>
                      </p:oleObj>
                    </mc:Choice>
                    <mc:Fallback>
                      <p:oleObj name="Clip" r:id="rId8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3" name="Object 891"/>
                <p:cNvGraphicFramePr>
                  <a:graphicFrameLocks noChangeAspect="1"/>
                </p:cNvGraphicFramePr>
                <p:nvPr/>
              </p:nvGraphicFramePr>
              <p:xfrm>
                <a:off x="2788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32" name="Clip" r:id="rId880" imgW="142555" imgH="142555" progId="MS_ClipArt_Gallery.2">
                        <p:embed/>
                      </p:oleObj>
                    </mc:Choice>
                    <mc:Fallback>
                      <p:oleObj name="Clip" r:id="rId8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8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4" name="Object 892"/>
                <p:cNvGraphicFramePr>
                  <a:graphicFrameLocks noChangeAspect="1"/>
                </p:cNvGraphicFramePr>
                <p:nvPr/>
              </p:nvGraphicFramePr>
              <p:xfrm>
                <a:off x="2947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33" name="Clip" r:id="rId881" imgW="142555" imgH="142555" progId="MS_ClipArt_Gallery.2">
                        <p:embed/>
                      </p:oleObj>
                    </mc:Choice>
                    <mc:Fallback>
                      <p:oleObj name="Clip" r:id="rId8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5" name="Object 893"/>
                <p:cNvGraphicFramePr>
                  <a:graphicFrameLocks noChangeAspect="1"/>
                </p:cNvGraphicFramePr>
                <p:nvPr/>
              </p:nvGraphicFramePr>
              <p:xfrm>
                <a:off x="2876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34" name="Clip" r:id="rId882" imgW="142555" imgH="142555" progId="MS_ClipArt_Gallery.2">
                        <p:embed/>
                      </p:oleObj>
                    </mc:Choice>
                    <mc:Fallback>
                      <p:oleObj name="Clip" r:id="rId8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6" name="Object 894"/>
                <p:cNvGraphicFramePr>
                  <a:graphicFrameLocks noChangeAspect="1"/>
                </p:cNvGraphicFramePr>
                <p:nvPr/>
              </p:nvGraphicFramePr>
              <p:xfrm>
                <a:off x="28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35" name="Clip" r:id="rId883" imgW="142555" imgH="142555" progId="MS_ClipArt_Gallery.2">
                        <p:embed/>
                      </p:oleObj>
                    </mc:Choice>
                    <mc:Fallback>
                      <p:oleObj name="Clip" r:id="rId8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7" name="Object 895"/>
                <p:cNvGraphicFramePr>
                  <a:graphicFrameLocks noChangeAspect="1"/>
                </p:cNvGraphicFramePr>
                <p:nvPr/>
              </p:nvGraphicFramePr>
              <p:xfrm>
                <a:off x="2908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36" name="Clip" r:id="rId884" imgW="142555" imgH="142555" progId="MS_ClipArt_Gallery.2">
                        <p:embed/>
                      </p:oleObj>
                    </mc:Choice>
                    <mc:Fallback>
                      <p:oleObj name="Clip" r:id="rId8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8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8" name="Object 896"/>
                <p:cNvGraphicFramePr>
                  <a:graphicFrameLocks noChangeAspect="1"/>
                </p:cNvGraphicFramePr>
                <p:nvPr/>
              </p:nvGraphicFramePr>
              <p:xfrm>
                <a:off x="2904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37" name="Clip" r:id="rId885" imgW="142555" imgH="142555" progId="MS_ClipArt_Gallery.2">
                        <p:embed/>
                      </p:oleObj>
                    </mc:Choice>
                    <mc:Fallback>
                      <p:oleObj name="Clip" r:id="rId8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9" name="Object 897"/>
                <p:cNvGraphicFramePr>
                  <a:graphicFrameLocks noChangeAspect="1"/>
                </p:cNvGraphicFramePr>
                <p:nvPr/>
              </p:nvGraphicFramePr>
              <p:xfrm>
                <a:off x="2966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38" name="Clip" r:id="rId886" imgW="142555" imgH="142555" progId="MS_ClipArt_Gallery.2">
                        <p:embed/>
                      </p:oleObj>
                    </mc:Choice>
                    <mc:Fallback>
                      <p:oleObj name="Clip" r:id="rId8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0" name="Object 898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39" name="Clip" r:id="rId887" imgW="142555" imgH="142555" progId="MS_ClipArt_Gallery.2">
                        <p:embed/>
                      </p:oleObj>
                    </mc:Choice>
                    <mc:Fallback>
                      <p:oleObj name="Clip" r:id="rId8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1" name="Object 899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40" name="Clip" r:id="rId888" imgW="142555" imgH="142555" progId="MS_ClipArt_Gallery.2">
                        <p:embed/>
                      </p:oleObj>
                    </mc:Choice>
                    <mc:Fallback>
                      <p:oleObj name="Clip" r:id="rId8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2" name="Object 900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41" name="Clip" r:id="rId889" imgW="142555" imgH="142555" progId="MS_ClipArt_Gallery.2">
                        <p:embed/>
                      </p:oleObj>
                    </mc:Choice>
                    <mc:Fallback>
                      <p:oleObj name="Clip" r:id="rId8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3" name="Object 901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42" name="Clip" r:id="rId890" imgW="142555" imgH="142555" progId="MS_ClipArt_Gallery.2">
                        <p:embed/>
                      </p:oleObj>
                    </mc:Choice>
                    <mc:Fallback>
                      <p:oleObj name="Clip" r:id="rId8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4" name="Object 902"/>
                <p:cNvGraphicFramePr>
                  <a:graphicFrameLocks noChangeAspect="1"/>
                </p:cNvGraphicFramePr>
                <p:nvPr/>
              </p:nvGraphicFramePr>
              <p:xfrm>
                <a:off x="2933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43" name="Clip" r:id="rId891" imgW="142555" imgH="142555" progId="MS_ClipArt_Gallery.2">
                        <p:embed/>
                      </p:oleObj>
                    </mc:Choice>
                    <mc:Fallback>
                      <p:oleObj name="Clip" r:id="rId8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3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" name="Object 903"/>
                <p:cNvGraphicFramePr>
                  <a:graphicFrameLocks noChangeAspect="1"/>
                </p:cNvGraphicFramePr>
                <p:nvPr/>
              </p:nvGraphicFramePr>
              <p:xfrm>
                <a:off x="2856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44" name="Clip" r:id="rId892" imgW="142555" imgH="142555" progId="MS_ClipArt_Gallery.2">
                        <p:embed/>
                      </p:oleObj>
                    </mc:Choice>
                    <mc:Fallback>
                      <p:oleObj name="Clip" r:id="rId8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6" name="Object 904"/>
                <p:cNvGraphicFramePr>
                  <a:graphicFrameLocks noChangeAspect="1"/>
                </p:cNvGraphicFramePr>
                <p:nvPr/>
              </p:nvGraphicFramePr>
              <p:xfrm>
                <a:off x="277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45" name="Clip" r:id="rId893" imgW="142555" imgH="142555" progId="MS_ClipArt_Gallery.2">
                        <p:embed/>
                      </p:oleObj>
                    </mc:Choice>
                    <mc:Fallback>
                      <p:oleObj name="Clip" r:id="rId8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7" name="Object 905"/>
                <p:cNvGraphicFramePr>
                  <a:graphicFrameLocks noChangeAspect="1"/>
                </p:cNvGraphicFramePr>
                <p:nvPr/>
              </p:nvGraphicFramePr>
              <p:xfrm>
                <a:off x="2980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46" name="Clip" r:id="rId894" imgW="142555" imgH="142555" progId="MS_ClipArt_Gallery.2">
                        <p:embed/>
                      </p:oleObj>
                    </mc:Choice>
                    <mc:Fallback>
                      <p:oleObj name="Clip" r:id="rId8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8" name="Object 906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47" name="Clip" r:id="rId895" imgW="142555" imgH="142555" progId="MS_ClipArt_Gallery.2">
                        <p:embed/>
                      </p:oleObj>
                    </mc:Choice>
                    <mc:Fallback>
                      <p:oleObj name="Clip" r:id="rId8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9" name="Object 907"/>
                <p:cNvGraphicFramePr>
                  <a:graphicFrameLocks noChangeAspect="1"/>
                </p:cNvGraphicFramePr>
                <p:nvPr/>
              </p:nvGraphicFramePr>
              <p:xfrm>
                <a:off x="2876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48" name="Clip" r:id="rId896" imgW="142555" imgH="142555" progId="MS_ClipArt_Gallery.2">
                        <p:embed/>
                      </p:oleObj>
                    </mc:Choice>
                    <mc:Fallback>
                      <p:oleObj name="Clip" r:id="rId8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0" name="Object 908"/>
                <p:cNvGraphicFramePr>
                  <a:graphicFrameLocks noChangeAspect="1"/>
                </p:cNvGraphicFramePr>
                <p:nvPr/>
              </p:nvGraphicFramePr>
              <p:xfrm>
                <a:off x="2962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49" name="Clip" r:id="rId897" imgW="142555" imgH="142555" progId="MS_ClipArt_Gallery.2">
                        <p:embed/>
                      </p:oleObj>
                    </mc:Choice>
                    <mc:Fallback>
                      <p:oleObj name="Clip" r:id="rId8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1" name="Object 909"/>
                <p:cNvGraphicFramePr>
                  <a:graphicFrameLocks noChangeAspect="1"/>
                </p:cNvGraphicFramePr>
                <p:nvPr/>
              </p:nvGraphicFramePr>
              <p:xfrm>
                <a:off x="2862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50" name="Clip" r:id="rId898" imgW="142555" imgH="142555" progId="MS_ClipArt_Gallery.2">
                        <p:embed/>
                      </p:oleObj>
                    </mc:Choice>
                    <mc:Fallback>
                      <p:oleObj name="Clip" r:id="rId8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2" name="Object 910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51" name="Clip" r:id="rId899" imgW="142555" imgH="142555" progId="MS_ClipArt_Gallery.2">
                        <p:embed/>
                      </p:oleObj>
                    </mc:Choice>
                    <mc:Fallback>
                      <p:oleObj name="Clip" r:id="rId8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3" name="Object 911"/>
                <p:cNvGraphicFramePr>
                  <a:graphicFrameLocks noChangeAspect="1"/>
                </p:cNvGraphicFramePr>
                <p:nvPr/>
              </p:nvGraphicFramePr>
              <p:xfrm>
                <a:off x="2980" y="15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52" name="Clip" r:id="rId900" imgW="142555" imgH="142555" progId="MS_ClipArt_Gallery.2">
                        <p:embed/>
                      </p:oleObj>
                    </mc:Choice>
                    <mc:Fallback>
                      <p:oleObj name="Clip" r:id="rId9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5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4" name="Object 912"/>
                <p:cNvGraphicFramePr>
                  <a:graphicFrameLocks noChangeAspect="1"/>
                </p:cNvGraphicFramePr>
                <p:nvPr/>
              </p:nvGraphicFramePr>
              <p:xfrm>
                <a:off x="29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53" name="Clip" r:id="rId901" imgW="142555" imgH="142555" progId="MS_ClipArt_Gallery.2">
                        <p:embed/>
                      </p:oleObj>
                    </mc:Choice>
                    <mc:Fallback>
                      <p:oleObj name="Clip" r:id="rId9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5" name="Object 913"/>
                <p:cNvGraphicFramePr>
                  <a:graphicFrameLocks noChangeAspect="1"/>
                </p:cNvGraphicFramePr>
                <p:nvPr/>
              </p:nvGraphicFramePr>
              <p:xfrm>
                <a:off x="286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54" name="Clip" r:id="rId902" imgW="142555" imgH="142555" progId="MS_ClipArt_Gallery.2">
                        <p:embed/>
                      </p:oleObj>
                    </mc:Choice>
                    <mc:Fallback>
                      <p:oleObj name="Clip" r:id="rId9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6" name="Object 914"/>
                <p:cNvGraphicFramePr>
                  <a:graphicFrameLocks noChangeAspect="1"/>
                </p:cNvGraphicFramePr>
                <p:nvPr/>
              </p:nvGraphicFramePr>
              <p:xfrm>
                <a:off x="2879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55" name="Clip" r:id="rId903" imgW="142555" imgH="142555" progId="MS_ClipArt_Gallery.2">
                        <p:embed/>
                      </p:oleObj>
                    </mc:Choice>
                    <mc:Fallback>
                      <p:oleObj name="Clip" r:id="rId9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9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7" name="Object 915"/>
                <p:cNvGraphicFramePr>
                  <a:graphicFrameLocks noChangeAspect="1"/>
                </p:cNvGraphicFramePr>
                <p:nvPr/>
              </p:nvGraphicFramePr>
              <p:xfrm>
                <a:off x="2864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56" name="Clip" r:id="rId904" imgW="142555" imgH="142555" progId="MS_ClipArt_Gallery.2">
                        <p:embed/>
                      </p:oleObj>
                    </mc:Choice>
                    <mc:Fallback>
                      <p:oleObj name="Clip" r:id="rId9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8" name="Object 916"/>
                <p:cNvGraphicFramePr>
                  <a:graphicFrameLocks noChangeAspect="1"/>
                </p:cNvGraphicFramePr>
                <p:nvPr/>
              </p:nvGraphicFramePr>
              <p:xfrm>
                <a:off x="2834" y="17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57" name="Clip" r:id="rId905" imgW="142555" imgH="142555" progId="MS_ClipArt_Gallery.2">
                        <p:embed/>
                      </p:oleObj>
                    </mc:Choice>
                    <mc:Fallback>
                      <p:oleObj name="Clip" r:id="rId9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4" y="17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9" name="Object 917"/>
                <p:cNvGraphicFramePr>
                  <a:graphicFrameLocks noChangeAspect="1"/>
                </p:cNvGraphicFramePr>
                <p:nvPr/>
              </p:nvGraphicFramePr>
              <p:xfrm>
                <a:off x="2740" y="17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58" name="Clip" r:id="rId906" imgW="142555" imgH="142555" progId="MS_ClipArt_Gallery.2">
                        <p:embed/>
                      </p:oleObj>
                    </mc:Choice>
                    <mc:Fallback>
                      <p:oleObj name="Clip" r:id="rId9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0" name="Object 918"/>
                <p:cNvGraphicFramePr>
                  <a:graphicFrameLocks noChangeAspect="1"/>
                </p:cNvGraphicFramePr>
                <p:nvPr/>
              </p:nvGraphicFramePr>
              <p:xfrm>
                <a:off x="2980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59" name="Clip" r:id="rId907" imgW="142555" imgH="142555" progId="MS_ClipArt_Gallery.2">
                        <p:embed/>
                      </p:oleObj>
                    </mc:Choice>
                    <mc:Fallback>
                      <p:oleObj name="Clip" r:id="rId9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1" name="Object 919"/>
                <p:cNvGraphicFramePr>
                  <a:graphicFrameLocks noChangeAspect="1"/>
                </p:cNvGraphicFramePr>
                <p:nvPr/>
              </p:nvGraphicFramePr>
              <p:xfrm>
                <a:off x="285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60" name="Clip" r:id="rId908" imgW="142555" imgH="142555" progId="MS_ClipArt_Gallery.2">
                        <p:embed/>
                      </p:oleObj>
                    </mc:Choice>
                    <mc:Fallback>
                      <p:oleObj name="Clip" r:id="rId9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2" name="Object 920"/>
                <p:cNvGraphicFramePr>
                  <a:graphicFrameLocks noChangeAspect="1"/>
                </p:cNvGraphicFramePr>
                <p:nvPr/>
              </p:nvGraphicFramePr>
              <p:xfrm>
                <a:off x="2920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61" name="Clip" r:id="rId909" imgW="142555" imgH="142555" progId="MS_ClipArt_Gallery.2">
                        <p:embed/>
                      </p:oleObj>
                    </mc:Choice>
                    <mc:Fallback>
                      <p:oleObj name="Clip" r:id="rId9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3" name="Object 921"/>
                <p:cNvGraphicFramePr>
                  <a:graphicFrameLocks noChangeAspect="1"/>
                </p:cNvGraphicFramePr>
                <p:nvPr/>
              </p:nvGraphicFramePr>
              <p:xfrm>
                <a:off x="2951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62" name="Clip" r:id="rId910" imgW="142555" imgH="142555" progId="MS_ClipArt_Gallery.2">
                        <p:embed/>
                      </p:oleObj>
                    </mc:Choice>
                    <mc:Fallback>
                      <p:oleObj name="Clip" r:id="rId9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4" name="Object 922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63" name="Clip" r:id="rId911" imgW="142555" imgH="142555" progId="MS_ClipArt_Gallery.2">
                        <p:embed/>
                      </p:oleObj>
                    </mc:Choice>
                    <mc:Fallback>
                      <p:oleObj name="Clip" r:id="rId9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5" name="Object 923"/>
                <p:cNvGraphicFramePr>
                  <a:graphicFrameLocks noChangeAspect="1"/>
                </p:cNvGraphicFramePr>
                <p:nvPr/>
              </p:nvGraphicFramePr>
              <p:xfrm>
                <a:off x="2949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64" name="Clip" r:id="rId912" imgW="142555" imgH="142555" progId="MS_ClipArt_Gallery.2">
                        <p:embed/>
                      </p:oleObj>
                    </mc:Choice>
                    <mc:Fallback>
                      <p:oleObj name="Clip" r:id="rId9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6" name="Object 924"/>
                <p:cNvGraphicFramePr>
                  <a:graphicFrameLocks noChangeAspect="1"/>
                </p:cNvGraphicFramePr>
                <p:nvPr/>
              </p:nvGraphicFramePr>
              <p:xfrm>
                <a:off x="2897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65" name="Clip" r:id="rId913" imgW="142555" imgH="142555" progId="MS_ClipArt_Gallery.2">
                        <p:embed/>
                      </p:oleObj>
                    </mc:Choice>
                    <mc:Fallback>
                      <p:oleObj name="Clip" r:id="rId9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7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7" name="Object 925"/>
                <p:cNvGraphicFramePr>
                  <a:graphicFrameLocks noChangeAspect="1"/>
                </p:cNvGraphicFramePr>
                <p:nvPr/>
              </p:nvGraphicFramePr>
              <p:xfrm>
                <a:off x="290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66" name="Clip" r:id="rId914" imgW="142555" imgH="142555" progId="MS_ClipArt_Gallery.2">
                        <p:embed/>
                      </p:oleObj>
                    </mc:Choice>
                    <mc:Fallback>
                      <p:oleObj name="Clip" r:id="rId9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8" name="Object 926"/>
                <p:cNvGraphicFramePr>
                  <a:graphicFrameLocks noChangeAspect="1"/>
                </p:cNvGraphicFramePr>
                <p:nvPr/>
              </p:nvGraphicFramePr>
              <p:xfrm>
                <a:off x="2951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67" name="Clip" r:id="rId915" imgW="142555" imgH="142555" progId="MS_ClipArt_Gallery.2">
                        <p:embed/>
                      </p:oleObj>
                    </mc:Choice>
                    <mc:Fallback>
                      <p:oleObj name="Clip" r:id="rId9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9" name="Object 927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68" name="Clip" r:id="rId916" imgW="142555" imgH="142555" progId="MS_ClipArt_Gallery.2">
                        <p:embed/>
                      </p:oleObj>
                    </mc:Choice>
                    <mc:Fallback>
                      <p:oleObj name="Clip" r:id="rId9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0" name="Object 928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69" name="Clip" r:id="rId917" imgW="142555" imgH="142555" progId="MS_ClipArt_Gallery.2">
                        <p:embed/>
                      </p:oleObj>
                    </mc:Choice>
                    <mc:Fallback>
                      <p:oleObj name="Clip" r:id="rId9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1" name="Object 929"/>
                <p:cNvGraphicFramePr>
                  <a:graphicFrameLocks noChangeAspect="1"/>
                </p:cNvGraphicFramePr>
                <p:nvPr/>
              </p:nvGraphicFramePr>
              <p:xfrm>
                <a:off x="2968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70" name="Clip" r:id="rId918" imgW="142555" imgH="142555" progId="MS_ClipArt_Gallery.2">
                        <p:embed/>
                      </p:oleObj>
                    </mc:Choice>
                    <mc:Fallback>
                      <p:oleObj name="Clip" r:id="rId9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8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2" name="Object 930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71" name="Clip" r:id="rId919" imgW="142555" imgH="142555" progId="MS_ClipArt_Gallery.2">
                        <p:embed/>
                      </p:oleObj>
                    </mc:Choice>
                    <mc:Fallback>
                      <p:oleObj name="Clip" r:id="rId9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3" name="Object 931"/>
                <p:cNvGraphicFramePr>
                  <a:graphicFrameLocks noChangeAspect="1"/>
                </p:cNvGraphicFramePr>
                <p:nvPr/>
              </p:nvGraphicFramePr>
              <p:xfrm>
                <a:off x="292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72" name="Clip" r:id="rId920" imgW="142555" imgH="142555" progId="MS_ClipArt_Gallery.2">
                        <p:embed/>
                      </p:oleObj>
                    </mc:Choice>
                    <mc:Fallback>
                      <p:oleObj name="Clip" r:id="rId9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4" name="Object 932"/>
                <p:cNvGraphicFramePr>
                  <a:graphicFrameLocks noChangeAspect="1"/>
                </p:cNvGraphicFramePr>
                <p:nvPr/>
              </p:nvGraphicFramePr>
              <p:xfrm>
                <a:off x="2893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73" name="Clip" r:id="rId921" imgW="142555" imgH="142555" progId="MS_ClipArt_Gallery.2">
                        <p:embed/>
                      </p:oleObj>
                    </mc:Choice>
                    <mc:Fallback>
                      <p:oleObj name="Clip" r:id="rId9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3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5" name="Object 933"/>
                <p:cNvGraphicFramePr>
                  <a:graphicFrameLocks noChangeAspect="1"/>
                </p:cNvGraphicFramePr>
                <p:nvPr/>
              </p:nvGraphicFramePr>
              <p:xfrm>
                <a:off x="2951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74" name="Clip" r:id="rId922" imgW="142555" imgH="142555" progId="MS_ClipArt_Gallery.2">
                        <p:embed/>
                      </p:oleObj>
                    </mc:Choice>
                    <mc:Fallback>
                      <p:oleObj name="Clip" r:id="rId9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6" name="Object 934"/>
                <p:cNvGraphicFramePr>
                  <a:graphicFrameLocks noChangeAspect="1"/>
                </p:cNvGraphicFramePr>
                <p:nvPr/>
              </p:nvGraphicFramePr>
              <p:xfrm>
                <a:off x="2966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75" name="Clip" r:id="rId923" imgW="142555" imgH="142555" progId="MS_ClipArt_Gallery.2">
                        <p:embed/>
                      </p:oleObj>
                    </mc:Choice>
                    <mc:Fallback>
                      <p:oleObj name="Clip" r:id="rId9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7" name="Object 935"/>
                <p:cNvGraphicFramePr>
                  <a:graphicFrameLocks noChangeAspect="1"/>
                </p:cNvGraphicFramePr>
                <p:nvPr/>
              </p:nvGraphicFramePr>
              <p:xfrm>
                <a:off x="2966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76" name="Clip" r:id="rId924" imgW="142555" imgH="142555" progId="MS_ClipArt_Gallery.2">
                        <p:embed/>
                      </p:oleObj>
                    </mc:Choice>
                    <mc:Fallback>
                      <p:oleObj name="Clip" r:id="rId9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8" name="Object 936"/>
                <p:cNvGraphicFramePr>
                  <a:graphicFrameLocks noChangeAspect="1"/>
                </p:cNvGraphicFramePr>
                <p:nvPr/>
              </p:nvGraphicFramePr>
              <p:xfrm>
                <a:off x="2889" y="17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77" name="Clip" r:id="rId925" imgW="142555" imgH="142555" progId="MS_ClipArt_Gallery.2">
                        <p:embed/>
                      </p:oleObj>
                    </mc:Choice>
                    <mc:Fallback>
                      <p:oleObj name="Clip" r:id="rId9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9" name="Object 937"/>
                <p:cNvGraphicFramePr>
                  <a:graphicFrameLocks noChangeAspect="1"/>
                </p:cNvGraphicFramePr>
                <p:nvPr/>
              </p:nvGraphicFramePr>
              <p:xfrm>
                <a:off x="2891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78" name="Clip" r:id="rId926" imgW="142555" imgH="142555" progId="MS_ClipArt_Gallery.2">
                        <p:embed/>
                      </p:oleObj>
                    </mc:Choice>
                    <mc:Fallback>
                      <p:oleObj name="Clip" r:id="rId9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0" name="Object 938"/>
                <p:cNvGraphicFramePr>
                  <a:graphicFrameLocks noChangeAspect="1"/>
                </p:cNvGraphicFramePr>
                <p:nvPr/>
              </p:nvGraphicFramePr>
              <p:xfrm>
                <a:off x="2804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79" name="Clip" r:id="rId927" imgW="142555" imgH="142555" progId="MS_ClipArt_Gallery.2">
                        <p:embed/>
                      </p:oleObj>
                    </mc:Choice>
                    <mc:Fallback>
                      <p:oleObj name="Clip" r:id="rId9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1" name="Object 939"/>
                <p:cNvGraphicFramePr>
                  <a:graphicFrameLocks noChangeAspect="1"/>
                </p:cNvGraphicFramePr>
                <p:nvPr/>
              </p:nvGraphicFramePr>
              <p:xfrm>
                <a:off x="2962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80" name="Clip" r:id="rId928" imgW="142555" imgH="142555" progId="MS_ClipArt_Gallery.2">
                        <p:embed/>
                      </p:oleObj>
                    </mc:Choice>
                    <mc:Fallback>
                      <p:oleObj name="Clip" r:id="rId9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2" name="Object 940"/>
                <p:cNvGraphicFramePr>
                  <a:graphicFrameLocks noChangeAspect="1"/>
                </p:cNvGraphicFramePr>
                <p:nvPr/>
              </p:nvGraphicFramePr>
              <p:xfrm>
                <a:off x="2922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81" name="Clip" r:id="rId929" imgW="142555" imgH="142555" progId="MS_ClipArt_Gallery.2">
                        <p:embed/>
                      </p:oleObj>
                    </mc:Choice>
                    <mc:Fallback>
                      <p:oleObj name="Clip" r:id="rId9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3" name="Object 941"/>
                <p:cNvGraphicFramePr>
                  <a:graphicFrameLocks noChangeAspect="1"/>
                </p:cNvGraphicFramePr>
                <p:nvPr/>
              </p:nvGraphicFramePr>
              <p:xfrm>
                <a:off x="300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82" name="Clip" r:id="rId930" imgW="142555" imgH="142555" progId="MS_ClipArt_Gallery.2">
                        <p:embed/>
                      </p:oleObj>
                    </mc:Choice>
                    <mc:Fallback>
                      <p:oleObj name="Clip" r:id="rId9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4" name="Object 942"/>
                <p:cNvGraphicFramePr>
                  <a:graphicFrameLocks noChangeAspect="1"/>
                </p:cNvGraphicFramePr>
                <p:nvPr/>
              </p:nvGraphicFramePr>
              <p:xfrm>
                <a:off x="2940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83" name="Clip" r:id="rId931" imgW="142555" imgH="142555" progId="MS_ClipArt_Gallery.2">
                        <p:embed/>
                      </p:oleObj>
                    </mc:Choice>
                    <mc:Fallback>
                      <p:oleObj name="Clip" r:id="rId9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5" name="Object 943"/>
                <p:cNvGraphicFramePr>
                  <a:graphicFrameLocks noChangeAspect="1"/>
                </p:cNvGraphicFramePr>
                <p:nvPr/>
              </p:nvGraphicFramePr>
              <p:xfrm>
                <a:off x="2937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84" name="Clip" r:id="rId932" imgW="142555" imgH="142555" progId="MS_ClipArt_Gallery.2">
                        <p:embed/>
                      </p:oleObj>
                    </mc:Choice>
                    <mc:Fallback>
                      <p:oleObj name="Clip" r:id="rId9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6" name="Object 944"/>
                <p:cNvGraphicFramePr>
                  <a:graphicFrameLocks noChangeAspect="1"/>
                </p:cNvGraphicFramePr>
                <p:nvPr/>
              </p:nvGraphicFramePr>
              <p:xfrm>
                <a:off x="2998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85" name="Clip" r:id="rId933" imgW="142555" imgH="142555" progId="MS_ClipArt_Gallery.2">
                        <p:embed/>
                      </p:oleObj>
                    </mc:Choice>
                    <mc:Fallback>
                      <p:oleObj name="Clip" r:id="rId9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7" name="Object 945"/>
                <p:cNvGraphicFramePr>
                  <a:graphicFrameLocks noChangeAspect="1"/>
                </p:cNvGraphicFramePr>
                <p:nvPr/>
              </p:nvGraphicFramePr>
              <p:xfrm>
                <a:off x="292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86" name="Clip" r:id="rId934" imgW="142555" imgH="142555" progId="MS_ClipArt_Gallery.2">
                        <p:embed/>
                      </p:oleObj>
                    </mc:Choice>
                    <mc:Fallback>
                      <p:oleObj name="Clip" r:id="rId9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8" name="Object 946"/>
                <p:cNvGraphicFramePr>
                  <a:graphicFrameLocks noChangeAspect="1"/>
                </p:cNvGraphicFramePr>
                <p:nvPr/>
              </p:nvGraphicFramePr>
              <p:xfrm>
                <a:off x="3008" y="17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87" name="Clip" r:id="rId935" imgW="142555" imgH="142555" progId="MS_ClipArt_Gallery.2">
                        <p:embed/>
                      </p:oleObj>
                    </mc:Choice>
                    <mc:Fallback>
                      <p:oleObj name="Clip" r:id="rId9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" y="17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9" name="Object 947"/>
                <p:cNvGraphicFramePr>
                  <a:graphicFrameLocks noChangeAspect="1"/>
                </p:cNvGraphicFramePr>
                <p:nvPr/>
              </p:nvGraphicFramePr>
              <p:xfrm>
                <a:off x="3015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88" name="Clip" r:id="rId936" imgW="142555" imgH="142555" progId="MS_ClipArt_Gallery.2">
                        <p:embed/>
                      </p:oleObj>
                    </mc:Choice>
                    <mc:Fallback>
                      <p:oleObj name="Clip" r:id="rId9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15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0" name="Object 948"/>
                <p:cNvGraphicFramePr>
                  <a:graphicFrameLocks noChangeAspect="1"/>
                </p:cNvGraphicFramePr>
                <p:nvPr/>
              </p:nvGraphicFramePr>
              <p:xfrm>
                <a:off x="290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89" name="Clip" r:id="rId937" imgW="142555" imgH="142555" progId="MS_ClipArt_Gallery.2">
                        <p:embed/>
                      </p:oleObj>
                    </mc:Choice>
                    <mc:Fallback>
                      <p:oleObj name="Clip" r:id="rId9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1" name="Object 949"/>
                <p:cNvGraphicFramePr>
                  <a:graphicFrameLocks noChangeAspect="1"/>
                </p:cNvGraphicFramePr>
                <p:nvPr/>
              </p:nvGraphicFramePr>
              <p:xfrm>
                <a:off x="2997" y="17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90" name="Clip" r:id="rId938" imgW="142555" imgH="142555" progId="MS_ClipArt_Gallery.2">
                        <p:embed/>
                      </p:oleObj>
                    </mc:Choice>
                    <mc:Fallback>
                      <p:oleObj name="Clip" r:id="rId9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7" y="17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2" name="Object 950"/>
                <p:cNvGraphicFramePr>
                  <a:graphicFrameLocks noChangeAspect="1"/>
                </p:cNvGraphicFramePr>
                <p:nvPr/>
              </p:nvGraphicFramePr>
              <p:xfrm>
                <a:off x="3029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91" name="Clip" r:id="rId939" imgW="142555" imgH="142555" progId="MS_ClipArt_Gallery.2">
                        <p:embed/>
                      </p:oleObj>
                    </mc:Choice>
                    <mc:Fallback>
                      <p:oleObj name="Clip" r:id="rId9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3" name="Object 951"/>
                <p:cNvGraphicFramePr>
                  <a:graphicFrameLocks noChangeAspect="1"/>
                </p:cNvGraphicFramePr>
                <p:nvPr/>
              </p:nvGraphicFramePr>
              <p:xfrm>
                <a:off x="30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92" name="Clip" r:id="rId940" imgW="142555" imgH="142555" progId="MS_ClipArt_Gallery.2">
                        <p:embed/>
                      </p:oleObj>
                    </mc:Choice>
                    <mc:Fallback>
                      <p:oleObj name="Clip" r:id="rId9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4" name="Object 952"/>
                <p:cNvGraphicFramePr>
                  <a:graphicFrameLocks noChangeAspect="1"/>
                </p:cNvGraphicFramePr>
                <p:nvPr/>
              </p:nvGraphicFramePr>
              <p:xfrm>
                <a:off x="2995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93" name="Clip" r:id="rId941" imgW="142555" imgH="142555" progId="MS_ClipArt_Gallery.2">
                        <p:embed/>
                      </p:oleObj>
                    </mc:Choice>
                    <mc:Fallback>
                      <p:oleObj name="Clip" r:id="rId9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5" name="Object 953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94" name="Clip" r:id="rId942" imgW="142555" imgH="142555" progId="MS_ClipArt_Gallery.2">
                        <p:embed/>
                      </p:oleObj>
                    </mc:Choice>
                    <mc:Fallback>
                      <p:oleObj name="Clip" r:id="rId9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6" name="Object 954"/>
                <p:cNvGraphicFramePr>
                  <a:graphicFrameLocks noChangeAspect="1"/>
                </p:cNvGraphicFramePr>
                <p:nvPr/>
              </p:nvGraphicFramePr>
              <p:xfrm>
                <a:off x="3020" y="16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95" name="Clip" r:id="rId943" imgW="142555" imgH="142555" progId="MS_ClipArt_Gallery.2">
                        <p:embed/>
                      </p:oleObj>
                    </mc:Choice>
                    <mc:Fallback>
                      <p:oleObj name="Clip" r:id="rId9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7" name="Object 955"/>
                <p:cNvGraphicFramePr>
                  <a:graphicFrameLocks noChangeAspect="1"/>
                </p:cNvGraphicFramePr>
                <p:nvPr/>
              </p:nvGraphicFramePr>
              <p:xfrm>
                <a:off x="2920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96" name="Clip" r:id="rId944" imgW="142555" imgH="142555" progId="MS_ClipArt_Gallery.2">
                        <p:embed/>
                      </p:oleObj>
                    </mc:Choice>
                    <mc:Fallback>
                      <p:oleObj name="Clip" r:id="rId9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8" name="Object 956"/>
                <p:cNvGraphicFramePr>
                  <a:graphicFrameLocks noChangeAspect="1"/>
                </p:cNvGraphicFramePr>
                <p:nvPr/>
              </p:nvGraphicFramePr>
              <p:xfrm>
                <a:off x="2946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97" name="Clip" r:id="rId945" imgW="142555" imgH="142555" progId="MS_ClipArt_Gallery.2">
                        <p:embed/>
                      </p:oleObj>
                    </mc:Choice>
                    <mc:Fallback>
                      <p:oleObj name="Clip" r:id="rId9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6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9" name="Object 957"/>
                <p:cNvGraphicFramePr>
                  <a:graphicFrameLocks noChangeAspect="1"/>
                </p:cNvGraphicFramePr>
                <p:nvPr/>
              </p:nvGraphicFramePr>
              <p:xfrm>
                <a:off x="3029" y="13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98" name="Clip" r:id="rId946" imgW="142555" imgH="142555" progId="MS_ClipArt_Gallery.2">
                        <p:embed/>
                      </p:oleObj>
                    </mc:Choice>
                    <mc:Fallback>
                      <p:oleObj name="Clip" r:id="rId9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3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0" name="Object 958"/>
                <p:cNvGraphicFramePr>
                  <a:graphicFrameLocks noChangeAspect="1"/>
                </p:cNvGraphicFramePr>
                <p:nvPr/>
              </p:nvGraphicFramePr>
              <p:xfrm>
                <a:off x="2966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99" name="Clip" r:id="rId947" imgW="142555" imgH="142555" progId="MS_ClipArt_Gallery.2">
                        <p:embed/>
                      </p:oleObj>
                    </mc:Choice>
                    <mc:Fallback>
                      <p:oleObj name="Clip" r:id="rId9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1" name="Object 959"/>
                <p:cNvGraphicFramePr>
                  <a:graphicFrameLocks noChangeAspect="1"/>
                </p:cNvGraphicFramePr>
                <p:nvPr/>
              </p:nvGraphicFramePr>
              <p:xfrm>
                <a:off x="2937" y="14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00" name="Clip" r:id="rId948" imgW="142555" imgH="142555" progId="MS_ClipArt_Gallery.2">
                        <p:embed/>
                      </p:oleObj>
                    </mc:Choice>
                    <mc:Fallback>
                      <p:oleObj name="Clip" r:id="rId9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4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2" name="Object 960"/>
                <p:cNvGraphicFramePr>
                  <a:graphicFrameLocks noChangeAspect="1"/>
                </p:cNvGraphicFramePr>
                <p:nvPr/>
              </p:nvGraphicFramePr>
              <p:xfrm>
                <a:off x="3020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01" name="Clip" r:id="rId949" imgW="142555" imgH="142555" progId="MS_ClipArt_Gallery.2">
                        <p:embed/>
                      </p:oleObj>
                    </mc:Choice>
                    <mc:Fallback>
                      <p:oleObj name="Clip" r:id="rId9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3" name="Object 961"/>
                <p:cNvGraphicFramePr>
                  <a:graphicFrameLocks noChangeAspect="1"/>
                </p:cNvGraphicFramePr>
                <p:nvPr/>
              </p:nvGraphicFramePr>
              <p:xfrm>
                <a:off x="2866" y="15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02" name="Clip" r:id="rId950" imgW="142555" imgH="142555" progId="MS_ClipArt_Gallery.2">
                        <p:embed/>
                      </p:oleObj>
                    </mc:Choice>
                    <mc:Fallback>
                      <p:oleObj name="Clip" r:id="rId9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4" name="Object 962"/>
                <p:cNvGraphicFramePr>
                  <a:graphicFrameLocks noChangeAspect="1"/>
                </p:cNvGraphicFramePr>
                <p:nvPr/>
              </p:nvGraphicFramePr>
              <p:xfrm>
                <a:off x="3032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03" name="Clip" r:id="rId951" imgW="142555" imgH="142555" progId="MS_ClipArt_Gallery.2">
                        <p:embed/>
                      </p:oleObj>
                    </mc:Choice>
                    <mc:Fallback>
                      <p:oleObj name="Clip" r:id="rId9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32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5" name="Object 963"/>
                <p:cNvGraphicFramePr>
                  <a:graphicFrameLocks noChangeAspect="1"/>
                </p:cNvGraphicFramePr>
                <p:nvPr/>
              </p:nvGraphicFramePr>
              <p:xfrm>
                <a:off x="2995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04" name="Clip" r:id="rId952" imgW="142555" imgH="142555" progId="MS_ClipArt_Gallery.2">
                        <p:embed/>
                      </p:oleObj>
                    </mc:Choice>
                    <mc:Fallback>
                      <p:oleObj name="Clip" r:id="rId9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6" name="Object 964"/>
                <p:cNvGraphicFramePr>
                  <a:graphicFrameLocks noChangeAspect="1"/>
                </p:cNvGraphicFramePr>
                <p:nvPr/>
              </p:nvGraphicFramePr>
              <p:xfrm>
                <a:off x="2962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05" name="Clip" r:id="rId953" imgW="142555" imgH="142555" progId="MS_ClipArt_Gallery.2">
                        <p:embed/>
                      </p:oleObj>
                    </mc:Choice>
                    <mc:Fallback>
                      <p:oleObj name="Clip" r:id="rId9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7" name="Object 965"/>
                <p:cNvGraphicFramePr>
                  <a:graphicFrameLocks noChangeAspect="1"/>
                </p:cNvGraphicFramePr>
                <p:nvPr/>
              </p:nvGraphicFramePr>
              <p:xfrm>
                <a:off x="294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06" name="Clip" r:id="rId954" imgW="142555" imgH="142555" progId="MS_ClipArt_Gallery.2">
                        <p:embed/>
                      </p:oleObj>
                    </mc:Choice>
                    <mc:Fallback>
                      <p:oleObj name="Clip" r:id="rId9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8" name="Object 966"/>
                <p:cNvGraphicFramePr>
                  <a:graphicFrameLocks noChangeAspect="1"/>
                </p:cNvGraphicFramePr>
                <p:nvPr/>
              </p:nvGraphicFramePr>
              <p:xfrm>
                <a:off x="2920" y="16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07" name="Clip" r:id="rId955" imgW="142555" imgH="142555" progId="MS_ClipArt_Gallery.2">
                        <p:embed/>
                      </p:oleObj>
                    </mc:Choice>
                    <mc:Fallback>
                      <p:oleObj name="Clip" r:id="rId9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9" name="Object 967"/>
                <p:cNvGraphicFramePr>
                  <a:graphicFrameLocks noChangeAspect="1"/>
                </p:cNvGraphicFramePr>
                <p:nvPr/>
              </p:nvGraphicFramePr>
              <p:xfrm>
                <a:off x="2847" y="178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08" name="Clip" r:id="rId956" imgW="142555" imgH="142555" progId="MS_ClipArt_Gallery.2">
                        <p:embed/>
                      </p:oleObj>
                    </mc:Choice>
                    <mc:Fallback>
                      <p:oleObj name="Clip" r:id="rId9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8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672" name="Text Box 968"/>
              <p:cNvSpPr txBox="1">
                <a:spLocks noChangeArrowheads="1"/>
              </p:cNvSpPr>
              <p:nvPr/>
            </p:nvSpPr>
            <p:spPr bwMode="auto">
              <a:xfrm>
                <a:off x="1768" y="1286"/>
                <a:ext cx="4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277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112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673" name="Text Box 969"/>
              <p:cNvSpPr txBox="1">
                <a:spLocks noChangeArrowheads="1"/>
              </p:cNvSpPr>
              <p:nvPr/>
            </p:nvSpPr>
            <p:spPr bwMode="auto">
              <a:xfrm>
                <a:off x="2036" y="720"/>
                <a:ext cx="31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sp>
        <p:nvSpPr>
          <p:cNvPr id="990" name="Text Box 971"/>
          <p:cNvSpPr txBox="1">
            <a:spLocks noChangeArrowheads="1"/>
          </p:cNvSpPr>
          <p:nvPr/>
        </p:nvSpPr>
        <p:spPr bwMode="auto">
          <a:xfrm>
            <a:off x="4067175" y="2819016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CC"/>
                </a:solidFill>
                <a:latin typeface="Times New Roman" pitchFamily="18" charset="0"/>
              </a:rPr>
              <a:t>Fusion</a:t>
            </a:r>
          </a:p>
        </p:txBody>
      </p:sp>
      <p:sp>
        <p:nvSpPr>
          <p:cNvPr id="991" name="Rectangle 973"/>
          <p:cNvSpPr>
            <a:spLocks noChangeArrowheads="1"/>
          </p:cNvSpPr>
          <p:nvPr/>
        </p:nvSpPr>
        <p:spPr bwMode="auto">
          <a:xfrm>
            <a:off x="4140200" y="3192450"/>
            <a:ext cx="723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i="1" dirty="0" smtClean="0">
                <a:solidFill>
                  <a:srgbClr val="FF3300"/>
                </a:solidFill>
                <a:latin typeface="Verdana" pitchFamily="34" charset="0"/>
                <a:sym typeface="Symbol" pitchFamily="18" charset="2"/>
              </a:rPr>
              <a:t>_1_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i="1" dirty="0" smtClean="0">
                <a:solidFill>
                  <a:srgbClr val="FF3300"/>
                </a:solidFill>
                <a:latin typeface="Verdana" pitchFamily="34" charset="0"/>
                <a:sym typeface="Symbol" pitchFamily="18" charset="2"/>
              </a:rPr>
              <a:t>10</a:t>
            </a:r>
            <a:r>
              <a:rPr lang="de-DE" altLang="de-DE" b="1" i="1" baseline="30000" dirty="0" smtClean="0">
                <a:solidFill>
                  <a:srgbClr val="FF3300"/>
                </a:solidFill>
                <a:latin typeface="Verdana" pitchFamily="34" charset="0"/>
                <a:sym typeface="Symbol" pitchFamily="18" charset="2"/>
              </a:rPr>
              <a:t>12</a:t>
            </a:r>
          </a:p>
        </p:txBody>
      </p:sp>
      <p:pic>
        <p:nvPicPr>
          <p:cNvPr id="992" name="Fusion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57"/>
          <a:stretch>
            <a:fillRect/>
          </a:stretch>
        </p:blipFill>
        <p:spPr>
          <a:xfrm>
            <a:off x="5220000" y="908720"/>
            <a:ext cx="3365462" cy="2524096"/>
          </a:xfrm>
          <a:prstGeom prst="rect">
            <a:avLst/>
          </a:prstGeom>
        </p:spPr>
      </p:pic>
      <p:pic>
        <p:nvPicPr>
          <p:cNvPr id="993" name="Nicht-Fusion.av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58"/>
          <a:stretch>
            <a:fillRect/>
          </a:stretch>
        </p:blipFill>
        <p:spPr>
          <a:xfrm>
            <a:off x="5220000" y="3464720"/>
            <a:ext cx="3365462" cy="252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4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000" fill="hold"/>
                                        <p:tgtEl>
                                          <p:spTgt spid="9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600" fill="hold"/>
                                        <p:tgtEl>
                                          <p:spTgt spid="9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992"/>
                </p:tgtEl>
              </p:cMediaNode>
            </p:video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993"/>
                </p:tgtEl>
              </p:cMediaNode>
            </p:video>
          </p:childTnLst>
        </p:cTn>
      </p:par>
    </p:tnLst>
    <p:bldLst>
      <p:bldP spid="990" grpId="0"/>
      <p:bldP spid="99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production cross section</a:t>
            </a:r>
            <a:br>
              <a:rPr lang="en-US" dirty="0" smtClean="0"/>
            </a:br>
            <a:r>
              <a:rPr lang="en-US" sz="1400" dirty="0" smtClean="0">
                <a:solidFill>
                  <a:schemeClr val="tx1"/>
                </a:solidFill>
              </a:rPr>
              <a:t>fusion cross section and survival probability </a:t>
            </a:r>
            <a:endParaRPr lang="en-US" sz="1600" dirty="0"/>
          </a:p>
        </p:txBody>
      </p:sp>
      <p:pic>
        <p:nvPicPr>
          <p:cNvPr id="994" name="Picture 3" descr="wetzlarplan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95736"/>
            <a:ext cx="1951038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95" name="Group 4"/>
          <p:cNvGrpSpPr>
            <a:grpSpLocks/>
          </p:cNvGrpSpPr>
          <p:nvPr/>
        </p:nvGrpSpPr>
        <p:grpSpPr bwMode="auto">
          <a:xfrm>
            <a:off x="395288" y="2652936"/>
            <a:ext cx="2160587" cy="2482850"/>
            <a:chOff x="249" y="2112"/>
            <a:chExt cx="1361" cy="1564"/>
          </a:xfrm>
        </p:grpSpPr>
        <p:pic>
          <p:nvPicPr>
            <p:cNvPr id="996" name="Picture 5" descr="weltkuge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112"/>
              <a:ext cx="834" cy="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7" name="Text Box 6"/>
            <p:cNvSpPr txBox="1">
              <a:spLocks noChangeArrowheads="1"/>
            </p:cNvSpPr>
            <p:nvPr/>
          </p:nvSpPr>
          <p:spPr bwMode="auto">
            <a:xfrm>
              <a:off x="249" y="3216"/>
              <a:ext cx="1361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de-DE" altLang="de-DE" sz="1400" b="1" i="1">
                  <a:solidFill>
                    <a:srgbClr val="000000"/>
                  </a:solidFill>
                  <a:latin typeface="Verdana" pitchFamily="34" charset="0"/>
                </a:rPr>
                <a:t>Earth:</a:t>
              </a:r>
            </a:p>
            <a:p>
              <a:pPr algn="ctr" eaLnBrk="0" hangingPunct="0"/>
              <a:r>
                <a:rPr lang="de-DE" altLang="de-DE" sz="1400" b="1" i="1">
                  <a:solidFill>
                    <a:srgbClr val="000000"/>
                  </a:solidFill>
                  <a:latin typeface="Verdana" pitchFamily="34" charset="0"/>
                  <a:sym typeface="Symbol" pitchFamily="18" charset="2"/>
                </a:rPr>
                <a:t>-Area 1.3x10</a:t>
              </a:r>
              <a:r>
                <a:rPr lang="de-DE" altLang="de-DE" sz="1400" b="1" i="1" baseline="30000">
                  <a:solidFill>
                    <a:srgbClr val="000000"/>
                  </a:solidFill>
                  <a:latin typeface="Verdana" pitchFamily="34" charset="0"/>
                  <a:sym typeface="Symbol" pitchFamily="18" charset="2"/>
                </a:rPr>
                <a:t>8</a:t>
              </a:r>
              <a:r>
                <a:rPr lang="de-DE" altLang="de-DE" sz="1400" b="1" i="1">
                  <a:solidFill>
                    <a:srgbClr val="000000"/>
                  </a:solidFill>
                  <a:latin typeface="Verdana" pitchFamily="34" charset="0"/>
                  <a:sym typeface="Symbol" pitchFamily="18" charset="2"/>
                </a:rPr>
                <a:t> km</a:t>
              </a:r>
              <a:r>
                <a:rPr lang="de-DE" altLang="de-DE" sz="1400" b="1" i="1" baseline="30000">
                  <a:solidFill>
                    <a:srgbClr val="000000"/>
                  </a:solidFill>
                  <a:latin typeface="Verdana" pitchFamily="34" charset="0"/>
                  <a:sym typeface="Symbol" pitchFamily="18" charset="2"/>
                </a:rPr>
                <a:t>2</a:t>
              </a:r>
            </a:p>
            <a:p>
              <a:pPr algn="ctr" eaLnBrk="0" hangingPunct="0"/>
              <a:r>
                <a:rPr lang="de-DE" altLang="de-DE" sz="1400" b="1" i="1">
                  <a:solidFill>
                    <a:srgbClr val="000000"/>
                  </a:solidFill>
                  <a:latin typeface="Verdana" pitchFamily="34" charset="0"/>
                  <a:sym typeface="Symbol" pitchFamily="18" charset="2"/>
                </a:rPr>
                <a:t>1.3x10</a:t>
              </a:r>
              <a:r>
                <a:rPr lang="de-DE" altLang="de-DE" sz="1400" b="1" i="1" baseline="30000">
                  <a:solidFill>
                    <a:srgbClr val="000000"/>
                  </a:solidFill>
                  <a:latin typeface="Verdana" pitchFamily="34" charset="0"/>
                  <a:sym typeface="Symbol" pitchFamily="18" charset="2"/>
                </a:rPr>
                <a:t>14 </a:t>
              </a:r>
              <a:r>
                <a:rPr lang="de-DE" altLang="de-DE" sz="1400" b="1" i="1">
                  <a:solidFill>
                    <a:srgbClr val="000000"/>
                  </a:solidFill>
                  <a:latin typeface="Verdana" pitchFamily="34" charset="0"/>
                  <a:sym typeface="Symbol" pitchFamily="18" charset="2"/>
                </a:rPr>
                <a:t>m</a:t>
              </a:r>
              <a:r>
                <a:rPr lang="de-DE" altLang="de-DE" sz="1400" b="1" i="1" baseline="30000">
                  <a:solidFill>
                    <a:srgbClr val="000000"/>
                  </a:solidFill>
                  <a:latin typeface="Verdana" pitchFamily="34" charset="0"/>
                  <a:sym typeface="Symbol" pitchFamily="18" charset="2"/>
                </a:rPr>
                <a:t>2</a:t>
              </a:r>
            </a:p>
          </p:txBody>
        </p:sp>
      </p:grpSp>
      <p:grpSp>
        <p:nvGrpSpPr>
          <p:cNvPr id="998" name="Group 7"/>
          <p:cNvGrpSpPr>
            <a:grpSpLocks/>
          </p:cNvGrpSpPr>
          <p:nvPr/>
        </p:nvGrpSpPr>
        <p:grpSpPr bwMode="auto">
          <a:xfrm>
            <a:off x="3505200" y="2500536"/>
            <a:ext cx="1905000" cy="2635250"/>
            <a:chOff x="2208" y="2016"/>
            <a:chExt cx="1200" cy="1660"/>
          </a:xfrm>
        </p:grpSpPr>
        <p:pic>
          <p:nvPicPr>
            <p:cNvPr id="999" name="Picture 8" descr="MAP105189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2016"/>
              <a:ext cx="1200" cy="1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0" name="Text Box 9"/>
            <p:cNvSpPr txBox="1">
              <a:spLocks noChangeArrowheads="1"/>
            </p:cNvSpPr>
            <p:nvPr/>
          </p:nvSpPr>
          <p:spPr bwMode="auto">
            <a:xfrm>
              <a:off x="2265" y="3216"/>
              <a:ext cx="1089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de-DE" altLang="de-DE" sz="1400" b="1" i="1">
                  <a:solidFill>
                    <a:srgbClr val="000000"/>
                  </a:solidFill>
                  <a:latin typeface="Verdana" pitchFamily="34" charset="0"/>
                </a:rPr>
                <a:t>Wetzlar:</a:t>
              </a:r>
            </a:p>
            <a:p>
              <a:pPr algn="ctr" eaLnBrk="0" hangingPunct="0"/>
              <a:r>
                <a:rPr lang="de-DE" altLang="de-DE" sz="1400" b="1" i="1">
                  <a:solidFill>
                    <a:srgbClr val="000000"/>
                  </a:solidFill>
                  <a:latin typeface="Verdana" pitchFamily="34" charset="0"/>
                  <a:sym typeface="Symbol" pitchFamily="18" charset="2"/>
                </a:rPr>
                <a:t>Area 75.67 km</a:t>
              </a:r>
              <a:r>
                <a:rPr lang="de-DE" altLang="de-DE" sz="1400" b="1" i="1" baseline="30000">
                  <a:solidFill>
                    <a:srgbClr val="000000"/>
                  </a:solidFill>
                  <a:latin typeface="Verdana" pitchFamily="34" charset="0"/>
                  <a:sym typeface="Symbol" pitchFamily="18" charset="2"/>
                </a:rPr>
                <a:t>2</a:t>
              </a:r>
            </a:p>
            <a:p>
              <a:pPr algn="ctr" eaLnBrk="0" hangingPunct="0"/>
              <a:r>
                <a:rPr lang="de-DE" altLang="de-DE" sz="1400" b="1" i="1">
                  <a:solidFill>
                    <a:srgbClr val="000000"/>
                  </a:solidFill>
                  <a:latin typeface="Verdana" pitchFamily="34" charset="0"/>
                  <a:sym typeface="Symbol" pitchFamily="18" charset="2"/>
                </a:rPr>
                <a:t>1.3x10</a:t>
              </a:r>
              <a:r>
                <a:rPr lang="de-DE" altLang="de-DE" sz="1400" b="1" i="1" baseline="30000">
                  <a:solidFill>
                    <a:srgbClr val="000000"/>
                  </a:solidFill>
                  <a:latin typeface="Verdana" pitchFamily="34" charset="0"/>
                  <a:sym typeface="Symbol" pitchFamily="18" charset="2"/>
                </a:rPr>
                <a:t>7 </a:t>
              </a:r>
              <a:r>
                <a:rPr lang="de-DE" altLang="de-DE" sz="1400" b="1" i="1">
                  <a:solidFill>
                    <a:srgbClr val="000000"/>
                  </a:solidFill>
                  <a:latin typeface="Verdana" pitchFamily="34" charset="0"/>
                  <a:sym typeface="Symbol" pitchFamily="18" charset="2"/>
                </a:rPr>
                <a:t>m</a:t>
              </a:r>
              <a:r>
                <a:rPr lang="de-DE" altLang="de-DE" sz="1400" b="1" i="1" baseline="30000">
                  <a:solidFill>
                    <a:srgbClr val="000000"/>
                  </a:solidFill>
                  <a:latin typeface="Verdana" pitchFamily="34" charset="0"/>
                  <a:sym typeface="Symbol" pitchFamily="18" charset="2"/>
                </a:rPr>
                <a:t>2</a:t>
              </a:r>
              <a:r>
                <a:rPr lang="de-DE" altLang="de-DE" sz="1400" b="1" i="1">
                  <a:solidFill>
                    <a:srgbClr val="000000"/>
                  </a:solidFill>
                  <a:latin typeface="Verdana" pitchFamily="34" charset="0"/>
                  <a:sym typeface="Symbol" pitchFamily="18" charset="2"/>
                </a:rPr>
                <a:t>/2</a:t>
              </a:r>
              <a:endParaRPr lang="de-DE" altLang="de-DE" sz="1400" b="1" i="1" baseline="30000">
                <a:solidFill>
                  <a:srgbClr val="000000"/>
                </a:solidFill>
                <a:latin typeface="Verdana" pitchFamily="34" charset="0"/>
                <a:sym typeface="Symbol" pitchFamily="18" charset="2"/>
              </a:endParaRPr>
            </a:p>
          </p:txBody>
        </p:sp>
      </p:grpSp>
      <p:grpSp>
        <p:nvGrpSpPr>
          <p:cNvPr id="1001" name="Group 10"/>
          <p:cNvGrpSpPr>
            <a:grpSpLocks/>
          </p:cNvGrpSpPr>
          <p:nvPr/>
        </p:nvGrpSpPr>
        <p:grpSpPr bwMode="auto">
          <a:xfrm>
            <a:off x="6423025" y="2119536"/>
            <a:ext cx="2474913" cy="3092450"/>
            <a:chOff x="4046" y="1776"/>
            <a:chExt cx="1559" cy="1948"/>
          </a:xfrm>
        </p:grpSpPr>
        <p:pic>
          <p:nvPicPr>
            <p:cNvPr id="1002" name="Picture 11" descr="wetzlarlthstor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776"/>
              <a:ext cx="963" cy="1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" name="Text Box 12"/>
            <p:cNvSpPr txBox="1">
              <a:spLocks noChangeArrowheads="1"/>
            </p:cNvSpPr>
            <p:nvPr/>
          </p:nvSpPr>
          <p:spPr bwMode="auto">
            <a:xfrm>
              <a:off x="4046" y="3264"/>
              <a:ext cx="1559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de-DE" altLang="de-DE" sz="1400" b="1" i="1">
                  <a:solidFill>
                    <a:srgbClr val="000000"/>
                  </a:solidFill>
                  <a:latin typeface="Verdana" pitchFamily="34" charset="0"/>
                </a:rPr>
                <a:t>Charlotte Buff‘s house:</a:t>
              </a:r>
            </a:p>
            <a:p>
              <a:pPr algn="ctr" eaLnBrk="0" hangingPunct="0"/>
              <a:r>
                <a:rPr lang="de-DE" altLang="de-DE" sz="1400" b="1" i="1">
                  <a:solidFill>
                    <a:srgbClr val="000000"/>
                  </a:solidFill>
                  <a:latin typeface="Verdana" pitchFamily="34" charset="0"/>
                  <a:sym typeface="Symbol" pitchFamily="18" charset="2"/>
                </a:rPr>
                <a:t> Area x 130 m</a:t>
              </a:r>
              <a:r>
                <a:rPr lang="de-DE" altLang="de-DE" sz="1400" b="1" i="1" baseline="30000">
                  <a:solidFill>
                    <a:srgbClr val="000000"/>
                  </a:solidFill>
                  <a:latin typeface="Verdana" pitchFamily="34" charset="0"/>
                  <a:sym typeface="Symbol" pitchFamily="18" charset="2"/>
                </a:rPr>
                <a:t>2</a:t>
              </a:r>
            </a:p>
            <a:p>
              <a:pPr algn="ctr" eaLnBrk="0" hangingPunct="0"/>
              <a:r>
                <a:rPr lang="de-DE" altLang="de-DE" sz="1400" b="1" i="1">
                  <a:solidFill>
                    <a:srgbClr val="000000"/>
                  </a:solidFill>
                  <a:latin typeface="Verdana" pitchFamily="34" charset="0"/>
                  <a:sym typeface="Symbol" pitchFamily="18" charset="2"/>
                </a:rPr>
                <a:t>1.3x10</a:t>
              </a:r>
              <a:r>
                <a:rPr lang="de-DE" altLang="de-DE" sz="1400" b="1" i="1" baseline="30000">
                  <a:solidFill>
                    <a:srgbClr val="000000"/>
                  </a:solidFill>
                  <a:latin typeface="Verdana" pitchFamily="34" charset="0"/>
                  <a:sym typeface="Symbol" pitchFamily="18" charset="2"/>
                </a:rPr>
                <a:t>2 </a:t>
              </a:r>
              <a:r>
                <a:rPr lang="de-DE" altLang="de-DE" sz="1400" b="1" i="1">
                  <a:solidFill>
                    <a:srgbClr val="000000"/>
                  </a:solidFill>
                  <a:latin typeface="Verdana" pitchFamily="34" charset="0"/>
                  <a:sym typeface="Symbol" pitchFamily="18" charset="2"/>
                </a:rPr>
                <a:t>m</a:t>
              </a:r>
              <a:r>
                <a:rPr lang="de-DE" altLang="de-DE" sz="1400" b="1" i="1" baseline="30000">
                  <a:solidFill>
                    <a:srgbClr val="000000"/>
                  </a:solidFill>
                  <a:latin typeface="Verdana" pitchFamily="34" charset="0"/>
                  <a:sym typeface="Symbol" pitchFamily="18" charset="2"/>
                </a:rPr>
                <a:t>2</a:t>
              </a:r>
              <a:endParaRPr lang="de-DE" altLang="de-DE" sz="1600" b="1" i="1">
                <a:solidFill>
                  <a:srgbClr val="000000"/>
                </a:solidFill>
                <a:latin typeface="Verdana" pitchFamily="34" charset="0"/>
                <a:sym typeface="Symbol" pitchFamily="18" charset="2"/>
              </a:endParaRPr>
            </a:p>
          </p:txBody>
        </p:sp>
      </p:grpSp>
      <p:sp>
        <p:nvSpPr>
          <p:cNvPr id="1004" name="Text Box 13"/>
          <p:cNvSpPr txBox="1">
            <a:spLocks noChangeArrowheads="1"/>
          </p:cNvSpPr>
          <p:nvPr/>
        </p:nvSpPr>
        <p:spPr bwMode="auto">
          <a:xfrm>
            <a:off x="0" y="1052736"/>
            <a:ext cx="39624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de-DE" altLang="de-DE" sz="1600" b="1" i="1">
                <a:solidFill>
                  <a:srgbClr val="0000CC"/>
                </a:solidFill>
                <a:latin typeface="Verdana" pitchFamily="34" charset="0"/>
              </a:rPr>
              <a:t>Nucleus</a:t>
            </a:r>
            <a:r>
              <a:rPr lang="de-DE" altLang="de-DE" sz="1600" b="1" i="1">
                <a:solidFill>
                  <a:srgbClr val="000000"/>
                </a:solidFill>
                <a:latin typeface="Verdana" pitchFamily="34" charset="0"/>
              </a:rPr>
              <a:t>: </a:t>
            </a:r>
          </a:p>
          <a:p>
            <a:pPr algn="ctr" eaLnBrk="0" hangingPunct="0"/>
            <a:r>
              <a:rPr lang="de-DE" altLang="de-DE" sz="1600" b="1" i="1">
                <a:solidFill>
                  <a:srgbClr val="000000"/>
                </a:solidFill>
                <a:latin typeface="Verdana" pitchFamily="34" charset="0"/>
              </a:rPr>
              <a:t>1 barn = 10</a:t>
            </a:r>
            <a:r>
              <a:rPr lang="de-DE" altLang="de-DE" sz="1600" b="1" i="1" baseline="30000">
                <a:solidFill>
                  <a:srgbClr val="000000"/>
                </a:solidFill>
                <a:latin typeface="Verdana" pitchFamily="34" charset="0"/>
              </a:rPr>
              <a:t>-24 </a:t>
            </a:r>
            <a:r>
              <a:rPr lang="de-DE" altLang="de-DE" sz="1600" b="1" i="1">
                <a:solidFill>
                  <a:srgbClr val="000000"/>
                </a:solidFill>
                <a:latin typeface="Verdana" pitchFamily="34" charset="0"/>
              </a:rPr>
              <a:t>cm</a:t>
            </a:r>
            <a:r>
              <a:rPr lang="de-DE" altLang="de-DE" sz="1600" b="1" i="1" baseline="30000">
                <a:solidFill>
                  <a:srgbClr val="000000"/>
                </a:solidFill>
                <a:latin typeface="Verdana" pitchFamily="34" charset="0"/>
              </a:rPr>
              <a:t>2</a:t>
            </a:r>
            <a:r>
              <a:rPr lang="de-DE" altLang="de-DE" sz="1600" b="1" i="1">
                <a:solidFill>
                  <a:srgbClr val="000000"/>
                </a:solidFill>
                <a:latin typeface="Verdana" pitchFamily="34" charset="0"/>
              </a:rPr>
              <a:t> = 10</a:t>
            </a:r>
            <a:r>
              <a:rPr lang="de-DE" altLang="de-DE" sz="1600" b="1" i="1" baseline="30000">
                <a:solidFill>
                  <a:srgbClr val="000000"/>
                </a:solidFill>
                <a:latin typeface="Verdana" pitchFamily="34" charset="0"/>
              </a:rPr>
              <a:t>-28 </a:t>
            </a:r>
            <a:r>
              <a:rPr lang="de-DE" altLang="de-DE" sz="1600" b="1" i="1">
                <a:solidFill>
                  <a:srgbClr val="000000"/>
                </a:solidFill>
                <a:latin typeface="Verdana" pitchFamily="34" charset="0"/>
              </a:rPr>
              <a:t>m</a:t>
            </a:r>
            <a:r>
              <a:rPr lang="de-DE" altLang="de-DE" sz="1600" b="1" i="1" baseline="30000">
                <a:solidFill>
                  <a:srgbClr val="000000"/>
                </a:solidFill>
                <a:latin typeface="Verdana" pitchFamily="34" charset="0"/>
              </a:rPr>
              <a:t>2</a:t>
            </a:r>
          </a:p>
          <a:p>
            <a:pPr algn="ctr" eaLnBrk="0" hangingPunct="0"/>
            <a:r>
              <a:rPr lang="de-DE" altLang="de-DE" sz="1600" b="1" i="1">
                <a:solidFill>
                  <a:srgbClr val="000000"/>
                </a:solidFill>
                <a:latin typeface="Verdana" pitchFamily="34" charset="0"/>
              </a:rPr>
              <a:t>fusion cross section:</a:t>
            </a:r>
          </a:p>
          <a:p>
            <a:pPr algn="ctr" eaLnBrk="0" hangingPunct="0"/>
            <a:r>
              <a:rPr lang="de-DE" altLang="de-DE" sz="1600" b="1" i="1">
                <a:solidFill>
                  <a:srgbClr val="000000"/>
                </a:solidFill>
                <a:latin typeface="Verdana" pitchFamily="34" charset="0"/>
              </a:rPr>
              <a:t> &lt; 1 barn</a:t>
            </a:r>
            <a:endParaRPr lang="de-DE" altLang="de-DE" sz="1600" b="1" i="1" baseline="3000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/>
            <a:endParaRPr lang="de-DE" altLang="de-DE" sz="1800" b="1" i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05" name="Rectangle 14"/>
          <p:cNvSpPr>
            <a:spLocks noChangeArrowheads="1"/>
          </p:cNvSpPr>
          <p:nvPr/>
        </p:nvSpPr>
        <p:spPr bwMode="auto">
          <a:xfrm>
            <a:off x="5410200" y="1281336"/>
            <a:ext cx="4038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de-DE" altLang="de-DE" sz="1600" b="1" i="1">
                <a:solidFill>
                  <a:srgbClr val="0000CC"/>
                </a:solidFill>
                <a:latin typeface="Verdana" pitchFamily="34" charset="0"/>
              </a:rPr>
              <a:t>Production cross section </a:t>
            </a:r>
          </a:p>
          <a:p>
            <a:pPr algn="ctr" eaLnBrk="0" hangingPunct="0"/>
            <a:r>
              <a:rPr lang="de-DE" altLang="de-DE" sz="1600" b="1" i="1" baseline="30000">
                <a:solidFill>
                  <a:srgbClr val="0000CC"/>
                </a:solidFill>
                <a:latin typeface="Verdana" pitchFamily="34" charset="0"/>
              </a:rPr>
              <a:t>277</a:t>
            </a:r>
            <a:r>
              <a:rPr lang="de-DE" altLang="de-DE" sz="1600" b="1" i="1">
                <a:solidFill>
                  <a:srgbClr val="0000CC"/>
                </a:solidFill>
                <a:latin typeface="Verdana" pitchFamily="34" charset="0"/>
              </a:rPr>
              <a:t>112</a:t>
            </a:r>
            <a:r>
              <a:rPr lang="de-DE" altLang="de-DE" sz="1600" b="1" i="1">
                <a:solidFill>
                  <a:srgbClr val="000000"/>
                </a:solidFill>
                <a:latin typeface="Verdana" pitchFamily="34" charset="0"/>
              </a:rPr>
              <a:t>: </a:t>
            </a:r>
          </a:p>
          <a:p>
            <a:pPr algn="ctr" eaLnBrk="0" hangingPunct="0"/>
            <a:r>
              <a:rPr lang="de-DE" altLang="de-DE" sz="1600" b="1" i="1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 1 pbarn = 10</a:t>
            </a:r>
            <a:r>
              <a:rPr lang="de-DE" altLang="de-DE" sz="1600" b="1" i="1" baseline="3000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-12</a:t>
            </a:r>
            <a:r>
              <a:rPr lang="de-DE" altLang="de-DE" sz="1600" b="1" i="1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 barn</a:t>
            </a:r>
          </a:p>
        </p:txBody>
      </p:sp>
      <p:grpSp>
        <p:nvGrpSpPr>
          <p:cNvPr id="1006" name="Group 15"/>
          <p:cNvGrpSpPr>
            <a:grpSpLocks/>
          </p:cNvGrpSpPr>
          <p:nvPr/>
        </p:nvGrpSpPr>
        <p:grpSpPr bwMode="auto">
          <a:xfrm>
            <a:off x="3276600" y="1738536"/>
            <a:ext cx="2438400" cy="366713"/>
            <a:chOff x="2064" y="1536"/>
            <a:chExt cx="1536" cy="231"/>
          </a:xfrm>
        </p:grpSpPr>
        <p:sp>
          <p:nvSpPr>
            <p:cNvPr id="1007" name="Rectangle 16"/>
            <p:cNvSpPr>
              <a:spLocks noChangeArrowheads="1"/>
            </p:cNvSpPr>
            <p:nvPr/>
          </p:nvSpPr>
          <p:spPr bwMode="auto">
            <a:xfrm>
              <a:off x="2544" y="1536"/>
              <a:ext cx="6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altLang="de-DE" sz="1800" b="1" i="1">
                  <a:solidFill>
                    <a:srgbClr val="FF3300"/>
                  </a:solidFill>
                  <a:latin typeface="Verdana" pitchFamily="34" charset="0"/>
                  <a:sym typeface="Symbol" pitchFamily="18" charset="2"/>
                </a:rPr>
                <a:t>1:10</a:t>
              </a:r>
              <a:r>
                <a:rPr lang="de-DE" altLang="de-DE" sz="1800" b="1" i="1" baseline="30000">
                  <a:solidFill>
                    <a:srgbClr val="FF3300"/>
                  </a:solidFill>
                  <a:latin typeface="Verdana" pitchFamily="34" charset="0"/>
                  <a:sym typeface="Symbol" pitchFamily="18" charset="2"/>
                </a:rPr>
                <a:t>12</a:t>
              </a:r>
            </a:p>
          </p:txBody>
        </p:sp>
        <p:sp>
          <p:nvSpPr>
            <p:cNvPr id="1008" name="Line 17"/>
            <p:cNvSpPr>
              <a:spLocks noChangeShapeType="1"/>
            </p:cNvSpPr>
            <p:nvPr/>
          </p:nvSpPr>
          <p:spPr bwMode="auto">
            <a:xfrm>
              <a:off x="2064" y="1728"/>
              <a:ext cx="1536" cy="0"/>
            </a:xfrm>
            <a:prstGeom prst="line">
              <a:avLst/>
            </a:prstGeom>
            <a:noFill/>
            <a:ln w="12700">
              <a:solidFill>
                <a:srgbClr val="333399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09" name="Group 18"/>
          <p:cNvGrpSpPr>
            <a:grpSpLocks/>
          </p:cNvGrpSpPr>
          <p:nvPr/>
        </p:nvGrpSpPr>
        <p:grpSpPr bwMode="auto">
          <a:xfrm>
            <a:off x="1219200" y="5548536"/>
            <a:ext cx="6934200" cy="381000"/>
            <a:chOff x="768" y="3936"/>
            <a:chExt cx="4368" cy="240"/>
          </a:xfrm>
        </p:grpSpPr>
        <p:sp>
          <p:nvSpPr>
            <p:cNvPr id="1010" name="Rectangle 19"/>
            <p:cNvSpPr>
              <a:spLocks noChangeArrowheads="1"/>
            </p:cNvSpPr>
            <p:nvPr/>
          </p:nvSpPr>
          <p:spPr bwMode="auto">
            <a:xfrm>
              <a:off x="2400" y="3936"/>
              <a:ext cx="6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altLang="de-DE" sz="1800" b="1" i="1">
                  <a:solidFill>
                    <a:srgbClr val="FF3300"/>
                  </a:solidFill>
                  <a:latin typeface="Verdana" pitchFamily="34" charset="0"/>
                  <a:sym typeface="Symbol" pitchFamily="18" charset="2"/>
                </a:rPr>
                <a:t>1:10</a:t>
              </a:r>
              <a:r>
                <a:rPr lang="de-DE" altLang="de-DE" sz="1800" b="1" i="1" baseline="30000">
                  <a:solidFill>
                    <a:srgbClr val="FF3300"/>
                  </a:solidFill>
                  <a:latin typeface="Verdana" pitchFamily="34" charset="0"/>
                  <a:sym typeface="Symbol" pitchFamily="18" charset="2"/>
                </a:rPr>
                <a:t>12</a:t>
              </a:r>
            </a:p>
          </p:txBody>
        </p:sp>
        <p:sp>
          <p:nvSpPr>
            <p:cNvPr id="1011" name="Line 20"/>
            <p:cNvSpPr>
              <a:spLocks noChangeShapeType="1"/>
            </p:cNvSpPr>
            <p:nvPr/>
          </p:nvSpPr>
          <p:spPr bwMode="auto">
            <a:xfrm>
              <a:off x="768" y="4176"/>
              <a:ext cx="4368" cy="0"/>
            </a:xfrm>
            <a:prstGeom prst="line">
              <a:avLst/>
            </a:prstGeom>
            <a:noFill/>
            <a:ln w="12700">
              <a:solidFill>
                <a:srgbClr val="333399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12" name="Group 21"/>
          <p:cNvGrpSpPr>
            <a:grpSpLocks/>
          </p:cNvGrpSpPr>
          <p:nvPr/>
        </p:nvGrpSpPr>
        <p:grpSpPr bwMode="auto">
          <a:xfrm>
            <a:off x="2209800" y="4862736"/>
            <a:ext cx="1219200" cy="381000"/>
            <a:chOff x="1392" y="3504"/>
            <a:chExt cx="768" cy="240"/>
          </a:xfrm>
        </p:grpSpPr>
        <p:sp>
          <p:nvSpPr>
            <p:cNvPr id="1013" name="Rectangle 22"/>
            <p:cNvSpPr>
              <a:spLocks noChangeArrowheads="1"/>
            </p:cNvSpPr>
            <p:nvPr/>
          </p:nvSpPr>
          <p:spPr bwMode="auto">
            <a:xfrm>
              <a:off x="1536" y="3504"/>
              <a:ext cx="5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altLang="de-DE" sz="1800" b="1" i="1">
                  <a:solidFill>
                    <a:srgbClr val="FF3300"/>
                  </a:solidFill>
                  <a:latin typeface="Verdana" pitchFamily="34" charset="0"/>
                  <a:sym typeface="Symbol" pitchFamily="18" charset="2"/>
                </a:rPr>
                <a:t>1:10</a:t>
              </a:r>
              <a:r>
                <a:rPr lang="de-DE" altLang="de-DE" sz="1800" b="1" i="1" baseline="30000">
                  <a:solidFill>
                    <a:srgbClr val="FF3300"/>
                  </a:solidFill>
                  <a:latin typeface="Verdana" pitchFamily="34" charset="0"/>
                  <a:sym typeface="Symbol" pitchFamily="18" charset="2"/>
                </a:rPr>
                <a:t>7</a:t>
              </a:r>
            </a:p>
          </p:txBody>
        </p:sp>
        <p:sp>
          <p:nvSpPr>
            <p:cNvPr id="1014" name="Line 23"/>
            <p:cNvSpPr>
              <a:spLocks noChangeShapeType="1"/>
            </p:cNvSpPr>
            <p:nvPr/>
          </p:nvSpPr>
          <p:spPr bwMode="auto">
            <a:xfrm>
              <a:off x="1392" y="3744"/>
              <a:ext cx="768" cy="0"/>
            </a:xfrm>
            <a:prstGeom prst="line">
              <a:avLst/>
            </a:prstGeom>
            <a:noFill/>
            <a:ln w="12700">
              <a:solidFill>
                <a:srgbClr val="333399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15" name="Group 24"/>
          <p:cNvGrpSpPr>
            <a:grpSpLocks/>
          </p:cNvGrpSpPr>
          <p:nvPr/>
        </p:nvGrpSpPr>
        <p:grpSpPr bwMode="auto">
          <a:xfrm>
            <a:off x="5486400" y="4862736"/>
            <a:ext cx="1219200" cy="381000"/>
            <a:chOff x="3456" y="3504"/>
            <a:chExt cx="768" cy="240"/>
          </a:xfrm>
        </p:grpSpPr>
        <p:sp>
          <p:nvSpPr>
            <p:cNvPr id="1016" name="Rectangle 25"/>
            <p:cNvSpPr>
              <a:spLocks noChangeArrowheads="1"/>
            </p:cNvSpPr>
            <p:nvPr/>
          </p:nvSpPr>
          <p:spPr bwMode="auto">
            <a:xfrm>
              <a:off x="3552" y="3504"/>
              <a:ext cx="5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altLang="de-DE" sz="1800" b="1" i="1">
                  <a:solidFill>
                    <a:srgbClr val="FF3300"/>
                  </a:solidFill>
                  <a:latin typeface="Verdana" pitchFamily="34" charset="0"/>
                  <a:sym typeface="Symbol" pitchFamily="18" charset="2"/>
                </a:rPr>
                <a:t>1:10</a:t>
              </a:r>
              <a:r>
                <a:rPr lang="de-DE" altLang="de-DE" sz="1800" b="1" i="1" baseline="30000">
                  <a:solidFill>
                    <a:srgbClr val="FF3300"/>
                  </a:solidFill>
                  <a:latin typeface="Verdana" pitchFamily="34" charset="0"/>
                  <a:sym typeface="Symbol" pitchFamily="18" charset="2"/>
                </a:rPr>
                <a:t>5</a:t>
              </a:r>
            </a:p>
          </p:txBody>
        </p:sp>
        <p:sp>
          <p:nvSpPr>
            <p:cNvPr id="1017" name="Line 26"/>
            <p:cNvSpPr>
              <a:spLocks noChangeShapeType="1"/>
            </p:cNvSpPr>
            <p:nvPr/>
          </p:nvSpPr>
          <p:spPr bwMode="auto">
            <a:xfrm>
              <a:off x="3456" y="3744"/>
              <a:ext cx="768" cy="0"/>
            </a:xfrm>
            <a:prstGeom prst="line">
              <a:avLst/>
            </a:prstGeom>
            <a:noFill/>
            <a:ln w="12700">
              <a:solidFill>
                <a:srgbClr val="333399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18" name="Line 27"/>
          <p:cNvSpPr>
            <a:spLocks noChangeShapeType="1"/>
          </p:cNvSpPr>
          <p:nvPr/>
        </p:nvSpPr>
        <p:spPr bwMode="auto">
          <a:xfrm>
            <a:off x="327025" y="2500536"/>
            <a:ext cx="838200" cy="5334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en-US"/>
          </a:p>
        </p:txBody>
      </p:sp>
      <p:graphicFrame>
        <p:nvGraphicFramePr>
          <p:cNvPr id="101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0647896"/>
              </p:ext>
            </p:extLst>
          </p:nvPr>
        </p:nvGraphicFramePr>
        <p:xfrm>
          <a:off x="7391400" y="2195736"/>
          <a:ext cx="154305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" name="Clip" r:id="rId7" imgW="2309760" imgH="3176280" progId="MS_ClipArt_Gallery.2">
                  <p:embed/>
                </p:oleObj>
              </mc:Choice>
              <mc:Fallback>
                <p:oleObj name="Clip" r:id="rId7" imgW="2309760" imgH="317628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195736"/>
                        <a:ext cx="1543050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024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4" grpId="0" autoUpdateAnimBg="0"/>
      <p:bldP spid="1005" grpId="0" autoUpdateAnimBg="0"/>
      <p:bldP spid="10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eparator for 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eavy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on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roducts (SHIP)</a:t>
            </a:r>
            <a:endParaRPr lang="en-US" sz="1600" dirty="0"/>
          </a:p>
        </p:txBody>
      </p:sp>
      <p:pic>
        <p:nvPicPr>
          <p:cNvPr id="994" name="Grafik 99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8680"/>
            <a:ext cx="9184386" cy="7034022"/>
          </a:xfrm>
          <a:prstGeom prst="rect">
            <a:avLst/>
          </a:prstGeom>
        </p:spPr>
      </p:pic>
      <p:pic>
        <p:nvPicPr>
          <p:cNvPr id="995" name="Picture 5" descr="shi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809745"/>
            <a:ext cx="3509963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19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eparator for 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eavy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on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roducts (SHIP)</a:t>
            </a:r>
            <a:endParaRPr lang="en-US" sz="1600" dirty="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685799" y="980728"/>
            <a:ext cx="43164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altLang="de-DE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Fusion products are slower than scattered or transfer particles</a:t>
            </a:r>
            <a: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de-DE" sz="1600" b="0" i="0" u="none" strike="noStrike" kern="0" cap="none" spc="0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E- and B-field</a:t>
            </a:r>
            <a:r>
              <a:rPr kumimoji="0" lang="en-US" altLang="de-DE" sz="1600" b="0" i="0" u="none" strike="noStrike" kern="0" cap="none" spc="0" normalizeH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are perpendicular to each other</a:t>
            </a:r>
            <a:endParaRPr kumimoji="0" lang="en-US" altLang="de-DE" sz="1600" b="0" i="0" u="none" strike="noStrike" kern="0" cap="none" spc="0" normalizeH="0" baseline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2" descr="shipe-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186582"/>
            <a:ext cx="28162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ship_gesam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3345582"/>
            <a:ext cx="31003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576888" y="3583707"/>
            <a:ext cx="1584325" cy="165576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 flipV="1">
            <a:off x="6588125" y="2890304"/>
            <a:ext cx="720725" cy="7207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1080000" y="5770304"/>
            <a:ext cx="4252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electric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deflectors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: 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±330 kV    dipole magnets: 0.7 T max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1080000" y="1666304"/>
                <a:ext cx="2358081" cy="33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1666304"/>
                <a:ext cx="2358081" cy="339773"/>
              </a:xfrm>
              <a:prstGeom prst="rect">
                <a:avLst/>
              </a:prstGeom>
              <a:blipFill rotWithShape="1">
                <a:blip r:embed="rId4"/>
                <a:stretch>
                  <a:fillRect t="-80357" b="-133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1080000" y="2170304"/>
                <a:ext cx="2867323" cy="324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𝑒</m:t>
                      </m:r>
                      <m:r>
                        <a:rPr lang="de-DE" sz="1400" b="0" i="1" smtClean="0">
                          <a:latin typeface="Cambria Math"/>
                        </a:rPr>
                        <m:t>.</m:t>
                      </m:r>
                      <m:r>
                        <a:rPr lang="de-DE" sz="1400" b="0" i="1" smtClean="0">
                          <a:latin typeface="Cambria Math"/>
                        </a:rPr>
                        <m:t>𝑞</m:t>
                      </m:r>
                      <m:r>
                        <a:rPr lang="de-DE" sz="1400" b="0" i="1" smtClean="0">
                          <a:latin typeface="Cambria Math"/>
                        </a:rPr>
                        <m:t>.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≈10.3%   →  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≈2.2%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2170304"/>
                <a:ext cx="2867323" cy="32438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1080000" y="3070304"/>
                <a:ext cx="1485215" cy="613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𝐵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3070304"/>
                <a:ext cx="1485215" cy="61382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1080000" y="3790304"/>
                <a:ext cx="1651798" cy="719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𝐸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3790304"/>
                <a:ext cx="1651798" cy="71929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1080000" y="4690304"/>
                <a:ext cx="2442400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𝑚𝑎𝑔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𝑒𝑙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⇒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𝑡𝑜𝑡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4690304"/>
                <a:ext cx="2442400" cy="391902"/>
              </a:xfrm>
              <a:prstGeom prst="rect">
                <a:avLst/>
              </a:prstGeom>
              <a:blipFill rotWithShape="1">
                <a:blip r:embed="rId8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757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eparator for 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eavy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on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roducts (SHIP)</a:t>
            </a:r>
            <a:endParaRPr lang="en-US" sz="1600" dirty="0"/>
          </a:p>
        </p:txBody>
      </p:sp>
      <p:pic>
        <p:nvPicPr>
          <p:cNvPr id="6" name="Picture 12" descr="shipe-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186582"/>
            <a:ext cx="28162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ship_gesam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3345582"/>
            <a:ext cx="31003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576888" y="3583707"/>
            <a:ext cx="1584325" cy="165576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 flipV="1">
            <a:off x="6588125" y="2890304"/>
            <a:ext cx="720725" cy="7207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85799" y="980728"/>
            <a:ext cx="43164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altLang="de-DE" sz="1600" kern="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choice of E and B determines the transmitted velocity</a:t>
            </a:r>
            <a: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altLang="de-DE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rejected beam will be stopped on a cooled Cu plate</a:t>
            </a:r>
            <a:endParaRPr kumimoji="0" lang="en-US" altLang="de-DE" sz="1600" b="0" i="0" u="none" strike="noStrike" kern="0" cap="none" spc="0" normalizeH="0" baseline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1440000" y="1738304"/>
                <a:ext cx="834011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𝑣</m:t>
                      </m:r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1738304"/>
                <a:ext cx="834011" cy="60907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271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Hot fusion (1961 – 1974)</a:t>
            </a:r>
            <a:br>
              <a:rPr lang="en-US" dirty="0" smtClean="0"/>
            </a:br>
            <a:r>
              <a:rPr lang="en-US" sz="1400" dirty="0" smtClean="0">
                <a:solidFill>
                  <a:schemeClr val="tx1"/>
                </a:solidFill>
              </a:rPr>
              <a:t>s</a:t>
            </a:r>
            <a:r>
              <a:rPr lang="en-US" sz="1600" dirty="0" smtClean="0">
                <a:solidFill>
                  <a:schemeClr val="tx1"/>
                </a:solidFill>
              </a:rPr>
              <a:t>uccessful up to element 106 (</a:t>
            </a:r>
            <a:r>
              <a:rPr lang="en-US" sz="1600" dirty="0" err="1" smtClean="0">
                <a:solidFill>
                  <a:schemeClr val="tx1"/>
                </a:solidFill>
              </a:rPr>
              <a:t>Seaborgium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  <a:endParaRPr lang="en-US" sz="16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36712"/>
            <a:ext cx="3097213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360000" y="899960"/>
            <a:ext cx="4788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</a:rPr>
              <a:t>Coulomb barrier V</a:t>
            </a:r>
            <a:r>
              <a:rPr lang="en-US" sz="1400" b="1" baseline="-25000" dirty="0" smtClean="0">
                <a:solidFill>
                  <a:srgbClr val="0000CC"/>
                </a:solidFill>
              </a:rPr>
              <a:t>C</a:t>
            </a:r>
            <a:r>
              <a:rPr lang="en-US" sz="1400" b="1" dirty="0" smtClean="0">
                <a:solidFill>
                  <a:srgbClr val="0000CC"/>
                </a:solidFill>
              </a:rPr>
              <a:t> </a:t>
            </a:r>
            <a:r>
              <a:rPr lang="en-US" sz="1400" dirty="0" smtClean="0"/>
              <a:t>between projectile and target nucleus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has to be exceeded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21" name="Group 16"/>
          <p:cNvGrpSpPr>
            <a:grpSpLocks/>
          </p:cNvGrpSpPr>
          <p:nvPr/>
        </p:nvGrpSpPr>
        <p:grpSpPr bwMode="auto">
          <a:xfrm>
            <a:off x="6012160" y="2276872"/>
            <a:ext cx="3095625" cy="3600450"/>
            <a:chOff x="3833" y="1344"/>
            <a:chExt cx="1950" cy="2268"/>
          </a:xfrm>
        </p:grpSpPr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3833" y="1344"/>
              <a:ext cx="1950" cy="2268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pic>
          <p:nvPicPr>
            <p:cNvPr id="23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0" y="1490"/>
              <a:ext cx="1656" cy="2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 Box 15"/>
            <p:cNvSpPr txBox="1">
              <a:spLocks noChangeArrowheads="1"/>
            </p:cNvSpPr>
            <p:nvPr/>
          </p:nvSpPr>
          <p:spPr bwMode="auto">
            <a:xfrm>
              <a:off x="5471" y="2614"/>
              <a:ext cx="15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400" smtClean="0">
                  <a:solidFill>
                    <a:srgbClr val="000000"/>
                  </a:solidFill>
                  <a:latin typeface="Arial" charset="0"/>
                </a:rPr>
                <a:t>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/>
              <p:cNvSpPr txBox="1"/>
              <p:nvPr/>
            </p:nvSpPr>
            <p:spPr>
              <a:xfrm>
                <a:off x="828000" y="1439960"/>
                <a:ext cx="1437766" cy="566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5" name="Textfeld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00" y="1439960"/>
                <a:ext cx="1437766" cy="56637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2088000" y="1540760"/>
                <a:ext cx="2884444" cy="3480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=126.2 </m:t>
                      </m:r>
                      <m:r>
                        <a:rPr lang="de-DE" sz="1400" b="0" i="1" smtClean="0">
                          <a:latin typeface="Cambria Math"/>
                        </a:rPr>
                        <m:t>𝑀𝑒𝑉</m:t>
                      </m:r>
                      <m:r>
                        <a:rPr lang="de-DE" sz="1400" b="0" i="1" smtClean="0">
                          <a:latin typeface="Cambria Math"/>
                        </a:rPr>
                        <m:t>     </m:t>
                      </m:r>
                      <m:d>
                        <m:d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26</m:t>
                              </m:r>
                            </m:sup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𝑀𝑔</m:t>
                              </m:r>
                            </m:e>
                          </m:sPre>
                          <m:r>
                            <a:rPr lang="de-DE" sz="1400" b="0" i="1" smtClean="0">
                              <a:latin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248</m:t>
                              </m:r>
                            </m:sup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𝐶𝑚</m:t>
                              </m:r>
                            </m:e>
                          </m:sPre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000" y="1540760"/>
                <a:ext cx="2884444" cy="348044"/>
              </a:xfrm>
              <a:prstGeom prst="rect">
                <a:avLst/>
              </a:prstGeom>
              <a:blipFill rotWithShape="1">
                <a:blip r:embed="rId5"/>
                <a:stretch>
                  <a:fillRect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feld 26"/>
          <p:cNvSpPr txBox="1"/>
          <p:nvPr/>
        </p:nvSpPr>
        <p:spPr>
          <a:xfrm>
            <a:off x="360000" y="2159960"/>
            <a:ext cx="2691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reaction: a + A </a:t>
            </a:r>
            <a:r>
              <a:rPr lang="en-US" sz="1400" dirty="0" smtClean="0">
                <a:latin typeface="Times New Roman"/>
                <a:cs typeface="Times New Roman"/>
              </a:rPr>
              <a:t>→ C</a:t>
            </a:r>
            <a:r>
              <a:rPr lang="en-US" sz="1400" baseline="30000" dirty="0" smtClean="0">
                <a:latin typeface="Times New Roman"/>
                <a:cs typeface="Times New Roman"/>
              </a:rPr>
              <a:t>*</a:t>
            </a:r>
            <a:r>
              <a:rPr lang="en-US" sz="1400" dirty="0" smtClean="0">
                <a:latin typeface="Times New Roman"/>
                <a:cs typeface="Times New Roman"/>
              </a:rPr>
              <a:t> → B + b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792000" y="2555960"/>
            <a:ext cx="168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 = </a:t>
            </a:r>
            <a:r>
              <a:rPr lang="de-DE" sz="1400" dirty="0" err="1" smtClean="0">
                <a:latin typeface="Times New Roman"/>
                <a:cs typeface="Times New Roman"/>
              </a:rPr>
              <a:t>m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a</a:t>
            </a:r>
            <a:r>
              <a:rPr lang="de-DE" sz="1400" dirty="0" smtClean="0">
                <a:latin typeface="Times New Roman"/>
                <a:cs typeface="Times New Roman"/>
              </a:rPr>
              <a:t> + m</a:t>
            </a:r>
            <a:r>
              <a:rPr lang="de-DE" sz="1400" baseline="-25000" dirty="0" smtClean="0">
                <a:latin typeface="Times New Roman"/>
                <a:cs typeface="Times New Roman"/>
              </a:rPr>
              <a:t>A</a:t>
            </a:r>
            <a:r>
              <a:rPr lang="de-DE" sz="1400" dirty="0" smtClean="0">
                <a:latin typeface="Times New Roman"/>
                <a:cs typeface="Times New Roman"/>
              </a:rPr>
              <a:t> - </a:t>
            </a:r>
            <a:r>
              <a:rPr lang="de-DE" sz="1400" dirty="0" err="1" smtClean="0">
                <a:latin typeface="Times New Roman"/>
                <a:cs typeface="Times New Roman"/>
              </a:rPr>
              <a:t>m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CN</a:t>
            </a:r>
            <a:endParaRPr lang="en-US" sz="1400" baseline="-25000" dirty="0"/>
          </a:p>
        </p:txBody>
      </p:sp>
      <p:sp>
        <p:nvSpPr>
          <p:cNvPr id="29" name="Textfeld 28"/>
          <p:cNvSpPr txBox="1"/>
          <p:nvPr/>
        </p:nvSpPr>
        <p:spPr>
          <a:xfrm>
            <a:off x="792000" y="2915960"/>
            <a:ext cx="4177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 = (25.983 + 248.072 – 274.143) * 931.478 </a:t>
            </a:r>
            <a:r>
              <a:rPr lang="de-DE" sz="1400" dirty="0" err="1" smtClean="0">
                <a:latin typeface="Times New Roman"/>
                <a:cs typeface="Times New Roman"/>
              </a:rPr>
              <a:t>MeV</a:t>
            </a:r>
            <a:r>
              <a:rPr lang="de-DE" sz="1400" dirty="0" smtClean="0">
                <a:latin typeface="Times New Roman"/>
                <a:cs typeface="Times New Roman"/>
              </a:rPr>
              <a:t>/c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endParaRPr lang="en-US" sz="1400" baseline="30000" dirty="0"/>
          </a:p>
        </p:txBody>
      </p:sp>
      <p:sp>
        <p:nvSpPr>
          <p:cNvPr id="30" name="Textfeld 29"/>
          <p:cNvSpPr txBox="1"/>
          <p:nvPr/>
        </p:nvSpPr>
        <p:spPr>
          <a:xfrm>
            <a:off x="1080000" y="3239960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Times New Roman"/>
                <a:cs typeface="Times New Roman"/>
              </a:rPr>
              <a:t>= -82.153 </a:t>
            </a:r>
            <a:r>
              <a:rPr lang="de-DE" sz="1400" dirty="0" err="1" smtClean="0">
                <a:latin typeface="Times New Roman"/>
                <a:cs typeface="Times New Roman"/>
              </a:rPr>
              <a:t>MeV</a:t>
            </a:r>
            <a:r>
              <a:rPr lang="de-DE" sz="1400" dirty="0" smtClean="0">
                <a:latin typeface="Times New Roman"/>
                <a:cs typeface="Times New Roman"/>
              </a:rPr>
              <a:t>/c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endParaRPr lang="en-US" sz="1400" baseline="30000" dirty="0"/>
          </a:p>
        </p:txBody>
      </p:sp>
      <p:sp>
        <p:nvSpPr>
          <p:cNvPr id="31" name="Textfeld 30"/>
          <p:cNvSpPr txBox="1"/>
          <p:nvPr/>
        </p:nvSpPr>
        <p:spPr>
          <a:xfrm>
            <a:off x="360000" y="3625279"/>
            <a:ext cx="334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excitation energy of compound nucleus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792000" y="3959960"/>
            <a:ext cx="1439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m·c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1008000" y="4319960"/>
            <a:ext cx="2055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126.2 MeV – 82.2 MeV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008000" y="4679960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44.0 MeV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360000" y="5039960"/>
            <a:ext cx="543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approximate 4 neutrons will be evaporated to avoid fission</a:t>
            </a:r>
            <a:endParaRPr lang="en-US" sz="1400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0" y="2159960"/>
            <a:ext cx="811429" cy="46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feld 36"/>
          <p:cNvSpPr txBox="1"/>
          <p:nvPr/>
        </p:nvSpPr>
        <p:spPr>
          <a:xfrm>
            <a:off x="3960000" y="2591960"/>
            <a:ext cx="2053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CC"/>
                </a:solidFill>
              </a:rPr>
              <a:t>http://nuclear.lu.se/database/masses/</a:t>
            </a:r>
          </a:p>
        </p:txBody>
      </p:sp>
    </p:spTree>
    <p:extLst>
      <p:ext uri="{BB962C8B-B14F-4D97-AF65-F5344CB8AC3E}">
        <p14:creationId xmlns:p14="http://schemas.microsoft.com/office/powerpoint/2010/main" val="125389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SHIP</a:t>
            </a:r>
            <a:r>
              <a:rPr lang="en-US" dirty="0"/>
              <a:t> </a:t>
            </a:r>
            <a:r>
              <a:rPr lang="en-US" dirty="0" smtClean="0"/>
              <a:t>– stop detector</a:t>
            </a:r>
            <a:endParaRPr lang="en-US" sz="160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 rot="5400000">
            <a:off x="6153944" y="1294579"/>
            <a:ext cx="865187" cy="2232025"/>
          </a:xfrm>
          <a:prstGeom prst="rect">
            <a:avLst/>
          </a:prstGeom>
          <a:solidFill>
            <a:srgbClr val="BBE0E3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BBE0E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541963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5686425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5830888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5973763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6118225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>
            <a:off x="6262688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>
            <a:off x="6405563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6550025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>
            <a:off x="6694488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6838950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6981825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>
            <a:off x="7126288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>
            <a:off x="7270750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6" name="Line 19"/>
          <p:cNvSpPr>
            <a:spLocks noChangeShapeType="1"/>
          </p:cNvSpPr>
          <p:nvPr/>
        </p:nvSpPr>
        <p:spPr bwMode="auto">
          <a:xfrm>
            <a:off x="7702550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7" name="Line 20"/>
          <p:cNvSpPr>
            <a:spLocks noChangeShapeType="1"/>
          </p:cNvSpPr>
          <p:nvPr/>
        </p:nvSpPr>
        <p:spPr bwMode="auto">
          <a:xfrm>
            <a:off x="7558088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8" name="Line 21"/>
          <p:cNvSpPr>
            <a:spLocks noChangeShapeType="1"/>
          </p:cNvSpPr>
          <p:nvPr/>
        </p:nvSpPr>
        <p:spPr bwMode="auto">
          <a:xfrm>
            <a:off x="7413625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>
            <a:off x="5541963" y="2051023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>
            <a:off x="5541963" y="2193898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1" name="Line 24"/>
          <p:cNvSpPr>
            <a:spLocks noChangeShapeType="1"/>
          </p:cNvSpPr>
          <p:nvPr/>
        </p:nvSpPr>
        <p:spPr bwMode="auto">
          <a:xfrm>
            <a:off x="5541963" y="2338360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2" name="Line 25"/>
          <p:cNvSpPr>
            <a:spLocks noChangeShapeType="1"/>
          </p:cNvSpPr>
          <p:nvPr/>
        </p:nvSpPr>
        <p:spPr bwMode="auto">
          <a:xfrm>
            <a:off x="5541963" y="2482823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3" name="Line 26"/>
          <p:cNvSpPr>
            <a:spLocks noChangeShapeType="1"/>
          </p:cNvSpPr>
          <p:nvPr/>
        </p:nvSpPr>
        <p:spPr bwMode="auto">
          <a:xfrm>
            <a:off x="5541963" y="2627285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4" name="Line 27"/>
          <p:cNvSpPr>
            <a:spLocks noChangeShapeType="1"/>
          </p:cNvSpPr>
          <p:nvPr/>
        </p:nvSpPr>
        <p:spPr bwMode="auto">
          <a:xfrm>
            <a:off x="5541963" y="2770160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>
            <a:off x="5397500" y="1977998"/>
            <a:ext cx="2519363" cy="865187"/>
          </a:xfrm>
          <a:prstGeom prst="ellipse">
            <a:avLst/>
          </a:prstGeom>
          <a:solidFill>
            <a:srgbClr val="FFFF00">
              <a:alpha val="39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5220000" y="3705090"/>
            <a:ext cx="31726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SHE will be measured in a pixel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1760538" y="6343623"/>
            <a:ext cx="144462" cy="1428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5220000" y="4425090"/>
            <a:ext cx="39624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Wait for the emission of an </a:t>
            </a:r>
            <a:r>
              <a:rPr lang="el-GR" altLang="de-DE" dirty="0" smtClean="0">
                <a:solidFill>
                  <a:srgbClr val="FF0000"/>
                </a:solidFill>
                <a:latin typeface="Times New Roman"/>
                <a:cs typeface="Times New Roman"/>
              </a:rPr>
              <a:t>α</a:t>
            </a:r>
            <a:r>
              <a:rPr lang="de-DE" altLang="de-DE" dirty="0" smtClean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de-DE" altLang="de-DE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particle</a:t>
            </a:r>
            <a:endParaRPr lang="de-DE" altLang="de-DE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or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l-GR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β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particle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endParaRPr lang="el-GR" altLang="de-DE" sz="1400" dirty="0" smtClean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correlation method: implantation and decay event in the same pixel</a:t>
            </a:r>
          </a:p>
        </p:txBody>
      </p:sp>
      <p:grpSp>
        <p:nvGrpSpPr>
          <p:cNvPr id="39" name="Group 32"/>
          <p:cNvGrpSpPr>
            <a:grpSpLocks noChangeAspect="1"/>
          </p:cNvGrpSpPr>
          <p:nvPr/>
        </p:nvGrpSpPr>
        <p:grpSpPr bwMode="auto">
          <a:xfrm>
            <a:off x="7005638" y="1654148"/>
            <a:ext cx="877887" cy="754062"/>
            <a:chOff x="4422" y="1842"/>
            <a:chExt cx="363" cy="499"/>
          </a:xfrm>
        </p:grpSpPr>
        <p:sp>
          <p:nvSpPr>
            <p:cNvPr id="40" name="Freeform 33"/>
            <p:cNvSpPr>
              <a:spLocks noChangeAspect="1"/>
            </p:cNvSpPr>
            <p:nvPr/>
          </p:nvSpPr>
          <p:spPr bwMode="auto">
            <a:xfrm>
              <a:off x="4422" y="2024"/>
              <a:ext cx="363" cy="317"/>
            </a:xfrm>
            <a:custGeom>
              <a:avLst/>
              <a:gdLst>
                <a:gd name="T0" fmla="*/ 0 w 363"/>
                <a:gd name="T1" fmla="*/ 317 h 317"/>
                <a:gd name="T2" fmla="*/ 182 w 363"/>
                <a:gd name="T3" fmla="*/ 227 h 317"/>
                <a:gd name="T4" fmla="*/ 182 w 363"/>
                <a:gd name="T5" fmla="*/ 91 h 317"/>
                <a:gd name="T6" fmla="*/ 363 w 363"/>
                <a:gd name="T7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3" h="317">
                  <a:moveTo>
                    <a:pt x="0" y="317"/>
                  </a:moveTo>
                  <a:cubicBezTo>
                    <a:pt x="76" y="290"/>
                    <a:pt x="152" y="264"/>
                    <a:pt x="182" y="227"/>
                  </a:cubicBezTo>
                  <a:cubicBezTo>
                    <a:pt x="212" y="190"/>
                    <a:pt x="152" y="129"/>
                    <a:pt x="182" y="91"/>
                  </a:cubicBezTo>
                  <a:cubicBezTo>
                    <a:pt x="212" y="53"/>
                    <a:pt x="333" y="15"/>
                    <a:pt x="363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1" name="Line 34"/>
            <p:cNvSpPr>
              <a:spLocks noChangeAspect="1" noChangeShapeType="1"/>
            </p:cNvSpPr>
            <p:nvPr/>
          </p:nvSpPr>
          <p:spPr bwMode="auto">
            <a:xfrm flipV="1">
              <a:off x="4785" y="1842"/>
              <a:ext cx="0" cy="18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42" name="Line 35"/>
          <p:cNvSpPr>
            <a:spLocks noChangeShapeType="1"/>
          </p:cNvSpPr>
          <p:nvPr/>
        </p:nvSpPr>
        <p:spPr bwMode="auto">
          <a:xfrm>
            <a:off x="6981825" y="2409798"/>
            <a:ext cx="287338" cy="2873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3" name="Text Box 36"/>
          <p:cNvSpPr txBox="1">
            <a:spLocks noChangeArrowheads="1"/>
          </p:cNvSpPr>
          <p:nvPr/>
        </p:nvSpPr>
        <p:spPr bwMode="auto">
          <a:xfrm>
            <a:off x="7902575" y="1309660"/>
            <a:ext cx="32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de-DE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</a:p>
        </p:txBody>
      </p:sp>
      <p:sp>
        <p:nvSpPr>
          <p:cNvPr id="44" name="Text Box 37"/>
          <p:cNvSpPr txBox="1">
            <a:spLocks noChangeArrowheads="1"/>
          </p:cNvSpPr>
          <p:nvPr/>
        </p:nvSpPr>
        <p:spPr bwMode="auto">
          <a:xfrm>
            <a:off x="7321550" y="2860648"/>
            <a:ext cx="146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de-DE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altLang="de-DE" b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(</a:t>
            </a:r>
            <a:r>
              <a:rPr lang="el-GR" altLang="de-DE" b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Δ</a:t>
            </a:r>
            <a:r>
              <a:rPr lang="es-ES" altLang="de-DE" b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 signal)</a:t>
            </a:r>
            <a:endParaRPr lang="el-GR" altLang="de-DE" b="1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45" name="Picture 38" descr="det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8" y="620688"/>
            <a:ext cx="2644140" cy="371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39"/>
          <p:cNvSpPr>
            <a:spLocks noChangeArrowheads="1"/>
          </p:cNvSpPr>
          <p:nvPr/>
        </p:nvSpPr>
        <p:spPr bwMode="auto">
          <a:xfrm>
            <a:off x="0" y="4542282"/>
            <a:ext cx="4894263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de-DE" dirty="0" smtClean="0">
                <a:solidFill>
                  <a:srgbClr val="000000"/>
                </a:solidFill>
                <a:latin typeface="Times New Roman" pitchFamily="18" charset="0"/>
              </a:rPr>
              <a:t>position sensitive Silicon detector determines the position an energy of SHE and </a:t>
            </a:r>
            <a:r>
              <a:rPr lang="el-GR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α</a:t>
            </a:r>
            <a:r>
              <a:rPr lang="de-DE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l-GR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β</a:t>
            </a:r>
            <a:r>
              <a:rPr lang="de-DE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... </a:t>
            </a:r>
            <a:endParaRPr lang="el-GR" altLang="de-DE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           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area: 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27</a:t>
            </a:r>
            <a:r>
              <a:rPr lang="en-US" altLang="de-DE" sz="1000" baseline="-4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*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87mm</a:t>
            </a:r>
            <a:r>
              <a:rPr lang="en-US" altLang="de-DE" sz="1000" baseline="30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  thickness: 0.3mm, </a:t>
            </a:r>
            <a:r>
              <a:rPr lang="en-US" altLang="de-DE" sz="1000" dirty="0" smtClean="0">
                <a:solidFill>
                  <a:srgbClr val="000000"/>
                </a:solidFill>
                <a:cs typeface="Arial" charset="0"/>
              </a:rPr>
              <a:t>16 strips</a:t>
            </a: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en-US" altLang="de-DE" sz="1000" dirty="0" smtClean="0">
                <a:solidFill>
                  <a:srgbClr val="000000"/>
                </a:solidFill>
                <a:cs typeface="Arial" charset="0"/>
              </a:rPr>
              <a:t>          energy resolution  </a:t>
            </a:r>
            <a:r>
              <a:rPr lang="el-GR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de-DE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E=18-20 </a:t>
            </a:r>
            <a:r>
              <a:rPr lang="de-DE" altLang="de-DE" sz="1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keV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@ E</a:t>
            </a:r>
            <a:r>
              <a:rPr lang="el-GR" altLang="de-DE" sz="10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 6MeV (</a:t>
            </a:r>
            <a:r>
              <a:rPr lang="en-US" altLang="de-DE" sz="1000" dirty="0" smtClean="0">
                <a:solidFill>
                  <a:srgbClr val="000000"/>
                </a:solidFill>
                <a:cs typeface="Arial" charset="0"/>
              </a:rPr>
              <a:t>cooling 260K) </a:t>
            </a:r>
            <a:endParaRPr lang="de-DE" altLang="de-DE" sz="1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position resolution </a:t>
            </a:r>
            <a:r>
              <a:rPr lang="el-GR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de-DE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x=0.3mm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(FWHM)</a:t>
            </a:r>
          </a:p>
        </p:txBody>
      </p:sp>
    </p:spTree>
    <p:extLst>
      <p:ext uri="{BB962C8B-B14F-4D97-AF65-F5344CB8AC3E}">
        <p14:creationId xmlns:p14="http://schemas.microsoft.com/office/powerpoint/2010/main" val="148665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6.93642E-7 L 0.57083 -0.583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-291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Synthesis and identification of heavy elements with SHIP</a:t>
            </a:r>
            <a:endParaRPr lang="en-US" sz="1600" dirty="0"/>
          </a:p>
        </p:txBody>
      </p:sp>
      <p:grpSp>
        <p:nvGrpSpPr>
          <p:cNvPr id="47" name="Group 1013"/>
          <p:cNvGrpSpPr>
            <a:grpSpLocks/>
          </p:cNvGrpSpPr>
          <p:nvPr/>
        </p:nvGrpSpPr>
        <p:grpSpPr bwMode="auto">
          <a:xfrm>
            <a:off x="4329113" y="4179863"/>
            <a:ext cx="2438400" cy="1868488"/>
            <a:chOff x="2591" y="2814"/>
            <a:chExt cx="1536" cy="1177"/>
          </a:xfrm>
        </p:grpSpPr>
        <p:sp>
          <p:nvSpPr>
            <p:cNvPr id="48" name="Rectangle 1014"/>
            <p:cNvSpPr>
              <a:spLocks noChangeArrowheads="1"/>
            </p:cNvSpPr>
            <p:nvPr/>
          </p:nvSpPr>
          <p:spPr bwMode="auto">
            <a:xfrm>
              <a:off x="2591" y="2814"/>
              <a:ext cx="1536" cy="1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9" name="Text Box 1015"/>
            <p:cNvSpPr txBox="1">
              <a:spLocks noChangeArrowheads="1"/>
            </p:cNvSpPr>
            <p:nvPr/>
          </p:nvSpPr>
          <p:spPr bwMode="auto">
            <a:xfrm>
              <a:off x="2746" y="2946"/>
              <a:ext cx="5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smtClean="0">
                  <a:solidFill>
                    <a:srgbClr val="000000"/>
                  </a:solidFill>
                  <a:latin typeface="Verdana" pitchFamily="34" charset="0"/>
                </a:rPr>
                <a:t>known</a:t>
              </a:r>
            </a:p>
          </p:txBody>
        </p:sp>
      </p:grpSp>
      <p:grpSp>
        <p:nvGrpSpPr>
          <p:cNvPr id="50" name="Group 1016"/>
          <p:cNvGrpSpPr>
            <a:grpSpLocks/>
          </p:cNvGrpSpPr>
          <p:nvPr/>
        </p:nvGrpSpPr>
        <p:grpSpPr bwMode="auto">
          <a:xfrm>
            <a:off x="4406900" y="1846238"/>
            <a:ext cx="4721225" cy="4587875"/>
            <a:chOff x="2640" y="1344"/>
            <a:chExt cx="2974" cy="2890"/>
          </a:xfrm>
        </p:grpSpPr>
        <p:sp>
          <p:nvSpPr>
            <p:cNvPr id="51" name="Rectangle 1017"/>
            <p:cNvSpPr>
              <a:spLocks noChangeArrowheads="1"/>
            </p:cNvSpPr>
            <p:nvPr/>
          </p:nvSpPr>
          <p:spPr bwMode="auto">
            <a:xfrm>
              <a:off x="5338" y="1344"/>
              <a:ext cx="276" cy="2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b="1" smtClean="0">
                  <a:solidFill>
                    <a:srgbClr val="000000"/>
                  </a:solidFill>
                  <a:latin typeface="Arial" charset="0"/>
                </a:rPr>
                <a:t>ER</a:t>
              </a:r>
              <a:endParaRPr lang="en-US" altLang="de-DE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" name="Line 1018"/>
            <p:cNvSpPr>
              <a:spLocks noChangeShapeType="1"/>
            </p:cNvSpPr>
            <p:nvPr/>
          </p:nvSpPr>
          <p:spPr bwMode="auto">
            <a:xfrm flipH="1">
              <a:off x="4954" y="163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3" name="Line 1019"/>
            <p:cNvSpPr>
              <a:spLocks noChangeShapeType="1"/>
            </p:cNvSpPr>
            <p:nvPr/>
          </p:nvSpPr>
          <p:spPr bwMode="auto">
            <a:xfrm flipH="1">
              <a:off x="4570" y="2016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4" name="Line 1020"/>
            <p:cNvSpPr>
              <a:spLocks noChangeShapeType="1"/>
            </p:cNvSpPr>
            <p:nvPr/>
          </p:nvSpPr>
          <p:spPr bwMode="auto">
            <a:xfrm flipH="1">
              <a:off x="4186" y="2400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5" name="Line 1021"/>
            <p:cNvSpPr>
              <a:spLocks noChangeShapeType="1"/>
            </p:cNvSpPr>
            <p:nvPr/>
          </p:nvSpPr>
          <p:spPr bwMode="auto">
            <a:xfrm flipH="1">
              <a:off x="3802" y="2784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6" name="Line 1022"/>
            <p:cNvSpPr>
              <a:spLocks noChangeShapeType="1"/>
            </p:cNvSpPr>
            <p:nvPr/>
          </p:nvSpPr>
          <p:spPr bwMode="auto">
            <a:xfrm flipH="1">
              <a:off x="3418" y="3168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7" name="Line 1023"/>
            <p:cNvSpPr>
              <a:spLocks noChangeShapeType="1"/>
            </p:cNvSpPr>
            <p:nvPr/>
          </p:nvSpPr>
          <p:spPr bwMode="auto">
            <a:xfrm flipH="1">
              <a:off x="3034" y="355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8" name="Rectangle 1024"/>
            <p:cNvSpPr>
              <a:spLocks noChangeArrowheads="1"/>
            </p:cNvSpPr>
            <p:nvPr/>
          </p:nvSpPr>
          <p:spPr bwMode="auto">
            <a:xfrm>
              <a:off x="5050" y="134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TopLeft"/>
              <a:lightRig rig="legacyFlat3" dir="t"/>
            </a:scene3d>
            <a:sp3d extrusionH="31723000" prstMaterial="legacyPlastic">
              <a:bevelT w="13500" h="13500" prst="angle"/>
              <a:bevelB w="13500" h="13500" prst="angle"/>
              <a:extrusionClr>
                <a:srgbClr val="CCEC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112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Rectangle 1025"/>
            <p:cNvSpPr>
              <a:spLocks noChangeArrowheads="1"/>
            </p:cNvSpPr>
            <p:nvPr/>
          </p:nvSpPr>
          <p:spPr bwMode="auto">
            <a:xfrm>
              <a:off x="4666" y="172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110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" name="Rectangle 1026"/>
            <p:cNvSpPr>
              <a:spLocks noChangeArrowheads="1"/>
            </p:cNvSpPr>
            <p:nvPr/>
          </p:nvSpPr>
          <p:spPr bwMode="auto">
            <a:xfrm>
              <a:off x="4282" y="2112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269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Hs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Rectangle 1027"/>
            <p:cNvSpPr>
              <a:spLocks noChangeArrowheads="1"/>
            </p:cNvSpPr>
            <p:nvPr/>
          </p:nvSpPr>
          <p:spPr bwMode="auto">
            <a:xfrm>
              <a:off x="3898" y="2496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265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Sg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" name="Rectangle 1028"/>
            <p:cNvSpPr>
              <a:spLocks noChangeArrowheads="1"/>
            </p:cNvSpPr>
            <p:nvPr/>
          </p:nvSpPr>
          <p:spPr bwMode="auto">
            <a:xfrm>
              <a:off x="3514" y="2880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261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Rf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Rectangle 1029"/>
            <p:cNvSpPr>
              <a:spLocks noChangeArrowheads="1"/>
            </p:cNvSpPr>
            <p:nvPr/>
          </p:nvSpPr>
          <p:spPr bwMode="auto">
            <a:xfrm>
              <a:off x="3130" y="326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No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4" name="Text Box 1030"/>
            <p:cNvSpPr txBox="1">
              <a:spLocks noChangeArrowheads="1"/>
            </p:cNvSpPr>
            <p:nvPr/>
          </p:nvSpPr>
          <p:spPr bwMode="auto">
            <a:xfrm>
              <a:off x="5040" y="1669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11.45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280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65" name="Text Box 1031"/>
            <p:cNvSpPr txBox="1">
              <a:spLocks noChangeArrowheads="1"/>
            </p:cNvSpPr>
            <p:nvPr/>
          </p:nvSpPr>
          <p:spPr bwMode="auto">
            <a:xfrm>
              <a:off x="4666" y="2046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11.08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 s</a:t>
              </a:r>
            </a:p>
          </p:txBody>
        </p:sp>
        <p:sp>
          <p:nvSpPr>
            <p:cNvPr id="66" name="Text Box 1032"/>
            <p:cNvSpPr txBox="1">
              <a:spLocks noChangeArrowheads="1"/>
            </p:cNvSpPr>
            <p:nvPr/>
          </p:nvSpPr>
          <p:spPr bwMode="auto">
            <a:xfrm>
              <a:off x="4282" y="2430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9.23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19.7 s</a:t>
              </a:r>
            </a:p>
          </p:txBody>
        </p:sp>
        <p:sp>
          <p:nvSpPr>
            <p:cNvPr id="67" name="Text Box 1033"/>
            <p:cNvSpPr txBox="1">
              <a:spLocks noChangeArrowheads="1"/>
            </p:cNvSpPr>
            <p:nvPr/>
          </p:nvSpPr>
          <p:spPr bwMode="auto">
            <a:xfrm>
              <a:off x="3898" y="2814"/>
              <a:ext cx="80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4.60 MeV (escape)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7.4 s</a:t>
              </a:r>
            </a:p>
          </p:txBody>
        </p:sp>
        <p:sp>
          <p:nvSpPr>
            <p:cNvPr id="68" name="Text Box 1034"/>
            <p:cNvSpPr txBox="1">
              <a:spLocks noChangeArrowheads="1"/>
            </p:cNvSpPr>
            <p:nvPr/>
          </p:nvSpPr>
          <p:spPr bwMode="auto">
            <a:xfrm>
              <a:off x="3514" y="3198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8.52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4.7 s</a:t>
              </a:r>
            </a:p>
          </p:txBody>
        </p:sp>
        <p:sp>
          <p:nvSpPr>
            <p:cNvPr id="69" name="Rectangle 1035"/>
            <p:cNvSpPr>
              <a:spLocks noChangeArrowheads="1"/>
            </p:cNvSpPr>
            <p:nvPr/>
          </p:nvSpPr>
          <p:spPr bwMode="auto">
            <a:xfrm>
              <a:off x="2746" y="364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Fm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0" name="Text Box 1036"/>
            <p:cNvSpPr txBox="1">
              <a:spLocks noChangeArrowheads="1"/>
            </p:cNvSpPr>
            <p:nvPr/>
          </p:nvSpPr>
          <p:spPr bwMode="auto">
            <a:xfrm>
              <a:off x="3130" y="3582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8.34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15.0 s</a:t>
              </a:r>
            </a:p>
          </p:txBody>
        </p:sp>
        <p:sp>
          <p:nvSpPr>
            <p:cNvPr id="71" name="Text Box 1037"/>
            <p:cNvSpPr txBox="1">
              <a:spLocks noChangeArrowheads="1"/>
            </p:cNvSpPr>
            <p:nvPr/>
          </p:nvSpPr>
          <p:spPr bwMode="auto">
            <a:xfrm>
              <a:off x="2640" y="3984"/>
              <a:ext cx="82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Date:  09-Feb-1996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Time: 22:37 h</a:t>
              </a:r>
            </a:p>
          </p:txBody>
        </p:sp>
      </p:grpSp>
      <p:sp>
        <p:nvSpPr>
          <p:cNvPr id="72" name="Rectangle 1038"/>
          <p:cNvSpPr>
            <a:spLocks noChangeArrowheads="1"/>
          </p:cNvSpPr>
          <p:nvPr/>
        </p:nvSpPr>
        <p:spPr bwMode="auto">
          <a:xfrm>
            <a:off x="8232775" y="1846238"/>
            <a:ext cx="438150" cy="43815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baseline="30000" smtClean="0">
                <a:solidFill>
                  <a:srgbClr val="000000"/>
                </a:solidFill>
                <a:latin typeface="Arial" charset="0"/>
              </a:rPr>
              <a:t>277</a:t>
            </a:r>
            <a:r>
              <a:rPr lang="en-US" altLang="de-DE" sz="1200" b="1" smtClean="0">
                <a:solidFill>
                  <a:srgbClr val="000000"/>
                </a:solidFill>
                <a:latin typeface="Arial" charset="0"/>
              </a:rPr>
              <a:t>112</a:t>
            </a:r>
            <a:endParaRPr lang="en-US" altLang="de-DE" sz="1400" b="1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3" name="Group 1039"/>
          <p:cNvGrpSpPr>
            <a:grpSpLocks/>
          </p:cNvGrpSpPr>
          <p:nvPr/>
        </p:nvGrpSpPr>
        <p:grpSpPr bwMode="auto">
          <a:xfrm>
            <a:off x="368300" y="855638"/>
            <a:ext cx="3529013" cy="1192213"/>
            <a:chOff x="96" y="720"/>
            <a:chExt cx="2223" cy="751"/>
          </a:xfrm>
        </p:grpSpPr>
        <p:sp>
          <p:nvSpPr>
            <p:cNvPr id="74" name="AutoShape 1040"/>
            <p:cNvSpPr>
              <a:spLocks noChangeArrowheads="1"/>
            </p:cNvSpPr>
            <p:nvPr/>
          </p:nvSpPr>
          <p:spPr bwMode="auto">
            <a:xfrm>
              <a:off x="96" y="720"/>
              <a:ext cx="2223" cy="75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3CCCC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75" name="Group 1041"/>
            <p:cNvGrpSpPr>
              <a:grpSpLocks/>
            </p:cNvGrpSpPr>
            <p:nvPr/>
          </p:nvGrpSpPr>
          <p:grpSpPr bwMode="auto">
            <a:xfrm>
              <a:off x="170" y="964"/>
              <a:ext cx="388" cy="461"/>
              <a:chOff x="170" y="964"/>
              <a:chExt cx="388" cy="461"/>
            </a:xfrm>
          </p:grpSpPr>
          <p:grpSp>
            <p:nvGrpSpPr>
              <p:cNvPr id="76" name="Group 1042"/>
              <p:cNvGrpSpPr>
                <a:grpSpLocks/>
              </p:cNvGrpSpPr>
              <p:nvPr/>
            </p:nvGrpSpPr>
            <p:grpSpPr bwMode="auto">
              <a:xfrm>
                <a:off x="233" y="964"/>
                <a:ext cx="178" cy="187"/>
                <a:chOff x="441" y="776"/>
                <a:chExt cx="223" cy="233"/>
              </a:xfrm>
            </p:grpSpPr>
            <p:graphicFrame>
              <p:nvGraphicFramePr>
                <p:cNvPr id="78" name="Object 1043"/>
                <p:cNvGraphicFramePr>
                  <a:graphicFrameLocks noChangeAspect="1"/>
                </p:cNvGraphicFramePr>
                <p:nvPr/>
              </p:nvGraphicFramePr>
              <p:xfrm>
                <a:off x="468" y="9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85" name="Clip" r:id="rId3" imgW="142555" imgH="142555" progId="MS_ClipArt_Gallery.2">
                        <p:embed/>
                      </p:oleObj>
                    </mc:Choice>
                    <mc:Fallback>
                      <p:oleObj name="Clip" r:id="rId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" name="Object 1044"/>
                <p:cNvGraphicFramePr>
                  <a:graphicFrameLocks noChangeAspect="1"/>
                </p:cNvGraphicFramePr>
                <p:nvPr/>
              </p:nvGraphicFramePr>
              <p:xfrm>
                <a:off x="4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86" name="Clip" r:id="rId5" imgW="142555" imgH="142555" progId="MS_ClipArt_Gallery.2">
                        <p:embed/>
                      </p:oleObj>
                    </mc:Choice>
                    <mc:Fallback>
                      <p:oleObj name="Clip" r:id="rId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" name="Object 1045"/>
                <p:cNvGraphicFramePr>
                  <a:graphicFrameLocks noChangeAspect="1"/>
                </p:cNvGraphicFramePr>
                <p:nvPr/>
              </p:nvGraphicFramePr>
              <p:xfrm>
                <a:off x="51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87" name="Clip" r:id="rId6" imgW="142555" imgH="142555" progId="MS_ClipArt_Gallery.2">
                        <p:embed/>
                      </p:oleObj>
                    </mc:Choice>
                    <mc:Fallback>
                      <p:oleObj name="Clip" r:id="rId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" name="Object 1046"/>
                <p:cNvGraphicFramePr>
                  <a:graphicFrameLocks noChangeAspect="1"/>
                </p:cNvGraphicFramePr>
                <p:nvPr/>
              </p:nvGraphicFramePr>
              <p:xfrm>
                <a:off x="50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88" name="Clip" r:id="rId7" imgW="142555" imgH="142555" progId="MS_ClipArt_Gallery.2">
                        <p:embed/>
                      </p:oleObj>
                    </mc:Choice>
                    <mc:Fallback>
                      <p:oleObj name="Clip" r:id="rId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" name="Object 1047"/>
                <p:cNvGraphicFramePr>
                  <a:graphicFrameLocks noChangeAspect="1"/>
                </p:cNvGraphicFramePr>
                <p:nvPr/>
              </p:nvGraphicFramePr>
              <p:xfrm>
                <a:off x="570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89" name="Clip" r:id="rId9" imgW="142555" imgH="142555" progId="MS_ClipArt_Gallery.2">
                        <p:embed/>
                      </p:oleObj>
                    </mc:Choice>
                    <mc:Fallback>
                      <p:oleObj name="Clip" r:id="rId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" name="Object 1048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0" name="Clip" r:id="rId10" imgW="142555" imgH="142555" progId="MS_ClipArt_Gallery.2">
                        <p:embed/>
                      </p:oleObj>
                    </mc:Choice>
                    <mc:Fallback>
                      <p:oleObj name="Clip" r:id="rId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" name="Object 1049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1" name="Clip" r:id="rId11" imgW="142555" imgH="142555" progId="MS_ClipArt_Gallery.2">
                        <p:embed/>
                      </p:oleObj>
                    </mc:Choice>
                    <mc:Fallback>
                      <p:oleObj name="Clip" r:id="rId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" name="Object 105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2" name="Clip" r:id="rId12" imgW="142555" imgH="142555" progId="MS_ClipArt_Gallery.2">
                        <p:embed/>
                      </p:oleObj>
                    </mc:Choice>
                    <mc:Fallback>
                      <p:oleObj name="Clip" r:id="rId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" name="Object 1051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3" name="Clip" r:id="rId13" imgW="142555" imgH="142555" progId="MS_ClipArt_Gallery.2">
                        <p:embed/>
                      </p:oleObj>
                    </mc:Choice>
                    <mc:Fallback>
                      <p:oleObj name="Clip" r:id="rId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" name="Object 1052"/>
                <p:cNvGraphicFramePr>
                  <a:graphicFrameLocks noChangeAspect="1"/>
                </p:cNvGraphicFramePr>
                <p:nvPr/>
              </p:nvGraphicFramePr>
              <p:xfrm>
                <a:off x="537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4" name="Clip" r:id="rId14" imgW="142555" imgH="142555" progId="MS_ClipArt_Gallery.2">
                        <p:embed/>
                      </p:oleObj>
                    </mc:Choice>
                    <mc:Fallback>
                      <p:oleObj name="Clip" r:id="rId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" name="Object 1053"/>
                <p:cNvGraphicFramePr>
                  <a:graphicFrameLocks noChangeAspect="1"/>
                </p:cNvGraphicFramePr>
                <p:nvPr/>
              </p:nvGraphicFramePr>
              <p:xfrm>
                <a:off x="46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5" name="Clip" r:id="rId15" imgW="142555" imgH="142555" progId="MS_ClipArt_Gallery.2">
                        <p:embed/>
                      </p:oleObj>
                    </mc:Choice>
                    <mc:Fallback>
                      <p:oleObj name="Clip" r:id="rId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" name="Object 1054"/>
                <p:cNvGraphicFramePr>
                  <a:graphicFrameLocks noChangeAspect="1"/>
                </p:cNvGraphicFramePr>
                <p:nvPr/>
              </p:nvGraphicFramePr>
              <p:xfrm>
                <a:off x="483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6" name="Clip" r:id="rId16" imgW="142555" imgH="142555" progId="MS_ClipArt_Gallery.2">
                        <p:embed/>
                      </p:oleObj>
                    </mc:Choice>
                    <mc:Fallback>
                      <p:oleObj name="Clip" r:id="rId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" name="Object 1055"/>
                <p:cNvGraphicFramePr>
                  <a:graphicFrameLocks noChangeAspect="1"/>
                </p:cNvGraphicFramePr>
                <p:nvPr/>
              </p:nvGraphicFramePr>
              <p:xfrm>
                <a:off x="584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7" name="Clip" r:id="rId17" imgW="142555" imgH="142555" progId="MS_ClipArt_Gallery.2">
                        <p:embed/>
                      </p:oleObj>
                    </mc:Choice>
                    <mc:Fallback>
                      <p:oleObj name="Clip" r:id="rId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" name="Object 1056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8" name="Clip" r:id="rId18" imgW="142555" imgH="142555" progId="MS_ClipArt_Gallery.2">
                        <p:embed/>
                      </p:oleObj>
                    </mc:Choice>
                    <mc:Fallback>
                      <p:oleObj name="Clip" r:id="rId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" name="Object 1057"/>
                <p:cNvGraphicFramePr>
                  <a:graphicFrameLocks noChangeAspect="1"/>
                </p:cNvGraphicFramePr>
                <p:nvPr/>
              </p:nvGraphicFramePr>
              <p:xfrm>
                <a:off x="486" y="9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9" name="Clip" r:id="rId19" imgW="142555" imgH="142555" progId="MS_ClipArt_Gallery.2">
                        <p:embed/>
                      </p:oleObj>
                    </mc:Choice>
                    <mc:Fallback>
                      <p:oleObj name="Clip" r:id="rId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6" y="9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" name="Object 1058"/>
                <p:cNvGraphicFramePr>
                  <a:graphicFrameLocks noChangeAspect="1"/>
                </p:cNvGraphicFramePr>
                <p:nvPr/>
              </p:nvGraphicFramePr>
              <p:xfrm>
                <a:off x="566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0" name="Clip" r:id="rId20" imgW="142555" imgH="142555" progId="MS_ClipArt_Gallery.2">
                        <p:embed/>
                      </p:oleObj>
                    </mc:Choice>
                    <mc:Fallback>
                      <p:oleObj name="Clip" r:id="rId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" name="Object 1059"/>
                <p:cNvGraphicFramePr>
                  <a:graphicFrameLocks noChangeAspect="1"/>
                </p:cNvGraphicFramePr>
                <p:nvPr/>
              </p:nvGraphicFramePr>
              <p:xfrm>
                <a:off x="466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1" name="Clip" r:id="rId21" imgW="142555" imgH="142555" progId="MS_ClipArt_Gallery.2">
                        <p:embed/>
                      </p:oleObj>
                    </mc:Choice>
                    <mc:Fallback>
                      <p:oleObj name="Clip" r:id="rId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" name="Object 106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2" name="Clip" r:id="rId22" imgW="142555" imgH="142555" progId="MS_ClipArt_Gallery.2">
                        <p:embed/>
                      </p:oleObj>
                    </mc:Choice>
                    <mc:Fallback>
                      <p:oleObj name="Clip" r:id="rId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" name="Object 1061"/>
                <p:cNvGraphicFramePr>
                  <a:graphicFrameLocks noChangeAspect="1"/>
                </p:cNvGraphicFramePr>
                <p:nvPr/>
              </p:nvGraphicFramePr>
              <p:xfrm>
                <a:off x="584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3" name="Clip" r:id="rId23" imgW="142555" imgH="142555" progId="MS_ClipArt_Gallery.2">
                        <p:embed/>
                      </p:oleObj>
                    </mc:Choice>
                    <mc:Fallback>
                      <p:oleObj name="Clip" r:id="rId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" name="Object 1062"/>
                <p:cNvGraphicFramePr>
                  <a:graphicFrameLocks noChangeAspect="1"/>
                </p:cNvGraphicFramePr>
                <p:nvPr/>
              </p:nvGraphicFramePr>
              <p:xfrm>
                <a:off x="5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4" name="Clip" r:id="rId24" imgW="142555" imgH="142555" progId="MS_ClipArt_Gallery.2">
                        <p:embed/>
                      </p:oleObj>
                    </mc:Choice>
                    <mc:Fallback>
                      <p:oleObj name="Clip" r:id="rId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" name="Object 1063"/>
                <p:cNvGraphicFramePr>
                  <a:graphicFrameLocks noChangeAspect="1"/>
                </p:cNvGraphicFramePr>
                <p:nvPr/>
              </p:nvGraphicFramePr>
              <p:xfrm>
                <a:off x="466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5" name="Clip" r:id="rId25" imgW="142555" imgH="142555" progId="MS_ClipArt_Gallery.2">
                        <p:embed/>
                      </p:oleObj>
                    </mc:Choice>
                    <mc:Fallback>
                      <p:oleObj name="Clip" r:id="rId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" name="Object 1064"/>
                <p:cNvGraphicFramePr>
                  <a:graphicFrameLocks noChangeAspect="1"/>
                </p:cNvGraphicFramePr>
                <p:nvPr/>
              </p:nvGraphicFramePr>
              <p:xfrm>
                <a:off x="483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6" name="Clip" r:id="rId26" imgW="142555" imgH="142555" progId="MS_ClipArt_Gallery.2">
                        <p:embed/>
                      </p:oleObj>
                    </mc:Choice>
                    <mc:Fallback>
                      <p:oleObj name="Clip" r:id="rId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" name="Object 1065"/>
                <p:cNvGraphicFramePr>
                  <a:graphicFrameLocks noChangeAspect="1"/>
                </p:cNvGraphicFramePr>
                <p:nvPr/>
              </p:nvGraphicFramePr>
              <p:xfrm>
                <a:off x="468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7" name="Clip" r:id="rId27" imgW="142555" imgH="142555" progId="MS_ClipArt_Gallery.2">
                        <p:embed/>
                      </p:oleObj>
                    </mc:Choice>
                    <mc:Fallback>
                      <p:oleObj name="Clip" r:id="rId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" name="Object 1066"/>
                <p:cNvGraphicFramePr>
                  <a:graphicFrameLocks noChangeAspect="1"/>
                </p:cNvGraphicFramePr>
                <p:nvPr/>
              </p:nvGraphicFramePr>
              <p:xfrm>
                <a:off x="497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8" name="Clip" r:id="rId28" imgW="142555" imgH="142555" progId="MS_ClipArt_Gallery.2">
                        <p:embed/>
                      </p:oleObj>
                    </mc:Choice>
                    <mc:Fallback>
                      <p:oleObj name="Clip" r:id="rId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" name="Object 1067"/>
                <p:cNvGraphicFramePr>
                  <a:graphicFrameLocks noChangeAspect="1"/>
                </p:cNvGraphicFramePr>
                <p:nvPr/>
              </p:nvGraphicFramePr>
              <p:xfrm>
                <a:off x="495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9" name="Clip" r:id="rId29" imgW="142555" imgH="142555" progId="MS_ClipArt_Gallery.2">
                        <p:embed/>
                      </p:oleObj>
                    </mc:Choice>
                    <mc:Fallback>
                      <p:oleObj name="Clip" r:id="rId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" name="Object 1068"/>
                <p:cNvGraphicFramePr>
                  <a:graphicFrameLocks noChangeAspect="1"/>
                </p:cNvGraphicFramePr>
                <p:nvPr/>
              </p:nvGraphicFramePr>
              <p:xfrm>
                <a:off x="584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0" name="Clip" r:id="rId30" imgW="142555" imgH="142555" progId="MS_ClipArt_Gallery.2">
                        <p:embed/>
                      </p:oleObj>
                    </mc:Choice>
                    <mc:Fallback>
                      <p:oleObj name="Clip" r:id="rId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" name="Object 1069"/>
                <p:cNvGraphicFramePr>
                  <a:graphicFrameLocks noChangeAspect="1"/>
                </p:cNvGraphicFramePr>
                <p:nvPr/>
              </p:nvGraphicFramePr>
              <p:xfrm>
                <a:off x="497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1" name="Clip" r:id="rId31" imgW="142555" imgH="142555" progId="MS_ClipArt_Gallery.2">
                        <p:embed/>
                      </p:oleObj>
                    </mc:Choice>
                    <mc:Fallback>
                      <p:oleObj name="Clip" r:id="rId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" name="Object 1070"/>
                <p:cNvGraphicFramePr>
                  <a:graphicFrameLocks noChangeAspect="1"/>
                </p:cNvGraphicFramePr>
                <p:nvPr/>
              </p:nvGraphicFramePr>
              <p:xfrm>
                <a:off x="524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2" name="Clip" r:id="rId32" imgW="142555" imgH="142555" progId="MS_ClipArt_Gallery.2">
                        <p:embed/>
                      </p:oleObj>
                    </mc:Choice>
                    <mc:Fallback>
                      <p:oleObj name="Clip" r:id="rId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" name="Object 1071"/>
                <p:cNvGraphicFramePr>
                  <a:graphicFrameLocks noChangeAspect="1"/>
                </p:cNvGraphicFramePr>
                <p:nvPr/>
              </p:nvGraphicFramePr>
              <p:xfrm>
                <a:off x="555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3" name="Clip" r:id="rId33" imgW="142555" imgH="142555" progId="MS_ClipArt_Gallery.2">
                        <p:embed/>
                      </p:oleObj>
                    </mc:Choice>
                    <mc:Fallback>
                      <p:oleObj name="Clip" r:id="rId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7" name="Object 1072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4" name="Clip" r:id="rId34" imgW="142555" imgH="142555" progId="MS_ClipArt_Gallery.2">
                        <p:embed/>
                      </p:oleObj>
                    </mc:Choice>
                    <mc:Fallback>
                      <p:oleObj name="Clip" r:id="rId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" name="Object 1073"/>
                <p:cNvGraphicFramePr>
                  <a:graphicFrameLocks noChangeAspect="1"/>
                </p:cNvGraphicFramePr>
                <p:nvPr/>
              </p:nvGraphicFramePr>
              <p:xfrm>
                <a:off x="553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5" name="Clip" r:id="rId35" imgW="142555" imgH="142555" progId="MS_ClipArt_Gallery.2">
                        <p:embed/>
                      </p:oleObj>
                    </mc:Choice>
                    <mc:Fallback>
                      <p:oleObj name="Clip" r:id="rId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3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" name="Object 1074"/>
                <p:cNvGraphicFramePr>
                  <a:graphicFrameLocks noChangeAspect="1"/>
                </p:cNvGraphicFramePr>
                <p:nvPr/>
              </p:nvGraphicFramePr>
              <p:xfrm>
                <a:off x="468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6" name="Clip" r:id="rId36" imgW="142555" imgH="142555" progId="MS_ClipArt_Gallery.2">
                        <p:embed/>
                      </p:oleObj>
                    </mc:Choice>
                    <mc:Fallback>
                      <p:oleObj name="Clip" r:id="rId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" name="Object 1075"/>
                <p:cNvGraphicFramePr>
                  <a:graphicFrameLocks noChangeAspect="1"/>
                </p:cNvGraphicFramePr>
                <p:nvPr/>
              </p:nvGraphicFramePr>
              <p:xfrm>
                <a:off x="50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7" name="Clip" r:id="rId37" imgW="142555" imgH="142555" progId="MS_ClipArt_Gallery.2">
                        <p:embed/>
                      </p:oleObj>
                    </mc:Choice>
                    <mc:Fallback>
                      <p:oleObj name="Clip" r:id="rId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" name="Object 1076"/>
                <p:cNvGraphicFramePr>
                  <a:graphicFrameLocks noChangeAspect="1"/>
                </p:cNvGraphicFramePr>
                <p:nvPr/>
              </p:nvGraphicFramePr>
              <p:xfrm>
                <a:off x="555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8" name="Clip" r:id="rId38" imgW="142555" imgH="142555" progId="MS_ClipArt_Gallery.2">
                        <p:embed/>
                      </p:oleObj>
                    </mc:Choice>
                    <mc:Fallback>
                      <p:oleObj name="Clip" r:id="rId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" name="Object 1077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9" name="Clip" r:id="rId39" imgW="142555" imgH="142555" progId="MS_ClipArt_Gallery.2">
                        <p:embed/>
                      </p:oleObj>
                    </mc:Choice>
                    <mc:Fallback>
                      <p:oleObj name="Clip" r:id="rId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" name="Object 1078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0" name="Clip" r:id="rId40" imgW="142555" imgH="142555" progId="MS_ClipArt_Gallery.2">
                        <p:embed/>
                      </p:oleObj>
                    </mc:Choice>
                    <mc:Fallback>
                      <p:oleObj name="Clip" r:id="rId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" name="Object 1079"/>
                <p:cNvGraphicFramePr>
                  <a:graphicFrameLocks noChangeAspect="1"/>
                </p:cNvGraphicFramePr>
                <p:nvPr/>
              </p:nvGraphicFramePr>
              <p:xfrm>
                <a:off x="572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1" name="Clip" r:id="rId41" imgW="142555" imgH="142555" progId="MS_ClipArt_Gallery.2">
                        <p:embed/>
                      </p:oleObj>
                    </mc:Choice>
                    <mc:Fallback>
                      <p:oleObj name="Clip" r:id="rId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" name="Object 1080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2" name="Clip" r:id="rId42" imgW="142555" imgH="142555" progId="MS_ClipArt_Gallery.2">
                        <p:embed/>
                      </p:oleObj>
                    </mc:Choice>
                    <mc:Fallback>
                      <p:oleObj name="Clip" r:id="rId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6" name="Object 1081"/>
                <p:cNvGraphicFramePr>
                  <a:graphicFrameLocks noChangeAspect="1"/>
                </p:cNvGraphicFramePr>
                <p:nvPr/>
              </p:nvGraphicFramePr>
              <p:xfrm>
                <a:off x="524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3" name="Clip" r:id="rId43" imgW="142555" imgH="142555" progId="MS_ClipArt_Gallery.2">
                        <p:embed/>
                      </p:oleObj>
                    </mc:Choice>
                    <mc:Fallback>
                      <p:oleObj name="Clip" r:id="rId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7" name="Object 1082"/>
                <p:cNvGraphicFramePr>
                  <a:graphicFrameLocks noChangeAspect="1"/>
                </p:cNvGraphicFramePr>
                <p:nvPr/>
              </p:nvGraphicFramePr>
              <p:xfrm>
                <a:off x="497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4" name="Clip" r:id="rId44" imgW="142555" imgH="142555" progId="MS_ClipArt_Gallery.2">
                        <p:embed/>
                      </p:oleObj>
                    </mc:Choice>
                    <mc:Fallback>
                      <p:oleObj name="Clip" r:id="rId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8" name="Object 1083"/>
                <p:cNvGraphicFramePr>
                  <a:graphicFrameLocks noChangeAspect="1"/>
                </p:cNvGraphicFramePr>
                <p:nvPr/>
              </p:nvGraphicFramePr>
              <p:xfrm>
                <a:off x="555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5" name="Clip" r:id="rId45" imgW="142555" imgH="142555" progId="MS_ClipArt_Gallery.2">
                        <p:embed/>
                      </p:oleObj>
                    </mc:Choice>
                    <mc:Fallback>
                      <p:oleObj name="Clip" r:id="rId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9" name="Object 1084"/>
                <p:cNvGraphicFramePr>
                  <a:graphicFrameLocks noChangeAspect="1"/>
                </p:cNvGraphicFramePr>
                <p:nvPr/>
              </p:nvGraphicFramePr>
              <p:xfrm>
                <a:off x="570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6" name="Clip" r:id="rId46" imgW="142555" imgH="142555" progId="MS_ClipArt_Gallery.2">
                        <p:embed/>
                      </p:oleObj>
                    </mc:Choice>
                    <mc:Fallback>
                      <p:oleObj name="Clip" r:id="rId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0" name="Object 1085"/>
                <p:cNvGraphicFramePr>
                  <a:graphicFrameLocks noChangeAspect="1"/>
                </p:cNvGraphicFramePr>
                <p:nvPr/>
              </p:nvGraphicFramePr>
              <p:xfrm>
                <a:off x="468" y="8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7" name="Clip" r:id="rId47" imgW="142555" imgH="142555" progId="MS_ClipArt_Gallery.2">
                        <p:embed/>
                      </p:oleObj>
                    </mc:Choice>
                    <mc:Fallback>
                      <p:oleObj name="Clip" r:id="rId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1" name="Object 1086"/>
                <p:cNvGraphicFramePr>
                  <a:graphicFrameLocks noChangeAspect="1"/>
                </p:cNvGraphicFramePr>
                <p:nvPr/>
              </p:nvGraphicFramePr>
              <p:xfrm>
                <a:off x="468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8" name="Clip" r:id="rId48" imgW="142555" imgH="142555" progId="MS_ClipArt_Gallery.2">
                        <p:embed/>
                      </p:oleObj>
                    </mc:Choice>
                    <mc:Fallback>
                      <p:oleObj name="Clip" r:id="rId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2" name="Object 1087"/>
                <p:cNvGraphicFramePr>
                  <a:graphicFrameLocks noChangeAspect="1"/>
                </p:cNvGraphicFramePr>
                <p:nvPr/>
              </p:nvGraphicFramePr>
              <p:xfrm>
                <a:off x="495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9" name="Clip" r:id="rId49" imgW="142555" imgH="142555" progId="MS_ClipArt_Gallery.2">
                        <p:embed/>
                      </p:oleObj>
                    </mc:Choice>
                    <mc:Fallback>
                      <p:oleObj name="Clip" r:id="rId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3" name="Object 1088"/>
                <p:cNvGraphicFramePr>
                  <a:graphicFrameLocks noChangeAspect="1"/>
                </p:cNvGraphicFramePr>
                <p:nvPr/>
              </p:nvGraphicFramePr>
              <p:xfrm>
                <a:off x="443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0" name="Clip" r:id="rId50" imgW="142555" imgH="142555" progId="MS_ClipArt_Gallery.2">
                        <p:embed/>
                      </p:oleObj>
                    </mc:Choice>
                    <mc:Fallback>
                      <p:oleObj name="Clip" r:id="rId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4" name="Object 1089"/>
                <p:cNvGraphicFramePr>
                  <a:graphicFrameLocks noChangeAspect="1"/>
                </p:cNvGraphicFramePr>
                <p:nvPr/>
              </p:nvGraphicFramePr>
              <p:xfrm>
                <a:off x="566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1" name="Clip" r:id="rId51" imgW="142555" imgH="142555" progId="MS_ClipArt_Gallery.2">
                        <p:embed/>
                      </p:oleObj>
                    </mc:Choice>
                    <mc:Fallback>
                      <p:oleObj name="Clip" r:id="rId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5" name="Object 1090"/>
                <p:cNvGraphicFramePr>
                  <a:graphicFrameLocks noChangeAspect="1"/>
                </p:cNvGraphicFramePr>
                <p:nvPr/>
              </p:nvGraphicFramePr>
              <p:xfrm>
                <a:off x="526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2" name="Clip" r:id="rId52" imgW="142555" imgH="142555" progId="MS_ClipArt_Gallery.2">
                        <p:embed/>
                      </p:oleObj>
                    </mc:Choice>
                    <mc:Fallback>
                      <p:oleObj name="Clip" r:id="rId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6" name="Object 1091"/>
                <p:cNvGraphicFramePr>
                  <a:graphicFrameLocks noChangeAspect="1"/>
                </p:cNvGraphicFramePr>
                <p:nvPr/>
              </p:nvGraphicFramePr>
              <p:xfrm>
                <a:off x="606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3" name="Clip" r:id="rId53" imgW="142555" imgH="142555" progId="MS_ClipArt_Gallery.2">
                        <p:embed/>
                      </p:oleObj>
                    </mc:Choice>
                    <mc:Fallback>
                      <p:oleObj name="Clip" r:id="rId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6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7" name="Object 1092"/>
                <p:cNvGraphicFramePr>
                  <a:graphicFrameLocks noChangeAspect="1"/>
                </p:cNvGraphicFramePr>
                <p:nvPr/>
              </p:nvGraphicFramePr>
              <p:xfrm>
                <a:off x="544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4" name="Clip" r:id="rId54" imgW="142555" imgH="142555" progId="MS_ClipArt_Gallery.2">
                        <p:embed/>
                      </p:oleObj>
                    </mc:Choice>
                    <mc:Fallback>
                      <p:oleObj name="Clip" r:id="rId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8" name="Object 1093"/>
                <p:cNvGraphicFramePr>
                  <a:graphicFrameLocks noChangeAspect="1"/>
                </p:cNvGraphicFramePr>
                <p:nvPr/>
              </p:nvGraphicFramePr>
              <p:xfrm>
                <a:off x="541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5" name="Clip" r:id="rId55" imgW="142555" imgH="142555" progId="MS_ClipArt_Gallery.2">
                        <p:embed/>
                      </p:oleObj>
                    </mc:Choice>
                    <mc:Fallback>
                      <p:oleObj name="Clip" r:id="rId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1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9" name="Object 1094"/>
                <p:cNvGraphicFramePr>
                  <a:graphicFrameLocks noChangeAspect="1"/>
                </p:cNvGraphicFramePr>
                <p:nvPr/>
              </p:nvGraphicFramePr>
              <p:xfrm>
                <a:off x="519" y="9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6" name="Clip" r:id="rId56" imgW="142555" imgH="142555" progId="MS_ClipArt_Gallery.2">
                        <p:embed/>
                      </p:oleObj>
                    </mc:Choice>
                    <mc:Fallback>
                      <p:oleObj name="Clip" r:id="rId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9" y="9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0" name="Object 1095"/>
                <p:cNvGraphicFramePr>
                  <a:graphicFrameLocks noChangeAspect="1"/>
                </p:cNvGraphicFramePr>
                <p:nvPr/>
              </p:nvGraphicFramePr>
              <p:xfrm>
                <a:off x="52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7" name="Clip" r:id="rId57" imgW="142555" imgH="142555" progId="MS_ClipArt_Gallery.2">
                        <p:embed/>
                      </p:oleObj>
                    </mc:Choice>
                    <mc:Fallback>
                      <p:oleObj name="Clip" r:id="rId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1" name="Object 1096"/>
                <p:cNvGraphicFramePr>
                  <a:graphicFrameLocks noChangeAspect="1"/>
                </p:cNvGraphicFramePr>
                <p:nvPr/>
              </p:nvGraphicFramePr>
              <p:xfrm>
                <a:off x="612" y="9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8" name="Clip" r:id="rId58" imgW="142555" imgH="142555" progId="MS_ClipArt_Gallery.2">
                        <p:embed/>
                      </p:oleObj>
                    </mc:Choice>
                    <mc:Fallback>
                      <p:oleObj name="Clip" r:id="rId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9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2" name="Object 1097"/>
                <p:cNvGraphicFramePr>
                  <a:graphicFrameLocks noChangeAspect="1"/>
                </p:cNvGraphicFramePr>
                <p:nvPr/>
              </p:nvGraphicFramePr>
              <p:xfrm>
                <a:off x="443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9" name="Clip" r:id="rId59" imgW="142555" imgH="142555" progId="MS_ClipArt_Gallery.2">
                        <p:embed/>
                      </p:oleObj>
                    </mc:Choice>
                    <mc:Fallback>
                      <p:oleObj name="Clip" r:id="rId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3" name="Object 1098"/>
                <p:cNvGraphicFramePr>
                  <a:graphicFrameLocks noChangeAspect="1"/>
                </p:cNvGraphicFramePr>
                <p:nvPr/>
              </p:nvGraphicFramePr>
              <p:xfrm>
                <a:off x="495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0" name="Clip" r:id="rId60" imgW="142555" imgH="142555" progId="MS_ClipArt_Gallery.2">
                        <p:embed/>
                      </p:oleObj>
                    </mc:Choice>
                    <mc:Fallback>
                      <p:oleObj name="Clip" r:id="rId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4" name="Object 1099"/>
                <p:cNvGraphicFramePr>
                  <a:graphicFrameLocks noChangeAspect="1"/>
                </p:cNvGraphicFramePr>
                <p:nvPr/>
              </p:nvGraphicFramePr>
              <p:xfrm>
                <a:off x="601" y="9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1" name="Clip" r:id="rId61" imgW="142555" imgH="142555" progId="MS_ClipArt_Gallery.2">
                        <p:embed/>
                      </p:oleObj>
                    </mc:Choice>
                    <mc:Fallback>
                      <p:oleObj name="Clip" r:id="rId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9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5" name="Object 1100"/>
                <p:cNvGraphicFramePr>
                  <a:graphicFrameLocks noChangeAspect="1"/>
                </p:cNvGraphicFramePr>
                <p:nvPr/>
              </p:nvGraphicFramePr>
              <p:xfrm>
                <a:off x="552" y="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2" name="Clip" r:id="rId62" imgW="142555" imgH="142555" progId="MS_ClipArt_Gallery.2">
                        <p:embed/>
                      </p:oleObj>
                    </mc:Choice>
                    <mc:Fallback>
                      <p:oleObj name="Clip" r:id="rId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2" y="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6" name="Object 1101"/>
                <p:cNvGraphicFramePr>
                  <a:graphicFrameLocks noChangeAspect="1"/>
                </p:cNvGraphicFramePr>
                <p:nvPr/>
              </p:nvGraphicFramePr>
              <p:xfrm>
                <a:off x="624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3" name="Clip" r:id="rId63" imgW="142555" imgH="142555" progId="MS_ClipArt_Gallery.2">
                        <p:embed/>
                      </p:oleObj>
                    </mc:Choice>
                    <mc:Fallback>
                      <p:oleObj name="Clip" r:id="rId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7" name="Object 1102"/>
                <p:cNvGraphicFramePr>
                  <a:graphicFrameLocks noChangeAspect="1"/>
                </p:cNvGraphicFramePr>
                <p:nvPr/>
              </p:nvGraphicFramePr>
              <p:xfrm>
                <a:off x="599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4" name="Clip" r:id="rId64" imgW="142555" imgH="142555" progId="MS_ClipArt_Gallery.2">
                        <p:embed/>
                      </p:oleObj>
                    </mc:Choice>
                    <mc:Fallback>
                      <p:oleObj name="Clip" r:id="rId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8" name="Object 1103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5" name="Clip" r:id="rId65" imgW="142555" imgH="142555" progId="MS_ClipArt_Gallery.2">
                        <p:embed/>
                      </p:oleObj>
                    </mc:Choice>
                    <mc:Fallback>
                      <p:oleObj name="Clip" r:id="rId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9" name="Object 1104"/>
                <p:cNvGraphicFramePr>
                  <a:graphicFrameLocks noChangeAspect="1"/>
                </p:cNvGraphicFramePr>
                <p:nvPr/>
              </p:nvGraphicFramePr>
              <p:xfrm>
                <a:off x="624" y="9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6" name="Clip" r:id="rId66" imgW="142555" imgH="142555" progId="MS_ClipArt_Gallery.2">
                        <p:embed/>
                      </p:oleObj>
                    </mc:Choice>
                    <mc:Fallback>
                      <p:oleObj name="Clip" r:id="rId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9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0" name="Object 1105"/>
                <p:cNvGraphicFramePr>
                  <a:graphicFrameLocks noChangeAspect="1"/>
                </p:cNvGraphicFramePr>
                <p:nvPr/>
              </p:nvGraphicFramePr>
              <p:xfrm>
                <a:off x="515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7" name="Clip" r:id="rId67" imgW="142555" imgH="142555" progId="MS_ClipArt_Gallery.2">
                        <p:embed/>
                      </p:oleObj>
                    </mc:Choice>
                    <mc:Fallback>
                      <p:oleObj name="Clip" r:id="rId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" name="Object 1106"/>
                <p:cNvGraphicFramePr>
                  <a:graphicFrameLocks noChangeAspect="1"/>
                </p:cNvGraphicFramePr>
                <p:nvPr/>
              </p:nvGraphicFramePr>
              <p:xfrm>
                <a:off x="559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8" name="Clip" r:id="rId68" imgW="142555" imgH="142555" progId="MS_ClipArt_Gallery.2">
                        <p:embed/>
                      </p:oleObj>
                    </mc:Choice>
                    <mc:Fallback>
                      <p:oleObj name="Clip" r:id="rId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9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" name="Object 1107"/>
                <p:cNvGraphicFramePr>
                  <a:graphicFrameLocks noChangeAspect="1"/>
                </p:cNvGraphicFramePr>
                <p:nvPr/>
              </p:nvGraphicFramePr>
              <p:xfrm>
                <a:off x="57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9" name="Clip" r:id="rId69" imgW="142555" imgH="142555" progId="MS_ClipArt_Gallery.2">
                        <p:embed/>
                      </p:oleObj>
                    </mc:Choice>
                    <mc:Fallback>
                      <p:oleObj name="Clip" r:id="rId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" name="Object 1108"/>
                <p:cNvGraphicFramePr>
                  <a:graphicFrameLocks noChangeAspect="1"/>
                </p:cNvGraphicFramePr>
                <p:nvPr/>
              </p:nvGraphicFramePr>
              <p:xfrm>
                <a:off x="570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0" name="Clip" r:id="rId70" imgW="142555" imgH="142555" progId="MS_ClipArt_Gallery.2">
                        <p:embed/>
                      </p:oleObj>
                    </mc:Choice>
                    <mc:Fallback>
                      <p:oleObj name="Clip" r:id="rId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" name="Object 1109"/>
                <p:cNvGraphicFramePr>
                  <a:graphicFrameLocks noChangeAspect="1"/>
                </p:cNvGraphicFramePr>
                <p:nvPr/>
              </p:nvGraphicFramePr>
              <p:xfrm>
                <a:off x="515" y="7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1" name="Clip" r:id="rId71" imgW="142555" imgH="142555" progId="MS_ClipArt_Gallery.2">
                        <p:embed/>
                      </p:oleObj>
                    </mc:Choice>
                    <mc:Fallback>
                      <p:oleObj name="Clip" r:id="rId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7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" name="Object 1110"/>
                <p:cNvGraphicFramePr>
                  <a:graphicFrameLocks noChangeAspect="1"/>
                </p:cNvGraphicFramePr>
                <p:nvPr/>
              </p:nvGraphicFramePr>
              <p:xfrm>
                <a:off x="624" y="8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2" name="Clip" r:id="rId72" imgW="142555" imgH="142555" progId="MS_ClipArt_Gallery.2">
                        <p:embed/>
                      </p:oleObj>
                    </mc:Choice>
                    <mc:Fallback>
                      <p:oleObj name="Clip" r:id="rId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" name="Object 1111"/>
                <p:cNvGraphicFramePr>
                  <a:graphicFrameLocks noChangeAspect="1"/>
                </p:cNvGraphicFramePr>
                <p:nvPr/>
              </p:nvGraphicFramePr>
              <p:xfrm>
                <a:off x="497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3" name="Clip" r:id="rId73" imgW="142555" imgH="142555" progId="MS_ClipArt_Gallery.2">
                        <p:embed/>
                      </p:oleObj>
                    </mc:Choice>
                    <mc:Fallback>
                      <p:oleObj name="Clip" r:id="rId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" name="Object 1112"/>
                <p:cNvGraphicFramePr>
                  <a:graphicFrameLocks noChangeAspect="1"/>
                </p:cNvGraphicFramePr>
                <p:nvPr/>
              </p:nvGraphicFramePr>
              <p:xfrm>
                <a:off x="441" y="8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4" name="Clip" r:id="rId74" imgW="142555" imgH="142555" progId="MS_ClipArt_Gallery.2">
                        <p:embed/>
                      </p:oleObj>
                    </mc:Choice>
                    <mc:Fallback>
                      <p:oleObj name="Clip" r:id="rId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1" y="8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" name="Object 1113"/>
                <p:cNvGraphicFramePr>
                  <a:graphicFrameLocks noChangeAspect="1"/>
                </p:cNvGraphicFramePr>
                <p:nvPr/>
              </p:nvGraphicFramePr>
              <p:xfrm>
                <a:off x="599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5" name="Clip" r:id="rId75" imgW="142555" imgH="142555" progId="MS_ClipArt_Gallery.2">
                        <p:embed/>
                      </p:oleObj>
                    </mc:Choice>
                    <mc:Fallback>
                      <p:oleObj name="Clip" r:id="rId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" name="Object 1114"/>
                <p:cNvGraphicFramePr>
                  <a:graphicFrameLocks noChangeAspect="1"/>
                </p:cNvGraphicFramePr>
                <p:nvPr/>
              </p:nvGraphicFramePr>
              <p:xfrm>
                <a:off x="601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6" name="Clip" r:id="rId76" imgW="142555" imgH="142555" progId="MS_ClipArt_Gallery.2">
                        <p:embed/>
                      </p:oleObj>
                    </mc:Choice>
                    <mc:Fallback>
                      <p:oleObj name="Clip" r:id="rId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" name="Object 1115"/>
                <p:cNvGraphicFramePr>
                  <a:graphicFrameLocks noChangeAspect="1"/>
                </p:cNvGraphicFramePr>
                <p:nvPr/>
              </p:nvGraphicFramePr>
              <p:xfrm>
                <a:off x="54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7" name="Clip" r:id="rId77" imgW="142555" imgH="142555" progId="MS_ClipArt_Gallery.2">
                        <p:embed/>
                      </p:oleObj>
                    </mc:Choice>
                    <mc:Fallback>
                      <p:oleObj name="Clip" r:id="rId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" name="Object 1116"/>
                <p:cNvGraphicFramePr>
                  <a:graphicFrameLocks noChangeAspect="1"/>
                </p:cNvGraphicFramePr>
                <p:nvPr/>
              </p:nvGraphicFramePr>
              <p:xfrm>
                <a:off x="524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8" name="Clip" r:id="rId78" imgW="142555" imgH="142555" progId="MS_ClipArt_Gallery.2">
                        <p:embed/>
                      </p:oleObj>
                    </mc:Choice>
                    <mc:Fallback>
                      <p:oleObj name="Clip" r:id="rId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" name="Object 1117"/>
                <p:cNvGraphicFramePr>
                  <a:graphicFrameLocks noChangeAspect="1"/>
                </p:cNvGraphicFramePr>
                <p:nvPr/>
              </p:nvGraphicFramePr>
              <p:xfrm>
                <a:off x="532" y="9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9" name="Clip" r:id="rId79" imgW="142555" imgH="142555" progId="MS_ClipArt_Gallery.2">
                        <p:embed/>
                      </p:oleObj>
                    </mc:Choice>
                    <mc:Fallback>
                      <p:oleObj name="Clip" r:id="rId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" y="9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77" name="Text Box 1118"/>
              <p:cNvSpPr txBox="1">
                <a:spLocks noChangeArrowheads="1"/>
              </p:cNvSpPr>
              <p:nvPr/>
            </p:nvSpPr>
            <p:spPr bwMode="auto">
              <a:xfrm>
                <a:off x="170" y="1286"/>
                <a:ext cx="388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70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Zn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grpSp>
        <p:nvGrpSpPr>
          <p:cNvPr id="153" name="Group 1119"/>
          <p:cNvGrpSpPr>
            <a:grpSpLocks/>
          </p:cNvGrpSpPr>
          <p:nvPr/>
        </p:nvGrpSpPr>
        <p:grpSpPr bwMode="auto">
          <a:xfrm>
            <a:off x="1038225" y="1154088"/>
            <a:ext cx="620713" cy="868363"/>
            <a:chOff x="518" y="908"/>
            <a:chExt cx="391" cy="547"/>
          </a:xfrm>
        </p:grpSpPr>
        <p:grpSp>
          <p:nvGrpSpPr>
            <p:cNvPr id="154" name="Group 1120"/>
            <p:cNvGrpSpPr>
              <a:grpSpLocks/>
            </p:cNvGrpSpPr>
            <p:nvPr/>
          </p:nvGrpSpPr>
          <p:grpSpPr bwMode="auto">
            <a:xfrm>
              <a:off x="518" y="908"/>
              <a:ext cx="279" cy="277"/>
              <a:chOff x="1389" y="625"/>
              <a:chExt cx="349" cy="345"/>
            </a:xfrm>
          </p:grpSpPr>
          <p:graphicFrame>
            <p:nvGraphicFramePr>
              <p:cNvPr id="156" name="Object 1121"/>
              <p:cNvGraphicFramePr>
                <a:graphicFrameLocks noChangeAspect="1"/>
              </p:cNvGraphicFramePr>
              <p:nvPr/>
            </p:nvGraphicFramePr>
            <p:xfrm>
              <a:off x="1497" y="82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0" name="Clip" r:id="rId80" imgW="142555" imgH="142555" progId="MS_ClipArt_Gallery.2">
                      <p:embed/>
                    </p:oleObj>
                  </mc:Choice>
                  <mc:Fallback>
                    <p:oleObj name="Clip" r:id="rId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82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7" name="Object 1122"/>
              <p:cNvGraphicFramePr>
                <a:graphicFrameLocks noChangeAspect="1"/>
              </p:cNvGraphicFramePr>
              <p:nvPr/>
            </p:nvGraphicFramePr>
            <p:xfrm>
              <a:off x="1538" y="8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1" name="Clip" r:id="rId81" imgW="142555" imgH="142555" progId="MS_ClipArt_Gallery.2">
                      <p:embed/>
                    </p:oleObj>
                  </mc:Choice>
                  <mc:Fallback>
                    <p:oleObj name="Clip" r:id="rId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" name="Object 1123"/>
              <p:cNvGraphicFramePr>
                <a:graphicFrameLocks noChangeAspect="1"/>
              </p:cNvGraphicFramePr>
              <p:nvPr/>
            </p:nvGraphicFramePr>
            <p:xfrm>
              <a:off x="1431" y="7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2" name="Clip" r:id="rId82" imgW="142555" imgH="142555" progId="MS_ClipArt_Gallery.2">
                      <p:embed/>
                    </p:oleObj>
                  </mc:Choice>
                  <mc:Fallback>
                    <p:oleObj name="Clip" r:id="rId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1" y="7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" name="Object 1124"/>
              <p:cNvGraphicFramePr>
                <a:graphicFrameLocks noChangeAspect="1"/>
              </p:cNvGraphicFramePr>
              <p:nvPr/>
            </p:nvGraphicFramePr>
            <p:xfrm>
              <a:off x="1565" y="8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3" name="Clip" r:id="rId83" imgW="142555" imgH="142555" progId="MS_ClipArt_Gallery.2">
                      <p:embed/>
                    </p:oleObj>
                  </mc:Choice>
                  <mc:Fallback>
                    <p:oleObj name="Clip" r:id="rId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5" y="8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0" name="Object 1125"/>
              <p:cNvGraphicFramePr>
                <a:graphicFrameLocks noChangeAspect="1"/>
              </p:cNvGraphicFramePr>
              <p:nvPr/>
            </p:nvGraphicFramePr>
            <p:xfrm>
              <a:off x="1554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4" name="Clip" r:id="rId84" imgW="142555" imgH="142555" progId="MS_ClipArt_Gallery.2">
                      <p:embed/>
                    </p:oleObj>
                  </mc:Choice>
                  <mc:Fallback>
                    <p:oleObj name="Clip" r:id="rId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4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1" name="Object 1126"/>
              <p:cNvGraphicFramePr>
                <a:graphicFrameLocks noChangeAspect="1"/>
              </p:cNvGraphicFramePr>
              <p:nvPr/>
            </p:nvGraphicFramePr>
            <p:xfrm>
              <a:off x="145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5" name="Clip" r:id="rId85" imgW="142555" imgH="142555" progId="MS_ClipArt_Gallery.2">
                      <p:embed/>
                    </p:oleObj>
                  </mc:Choice>
                  <mc:Fallback>
                    <p:oleObj name="Clip" r:id="rId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" name="Object 1127"/>
              <p:cNvGraphicFramePr>
                <a:graphicFrameLocks noChangeAspect="1"/>
              </p:cNvGraphicFramePr>
              <p:nvPr/>
            </p:nvGraphicFramePr>
            <p:xfrm>
              <a:off x="1578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6" name="Clip" r:id="rId86" imgW="142555" imgH="142555" progId="MS_ClipArt_Gallery.2">
                      <p:embed/>
                    </p:oleObj>
                  </mc:Choice>
                  <mc:Fallback>
                    <p:oleObj name="Clip" r:id="rId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3" name="Object 1128"/>
              <p:cNvGraphicFramePr>
                <a:graphicFrameLocks noChangeAspect="1"/>
              </p:cNvGraphicFramePr>
              <p:nvPr/>
            </p:nvGraphicFramePr>
            <p:xfrm>
              <a:off x="162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7" name="Clip" r:id="rId87" imgW="142555" imgH="142555" progId="MS_ClipArt_Gallery.2">
                      <p:embed/>
                    </p:oleObj>
                  </mc:Choice>
                  <mc:Fallback>
                    <p:oleObj name="Clip" r:id="rId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4" name="Object 1129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8" name="Clip" r:id="rId88" imgW="142555" imgH="142555" progId="MS_ClipArt_Gallery.2">
                      <p:embed/>
                    </p:oleObj>
                  </mc:Choice>
                  <mc:Fallback>
                    <p:oleObj name="Clip" r:id="rId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5" name="Object 1130"/>
              <p:cNvGraphicFramePr>
                <a:graphicFrameLocks noChangeAspect="1"/>
              </p:cNvGraphicFramePr>
              <p:nvPr/>
            </p:nvGraphicFramePr>
            <p:xfrm>
              <a:off x="1597" y="8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9" name="Clip" r:id="rId89" imgW="142555" imgH="142555" progId="MS_ClipArt_Gallery.2">
                      <p:embed/>
                    </p:oleObj>
                  </mc:Choice>
                  <mc:Fallback>
                    <p:oleObj name="Clip" r:id="rId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" y="8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6" name="Object 1131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0" name="Clip" r:id="rId90" imgW="142555" imgH="142555" progId="MS_ClipArt_Gallery.2">
                      <p:embed/>
                    </p:oleObj>
                  </mc:Choice>
                  <mc:Fallback>
                    <p:oleObj name="Clip" r:id="rId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7" name="Object 1132"/>
              <p:cNvGraphicFramePr>
                <a:graphicFrameLocks noChangeAspect="1"/>
              </p:cNvGraphicFramePr>
              <p:nvPr/>
            </p:nvGraphicFramePr>
            <p:xfrm>
              <a:off x="1500" y="7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1" name="Clip" r:id="rId91" imgW="142555" imgH="142555" progId="MS_ClipArt_Gallery.2">
                      <p:embed/>
                    </p:oleObj>
                  </mc:Choice>
                  <mc:Fallback>
                    <p:oleObj name="Clip" r:id="rId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7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8" name="Object 1133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2" name="Clip" r:id="rId92" imgW="142555" imgH="142555" progId="MS_ClipArt_Gallery.2">
                      <p:embed/>
                    </p:oleObj>
                  </mc:Choice>
                  <mc:Fallback>
                    <p:oleObj name="Clip" r:id="rId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9" name="Object 1134"/>
              <p:cNvGraphicFramePr>
                <a:graphicFrameLocks noChangeAspect="1"/>
              </p:cNvGraphicFramePr>
              <p:nvPr/>
            </p:nvGraphicFramePr>
            <p:xfrm>
              <a:off x="1527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3" name="Clip" r:id="rId93" imgW="142555" imgH="142555" progId="MS_ClipArt_Gallery.2">
                      <p:embed/>
                    </p:oleObj>
                  </mc:Choice>
                  <mc:Fallback>
                    <p:oleObj name="Clip" r:id="rId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0" name="Object 1135"/>
              <p:cNvGraphicFramePr>
                <a:graphicFrameLocks noChangeAspect="1"/>
              </p:cNvGraphicFramePr>
              <p:nvPr/>
            </p:nvGraphicFramePr>
            <p:xfrm>
              <a:off x="1605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4" name="Clip" r:id="rId94" imgW="142555" imgH="142555" progId="MS_ClipArt_Gallery.2">
                      <p:embed/>
                    </p:oleObj>
                  </mc:Choice>
                  <mc:Fallback>
                    <p:oleObj name="Clip" r:id="rId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5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1" name="Object 1136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5" name="Clip" r:id="rId95" imgW="142555" imgH="142555" progId="MS_ClipArt_Gallery.2">
                      <p:embed/>
                    </p:oleObj>
                  </mc:Choice>
                  <mc:Fallback>
                    <p:oleObj name="Clip" r:id="rId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2" name="Object 1137"/>
              <p:cNvGraphicFramePr>
                <a:graphicFrameLocks noChangeAspect="1"/>
              </p:cNvGraphicFramePr>
              <p:nvPr/>
            </p:nvGraphicFramePr>
            <p:xfrm>
              <a:off x="1508" y="73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6" name="Clip" r:id="rId96" imgW="142555" imgH="142555" progId="MS_ClipArt_Gallery.2">
                      <p:embed/>
                    </p:oleObj>
                  </mc:Choice>
                  <mc:Fallback>
                    <p:oleObj name="Clip" r:id="rId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3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" name="Object 1138"/>
              <p:cNvGraphicFramePr>
                <a:graphicFrameLocks noChangeAspect="1"/>
              </p:cNvGraphicFramePr>
              <p:nvPr/>
            </p:nvGraphicFramePr>
            <p:xfrm>
              <a:off x="1424" y="86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7" name="Clip" r:id="rId97" imgW="142555" imgH="142555" progId="MS_ClipArt_Gallery.2">
                      <p:embed/>
                    </p:oleObj>
                  </mc:Choice>
                  <mc:Fallback>
                    <p:oleObj name="Clip" r:id="rId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6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" name="Object 1139"/>
              <p:cNvGraphicFramePr>
                <a:graphicFrameLocks noChangeAspect="1"/>
              </p:cNvGraphicFramePr>
              <p:nvPr/>
            </p:nvGraphicFramePr>
            <p:xfrm>
              <a:off x="14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8" name="Clip" r:id="rId98" imgW="142555" imgH="142555" progId="MS_ClipArt_Gallery.2">
                      <p:embed/>
                    </p:oleObj>
                  </mc:Choice>
                  <mc:Fallback>
                    <p:oleObj name="Clip" r:id="rId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5" name="Object 1140"/>
              <p:cNvGraphicFramePr>
                <a:graphicFrameLocks noChangeAspect="1"/>
              </p:cNvGraphicFramePr>
              <p:nvPr/>
            </p:nvGraphicFramePr>
            <p:xfrm>
              <a:off x="146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9" name="Clip" r:id="rId99" imgW="142555" imgH="142555" progId="MS_ClipArt_Gallery.2">
                      <p:embed/>
                    </p:oleObj>
                  </mc:Choice>
                  <mc:Fallback>
                    <p:oleObj name="Clip" r:id="rId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6" name="Object 1141"/>
              <p:cNvGraphicFramePr>
                <a:graphicFrameLocks noChangeAspect="1"/>
              </p:cNvGraphicFramePr>
              <p:nvPr/>
            </p:nvGraphicFramePr>
            <p:xfrm>
              <a:off x="146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0" name="Clip" r:id="rId100" imgW="142555" imgH="142555" progId="MS_ClipArt_Gallery.2">
                      <p:embed/>
                    </p:oleObj>
                  </mc:Choice>
                  <mc:Fallback>
                    <p:oleObj name="Clip" r:id="rId1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7" name="Object 1142"/>
              <p:cNvGraphicFramePr>
                <a:graphicFrameLocks noChangeAspect="1"/>
              </p:cNvGraphicFramePr>
              <p:nvPr/>
            </p:nvGraphicFramePr>
            <p:xfrm>
              <a:off x="1526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1" name="Clip" r:id="rId101" imgW="142555" imgH="142555" progId="MS_ClipArt_Gallery.2">
                      <p:embed/>
                    </p:oleObj>
                  </mc:Choice>
                  <mc:Fallback>
                    <p:oleObj name="Clip" r:id="rId1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8" name="Object 1143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2" name="Clip" r:id="rId102" imgW="142555" imgH="142555" progId="MS_ClipArt_Gallery.2">
                      <p:embed/>
                    </p:oleObj>
                  </mc:Choice>
                  <mc:Fallback>
                    <p:oleObj name="Clip" r:id="rId1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9" name="Object 1144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3" name="Clip" r:id="rId103" imgW="142555" imgH="142555" progId="MS_ClipArt_Gallery.2">
                      <p:embed/>
                    </p:oleObj>
                  </mc:Choice>
                  <mc:Fallback>
                    <p:oleObj name="Clip" r:id="rId1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0" name="Object 114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4" name="Clip" r:id="rId104" imgW="142555" imgH="142555" progId="MS_ClipArt_Gallery.2">
                      <p:embed/>
                    </p:oleObj>
                  </mc:Choice>
                  <mc:Fallback>
                    <p:oleObj name="Clip" r:id="rId1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1" name="Object 1146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5" name="Clip" r:id="rId105" imgW="142555" imgH="142555" progId="MS_ClipArt_Gallery.2">
                      <p:embed/>
                    </p:oleObj>
                  </mc:Choice>
                  <mc:Fallback>
                    <p:oleObj name="Clip" r:id="rId1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2" name="Object 1147"/>
              <p:cNvGraphicFramePr>
                <a:graphicFrameLocks noChangeAspect="1"/>
              </p:cNvGraphicFramePr>
              <p:nvPr/>
            </p:nvGraphicFramePr>
            <p:xfrm>
              <a:off x="1493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6" name="Clip" r:id="rId106" imgW="142555" imgH="142555" progId="MS_ClipArt_Gallery.2">
                      <p:embed/>
                    </p:oleObj>
                  </mc:Choice>
                  <mc:Fallback>
                    <p:oleObj name="Clip" r:id="rId1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3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3" name="Object 1148"/>
              <p:cNvGraphicFramePr>
                <a:graphicFrameLocks noChangeAspect="1"/>
              </p:cNvGraphicFramePr>
              <p:nvPr/>
            </p:nvGraphicFramePr>
            <p:xfrm>
              <a:off x="142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7" name="Clip" r:id="rId107" imgW="142555" imgH="142555" progId="MS_ClipArt_Gallery.2">
                      <p:embed/>
                    </p:oleObj>
                  </mc:Choice>
                  <mc:Fallback>
                    <p:oleObj name="Clip" r:id="rId1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" name="Object 1149"/>
              <p:cNvGraphicFramePr>
                <a:graphicFrameLocks noChangeAspect="1"/>
              </p:cNvGraphicFramePr>
              <p:nvPr/>
            </p:nvGraphicFramePr>
            <p:xfrm>
              <a:off x="1439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8" name="Clip" r:id="rId108" imgW="142555" imgH="142555" progId="MS_ClipArt_Gallery.2">
                      <p:embed/>
                    </p:oleObj>
                  </mc:Choice>
                  <mc:Fallback>
                    <p:oleObj name="Clip" r:id="rId1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5" name="Object 1150"/>
              <p:cNvGraphicFramePr>
                <a:graphicFrameLocks noChangeAspect="1"/>
              </p:cNvGraphicFramePr>
              <p:nvPr/>
            </p:nvGraphicFramePr>
            <p:xfrm>
              <a:off x="1540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9" name="Clip" r:id="rId109" imgW="142555" imgH="142555" progId="MS_ClipArt_Gallery.2">
                      <p:embed/>
                    </p:oleObj>
                  </mc:Choice>
                  <mc:Fallback>
                    <p:oleObj name="Clip" r:id="rId1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6" name="Object 1151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0" name="Clip" r:id="rId110" imgW="142555" imgH="142555" progId="MS_ClipArt_Gallery.2">
                      <p:embed/>
                    </p:oleObj>
                  </mc:Choice>
                  <mc:Fallback>
                    <p:oleObj name="Clip" r:id="rId1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7" name="Object 1152"/>
              <p:cNvGraphicFramePr>
                <a:graphicFrameLocks noChangeAspect="1"/>
              </p:cNvGraphicFramePr>
              <p:nvPr/>
            </p:nvGraphicFramePr>
            <p:xfrm>
              <a:off x="1442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1" name="Clip" r:id="rId111" imgW="142555" imgH="142555" progId="MS_ClipArt_Gallery.2">
                      <p:embed/>
                    </p:oleObj>
                  </mc:Choice>
                  <mc:Fallback>
                    <p:oleObj name="Clip" r:id="rId1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2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8" name="Object 1153"/>
              <p:cNvGraphicFramePr>
                <a:graphicFrameLocks noChangeAspect="1"/>
              </p:cNvGraphicFramePr>
              <p:nvPr/>
            </p:nvGraphicFramePr>
            <p:xfrm>
              <a:off x="15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2" name="Clip" r:id="rId112" imgW="142555" imgH="142555" progId="MS_ClipArt_Gallery.2">
                      <p:embed/>
                    </p:oleObj>
                  </mc:Choice>
                  <mc:Fallback>
                    <p:oleObj name="Clip" r:id="rId1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9" name="Object 1154"/>
              <p:cNvGraphicFramePr>
                <a:graphicFrameLocks noChangeAspect="1"/>
              </p:cNvGraphicFramePr>
              <p:nvPr/>
            </p:nvGraphicFramePr>
            <p:xfrm>
              <a:off x="1422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3" name="Clip" r:id="rId113" imgW="142555" imgH="142555" progId="MS_ClipArt_Gallery.2">
                      <p:embed/>
                    </p:oleObj>
                  </mc:Choice>
                  <mc:Fallback>
                    <p:oleObj name="Clip" r:id="rId1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0" name="Object 115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4" name="Clip" r:id="rId114" imgW="142555" imgH="142555" progId="MS_ClipArt_Gallery.2">
                      <p:embed/>
                    </p:oleObj>
                  </mc:Choice>
                  <mc:Fallback>
                    <p:oleObj name="Clip" r:id="rId1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1" name="Object 1156"/>
              <p:cNvGraphicFramePr>
                <a:graphicFrameLocks noChangeAspect="1"/>
              </p:cNvGraphicFramePr>
              <p:nvPr/>
            </p:nvGraphicFramePr>
            <p:xfrm>
              <a:off x="1540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5" name="Clip" r:id="rId115" imgW="142555" imgH="142555" progId="MS_ClipArt_Gallery.2">
                      <p:embed/>
                    </p:oleObj>
                  </mc:Choice>
                  <mc:Fallback>
                    <p:oleObj name="Clip" r:id="rId1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2" name="Object 1157"/>
              <p:cNvGraphicFramePr>
                <a:graphicFrameLocks noChangeAspect="1"/>
              </p:cNvGraphicFramePr>
              <p:nvPr/>
            </p:nvGraphicFramePr>
            <p:xfrm>
              <a:off x="15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6" name="Clip" r:id="rId116" imgW="142555" imgH="142555" progId="MS_ClipArt_Gallery.2">
                      <p:embed/>
                    </p:oleObj>
                  </mc:Choice>
                  <mc:Fallback>
                    <p:oleObj name="Clip" r:id="rId1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3" name="Object 1158"/>
              <p:cNvGraphicFramePr>
                <a:graphicFrameLocks noChangeAspect="1"/>
              </p:cNvGraphicFramePr>
              <p:nvPr/>
            </p:nvGraphicFramePr>
            <p:xfrm>
              <a:off x="1422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7" name="Clip" r:id="rId117" imgW="142555" imgH="142555" progId="MS_ClipArt_Gallery.2">
                      <p:embed/>
                    </p:oleObj>
                  </mc:Choice>
                  <mc:Fallback>
                    <p:oleObj name="Clip" r:id="rId1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4" name="Object 1159"/>
              <p:cNvGraphicFramePr>
                <a:graphicFrameLocks noChangeAspect="1"/>
              </p:cNvGraphicFramePr>
              <p:nvPr/>
            </p:nvGraphicFramePr>
            <p:xfrm>
              <a:off x="1439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8" name="Clip" r:id="rId118" imgW="142555" imgH="142555" progId="MS_ClipArt_Gallery.2">
                      <p:embed/>
                    </p:oleObj>
                  </mc:Choice>
                  <mc:Fallback>
                    <p:oleObj name="Clip" r:id="rId1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5" name="Object 1160"/>
              <p:cNvGraphicFramePr>
                <a:graphicFrameLocks noChangeAspect="1"/>
              </p:cNvGraphicFramePr>
              <p:nvPr/>
            </p:nvGraphicFramePr>
            <p:xfrm>
              <a:off x="14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9" name="Clip" r:id="rId119" imgW="142555" imgH="142555" progId="MS_ClipArt_Gallery.2">
                      <p:embed/>
                    </p:oleObj>
                  </mc:Choice>
                  <mc:Fallback>
                    <p:oleObj name="Clip" r:id="rId1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6" name="Object 1161"/>
              <p:cNvGraphicFramePr>
                <a:graphicFrameLocks noChangeAspect="1"/>
              </p:cNvGraphicFramePr>
              <p:nvPr/>
            </p:nvGraphicFramePr>
            <p:xfrm>
              <a:off x="1453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0" name="Clip" r:id="rId120" imgW="142555" imgH="142555" progId="MS_ClipArt_Gallery.2">
                      <p:embed/>
                    </p:oleObj>
                  </mc:Choice>
                  <mc:Fallback>
                    <p:oleObj name="Clip" r:id="rId1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7" name="Object 1162"/>
              <p:cNvGraphicFramePr>
                <a:graphicFrameLocks noChangeAspect="1"/>
              </p:cNvGraphicFramePr>
              <p:nvPr/>
            </p:nvGraphicFramePr>
            <p:xfrm>
              <a:off x="1451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1" name="Clip" r:id="rId121" imgW="142555" imgH="142555" progId="MS_ClipArt_Gallery.2">
                      <p:embed/>
                    </p:oleObj>
                  </mc:Choice>
                  <mc:Fallback>
                    <p:oleObj name="Clip" r:id="rId1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8" name="Object 1163"/>
              <p:cNvGraphicFramePr>
                <a:graphicFrameLocks noChangeAspect="1"/>
              </p:cNvGraphicFramePr>
              <p:nvPr/>
            </p:nvGraphicFramePr>
            <p:xfrm>
              <a:off x="1540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2" name="Clip" r:id="rId122" imgW="142555" imgH="142555" progId="MS_ClipArt_Gallery.2">
                      <p:embed/>
                    </p:oleObj>
                  </mc:Choice>
                  <mc:Fallback>
                    <p:oleObj name="Clip" r:id="rId1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9" name="Object 1164"/>
              <p:cNvGraphicFramePr>
                <a:graphicFrameLocks noChangeAspect="1"/>
              </p:cNvGraphicFramePr>
              <p:nvPr/>
            </p:nvGraphicFramePr>
            <p:xfrm>
              <a:off x="1453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3" name="Clip" r:id="rId123" imgW="142555" imgH="142555" progId="MS_ClipArt_Gallery.2">
                      <p:embed/>
                    </p:oleObj>
                  </mc:Choice>
                  <mc:Fallback>
                    <p:oleObj name="Clip" r:id="rId1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0" name="Object 1165"/>
              <p:cNvGraphicFramePr>
                <a:graphicFrameLocks noChangeAspect="1"/>
              </p:cNvGraphicFramePr>
              <p:nvPr/>
            </p:nvGraphicFramePr>
            <p:xfrm>
              <a:off x="1480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4" name="Clip" r:id="rId124" imgW="142555" imgH="142555" progId="MS_ClipArt_Gallery.2">
                      <p:embed/>
                    </p:oleObj>
                  </mc:Choice>
                  <mc:Fallback>
                    <p:oleObj name="Clip" r:id="rId1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1" name="Object 1166"/>
              <p:cNvGraphicFramePr>
                <a:graphicFrameLocks noChangeAspect="1"/>
              </p:cNvGraphicFramePr>
              <p:nvPr/>
            </p:nvGraphicFramePr>
            <p:xfrm>
              <a:off x="153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5" name="Clip" r:id="rId125" imgW="142555" imgH="142555" progId="MS_ClipArt_Gallery.2">
                      <p:embed/>
                    </p:oleObj>
                  </mc:Choice>
                  <mc:Fallback>
                    <p:oleObj name="Clip" r:id="rId1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2" name="Object 1167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6" name="Clip" r:id="rId126" imgW="142555" imgH="142555" progId="MS_ClipArt_Gallery.2">
                      <p:embed/>
                    </p:oleObj>
                  </mc:Choice>
                  <mc:Fallback>
                    <p:oleObj name="Clip" r:id="rId1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3" name="Object 1168"/>
              <p:cNvGraphicFramePr>
                <a:graphicFrameLocks noChangeAspect="1"/>
              </p:cNvGraphicFramePr>
              <p:nvPr/>
            </p:nvGraphicFramePr>
            <p:xfrm>
              <a:off x="1509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7" name="Clip" r:id="rId127" imgW="142555" imgH="142555" progId="MS_ClipArt_Gallery.2">
                      <p:embed/>
                    </p:oleObj>
                  </mc:Choice>
                  <mc:Fallback>
                    <p:oleObj name="Clip" r:id="rId1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" name="Object 1169"/>
              <p:cNvGraphicFramePr>
                <a:graphicFrameLocks noChangeAspect="1"/>
              </p:cNvGraphicFramePr>
              <p:nvPr/>
            </p:nvGraphicFramePr>
            <p:xfrm>
              <a:off x="1424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8" name="Clip" r:id="rId128" imgW="142555" imgH="142555" progId="MS_ClipArt_Gallery.2">
                      <p:embed/>
                    </p:oleObj>
                  </mc:Choice>
                  <mc:Fallback>
                    <p:oleObj name="Clip" r:id="rId1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" name="Object 1170"/>
              <p:cNvGraphicFramePr>
                <a:graphicFrameLocks noChangeAspect="1"/>
              </p:cNvGraphicFramePr>
              <p:nvPr/>
            </p:nvGraphicFramePr>
            <p:xfrm>
              <a:off x="146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9" name="Clip" r:id="rId129" imgW="142555" imgH="142555" progId="MS_ClipArt_Gallery.2">
                      <p:embed/>
                    </p:oleObj>
                  </mc:Choice>
                  <mc:Fallback>
                    <p:oleObj name="Clip" r:id="rId1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" name="Object 1171"/>
              <p:cNvGraphicFramePr>
                <a:graphicFrameLocks noChangeAspect="1"/>
              </p:cNvGraphicFramePr>
              <p:nvPr/>
            </p:nvGraphicFramePr>
            <p:xfrm>
              <a:off x="1511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0" name="Clip" r:id="rId130" imgW="142555" imgH="142555" progId="MS_ClipArt_Gallery.2">
                      <p:embed/>
                    </p:oleObj>
                  </mc:Choice>
                  <mc:Fallback>
                    <p:oleObj name="Clip" r:id="rId1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7" name="Object 1172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1" name="Clip" r:id="rId131" imgW="142555" imgH="142555" progId="MS_ClipArt_Gallery.2">
                      <p:embed/>
                    </p:oleObj>
                  </mc:Choice>
                  <mc:Fallback>
                    <p:oleObj name="Clip" r:id="rId1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8" name="Object 1173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2" name="Clip" r:id="rId132" imgW="142555" imgH="142555" progId="MS_ClipArt_Gallery.2">
                      <p:embed/>
                    </p:oleObj>
                  </mc:Choice>
                  <mc:Fallback>
                    <p:oleObj name="Clip" r:id="rId1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9" name="Object 1174"/>
              <p:cNvGraphicFramePr>
                <a:graphicFrameLocks noChangeAspect="1"/>
              </p:cNvGraphicFramePr>
              <p:nvPr/>
            </p:nvGraphicFramePr>
            <p:xfrm>
              <a:off x="152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3" name="Clip" r:id="rId133" imgW="142555" imgH="142555" progId="MS_ClipArt_Gallery.2">
                      <p:embed/>
                    </p:oleObj>
                  </mc:Choice>
                  <mc:Fallback>
                    <p:oleObj name="Clip" r:id="rId1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0" name="Object 1175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4" name="Clip" r:id="rId134" imgW="142555" imgH="142555" progId="MS_ClipArt_Gallery.2">
                      <p:embed/>
                    </p:oleObj>
                  </mc:Choice>
                  <mc:Fallback>
                    <p:oleObj name="Clip" r:id="rId1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1" name="Object 1176"/>
              <p:cNvGraphicFramePr>
                <a:graphicFrameLocks noChangeAspect="1"/>
              </p:cNvGraphicFramePr>
              <p:nvPr/>
            </p:nvGraphicFramePr>
            <p:xfrm>
              <a:off x="1480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5" name="Clip" r:id="rId135" imgW="142555" imgH="142555" progId="MS_ClipArt_Gallery.2">
                      <p:embed/>
                    </p:oleObj>
                  </mc:Choice>
                  <mc:Fallback>
                    <p:oleObj name="Clip" r:id="rId1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2" name="Object 1177"/>
              <p:cNvGraphicFramePr>
                <a:graphicFrameLocks noChangeAspect="1"/>
              </p:cNvGraphicFramePr>
              <p:nvPr/>
            </p:nvGraphicFramePr>
            <p:xfrm>
              <a:off x="1453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6" name="Clip" r:id="rId136" imgW="142555" imgH="142555" progId="MS_ClipArt_Gallery.2">
                      <p:embed/>
                    </p:oleObj>
                  </mc:Choice>
                  <mc:Fallback>
                    <p:oleObj name="Clip" r:id="rId1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" name="Object 1178"/>
              <p:cNvGraphicFramePr>
                <a:graphicFrameLocks noChangeAspect="1"/>
              </p:cNvGraphicFramePr>
              <p:nvPr/>
            </p:nvGraphicFramePr>
            <p:xfrm>
              <a:off x="1511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7" name="Clip" r:id="rId137" imgW="142555" imgH="142555" progId="MS_ClipArt_Gallery.2">
                      <p:embed/>
                    </p:oleObj>
                  </mc:Choice>
                  <mc:Fallback>
                    <p:oleObj name="Clip" r:id="rId1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4" name="Object 1179"/>
              <p:cNvGraphicFramePr>
                <a:graphicFrameLocks noChangeAspect="1"/>
              </p:cNvGraphicFramePr>
              <p:nvPr/>
            </p:nvGraphicFramePr>
            <p:xfrm>
              <a:off x="1526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8" name="Clip" r:id="rId138" imgW="142555" imgH="142555" progId="MS_ClipArt_Gallery.2">
                      <p:embed/>
                    </p:oleObj>
                  </mc:Choice>
                  <mc:Fallback>
                    <p:oleObj name="Clip" r:id="rId1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" name="Object 1180"/>
              <p:cNvGraphicFramePr>
                <a:graphicFrameLocks noChangeAspect="1"/>
              </p:cNvGraphicFramePr>
              <p:nvPr/>
            </p:nvGraphicFramePr>
            <p:xfrm>
              <a:off x="1424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9" name="Clip" r:id="rId139" imgW="142555" imgH="142555" progId="MS_ClipArt_Gallery.2">
                      <p:embed/>
                    </p:oleObj>
                  </mc:Choice>
                  <mc:Fallback>
                    <p:oleObj name="Clip" r:id="rId1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6" name="Object 1181"/>
              <p:cNvGraphicFramePr>
                <a:graphicFrameLocks noChangeAspect="1"/>
              </p:cNvGraphicFramePr>
              <p:nvPr/>
            </p:nvGraphicFramePr>
            <p:xfrm>
              <a:off x="1424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0" name="Clip" r:id="rId140" imgW="142555" imgH="142555" progId="MS_ClipArt_Gallery.2">
                      <p:embed/>
                    </p:oleObj>
                  </mc:Choice>
                  <mc:Fallback>
                    <p:oleObj name="Clip" r:id="rId1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7" name="Object 1182"/>
              <p:cNvGraphicFramePr>
                <a:graphicFrameLocks noChangeAspect="1"/>
              </p:cNvGraphicFramePr>
              <p:nvPr/>
            </p:nvGraphicFramePr>
            <p:xfrm>
              <a:off x="1451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1" name="Clip" r:id="rId141" imgW="142555" imgH="142555" progId="MS_ClipArt_Gallery.2">
                      <p:embed/>
                    </p:oleObj>
                  </mc:Choice>
                  <mc:Fallback>
                    <p:oleObj name="Clip" r:id="rId1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8" name="Object 1183"/>
              <p:cNvGraphicFramePr>
                <a:graphicFrameLocks noChangeAspect="1"/>
              </p:cNvGraphicFramePr>
              <p:nvPr/>
            </p:nvGraphicFramePr>
            <p:xfrm>
              <a:off x="1399" y="83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2" name="Clip" r:id="rId142" imgW="142555" imgH="142555" progId="MS_ClipArt_Gallery.2">
                      <p:embed/>
                    </p:oleObj>
                  </mc:Choice>
                  <mc:Fallback>
                    <p:oleObj name="Clip" r:id="rId1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83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9" name="Object 1184"/>
              <p:cNvGraphicFramePr>
                <a:graphicFrameLocks noChangeAspect="1"/>
              </p:cNvGraphicFramePr>
              <p:nvPr/>
            </p:nvGraphicFramePr>
            <p:xfrm>
              <a:off x="1522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3" name="Clip" r:id="rId143" imgW="142555" imgH="142555" progId="MS_ClipArt_Gallery.2">
                      <p:embed/>
                    </p:oleObj>
                  </mc:Choice>
                  <mc:Fallback>
                    <p:oleObj name="Clip" r:id="rId1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0" name="Object 1185"/>
              <p:cNvGraphicFramePr>
                <a:graphicFrameLocks noChangeAspect="1"/>
              </p:cNvGraphicFramePr>
              <p:nvPr/>
            </p:nvGraphicFramePr>
            <p:xfrm>
              <a:off x="1482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4" name="Clip" r:id="rId144" imgW="142555" imgH="142555" progId="MS_ClipArt_Gallery.2">
                      <p:embed/>
                    </p:oleObj>
                  </mc:Choice>
                  <mc:Fallback>
                    <p:oleObj name="Clip" r:id="rId1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1" name="Object 1186"/>
              <p:cNvGraphicFramePr>
                <a:graphicFrameLocks noChangeAspect="1"/>
              </p:cNvGraphicFramePr>
              <p:nvPr/>
            </p:nvGraphicFramePr>
            <p:xfrm>
              <a:off x="1562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5" name="Clip" r:id="rId145" imgW="142555" imgH="142555" progId="MS_ClipArt_Gallery.2">
                      <p:embed/>
                    </p:oleObj>
                  </mc:Choice>
                  <mc:Fallback>
                    <p:oleObj name="Clip" r:id="rId1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2" name="Object 1187"/>
              <p:cNvGraphicFramePr>
                <a:graphicFrameLocks noChangeAspect="1"/>
              </p:cNvGraphicFramePr>
              <p:nvPr/>
            </p:nvGraphicFramePr>
            <p:xfrm>
              <a:off x="1500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6" name="Clip" r:id="rId146" imgW="142555" imgH="142555" progId="MS_ClipArt_Gallery.2">
                      <p:embed/>
                    </p:oleObj>
                  </mc:Choice>
                  <mc:Fallback>
                    <p:oleObj name="Clip" r:id="rId1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3" name="Object 1188"/>
              <p:cNvGraphicFramePr>
                <a:graphicFrameLocks noChangeAspect="1"/>
              </p:cNvGraphicFramePr>
              <p:nvPr/>
            </p:nvGraphicFramePr>
            <p:xfrm>
              <a:off x="1497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7" name="Clip" r:id="rId147" imgW="142555" imgH="142555" progId="MS_ClipArt_Gallery.2">
                      <p:embed/>
                    </p:oleObj>
                  </mc:Choice>
                  <mc:Fallback>
                    <p:oleObj name="Clip" r:id="rId1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4" name="Object 1189"/>
              <p:cNvGraphicFramePr>
                <a:graphicFrameLocks noChangeAspect="1"/>
              </p:cNvGraphicFramePr>
              <p:nvPr/>
            </p:nvGraphicFramePr>
            <p:xfrm>
              <a:off x="1504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8" name="Clip" r:id="rId148" imgW="142555" imgH="142555" progId="MS_ClipArt_Gallery.2">
                      <p:embed/>
                    </p:oleObj>
                  </mc:Choice>
                  <mc:Fallback>
                    <p:oleObj name="Clip" r:id="rId1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4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" name="Object 1190"/>
              <p:cNvGraphicFramePr>
                <a:graphicFrameLocks noChangeAspect="1"/>
              </p:cNvGraphicFramePr>
              <p:nvPr/>
            </p:nvGraphicFramePr>
            <p:xfrm>
              <a:off x="148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9" name="Clip" r:id="rId149" imgW="142555" imgH="142555" progId="MS_ClipArt_Gallery.2">
                      <p:embed/>
                    </p:oleObj>
                  </mc:Choice>
                  <mc:Fallback>
                    <p:oleObj name="Clip" r:id="rId1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6" name="Object 1191"/>
              <p:cNvGraphicFramePr>
                <a:graphicFrameLocks noChangeAspect="1"/>
              </p:cNvGraphicFramePr>
              <p:nvPr/>
            </p:nvGraphicFramePr>
            <p:xfrm>
              <a:off x="1568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0" name="Clip" r:id="rId150" imgW="142555" imgH="142555" progId="MS_ClipArt_Gallery.2">
                      <p:embed/>
                    </p:oleObj>
                  </mc:Choice>
                  <mc:Fallback>
                    <p:oleObj name="Clip" r:id="rId1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8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7" name="Object 1192"/>
              <p:cNvGraphicFramePr>
                <a:graphicFrameLocks noChangeAspect="1"/>
              </p:cNvGraphicFramePr>
              <p:nvPr/>
            </p:nvGraphicFramePr>
            <p:xfrm>
              <a:off x="1397" y="75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1" name="Clip" r:id="rId151" imgW="142555" imgH="142555" progId="MS_ClipArt_Gallery.2">
                      <p:embed/>
                    </p:oleObj>
                  </mc:Choice>
                  <mc:Fallback>
                    <p:oleObj name="Clip" r:id="rId1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75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8" name="Object 1193"/>
              <p:cNvGraphicFramePr>
                <a:graphicFrameLocks noChangeAspect="1"/>
              </p:cNvGraphicFramePr>
              <p:nvPr/>
            </p:nvGraphicFramePr>
            <p:xfrm>
              <a:off x="145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2" name="Clip" r:id="rId152" imgW="142555" imgH="142555" progId="MS_ClipArt_Gallery.2">
                      <p:embed/>
                    </p:oleObj>
                  </mc:Choice>
                  <mc:Fallback>
                    <p:oleObj name="Clip" r:id="rId1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9" name="Object 1194"/>
              <p:cNvGraphicFramePr>
                <a:graphicFrameLocks noChangeAspect="1"/>
              </p:cNvGraphicFramePr>
              <p:nvPr/>
            </p:nvGraphicFramePr>
            <p:xfrm>
              <a:off x="1557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3" name="Clip" r:id="rId153" imgW="142555" imgH="142555" progId="MS_ClipArt_Gallery.2">
                      <p:embed/>
                    </p:oleObj>
                  </mc:Choice>
                  <mc:Fallback>
                    <p:oleObj name="Clip" r:id="rId1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0" name="Object 1195"/>
              <p:cNvGraphicFramePr>
                <a:graphicFrameLocks noChangeAspect="1"/>
              </p:cNvGraphicFramePr>
              <p:nvPr/>
            </p:nvGraphicFramePr>
            <p:xfrm>
              <a:off x="1508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4" name="Clip" r:id="rId154" imgW="142555" imgH="142555" progId="MS_ClipArt_Gallery.2">
                      <p:embed/>
                    </p:oleObj>
                  </mc:Choice>
                  <mc:Fallback>
                    <p:oleObj name="Clip" r:id="rId1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1" name="Object 1196"/>
              <p:cNvGraphicFramePr>
                <a:graphicFrameLocks noChangeAspect="1"/>
              </p:cNvGraphicFramePr>
              <p:nvPr/>
            </p:nvGraphicFramePr>
            <p:xfrm>
              <a:off x="1580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5" name="Clip" r:id="rId155" imgW="142555" imgH="142555" progId="MS_ClipArt_Gallery.2">
                      <p:embed/>
                    </p:oleObj>
                  </mc:Choice>
                  <mc:Fallback>
                    <p:oleObj name="Clip" r:id="rId1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2" name="Object 1197"/>
              <p:cNvGraphicFramePr>
                <a:graphicFrameLocks noChangeAspect="1"/>
              </p:cNvGraphicFramePr>
              <p:nvPr/>
            </p:nvGraphicFramePr>
            <p:xfrm>
              <a:off x="1555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6" name="Clip" r:id="rId156" imgW="142555" imgH="142555" progId="MS_ClipArt_Gallery.2">
                      <p:embed/>
                    </p:oleObj>
                  </mc:Choice>
                  <mc:Fallback>
                    <p:oleObj name="Clip" r:id="rId1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3" name="Object 1198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7" name="Clip" r:id="rId157" imgW="142555" imgH="142555" progId="MS_ClipArt_Gallery.2">
                      <p:embed/>
                    </p:oleObj>
                  </mc:Choice>
                  <mc:Fallback>
                    <p:oleObj name="Clip" r:id="rId1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4" name="Object 1199"/>
              <p:cNvGraphicFramePr>
                <a:graphicFrameLocks noChangeAspect="1"/>
              </p:cNvGraphicFramePr>
              <p:nvPr/>
            </p:nvGraphicFramePr>
            <p:xfrm>
              <a:off x="158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8" name="Clip" r:id="rId158" imgW="142555" imgH="142555" progId="MS_ClipArt_Gallery.2">
                      <p:embed/>
                    </p:oleObj>
                  </mc:Choice>
                  <mc:Fallback>
                    <p:oleObj name="Clip" r:id="rId1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" name="Object 1200"/>
              <p:cNvGraphicFramePr>
                <a:graphicFrameLocks noChangeAspect="1"/>
              </p:cNvGraphicFramePr>
              <p:nvPr/>
            </p:nvGraphicFramePr>
            <p:xfrm>
              <a:off x="1471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9" name="Clip" r:id="rId159" imgW="142555" imgH="142555" progId="MS_ClipArt_Gallery.2">
                      <p:embed/>
                    </p:oleObj>
                  </mc:Choice>
                  <mc:Fallback>
                    <p:oleObj name="Clip" r:id="rId1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6" name="Object 1201"/>
              <p:cNvGraphicFramePr>
                <a:graphicFrameLocks noChangeAspect="1"/>
              </p:cNvGraphicFramePr>
              <p:nvPr/>
            </p:nvGraphicFramePr>
            <p:xfrm>
              <a:off x="1540" y="9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0" name="Clip" r:id="rId160" imgW="142555" imgH="142555" progId="MS_ClipArt_Gallery.2">
                      <p:embed/>
                    </p:oleObj>
                  </mc:Choice>
                  <mc:Fallback>
                    <p:oleObj name="Clip" r:id="rId1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9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7" name="Object 1202"/>
              <p:cNvGraphicFramePr>
                <a:graphicFrameLocks noChangeAspect="1"/>
              </p:cNvGraphicFramePr>
              <p:nvPr/>
            </p:nvGraphicFramePr>
            <p:xfrm>
              <a:off x="152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1" name="Clip" r:id="rId161" imgW="142555" imgH="142555" progId="MS_ClipArt_Gallery.2">
                      <p:embed/>
                    </p:oleObj>
                  </mc:Choice>
                  <mc:Fallback>
                    <p:oleObj name="Clip" r:id="rId1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8" name="Object 1203"/>
              <p:cNvGraphicFramePr>
                <a:graphicFrameLocks noChangeAspect="1"/>
              </p:cNvGraphicFramePr>
              <p:nvPr/>
            </p:nvGraphicFramePr>
            <p:xfrm>
              <a:off x="1526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2" name="Clip" r:id="rId162" imgW="142555" imgH="142555" progId="MS_ClipArt_Gallery.2">
                      <p:embed/>
                    </p:oleObj>
                  </mc:Choice>
                  <mc:Fallback>
                    <p:oleObj name="Clip" r:id="rId1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9" name="Object 1204"/>
              <p:cNvGraphicFramePr>
                <a:graphicFrameLocks noChangeAspect="1"/>
              </p:cNvGraphicFramePr>
              <p:nvPr/>
            </p:nvGraphicFramePr>
            <p:xfrm>
              <a:off x="14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3" name="Clip" r:id="rId163" imgW="142555" imgH="142555" progId="MS_ClipArt_Gallery.2">
                      <p:embed/>
                    </p:oleObj>
                  </mc:Choice>
                  <mc:Fallback>
                    <p:oleObj name="Clip" r:id="rId1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0" name="Object 1205"/>
              <p:cNvGraphicFramePr>
                <a:graphicFrameLocks noChangeAspect="1"/>
              </p:cNvGraphicFramePr>
              <p:nvPr/>
            </p:nvGraphicFramePr>
            <p:xfrm>
              <a:off x="1580" y="80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4" name="Clip" r:id="rId164" imgW="142555" imgH="142555" progId="MS_ClipArt_Gallery.2">
                      <p:embed/>
                    </p:oleObj>
                  </mc:Choice>
                  <mc:Fallback>
                    <p:oleObj name="Clip" r:id="rId1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0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1" name="Object 1206"/>
              <p:cNvGraphicFramePr>
                <a:graphicFrameLocks noChangeAspect="1"/>
              </p:cNvGraphicFramePr>
              <p:nvPr/>
            </p:nvGraphicFramePr>
            <p:xfrm>
              <a:off x="1420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5" name="Clip" r:id="rId165" imgW="142555" imgH="142555" progId="MS_ClipArt_Gallery.2">
                      <p:embed/>
                    </p:oleObj>
                  </mc:Choice>
                  <mc:Fallback>
                    <p:oleObj name="Clip" r:id="rId1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0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2" name="Object 1207"/>
              <p:cNvGraphicFramePr>
                <a:graphicFrameLocks noChangeAspect="1"/>
              </p:cNvGraphicFramePr>
              <p:nvPr/>
            </p:nvGraphicFramePr>
            <p:xfrm>
              <a:off x="1397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6" name="Clip" r:id="rId166" imgW="142555" imgH="142555" progId="MS_ClipArt_Gallery.2">
                      <p:embed/>
                    </p:oleObj>
                  </mc:Choice>
                  <mc:Fallback>
                    <p:oleObj name="Clip" r:id="rId1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3" name="Object 1208"/>
              <p:cNvGraphicFramePr>
                <a:graphicFrameLocks noChangeAspect="1"/>
              </p:cNvGraphicFramePr>
              <p:nvPr/>
            </p:nvGraphicFramePr>
            <p:xfrm>
              <a:off x="1555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7" name="Clip" r:id="rId167" imgW="142555" imgH="142555" progId="MS_ClipArt_Gallery.2">
                      <p:embed/>
                    </p:oleObj>
                  </mc:Choice>
                  <mc:Fallback>
                    <p:oleObj name="Clip" r:id="rId1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4" name="Object 1209"/>
              <p:cNvGraphicFramePr>
                <a:graphicFrameLocks noChangeAspect="1"/>
              </p:cNvGraphicFramePr>
              <p:nvPr/>
            </p:nvGraphicFramePr>
            <p:xfrm>
              <a:off x="1557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8" name="Clip" r:id="rId168" imgW="142555" imgH="142555" progId="MS_ClipArt_Gallery.2">
                      <p:embed/>
                    </p:oleObj>
                  </mc:Choice>
                  <mc:Fallback>
                    <p:oleObj name="Clip" r:id="rId1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5" name="Object 1210"/>
              <p:cNvGraphicFramePr>
                <a:graphicFrameLocks noChangeAspect="1"/>
              </p:cNvGraphicFramePr>
              <p:nvPr/>
            </p:nvGraphicFramePr>
            <p:xfrm>
              <a:off x="150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9" name="Clip" r:id="rId169" imgW="142555" imgH="142555" progId="MS_ClipArt_Gallery.2">
                      <p:embed/>
                    </p:oleObj>
                  </mc:Choice>
                  <mc:Fallback>
                    <p:oleObj name="Clip" r:id="rId1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" name="Object 1211"/>
              <p:cNvGraphicFramePr>
                <a:graphicFrameLocks noChangeAspect="1"/>
              </p:cNvGraphicFramePr>
              <p:nvPr/>
            </p:nvGraphicFramePr>
            <p:xfrm>
              <a:off x="1480" y="76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0" name="Clip" r:id="rId170" imgW="142555" imgH="142555" progId="MS_ClipArt_Gallery.2">
                      <p:embed/>
                    </p:oleObj>
                  </mc:Choice>
                  <mc:Fallback>
                    <p:oleObj name="Clip" r:id="rId1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7" name="Object 1212"/>
              <p:cNvGraphicFramePr>
                <a:graphicFrameLocks noChangeAspect="1"/>
              </p:cNvGraphicFramePr>
              <p:nvPr/>
            </p:nvGraphicFramePr>
            <p:xfrm>
              <a:off x="1497" y="9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1" name="Clip" r:id="rId171" imgW="142555" imgH="142555" progId="MS_ClipArt_Gallery.2">
                      <p:embed/>
                    </p:oleObj>
                  </mc:Choice>
                  <mc:Fallback>
                    <p:oleObj name="Clip" r:id="rId1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9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8" name="Object 1213"/>
              <p:cNvGraphicFramePr>
                <a:graphicFrameLocks noChangeAspect="1"/>
              </p:cNvGraphicFramePr>
              <p:nvPr/>
            </p:nvGraphicFramePr>
            <p:xfrm>
              <a:off x="1542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2" name="Clip" r:id="rId172" imgW="142555" imgH="142555" progId="MS_ClipArt_Gallery.2">
                      <p:embed/>
                    </p:oleObj>
                  </mc:Choice>
                  <mc:Fallback>
                    <p:oleObj name="Clip" r:id="rId1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9" name="Object 1214"/>
              <p:cNvGraphicFramePr>
                <a:graphicFrameLocks noChangeAspect="1"/>
              </p:cNvGraphicFramePr>
              <p:nvPr/>
            </p:nvGraphicFramePr>
            <p:xfrm>
              <a:off x="15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3" name="Clip" r:id="rId173" imgW="142555" imgH="142555" progId="MS_ClipArt_Gallery.2">
                      <p:embed/>
                    </p:oleObj>
                  </mc:Choice>
                  <mc:Fallback>
                    <p:oleObj name="Clip" r:id="rId1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0" name="Object 1215"/>
              <p:cNvGraphicFramePr>
                <a:graphicFrameLocks noChangeAspect="1"/>
              </p:cNvGraphicFramePr>
              <p:nvPr/>
            </p:nvGraphicFramePr>
            <p:xfrm>
              <a:off x="1586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4" name="Clip" r:id="rId174" imgW="142555" imgH="142555" progId="MS_ClipArt_Gallery.2">
                      <p:embed/>
                    </p:oleObj>
                  </mc:Choice>
                  <mc:Fallback>
                    <p:oleObj name="Clip" r:id="rId1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1" name="Object 1216"/>
              <p:cNvGraphicFramePr>
                <a:graphicFrameLocks noChangeAspect="1"/>
              </p:cNvGraphicFramePr>
              <p:nvPr/>
            </p:nvGraphicFramePr>
            <p:xfrm>
              <a:off x="1582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5" name="Clip" r:id="rId175" imgW="142555" imgH="142555" progId="MS_ClipArt_Gallery.2">
                      <p:embed/>
                    </p:oleObj>
                  </mc:Choice>
                  <mc:Fallback>
                    <p:oleObj name="Clip" r:id="rId1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2" name="Object 1217"/>
              <p:cNvGraphicFramePr>
                <a:graphicFrameLocks noChangeAspect="1"/>
              </p:cNvGraphicFramePr>
              <p:nvPr/>
            </p:nvGraphicFramePr>
            <p:xfrm>
              <a:off x="1644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6" name="Clip" r:id="rId176" imgW="142555" imgH="142555" progId="MS_ClipArt_Gallery.2">
                      <p:embed/>
                    </p:oleObj>
                  </mc:Choice>
                  <mc:Fallback>
                    <p:oleObj name="Clip" r:id="rId1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3" name="Object 1218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7" name="Clip" r:id="rId177" imgW="142555" imgH="142555" progId="MS_ClipArt_Gallery.2">
                      <p:embed/>
                    </p:oleObj>
                  </mc:Choice>
                  <mc:Fallback>
                    <p:oleObj name="Clip" r:id="rId1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4" name="Object 121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8" name="Clip" r:id="rId178" imgW="142555" imgH="142555" progId="MS_ClipArt_Gallery.2">
                      <p:embed/>
                    </p:oleObj>
                  </mc:Choice>
                  <mc:Fallback>
                    <p:oleObj name="Clip" r:id="rId1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5" name="Object 1220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9" name="Clip" r:id="rId179" imgW="142555" imgH="142555" progId="MS_ClipArt_Gallery.2">
                      <p:embed/>
                    </p:oleObj>
                  </mc:Choice>
                  <mc:Fallback>
                    <p:oleObj name="Clip" r:id="rId1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" name="Object 122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0" name="Clip" r:id="rId180" imgW="142555" imgH="142555" progId="MS_ClipArt_Gallery.2">
                      <p:embed/>
                    </p:oleObj>
                  </mc:Choice>
                  <mc:Fallback>
                    <p:oleObj name="Clip" r:id="rId1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7" name="Object 1222"/>
              <p:cNvGraphicFramePr>
                <a:graphicFrameLocks noChangeAspect="1"/>
              </p:cNvGraphicFramePr>
              <p:nvPr/>
            </p:nvGraphicFramePr>
            <p:xfrm>
              <a:off x="1611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1" name="Clip" r:id="rId181" imgW="142555" imgH="142555" progId="MS_ClipArt_Gallery.2">
                      <p:embed/>
                    </p:oleObj>
                  </mc:Choice>
                  <mc:Fallback>
                    <p:oleObj name="Clip" r:id="rId1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8" name="Object 1223"/>
              <p:cNvGraphicFramePr>
                <a:graphicFrameLocks noChangeAspect="1"/>
              </p:cNvGraphicFramePr>
              <p:nvPr/>
            </p:nvGraphicFramePr>
            <p:xfrm>
              <a:off x="1557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2" name="Clip" r:id="rId182" imgW="142555" imgH="142555" progId="MS_ClipArt_Gallery.2">
                      <p:embed/>
                    </p:oleObj>
                  </mc:Choice>
                  <mc:Fallback>
                    <p:oleObj name="Clip" r:id="rId1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9" name="Object 1224"/>
              <p:cNvGraphicFramePr>
                <a:graphicFrameLocks noChangeAspect="1"/>
              </p:cNvGraphicFramePr>
              <p:nvPr/>
            </p:nvGraphicFramePr>
            <p:xfrm>
              <a:off x="1658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3" name="Clip" r:id="rId183" imgW="142555" imgH="142555" progId="MS_ClipArt_Gallery.2">
                      <p:embed/>
                    </p:oleObj>
                  </mc:Choice>
                  <mc:Fallback>
                    <p:oleObj name="Clip" r:id="rId1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0" name="Object 1225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4" name="Clip" r:id="rId184" imgW="142555" imgH="142555" progId="MS_ClipArt_Gallery.2">
                      <p:embed/>
                    </p:oleObj>
                  </mc:Choice>
                  <mc:Fallback>
                    <p:oleObj name="Clip" r:id="rId1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1" name="Object 1226"/>
              <p:cNvGraphicFramePr>
                <a:graphicFrameLocks noChangeAspect="1"/>
              </p:cNvGraphicFramePr>
              <p:nvPr/>
            </p:nvGraphicFramePr>
            <p:xfrm>
              <a:off x="1566" y="8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5" name="Clip" r:id="rId185" imgW="142555" imgH="142555" progId="MS_ClipArt_Gallery.2">
                      <p:embed/>
                    </p:oleObj>
                  </mc:Choice>
                  <mc:Fallback>
                    <p:oleObj name="Clip" r:id="rId1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8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2" name="Object 1227"/>
              <p:cNvGraphicFramePr>
                <a:graphicFrameLocks noChangeAspect="1"/>
              </p:cNvGraphicFramePr>
              <p:nvPr/>
            </p:nvGraphicFramePr>
            <p:xfrm>
              <a:off x="1640" y="85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6" name="Clip" r:id="rId186" imgW="142555" imgH="142555" progId="MS_ClipArt_Gallery.2">
                      <p:embed/>
                    </p:oleObj>
                  </mc:Choice>
                  <mc:Fallback>
                    <p:oleObj name="Clip" r:id="rId1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5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3" name="Object 1228"/>
              <p:cNvGraphicFramePr>
                <a:graphicFrameLocks noChangeAspect="1"/>
              </p:cNvGraphicFramePr>
              <p:nvPr/>
            </p:nvGraphicFramePr>
            <p:xfrm>
              <a:off x="1540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7" name="Clip" r:id="rId187" imgW="142555" imgH="142555" progId="MS_ClipArt_Gallery.2">
                      <p:embed/>
                    </p:oleObj>
                  </mc:Choice>
                  <mc:Fallback>
                    <p:oleObj name="Clip" r:id="rId1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4" name="Object 1229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8" name="Clip" r:id="rId188" imgW="142555" imgH="142555" progId="MS_ClipArt_Gallery.2">
                      <p:embed/>
                    </p:oleObj>
                  </mc:Choice>
                  <mc:Fallback>
                    <p:oleObj name="Clip" r:id="rId1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5" name="Object 1230"/>
              <p:cNvGraphicFramePr>
                <a:graphicFrameLocks noChangeAspect="1"/>
              </p:cNvGraphicFramePr>
              <p:nvPr/>
            </p:nvGraphicFramePr>
            <p:xfrm>
              <a:off x="1658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9" name="Clip" r:id="rId189" imgW="142555" imgH="142555" progId="MS_ClipArt_Gallery.2">
                      <p:embed/>
                    </p:oleObj>
                  </mc:Choice>
                  <mc:Fallback>
                    <p:oleObj name="Clip" r:id="rId1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" name="Object 1231"/>
              <p:cNvGraphicFramePr>
                <a:graphicFrameLocks noChangeAspect="1"/>
              </p:cNvGraphicFramePr>
              <p:nvPr/>
            </p:nvGraphicFramePr>
            <p:xfrm>
              <a:off x="16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0" name="Clip" r:id="rId190" imgW="142555" imgH="142555" progId="MS_ClipArt_Gallery.2">
                      <p:embed/>
                    </p:oleObj>
                  </mc:Choice>
                  <mc:Fallback>
                    <p:oleObj name="Clip" r:id="rId1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7" name="Object 1232"/>
              <p:cNvGraphicFramePr>
                <a:graphicFrameLocks noChangeAspect="1"/>
              </p:cNvGraphicFramePr>
              <p:nvPr/>
            </p:nvGraphicFramePr>
            <p:xfrm>
              <a:off x="1540" y="75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1" name="Clip" r:id="rId191" imgW="142555" imgH="142555" progId="MS_ClipArt_Gallery.2">
                      <p:embed/>
                    </p:oleObj>
                  </mc:Choice>
                  <mc:Fallback>
                    <p:oleObj name="Clip" r:id="rId1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8" name="Object 1233"/>
              <p:cNvGraphicFramePr>
                <a:graphicFrameLocks noChangeAspect="1"/>
              </p:cNvGraphicFramePr>
              <p:nvPr/>
            </p:nvGraphicFramePr>
            <p:xfrm>
              <a:off x="1557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2" name="Clip" r:id="rId192" imgW="142555" imgH="142555" progId="MS_ClipArt_Gallery.2">
                      <p:embed/>
                    </p:oleObj>
                  </mc:Choice>
                  <mc:Fallback>
                    <p:oleObj name="Clip" r:id="rId1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9" name="Object 1234"/>
              <p:cNvGraphicFramePr>
                <a:graphicFrameLocks noChangeAspect="1"/>
              </p:cNvGraphicFramePr>
              <p:nvPr/>
            </p:nvGraphicFramePr>
            <p:xfrm>
              <a:off x="1542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3" name="Clip" r:id="rId193" imgW="142555" imgH="142555" progId="MS_ClipArt_Gallery.2">
                      <p:embed/>
                    </p:oleObj>
                  </mc:Choice>
                  <mc:Fallback>
                    <p:oleObj name="Clip" r:id="rId1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0" name="Object 1235"/>
              <p:cNvGraphicFramePr>
                <a:graphicFrameLocks noChangeAspect="1"/>
              </p:cNvGraphicFramePr>
              <p:nvPr/>
            </p:nvGraphicFramePr>
            <p:xfrm>
              <a:off x="15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4" name="Clip" r:id="rId194" imgW="142555" imgH="142555" progId="MS_ClipArt_Gallery.2">
                      <p:embed/>
                    </p:oleObj>
                  </mc:Choice>
                  <mc:Fallback>
                    <p:oleObj name="Clip" r:id="rId1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1" name="Object 1236"/>
              <p:cNvGraphicFramePr>
                <a:graphicFrameLocks noChangeAspect="1"/>
              </p:cNvGraphicFramePr>
              <p:nvPr/>
            </p:nvGraphicFramePr>
            <p:xfrm>
              <a:off x="1569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5" name="Clip" r:id="rId195" imgW="142555" imgH="142555" progId="MS_ClipArt_Gallery.2">
                      <p:embed/>
                    </p:oleObj>
                  </mc:Choice>
                  <mc:Fallback>
                    <p:oleObj name="Clip" r:id="rId1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2" name="Object 1237"/>
              <p:cNvGraphicFramePr>
                <a:graphicFrameLocks noChangeAspect="1"/>
              </p:cNvGraphicFramePr>
              <p:nvPr/>
            </p:nvGraphicFramePr>
            <p:xfrm>
              <a:off x="1666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6" name="Clip" r:id="rId196" imgW="142555" imgH="142555" progId="MS_ClipArt_Gallery.2">
                      <p:embed/>
                    </p:oleObj>
                  </mc:Choice>
                  <mc:Fallback>
                    <p:oleObj name="Clip" r:id="rId1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3" name="Object 1238"/>
              <p:cNvGraphicFramePr>
                <a:graphicFrameLocks noChangeAspect="1"/>
              </p:cNvGraphicFramePr>
              <p:nvPr/>
            </p:nvGraphicFramePr>
            <p:xfrm>
              <a:off x="1571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7" name="Clip" r:id="rId197" imgW="142555" imgH="142555" progId="MS_ClipArt_Gallery.2">
                      <p:embed/>
                    </p:oleObj>
                  </mc:Choice>
                  <mc:Fallback>
                    <p:oleObj name="Clip" r:id="rId1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4" name="Object 1239"/>
              <p:cNvGraphicFramePr>
                <a:graphicFrameLocks noChangeAspect="1"/>
              </p:cNvGraphicFramePr>
              <p:nvPr/>
            </p:nvGraphicFramePr>
            <p:xfrm>
              <a:off x="1598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8" name="Clip" r:id="rId198" imgW="142555" imgH="142555" progId="MS_ClipArt_Gallery.2">
                      <p:embed/>
                    </p:oleObj>
                  </mc:Choice>
                  <mc:Fallback>
                    <p:oleObj name="Clip" r:id="rId1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5" name="Object 1240"/>
              <p:cNvGraphicFramePr>
                <a:graphicFrameLocks noChangeAspect="1"/>
              </p:cNvGraphicFramePr>
              <p:nvPr/>
            </p:nvGraphicFramePr>
            <p:xfrm>
              <a:off x="16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9" name="Clip" r:id="rId199" imgW="142555" imgH="142555" progId="MS_ClipArt_Gallery.2">
                      <p:embed/>
                    </p:oleObj>
                  </mc:Choice>
                  <mc:Fallback>
                    <p:oleObj name="Clip" r:id="rId1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" name="Object 124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0" name="Clip" r:id="rId200" imgW="142555" imgH="142555" progId="MS_ClipArt_Gallery.2">
                      <p:embed/>
                    </p:oleObj>
                  </mc:Choice>
                  <mc:Fallback>
                    <p:oleObj name="Clip" r:id="rId2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7" name="Object 1242"/>
              <p:cNvGraphicFramePr>
                <a:graphicFrameLocks noChangeAspect="1"/>
              </p:cNvGraphicFramePr>
              <p:nvPr/>
            </p:nvGraphicFramePr>
            <p:xfrm>
              <a:off x="1627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1" name="Clip" r:id="rId201" imgW="142555" imgH="142555" progId="MS_ClipArt_Gallery.2">
                      <p:embed/>
                    </p:oleObj>
                  </mc:Choice>
                  <mc:Fallback>
                    <p:oleObj name="Clip" r:id="rId2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8" name="Object 1243"/>
              <p:cNvGraphicFramePr>
                <a:graphicFrameLocks noChangeAspect="1"/>
              </p:cNvGraphicFramePr>
              <p:nvPr/>
            </p:nvGraphicFramePr>
            <p:xfrm>
              <a:off x="1542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2" name="Clip" r:id="rId202" imgW="142555" imgH="142555" progId="MS_ClipArt_Gallery.2">
                      <p:embed/>
                    </p:oleObj>
                  </mc:Choice>
                  <mc:Fallback>
                    <p:oleObj name="Clip" r:id="rId2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9" name="Object 1244"/>
              <p:cNvGraphicFramePr>
                <a:graphicFrameLocks noChangeAspect="1"/>
              </p:cNvGraphicFramePr>
              <p:nvPr/>
            </p:nvGraphicFramePr>
            <p:xfrm>
              <a:off x="157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3" name="Clip" r:id="rId203" imgW="142555" imgH="142555" progId="MS_ClipArt_Gallery.2">
                      <p:embed/>
                    </p:oleObj>
                  </mc:Choice>
                  <mc:Fallback>
                    <p:oleObj name="Clip" r:id="rId2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0" name="Object 1245"/>
              <p:cNvGraphicFramePr>
                <a:graphicFrameLocks noChangeAspect="1"/>
              </p:cNvGraphicFramePr>
              <p:nvPr/>
            </p:nvGraphicFramePr>
            <p:xfrm>
              <a:off x="1629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4" name="Clip" r:id="rId204" imgW="142555" imgH="142555" progId="MS_ClipArt_Gallery.2">
                      <p:embed/>
                    </p:oleObj>
                  </mc:Choice>
                  <mc:Fallback>
                    <p:oleObj name="Clip" r:id="rId2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1" name="Object 1246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5" name="Clip" r:id="rId205" imgW="142555" imgH="142555" progId="MS_ClipArt_Gallery.2">
                      <p:embed/>
                    </p:oleObj>
                  </mc:Choice>
                  <mc:Fallback>
                    <p:oleObj name="Clip" r:id="rId2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2" name="Object 1247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6" name="Clip" r:id="rId206" imgW="142555" imgH="142555" progId="MS_ClipArt_Gallery.2">
                      <p:embed/>
                    </p:oleObj>
                  </mc:Choice>
                  <mc:Fallback>
                    <p:oleObj name="Clip" r:id="rId2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3" name="Object 1248"/>
              <p:cNvGraphicFramePr>
                <a:graphicFrameLocks noChangeAspect="1"/>
              </p:cNvGraphicFramePr>
              <p:nvPr/>
            </p:nvGraphicFramePr>
            <p:xfrm>
              <a:off x="1646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7" name="Clip" r:id="rId207" imgW="142555" imgH="142555" progId="MS_ClipArt_Gallery.2">
                      <p:embed/>
                    </p:oleObj>
                  </mc:Choice>
                  <mc:Fallback>
                    <p:oleObj name="Clip" r:id="rId2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6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4" name="Object 124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8" name="Clip" r:id="rId208" imgW="142555" imgH="142555" progId="MS_ClipArt_Gallery.2">
                      <p:embed/>
                    </p:oleObj>
                  </mc:Choice>
                  <mc:Fallback>
                    <p:oleObj name="Clip" r:id="rId2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5" name="Object 1250"/>
              <p:cNvGraphicFramePr>
                <a:graphicFrameLocks noChangeAspect="1"/>
              </p:cNvGraphicFramePr>
              <p:nvPr/>
            </p:nvGraphicFramePr>
            <p:xfrm>
              <a:off x="1598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9" name="Clip" r:id="rId209" imgW="142555" imgH="142555" progId="MS_ClipArt_Gallery.2">
                      <p:embed/>
                    </p:oleObj>
                  </mc:Choice>
                  <mc:Fallback>
                    <p:oleObj name="Clip" r:id="rId2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" name="Object 1251"/>
              <p:cNvGraphicFramePr>
                <a:graphicFrameLocks noChangeAspect="1"/>
              </p:cNvGraphicFramePr>
              <p:nvPr/>
            </p:nvGraphicFramePr>
            <p:xfrm>
              <a:off x="1571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0" name="Clip" r:id="rId210" imgW="142555" imgH="142555" progId="MS_ClipArt_Gallery.2">
                      <p:embed/>
                    </p:oleObj>
                  </mc:Choice>
                  <mc:Fallback>
                    <p:oleObj name="Clip" r:id="rId2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" name="Object 1252"/>
              <p:cNvGraphicFramePr>
                <a:graphicFrameLocks noChangeAspect="1"/>
              </p:cNvGraphicFramePr>
              <p:nvPr/>
            </p:nvGraphicFramePr>
            <p:xfrm>
              <a:off x="1629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1" name="Clip" r:id="rId211" imgW="142555" imgH="142555" progId="MS_ClipArt_Gallery.2">
                      <p:embed/>
                    </p:oleObj>
                  </mc:Choice>
                  <mc:Fallback>
                    <p:oleObj name="Clip" r:id="rId2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8" name="Object 1253"/>
              <p:cNvGraphicFramePr>
                <a:graphicFrameLocks noChangeAspect="1"/>
              </p:cNvGraphicFramePr>
              <p:nvPr/>
            </p:nvGraphicFramePr>
            <p:xfrm>
              <a:off x="1644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2" name="Clip" r:id="rId212" imgW="142555" imgH="142555" progId="MS_ClipArt_Gallery.2">
                      <p:embed/>
                    </p:oleObj>
                  </mc:Choice>
                  <mc:Fallback>
                    <p:oleObj name="Clip" r:id="rId2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9" name="Object 1254"/>
              <p:cNvGraphicFramePr>
                <a:graphicFrameLocks noChangeAspect="1"/>
              </p:cNvGraphicFramePr>
              <p:nvPr/>
            </p:nvGraphicFramePr>
            <p:xfrm>
              <a:off x="1542" y="71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3" name="Clip" r:id="rId213" imgW="142555" imgH="142555" progId="MS_ClipArt_Gallery.2">
                      <p:embed/>
                    </p:oleObj>
                  </mc:Choice>
                  <mc:Fallback>
                    <p:oleObj name="Clip" r:id="rId2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1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0" name="Object 1255"/>
              <p:cNvGraphicFramePr>
                <a:graphicFrameLocks noChangeAspect="1"/>
              </p:cNvGraphicFramePr>
              <p:nvPr/>
            </p:nvGraphicFramePr>
            <p:xfrm>
              <a:off x="1542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4" name="Clip" r:id="rId214" imgW="142555" imgH="142555" progId="MS_ClipArt_Gallery.2">
                      <p:embed/>
                    </p:oleObj>
                  </mc:Choice>
                  <mc:Fallback>
                    <p:oleObj name="Clip" r:id="rId2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1" name="Object 1256"/>
              <p:cNvGraphicFramePr>
                <a:graphicFrameLocks noChangeAspect="1"/>
              </p:cNvGraphicFramePr>
              <p:nvPr/>
            </p:nvGraphicFramePr>
            <p:xfrm>
              <a:off x="1569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5" name="Clip" r:id="rId215" imgW="142555" imgH="142555" progId="MS_ClipArt_Gallery.2">
                      <p:embed/>
                    </p:oleObj>
                  </mc:Choice>
                  <mc:Fallback>
                    <p:oleObj name="Clip" r:id="rId2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2" name="Object 1257"/>
              <p:cNvGraphicFramePr>
                <a:graphicFrameLocks noChangeAspect="1"/>
              </p:cNvGraphicFramePr>
              <p:nvPr/>
            </p:nvGraphicFramePr>
            <p:xfrm>
              <a:off x="1447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6" name="Clip" r:id="rId216" imgW="142555" imgH="142555" progId="MS_ClipArt_Gallery.2">
                      <p:embed/>
                    </p:oleObj>
                  </mc:Choice>
                  <mc:Fallback>
                    <p:oleObj name="Clip" r:id="rId2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3" name="Object 1258"/>
              <p:cNvGraphicFramePr>
                <a:graphicFrameLocks noChangeAspect="1"/>
              </p:cNvGraphicFramePr>
              <p:nvPr/>
            </p:nvGraphicFramePr>
            <p:xfrm>
              <a:off x="164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7" name="Clip" r:id="rId217" imgW="142555" imgH="142555" progId="MS_ClipArt_Gallery.2">
                      <p:embed/>
                    </p:oleObj>
                  </mc:Choice>
                  <mc:Fallback>
                    <p:oleObj name="Clip" r:id="rId2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4" name="Object 1259"/>
              <p:cNvGraphicFramePr>
                <a:graphicFrameLocks noChangeAspect="1"/>
              </p:cNvGraphicFramePr>
              <p:nvPr/>
            </p:nvGraphicFramePr>
            <p:xfrm>
              <a:off x="1600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8" name="Clip" r:id="rId218" imgW="142555" imgH="142555" progId="MS_ClipArt_Gallery.2">
                      <p:embed/>
                    </p:oleObj>
                  </mc:Choice>
                  <mc:Fallback>
                    <p:oleObj name="Clip" r:id="rId2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5" name="Object 1260"/>
              <p:cNvGraphicFramePr>
                <a:graphicFrameLocks noChangeAspect="1"/>
              </p:cNvGraphicFramePr>
              <p:nvPr/>
            </p:nvGraphicFramePr>
            <p:xfrm>
              <a:off x="1680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9" name="Clip" r:id="rId219" imgW="142555" imgH="142555" progId="MS_ClipArt_Gallery.2">
                      <p:embed/>
                    </p:oleObj>
                  </mc:Choice>
                  <mc:Fallback>
                    <p:oleObj name="Clip" r:id="rId2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6" name="Object 1261"/>
              <p:cNvGraphicFramePr>
                <a:graphicFrameLocks noChangeAspect="1"/>
              </p:cNvGraphicFramePr>
              <p:nvPr/>
            </p:nvGraphicFramePr>
            <p:xfrm>
              <a:off x="1611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0" name="Clip" r:id="rId220" imgW="142555" imgH="142555" progId="MS_ClipArt_Gallery.2">
                      <p:embed/>
                    </p:oleObj>
                  </mc:Choice>
                  <mc:Fallback>
                    <p:oleObj name="Clip" r:id="rId2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" name="Object 1262"/>
              <p:cNvGraphicFramePr>
                <a:graphicFrameLocks noChangeAspect="1"/>
              </p:cNvGraphicFramePr>
              <p:nvPr/>
            </p:nvGraphicFramePr>
            <p:xfrm>
              <a:off x="1615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1" name="Clip" r:id="rId221" imgW="142555" imgH="142555" progId="MS_ClipArt_Gallery.2">
                      <p:embed/>
                    </p:oleObj>
                  </mc:Choice>
                  <mc:Fallback>
                    <p:oleObj name="Clip" r:id="rId2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8" name="Object 1263"/>
              <p:cNvGraphicFramePr>
                <a:graphicFrameLocks noChangeAspect="1"/>
              </p:cNvGraphicFramePr>
              <p:nvPr/>
            </p:nvGraphicFramePr>
            <p:xfrm>
              <a:off x="1595" y="88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2" name="Clip" r:id="rId222" imgW="142555" imgH="142555" progId="MS_ClipArt_Gallery.2">
                      <p:embed/>
                    </p:oleObj>
                  </mc:Choice>
                  <mc:Fallback>
                    <p:oleObj name="Clip" r:id="rId2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88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9" name="Object 1264"/>
              <p:cNvGraphicFramePr>
                <a:graphicFrameLocks noChangeAspect="1"/>
              </p:cNvGraphicFramePr>
              <p:nvPr/>
            </p:nvGraphicFramePr>
            <p:xfrm>
              <a:off x="1598" y="8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3" name="Clip" r:id="rId223" imgW="142555" imgH="142555" progId="MS_ClipArt_Gallery.2">
                      <p:embed/>
                    </p:oleObj>
                  </mc:Choice>
                  <mc:Fallback>
                    <p:oleObj name="Clip" r:id="rId2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8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0" name="Object 1265"/>
              <p:cNvGraphicFramePr>
                <a:graphicFrameLocks noChangeAspect="1"/>
              </p:cNvGraphicFramePr>
              <p:nvPr/>
            </p:nvGraphicFramePr>
            <p:xfrm>
              <a:off x="1686" y="8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4" name="Clip" r:id="rId224" imgW="142555" imgH="142555" progId="MS_ClipArt_Gallery.2">
                      <p:embed/>
                    </p:oleObj>
                  </mc:Choice>
                  <mc:Fallback>
                    <p:oleObj name="Clip" r:id="rId2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6" y="8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1" name="Object 1266"/>
              <p:cNvGraphicFramePr>
                <a:graphicFrameLocks noChangeAspect="1"/>
              </p:cNvGraphicFramePr>
              <p:nvPr/>
            </p:nvGraphicFramePr>
            <p:xfrm>
              <a:off x="1517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5" name="Clip" r:id="rId225" imgW="142555" imgH="142555" progId="MS_ClipArt_Gallery.2">
                      <p:embed/>
                    </p:oleObj>
                  </mc:Choice>
                  <mc:Fallback>
                    <p:oleObj name="Clip" r:id="rId2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7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2" name="Object 1267"/>
              <p:cNvGraphicFramePr>
                <a:graphicFrameLocks noChangeAspect="1"/>
              </p:cNvGraphicFramePr>
              <p:nvPr/>
            </p:nvGraphicFramePr>
            <p:xfrm>
              <a:off x="1569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6" name="Clip" r:id="rId226" imgW="142555" imgH="142555" progId="MS_ClipArt_Gallery.2">
                      <p:embed/>
                    </p:oleObj>
                  </mc:Choice>
                  <mc:Fallback>
                    <p:oleObj name="Clip" r:id="rId2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3" name="Object 1268"/>
              <p:cNvGraphicFramePr>
                <a:graphicFrameLocks noChangeAspect="1"/>
              </p:cNvGraphicFramePr>
              <p:nvPr/>
            </p:nvGraphicFramePr>
            <p:xfrm>
              <a:off x="1638" y="88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7" name="Clip" r:id="rId227" imgW="142555" imgH="142555" progId="MS_ClipArt_Gallery.2">
                      <p:embed/>
                    </p:oleObj>
                  </mc:Choice>
                  <mc:Fallback>
                    <p:oleObj name="Clip" r:id="rId2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88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4" name="Object 1269"/>
              <p:cNvGraphicFramePr>
                <a:graphicFrameLocks noChangeAspect="1"/>
              </p:cNvGraphicFramePr>
              <p:nvPr/>
            </p:nvGraphicFramePr>
            <p:xfrm>
              <a:off x="1626" y="68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8" name="Clip" r:id="rId228" imgW="142555" imgH="142555" progId="MS_ClipArt_Gallery.2">
                      <p:embed/>
                    </p:oleObj>
                  </mc:Choice>
                  <mc:Fallback>
                    <p:oleObj name="Clip" r:id="rId2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6" y="68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5" name="Object 1270"/>
              <p:cNvGraphicFramePr>
                <a:graphicFrameLocks noChangeAspect="1"/>
              </p:cNvGraphicFramePr>
              <p:nvPr/>
            </p:nvGraphicFramePr>
            <p:xfrm>
              <a:off x="1689" y="77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9" name="Clip" r:id="rId229" imgW="142555" imgH="142555" progId="MS_ClipArt_Gallery.2">
                      <p:embed/>
                    </p:oleObj>
                  </mc:Choice>
                  <mc:Fallback>
                    <p:oleObj name="Clip" r:id="rId2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9" y="77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6" name="Object 1271"/>
              <p:cNvGraphicFramePr>
                <a:graphicFrameLocks noChangeAspect="1"/>
              </p:cNvGraphicFramePr>
              <p:nvPr/>
            </p:nvGraphicFramePr>
            <p:xfrm>
              <a:off x="1673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0" name="Clip" r:id="rId230" imgW="142555" imgH="142555" progId="MS_ClipArt_Gallery.2">
                      <p:embed/>
                    </p:oleObj>
                  </mc:Choice>
                  <mc:Fallback>
                    <p:oleObj name="Clip" r:id="rId2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7" name="Object 1272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1" name="Clip" r:id="rId231" imgW="142555" imgH="142555" progId="MS_ClipArt_Gallery.2">
                      <p:embed/>
                    </p:oleObj>
                  </mc:Choice>
                  <mc:Fallback>
                    <p:oleObj name="Clip" r:id="rId2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" name="Object 1273"/>
              <p:cNvGraphicFramePr>
                <a:graphicFrameLocks noChangeAspect="1"/>
              </p:cNvGraphicFramePr>
              <p:nvPr/>
            </p:nvGraphicFramePr>
            <p:xfrm>
              <a:off x="169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2" name="Clip" r:id="rId232" imgW="142555" imgH="142555" progId="MS_ClipArt_Gallery.2">
                      <p:embed/>
                    </p:oleObj>
                  </mc:Choice>
                  <mc:Fallback>
                    <p:oleObj name="Clip" r:id="rId2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9" name="Object 1274"/>
              <p:cNvGraphicFramePr>
                <a:graphicFrameLocks noChangeAspect="1"/>
              </p:cNvGraphicFramePr>
              <p:nvPr/>
            </p:nvGraphicFramePr>
            <p:xfrm>
              <a:off x="1562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3" name="Clip" r:id="rId233" imgW="142555" imgH="142555" progId="MS_ClipArt_Gallery.2">
                      <p:embed/>
                    </p:oleObj>
                  </mc:Choice>
                  <mc:Fallback>
                    <p:oleObj name="Clip" r:id="rId2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0" name="Object 1275"/>
              <p:cNvGraphicFramePr>
                <a:graphicFrameLocks noChangeAspect="1"/>
              </p:cNvGraphicFramePr>
              <p:nvPr/>
            </p:nvGraphicFramePr>
            <p:xfrm>
              <a:off x="1615" y="9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4" name="Clip" r:id="rId234" imgW="142555" imgH="142555" progId="MS_ClipArt_Gallery.2">
                      <p:embed/>
                    </p:oleObj>
                  </mc:Choice>
                  <mc:Fallback>
                    <p:oleObj name="Clip" r:id="rId2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9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" name="Object 1276"/>
              <p:cNvGraphicFramePr>
                <a:graphicFrameLocks noChangeAspect="1"/>
              </p:cNvGraphicFramePr>
              <p:nvPr/>
            </p:nvGraphicFramePr>
            <p:xfrm>
              <a:off x="167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5" name="Clip" r:id="rId235" imgW="142555" imgH="142555" progId="MS_ClipArt_Gallery.2">
                      <p:embed/>
                    </p:oleObj>
                  </mc:Choice>
                  <mc:Fallback>
                    <p:oleObj name="Clip" r:id="rId2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" name="Object 1277"/>
              <p:cNvGraphicFramePr>
                <a:graphicFrameLocks noChangeAspect="1"/>
              </p:cNvGraphicFramePr>
              <p:nvPr/>
            </p:nvGraphicFramePr>
            <p:xfrm>
              <a:off x="1644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6" name="Clip" r:id="rId236" imgW="142555" imgH="142555" progId="MS_ClipArt_Gallery.2">
                      <p:embed/>
                    </p:oleObj>
                  </mc:Choice>
                  <mc:Fallback>
                    <p:oleObj name="Clip" r:id="rId2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" name="Object 1278"/>
              <p:cNvGraphicFramePr>
                <a:graphicFrameLocks noChangeAspect="1"/>
              </p:cNvGraphicFramePr>
              <p:nvPr/>
            </p:nvGraphicFramePr>
            <p:xfrm>
              <a:off x="1589" y="69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7" name="Clip" r:id="rId237" imgW="142555" imgH="142555" progId="MS_ClipArt_Gallery.2">
                      <p:embed/>
                    </p:oleObj>
                  </mc:Choice>
                  <mc:Fallback>
                    <p:oleObj name="Clip" r:id="rId2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69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4" name="Object 1279"/>
              <p:cNvGraphicFramePr>
                <a:graphicFrameLocks noChangeAspect="1"/>
              </p:cNvGraphicFramePr>
              <p:nvPr/>
            </p:nvGraphicFramePr>
            <p:xfrm>
              <a:off x="1399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8" name="Clip" r:id="rId238" imgW="142555" imgH="142555" progId="MS_ClipArt_Gallery.2">
                      <p:embed/>
                    </p:oleObj>
                  </mc:Choice>
                  <mc:Fallback>
                    <p:oleObj name="Clip" r:id="rId2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5" name="Object 1280"/>
              <p:cNvGraphicFramePr>
                <a:graphicFrameLocks noChangeAspect="1"/>
              </p:cNvGraphicFramePr>
              <p:nvPr/>
            </p:nvGraphicFramePr>
            <p:xfrm>
              <a:off x="157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9" name="Clip" r:id="rId239" imgW="142555" imgH="142555" progId="MS_ClipArt_Gallery.2">
                      <p:embed/>
                    </p:oleObj>
                  </mc:Choice>
                  <mc:Fallback>
                    <p:oleObj name="Clip" r:id="rId2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6" name="Object 1281"/>
              <p:cNvGraphicFramePr>
                <a:graphicFrameLocks noChangeAspect="1"/>
              </p:cNvGraphicFramePr>
              <p:nvPr/>
            </p:nvGraphicFramePr>
            <p:xfrm>
              <a:off x="1515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0" name="Clip" r:id="rId240" imgW="142555" imgH="142555" progId="MS_ClipArt_Gallery.2">
                      <p:embed/>
                    </p:oleObj>
                  </mc:Choice>
                  <mc:Fallback>
                    <p:oleObj name="Clip" r:id="rId2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7" name="Object 1282"/>
              <p:cNvGraphicFramePr>
                <a:graphicFrameLocks noChangeAspect="1"/>
              </p:cNvGraphicFramePr>
              <p:nvPr/>
            </p:nvGraphicFramePr>
            <p:xfrm>
              <a:off x="1673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1" name="Clip" r:id="rId241" imgW="142555" imgH="142555" progId="MS_ClipArt_Gallery.2">
                      <p:embed/>
                    </p:oleObj>
                  </mc:Choice>
                  <mc:Fallback>
                    <p:oleObj name="Clip" r:id="rId2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8" name="Object 1283"/>
              <p:cNvGraphicFramePr>
                <a:graphicFrameLocks noChangeAspect="1"/>
              </p:cNvGraphicFramePr>
              <p:nvPr/>
            </p:nvGraphicFramePr>
            <p:xfrm>
              <a:off x="1675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2" name="Clip" r:id="rId242" imgW="142555" imgH="142555" progId="MS_ClipArt_Gallery.2">
                      <p:embed/>
                    </p:oleObj>
                  </mc:Choice>
                  <mc:Fallback>
                    <p:oleObj name="Clip" r:id="rId2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5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9" name="Object 1284"/>
              <p:cNvGraphicFramePr>
                <a:graphicFrameLocks noChangeAspect="1"/>
              </p:cNvGraphicFramePr>
              <p:nvPr/>
            </p:nvGraphicFramePr>
            <p:xfrm>
              <a:off x="1611" y="8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3" name="Clip" r:id="rId243" imgW="142555" imgH="142555" progId="MS_ClipArt_Gallery.2">
                      <p:embed/>
                    </p:oleObj>
                  </mc:Choice>
                  <mc:Fallback>
                    <p:oleObj name="Clip" r:id="rId2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0" name="Object 1285"/>
              <p:cNvGraphicFramePr>
                <a:graphicFrameLocks noChangeAspect="1"/>
              </p:cNvGraphicFramePr>
              <p:nvPr/>
            </p:nvGraphicFramePr>
            <p:xfrm>
              <a:off x="159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4" name="Clip" r:id="rId244" imgW="142555" imgH="142555" progId="MS_ClipArt_Gallery.2">
                      <p:embed/>
                    </p:oleObj>
                  </mc:Choice>
                  <mc:Fallback>
                    <p:oleObj name="Clip" r:id="rId2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1" name="Object 1286"/>
              <p:cNvGraphicFramePr>
                <a:graphicFrameLocks noChangeAspect="1"/>
              </p:cNvGraphicFramePr>
              <p:nvPr/>
            </p:nvGraphicFramePr>
            <p:xfrm>
              <a:off x="158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5" name="Clip" r:id="rId245" imgW="142555" imgH="142555" progId="MS_ClipArt_Gallery.2">
                      <p:embed/>
                    </p:oleObj>
                  </mc:Choice>
                  <mc:Fallback>
                    <p:oleObj name="Clip" r:id="rId2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2" name="Object 1287"/>
              <p:cNvGraphicFramePr>
                <a:graphicFrameLocks noChangeAspect="1"/>
              </p:cNvGraphicFramePr>
              <p:nvPr/>
            </p:nvGraphicFramePr>
            <p:xfrm>
              <a:off x="1451" y="7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6" name="Clip" r:id="rId246" imgW="142555" imgH="142555" progId="MS_ClipArt_Gallery.2">
                      <p:embed/>
                    </p:oleObj>
                  </mc:Choice>
                  <mc:Fallback>
                    <p:oleObj name="Clip" r:id="rId2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3" name="Object 1288"/>
              <p:cNvGraphicFramePr>
                <a:graphicFrameLocks noChangeAspect="1"/>
              </p:cNvGraphicFramePr>
              <p:nvPr/>
            </p:nvGraphicFramePr>
            <p:xfrm>
              <a:off x="14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7" name="Clip" r:id="rId247" imgW="142555" imgH="142555" progId="MS_ClipArt_Gallery.2">
                      <p:embed/>
                    </p:oleObj>
                  </mc:Choice>
                  <mc:Fallback>
                    <p:oleObj name="Clip" r:id="rId2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4" name="Object 1289"/>
              <p:cNvGraphicFramePr>
                <a:graphicFrameLocks noChangeAspect="1"/>
              </p:cNvGraphicFramePr>
              <p:nvPr/>
            </p:nvGraphicFramePr>
            <p:xfrm>
              <a:off x="1495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8" name="Clip" r:id="rId248" imgW="142555" imgH="142555" progId="MS_ClipArt_Gallery.2">
                      <p:embed/>
                    </p:oleObj>
                  </mc:Choice>
                  <mc:Fallback>
                    <p:oleObj name="Clip" r:id="rId2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5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5" name="Object 1290"/>
              <p:cNvGraphicFramePr>
                <a:graphicFrameLocks noChangeAspect="1"/>
              </p:cNvGraphicFramePr>
              <p:nvPr/>
            </p:nvGraphicFramePr>
            <p:xfrm>
              <a:off x="1491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9" name="Clip" r:id="rId249" imgW="142555" imgH="142555" progId="MS_ClipArt_Gallery.2">
                      <p:embed/>
                    </p:oleObj>
                  </mc:Choice>
                  <mc:Fallback>
                    <p:oleObj name="Clip" r:id="rId2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1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6" name="Object 1291"/>
              <p:cNvGraphicFramePr>
                <a:graphicFrameLocks noChangeAspect="1"/>
              </p:cNvGraphicFramePr>
              <p:nvPr/>
            </p:nvGraphicFramePr>
            <p:xfrm>
              <a:off x="1553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0" name="Clip" r:id="rId250" imgW="142555" imgH="142555" progId="MS_ClipArt_Gallery.2">
                      <p:embed/>
                    </p:oleObj>
                  </mc:Choice>
                  <mc:Fallback>
                    <p:oleObj name="Clip" r:id="rId2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" name="Object 1292"/>
              <p:cNvGraphicFramePr>
                <a:graphicFrameLocks noChangeAspect="1"/>
              </p:cNvGraphicFramePr>
              <p:nvPr/>
            </p:nvGraphicFramePr>
            <p:xfrm>
              <a:off x="156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1" name="Clip" r:id="rId251" imgW="142555" imgH="142555" progId="MS_ClipArt_Gallery.2">
                      <p:embed/>
                    </p:oleObj>
                  </mc:Choice>
                  <mc:Fallback>
                    <p:oleObj name="Clip" r:id="rId2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8" name="Object 129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2" name="Clip" r:id="rId252" imgW="142555" imgH="142555" progId="MS_ClipArt_Gallery.2">
                      <p:embed/>
                    </p:oleObj>
                  </mc:Choice>
                  <mc:Fallback>
                    <p:oleObj name="Clip" r:id="rId2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9" name="Object 1294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3" name="Clip" r:id="rId253" imgW="142555" imgH="142555" progId="MS_ClipArt_Gallery.2">
                      <p:embed/>
                    </p:oleObj>
                  </mc:Choice>
                  <mc:Fallback>
                    <p:oleObj name="Clip" r:id="rId2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0" name="Object 129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4" name="Clip" r:id="rId254" imgW="142555" imgH="142555" progId="MS_ClipArt_Gallery.2">
                      <p:embed/>
                    </p:oleObj>
                  </mc:Choice>
                  <mc:Fallback>
                    <p:oleObj name="Clip" r:id="rId2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1" name="Object 1296"/>
              <p:cNvGraphicFramePr>
                <a:graphicFrameLocks noChangeAspect="1"/>
              </p:cNvGraphicFramePr>
              <p:nvPr/>
            </p:nvGraphicFramePr>
            <p:xfrm>
              <a:off x="1520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5" name="Clip" r:id="rId255" imgW="142555" imgH="142555" progId="MS_ClipArt_Gallery.2">
                      <p:embed/>
                    </p:oleObj>
                  </mc:Choice>
                  <mc:Fallback>
                    <p:oleObj name="Clip" r:id="rId2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0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2" name="Object 1297"/>
              <p:cNvGraphicFramePr>
                <a:graphicFrameLocks noChangeAspect="1"/>
              </p:cNvGraphicFramePr>
              <p:nvPr/>
            </p:nvGraphicFramePr>
            <p:xfrm>
              <a:off x="1466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6" name="Clip" r:id="rId256" imgW="142555" imgH="142555" progId="MS_ClipArt_Gallery.2">
                      <p:embed/>
                    </p:oleObj>
                  </mc:Choice>
                  <mc:Fallback>
                    <p:oleObj name="Clip" r:id="rId2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3" name="Object 1298"/>
              <p:cNvGraphicFramePr>
                <a:graphicFrameLocks noChangeAspect="1"/>
              </p:cNvGraphicFramePr>
              <p:nvPr/>
            </p:nvGraphicFramePr>
            <p:xfrm>
              <a:off x="1567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7" name="Clip" r:id="rId257" imgW="142555" imgH="142555" progId="MS_ClipArt_Gallery.2">
                      <p:embed/>
                    </p:oleObj>
                  </mc:Choice>
                  <mc:Fallback>
                    <p:oleObj name="Clip" r:id="rId2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4" name="Object 1299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8" name="Clip" r:id="rId258" imgW="142555" imgH="142555" progId="MS_ClipArt_Gallery.2">
                      <p:embed/>
                    </p:oleObj>
                  </mc:Choice>
                  <mc:Fallback>
                    <p:oleObj name="Clip" r:id="rId2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5" name="Object 1300"/>
              <p:cNvGraphicFramePr>
                <a:graphicFrameLocks noChangeAspect="1"/>
              </p:cNvGraphicFramePr>
              <p:nvPr/>
            </p:nvGraphicFramePr>
            <p:xfrm>
              <a:off x="1440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9" name="Clip" r:id="rId259" imgW="142555" imgH="142555" progId="MS_ClipArt_Gallery.2">
                      <p:embed/>
                    </p:oleObj>
                  </mc:Choice>
                  <mc:Fallback>
                    <p:oleObj name="Clip" r:id="rId2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6" name="Object 1301"/>
              <p:cNvGraphicFramePr>
                <a:graphicFrameLocks noChangeAspect="1"/>
              </p:cNvGraphicFramePr>
              <p:nvPr/>
            </p:nvGraphicFramePr>
            <p:xfrm>
              <a:off x="1549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0" name="Clip" r:id="rId260" imgW="142555" imgH="142555" progId="MS_ClipArt_Gallery.2">
                      <p:embed/>
                    </p:oleObj>
                  </mc:Choice>
                  <mc:Fallback>
                    <p:oleObj name="Clip" r:id="rId2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7" name="Object 1302"/>
              <p:cNvGraphicFramePr>
                <a:graphicFrameLocks noChangeAspect="1"/>
              </p:cNvGraphicFramePr>
              <p:nvPr/>
            </p:nvGraphicFramePr>
            <p:xfrm>
              <a:off x="1449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1" name="Clip" r:id="rId261" imgW="142555" imgH="142555" progId="MS_ClipArt_Gallery.2">
                      <p:embed/>
                    </p:oleObj>
                  </mc:Choice>
                  <mc:Fallback>
                    <p:oleObj name="Clip" r:id="rId2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" name="Object 1303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2" name="Clip" r:id="rId262" imgW="142555" imgH="142555" progId="MS_ClipArt_Gallery.2">
                      <p:embed/>
                    </p:oleObj>
                  </mc:Choice>
                  <mc:Fallback>
                    <p:oleObj name="Clip" r:id="rId2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9" name="Object 1304"/>
              <p:cNvGraphicFramePr>
                <a:graphicFrameLocks noChangeAspect="1"/>
              </p:cNvGraphicFramePr>
              <p:nvPr/>
            </p:nvGraphicFramePr>
            <p:xfrm>
              <a:off x="1567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3" name="Clip" r:id="rId263" imgW="142555" imgH="142555" progId="MS_ClipArt_Gallery.2">
                      <p:embed/>
                    </p:oleObj>
                  </mc:Choice>
                  <mc:Fallback>
                    <p:oleObj name="Clip" r:id="rId2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0" name="Object 1305"/>
              <p:cNvGraphicFramePr>
                <a:graphicFrameLocks noChangeAspect="1"/>
              </p:cNvGraphicFramePr>
              <p:nvPr/>
            </p:nvGraphicFramePr>
            <p:xfrm>
              <a:off x="15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4" name="Clip" r:id="rId264" imgW="142555" imgH="142555" progId="MS_ClipArt_Gallery.2">
                      <p:embed/>
                    </p:oleObj>
                  </mc:Choice>
                  <mc:Fallback>
                    <p:oleObj name="Clip" r:id="rId2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1" name="Object 1306"/>
              <p:cNvGraphicFramePr>
                <a:graphicFrameLocks noChangeAspect="1"/>
              </p:cNvGraphicFramePr>
              <p:nvPr/>
            </p:nvGraphicFramePr>
            <p:xfrm>
              <a:off x="1449" y="6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5" name="Clip" r:id="rId265" imgW="142555" imgH="142555" progId="MS_ClipArt_Gallery.2">
                      <p:embed/>
                    </p:oleObj>
                  </mc:Choice>
                  <mc:Fallback>
                    <p:oleObj name="Clip" r:id="rId2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2" name="Object 1307"/>
              <p:cNvGraphicFramePr>
                <a:graphicFrameLocks noChangeAspect="1"/>
              </p:cNvGraphicFramePr>
              <p:nvPr/>
            </p:nvGraphicFramePr>
            <p:xfrm>
              <a:off x="1466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6" name="Clip" r:id="rId266" imgW="142555" imgH="142555" progId="MS_ClipArt_Gallery.2">
                      <p:embed/>
                    </p:oleObj>
                  </mc:Choice>
                  <mc:Fallback>
                    <p:oleObj name="Clip" r:id="rId2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3" name="Object 1308"/>
              <p:cNvGraphicFramePr>
                <a:graphicFrameLocks noChangeAspect="1"/>
              </p:cNvGraphicFramePr>
              <p:nvPr/>
            </p:nvGraphicFramePr>
            <p:xfrm>
              <a:off x="1451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7" name="Clip" r:id="rId267" imgW="142555" imgH="142555" progId="MS_ClipArt_Gallery.2">
                      <p:embed/>
                    </p:oleObj>
                  </mc:Choice>
                  <mc:Fallback>
                    <p:oleObj name="Clip" r:id="rId2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4" name="Object 1309"/>
              <p:cNvGraphicFramePr>
                <a:graphicFrameLocks noChangeAspect="1"/>
              </p:cNvGraphicFramePr>
              <p:nvPr/>
            </p:nvGraphicFramePr>
            <p:xfrm>
              <a:off x="1480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8" name="Clip" r:id="rId268" imgW="142555" imgH="142555" progId="MS_ClipArt_Gallery.2">
                      <p:embed/>
                    </p:oleObj>
                  </mc:Choice>
                  <mc:Fallback>
                    <p:oleObj name="Clip" r:id="rId2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5" name="Object 1310"/>
              <p:cNvGraphicFramePr>
                <a:graphicFrameLocks noChangeAspect="1"/>
              </p:cNvGraphicFramePr>
              <p:nvPr/>
            </p:nvGraphicFramePr>
            <p:xfrm>
              <a:off x="1478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9" name="Clip" r:id="rId269" imgW="142555" imgH="142555" progId="MS_ClipArt_Gallery.2">
                      <p:embed/>
                    </p:oleObj>
                  </mc:Choice>
                  <mc:Fallback>
                    <p:oleObj name="Clip" r:id="rId2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6" name="Object 1311"/>
              <p:cNvGraphicFramePr>
                <a:graphicFrameLocks noChangeAspect="1"/>
              </p:cNvGraphicFramePr>
              <p:nvPr/>
            </p:nvGraphicFramePr>
            <p:xfrm>
              <a:off x="1567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0" name="Clip" r:id="rId270" imgW="142555" imgH="142555" progId="MS_ClipArt_Gallery.2">
                      <p:embed/>
                    </p:oleObj>
                  </mc:Choice>
                  <mc:Fallback>
                    <p:oleObj name="Clip" r:id="rId2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7" name="Object 1312"/>
              <p:cNvGraphicFramePr>
                <a:graphicFrameLocks noChangeAspect="1"/>
              </p:cNvGraphicFramePr>
              <p:nvPr/>
            </p:nvGraphicFramePr>
            <p:xfrm>
              <a:off x="1480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1" name="Clip" r:id="rId271" imgW="142555" imgH="142555" progId="MS_ClipArt_Gallery.2">
                      <p:embed/>
                    </p:oleObj>
                  </mc:Choice>
                  <mc:Fallback>
                    <p:oleObj name="Clip" r:id="rId2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8" name="Object 1313"/>
              <p:cNvGraphicFramePr>
                <a:graphicFrameLocks noChangeAspect="1"/>
              </p:cNvGraphicFramePr>
              <p:nvPr/>
            </p:nvGraphicFramePr>
            <p:xfrm>
              <a:off x="1507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2" name="Clip" r:id="rId272" imgW="142555" imgH="142555" progId="MS_ClipArt_Gallery.2">
                      <p:embed/>
                    </p:oleObj>
                  </mc:Choice>
                  <mc:Fallback>
                    <p:oleObj name="Clip" r:id="rId2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9" name="Object 1314"/>
              <p:cNvGraphicFramePr>
                <a:graphicFrameLocks noChangeAspect="1"/>
              </p:cNvGraphicFramePr>
              <p:nvPr/>
            </p:nvGraphicFramePr>
            <p:xfrm>
              <a:off x="1538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3" name="Clip" r:id="rId273" imgW="142555" imgH="142555" progId="MS_ClipArt_Gallery.2">
                      <p:embed/>
                    </p:oleObj>
                  </mc:Choice>
                  <mc:Fallback>
                    <p:oleObj name="Clip" r:id="rId2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0" name="Object 131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4" name="Clip" r:id="rId274" imgW="142555" imgH="142555" progId="MS_ClipArt_Gallery.2">
                      <p:embed/>
                    </p:oleObj>
                  </mc:Choice>
                  <mc:Fallback>
                    <p:oleObj name="Clip" r:id="rId2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1" name="Object 1316"/>
              <p:cNvGraphicFramePr>
                <a:graphicFrameLocks noChangeAspect="1"/>
              </p:cNvGraphicFramePr>
              <p:nvPr/>
            </p:nvGraphicFramePr>
            <p:xfrm>
              <a:off x="1536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5" name="Clip" r:id="rId275" imgW="142555" imgH="142555" progId="MS_ClipArt_Gallery.2">
                      <p:embed/>
                    </p:oleObj>
                  </mc:Choice>
                  <mc:Fallback>
                    <p:oleObj name="Clip" r:id="rId2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2" name="Object 1317"/>
              <p:cNvGraphicFramePr>
                <a:graphicFrameLocks noChangeAspect="1"/>
              </p:cNvGraphicFramePr>
              <p:nvPr/>
            </p:nvGraphicFramePr>
            <p:xfrm>
              <a:off x="1451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6" name="Clip" r:id="rId276" imgW="142555" imgH="142555" progId="MS_ClipArt_Gallery.2">
                      <p:embed/>
                    </p:oleObj>
                  </mc:Choice>
                  <mc:Fallback>
                    <p:oleObj name="Clip" r:id="rId2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3" name="Object 1318"/>
              <p:cNvGraphicFramePr>
                <a:graphicFrameLocks noChangeAspect="1"/>
              </p:cNvGraphicFramePr>
              <p:nvPr/>
            </p:nvGraphicFramePr>
            <p:xfrm>
              <a:off x="148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7" name="Clip" r:id="rId277" imgW="142555" imgH="142555" progId="MS_ClipArt_Gallery.2">
                      <p:embed/>
                    </p:oleObj>
                  </mc:Choice>
                  <mc:Fallback>
                    <p:oleObj name="Clip" r:id="rId2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4" name="Object 1319"/>
              <p:cNvGraphicFramePr>
                <a:graphicFrameLocks noChangeAspect="1"/>
              </p:cNvGraphicFramePr>
              <p:nvPr/>
            </p:nvGraphicFramePr>
            <p:xfrm>
              <a:off x="1538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8" name="Clip" r:id="rId278" imgW="142555" imgH="142555" progId="MS_ClipArt_Gallery.2">
                      <p:embed/>
                    </p:oleObj>
                  </mc:Choice>
                  <mc:Fallback>
                    <p:oleObj name="Clip" r:id="rId2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5" name="Object 1320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9" name="Clip" r:id="rId279" imgW="142555" imgH="142555" progId="MS_ClipArt_Gallery.2">
                      <p:embed/>
                    </p:oleObj>
                  </mc:Choice>
                  <mc:Fallback>
                    <p:oleObj name="Clip" r:id="rId2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6" name="Object 1321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0" name="Clip" r:id="rId280" imgW="142555" imgH="142555" progId="MS_ClipArt_Gallery.2">
                      <p:embed/>
                    </p:oleObj>
                  </mc:Choice>
                  <mc:Fallback>
                    <p:oleObj name="Clip" r:id="rId2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7" name="Object 1322"/>
              <p:cNvGraphicFramePr>
                <a:graphicFrameLocks noChangeAspect="1"/>
              </p:cNvGraphicFramePr>
              <p:nvPr/>
            </p:nvGraphicFramePr>
            <p:xfrm>
              <a:off x="1555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1" name="Clip" r:id="rId281" imgW="142555" imgH="142555" progId="MS_ClipArt_Gallery.2">
                      <p:embed/>
                    </p:oleObj>
                  </mc:Choice>
                  <mc:Fallback>
                    <p:oleObj name="Clip" r:id="rId2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8" name="Object 132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2" name="Clip" r:id="rId282" imgW="142555" imgH="142555" progId="MS_ClipArt_Gallery.2">
                      <p:embed/>
                    </p:oleObj>
                  </mc:Choice>
                  <mc:Fallback>
                    <p:oleObj name="Clip" r:id="rId2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9" name="Object 1324"/>
              <p:cNvGraphicFramePr>
                <a:graphicFrameLocks noChangeAspect="1"/>
              </p:cNvGraphicFramePr>
              <p:nvPr/>
            </p:nvGraphicFramePr>
            <p:xfrm>
              <a:off x="1507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3" name="Clip" r:id="rId283" imgW="142555" imgH="142555" progId="MS_ClipArt_Gallery.2">
                      <p:embed/>
                    </p:oleObj>
                  </mc:Choice>
                  <mc:Fallback>
                    <p:oleObj name="Clip" r:id="rId2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0" name="Object 1325"/>
              <p:cNvGraphicFramePr>
                <a:graphicFrameLocks noChangeAspect="1"/>
              </p:cNvGraphicFramePr>
              <p:nvPr/>
            </p:nvGraphicFramePr>
            <p:xfrm>
              <a:off x="1480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4" name="Clip" r:id="rId284" imgW="142555" imgH="142555" progId="MS_ClipArt_Gallery.2">
                      <p:embed/>
                    </p:oleObj>
                  </mc:Choice>
                  <mc:Fallback>
                    <p:oleObj name="Clip" r:id="rId2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1" name="Object 1326"/>
              <p:cNvGraphicFramePr>
                <a:graphicFrameLocks noChangeAspect="1"/>
              </p:cNvGraphicFramePr>
              <p:nvPr/>
            </p:nvGraphicFramePr>
            <p:xfrm>
              <a:off x="1538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5" name="Clip" r:id="rId285" imgW="142555" imgH="142555" progId="MS_ClipArt_Gallery.2">
                      <p:embed/>
                    </p:oleObj>
                  </mc:Choice>
                  <mc:Fallback>
                    <p:oleObj name="Clip" r:id="rId2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2" name="Object 1327"/>
              <p:cNvGraphicFramePr>
                <a:graphicFrameLocks noChangeAspect="1"/>
              </p:cNvGraphicFramePr>
              <p:nvPr/>
            </p:nvGraphicFramePr>
            <p:xfrm>
              <a:off x="1553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6" name="Clip" r:id="rId286" imgW="142555" imgH="142555" progId="MS_ClipArt_Gallery.2">
                      <p:embed/>
                    </p:oleObj>
                  </mc:Choice>
                  <mc:Fallback>
                    <p:oleObj name="Clip" r:id="rId2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3" name="Object 1328"/>
              <p:cNvGraphicFramePr>
                <a:graphicFrameLocks noChangeAspect="1"/>
              </p:cNvGraphicFramePr>
              <p:nvPr/>
            </p:nvGraphicFramePr>
            <p:xfrm>
              <a:off x="1413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7" name="Clip" r:id="rId287" imgW="142555" imgH="142555" progId="MS_ClipArt_Gallery.2">
                      <p:embed/>
                    </p:oleObj>
                  </mc:Choice>
                  <mc:Fallback>
                    <p:oleObj name="Clip" r:id="rId2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3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4" name="Object 1329"/>
              <p:cNvGraphicFramePr>
                <a:graphicFrameLocks noChangeAspect="1"/>
              </p:cNvGraphicFramePr>
              <p:nvPr/>
            </p:nvGraphicFramePr>
            <p:xfrm>
              <a:off x="1451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8" name="Clip" r:id="rId288" imgW="142555" imgH="142555" progId="MS_ClipArt_Gallery.2">
                      <p:embed/>
                    </p:oleObj>
                  </mc:Choice>
                  <mc:Fallback>
                    <p:oleObj name="Clip" r:id="rId2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5" name="Object 1330"/>
              <p:cNvGraphicFramePr>
                <a:graphicFrameLocks noChangeAspect="1"/>
              </p:cNvGraphicFramePr>
              <p:nvPr/>
            </p:nvGraphicFramePr>
            <p:xfrm>
              <a:off x="1478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9" name="Clip" r:id="rId289" imgW="142555" imgH="142555" progId="MS_ClipArt_Gallery.2">
                      <p:embed/>
                    </p:oleObj>
                  </mc:Choice>
                  <mc:Fallback>
                    <p:oleObj name="Clip" r:id="rId2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6" name="Object 1331"/>
              <p:cNvGraphicFramePr>
                <a:graphicFrameLocks noChangeAspect="1"/>
              </p:cNvGraphicFramePr>
              <p:nvPr/>
            </p:nvGraphicFramePr>
            <p:xfrm>
              <a:off x="1389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0" name="Clip" r:id="rId290" imgW="142555" imgH="142555" progId="MS_ClipArt_Gallery.2">
                      <p:embed/>
                    </p:oleObj>
                  </mc:Choice>
                  <mc:Fallback>
                    <p:oleObj name="Clip" r:id="rId2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9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7" name="Object 1332"/>
              <p:cNvGraphicFramePr>
                <a:graphicFrameLocks noChangeAspect="1"/>
              </p:cNvGraphicFramePr>
              <p:nvPr/>
            </p:nvGraphicFramePr>
            <p:xfrm>
              <a:off x="1609" y="79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1" name="Clip" r:id="rId291" imgW="142555" imgH="142555" progId="MS_ClipArt_Gallery.2">
                      <p:embed/>
                    </p:oleObj>
                  </mc:Choice>
                  <mc:Fallback>
                    <p:oleObj name="Clip" r:id="rId2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9" y="79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8" name="Object 1333"/>
              <p:cNvGraphicFramePr>
                <a:graphicFrameLocks noChangeAspect="1"/>
              </p:cNvGraphicFramePr>
              <p:nvPr/>
            </p:nvGraphicFramePr>
            <p:xfrm>
              <a:off x="1546" y="6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2" name="Clip" r:id="rId292" imgW="142555" imgH="142555" progId="MS_ClipArt_Gallery.2">
                      <p:embed/>
                    </p:oleObj>
                  </mc:Choice>
                  <mc:Fallback>
                    <p:oleObj name="Clip" r:id="rId2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6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9" name="Object 1334"/>
              <p:cNvGraphicFramePr>
                <a:graphicFrameLocks noChangeAspect="1"/>
              </p:cNvGraphicFramePr>
              <p:nvPr/>
            </p:nvGraphicFramePr>
            <p:xfrm>
              <a:off x="1604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3" name="Clip" r:id="rId293" imgW="142555" imgH="142555" progId="MS_ClipArt_Gallery.2">
                      <p:embed/>
                    </p:oleObj>
                  </mc:Choice>
                  <mc:Fallback>
                    <p:oleObj name="Clip" r:id="rId2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4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0" name="Object 1335"/>
              <p:cNvGraphicFramePr>
                <a:graphicFrameLocks noChangeAspect="1"/>
              </p:cNvGraphicFramePr>
              <p:nvPr/>
            </p:nvGraphicFramePr>
            <p:xfrm>
              <a:off x="1527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4" name="Clip" r:id="rId294" imgW="142555" imgH="142555" progId="MS_ClipArt_Gallery.2">
                      <p:embed/>
                    </p:oleObj>
                  </mc:Choice>
                  <mc:Fallback>
                    <p:oleObj name="Clip" r:id="rId2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1" name="Object 1336"/>
              <p:cNvGraphicFramePr>
                <a:graphicFrameLocks noChangeAspect="1"/>
              </p:cNvGraphicFramePr>
              <p:nvPr/>
            </p:nvGraphicFramePr>
            <p:xfrm>
              <a:off x="1524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5" name="Clip" r:id="rId295" imgW="142555" imgH="142555" progId="MS_ClipArt_Gallery.2">
                      <p:embed/>
                    </p:oleObj>
                  </mc:Choice>
                  <mc:Fallback>
                    <p:oleObj name="Clip" r:id="rId2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2" name="Object 1337"/>
              <p:cNvGraphicFramePr>
                <a:graphicFrameLocks noChangeAspect="1"/>
              </p:cNvGraphicFramePr>
              <p:nvPr/>
            </p:nvGraphicFramePr>
            <p:xfrm>
              <a:off x="1502" y="7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6" name="Clip" r:id="rId296" imgW="142555" imgH="142555" progId="MS_ClipArt_Gallery.2">
                      <p:embed/>
                    </p:oleObj>
                  </mc:Choice>
                  <mc:Fallback>
                    <p:oleObj name="Clip" r:id="rId2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2" y="7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3" name="Object 1338"/>
              <p:cNvGraphicFramePr>
                <a:graphicFrameLocks noChangeAspect="1"/>
              </p:cNvGraphicFramePr>
              <p:nvPr/>
            </p:nvGraphicFramePr>
            <p:xfrm>
              <a:off x="1508" y="74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7" name="Clip" r:id="rId297" imgW="142555" imgH="142555" progId="MS_ClipArt_Gallery.2">
                      <p:embed/>
                    </p:oleObj>
                  </mc:Choice>
                  <mc:Fallback>
                    <p:oleObj name="Clip" r:id="rId2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4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4" name="Object 1339"/>
              <p:cNvGraphicFramePr>
                <a:graphicFrameLocks noChangeAspect="1"/>
              </p:cNvGraphicFramePr>
              <p:nvPr/>
            </p:nvGraphicFramePr>
            <p:xfrm>
              <a:off x="1595" y="76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8" name="Clip" r:id="rId298" imgW="142555" imgH="142555" progId="MS_ClipArt_Gallery.2">
                      <p:embed/>
                    </p:oleObj>
                  </mc:Choice>
                  <mc:Fallback>
                    <p:oleObj name="Clip" r:id="rId2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76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5" name="Object 1340"/>
              <p:cNvGraphicFramePr>
                <a:graphicFrameLocks noChangeAspect="1"/>
              </p:cNvGraphicFramePr>
              <p:nvPr/>
            </p:nvGraphicFramePr>
            <p:xfrm>
              <a:off x="1426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9" name="Clip" r:id="rId299" imgW="142555" imgH="142555" progId="MS_ClipArt_Gallery.2">
                      <p:embed/>
                    </p:oleObj>
                  </mc:Choice>
                  <mc:Fallback>
                    <p:oleObj name="Clip" r:id="rId2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6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6" name="Object 1341"/>
              <p:cNvGraphicFramePr>
                <a:graphicFrameLocks noChangeAspect="1"/>
              </p:cNvGraphicFramePr>
              <p:nvPr/>
            </p:nvGraphicFramePr>
            <p:xfrm>
              <a:off x="1478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0" name="Clip" r:id="rId300" imgW="142555" imgH="142555" progId="MS_ClipArt_Gallery.2">
                      <p:embed/>
                    </p:oleObj>
                  </mc:Choice>
                  <mc:Fallback>
                    <p:oleObj name="Clip" r:id="rId3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7" name="Object 1342"/>
              <p:cNvGraphicFramePr>
                <a:graphicFrameLocks noChangeAspect="1"/>
              </p:cNvGraphicFramePr>
              <p:nvPr/>
            </p:nvGraphicFramePr>
            <p:xfrm>
              <a:off x="1644" y="6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1" name="Clip" r:id="rId301" imgW="142555" imgH="142555" progId="MS_ClipArt_Gallery.2">
                      <p:embed/>
                    </p:oleObj>
                  </mc:Choice>
                  <mc:Fallback>
                    <p:oleObj name="Clip" r:id="rId3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6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8" name="Object 1343"/>
              <p:cNvGraphicFramePr>
                <a:graphicFrameLocks noChangeAspect="1"/>
              </p:cNvGraphicFramePr>
              <p:nvPr/>
            </p:nvGraphicFramePr>
            <p:xfrm>
              <a:off x="1515" y="62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2" name="Clip" r:id="rId302" imgW="142555" imgH="142555" progId="MS_ClipArt_Gallery.2">
                      <p:embed/>
                    </p:oleObj>
                  </mc:Choice>
                  <mc:Fallback>
                    <p:oleObj name="Clip" r:id="rId3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62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" name="Object 1344"/>
              <p:cNvGraphicFramePr>
                <a:graphicFrameLocks noChangeAspect="1"/>
              </p:cNvGraphicFramePr>
              <p:nvPr/>
            </p:nvGraphicFramePr>
            <p:xfrm>
              <a:off x="1602" y="64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3" name="Clip" r:id="rId303" imgW="142555" imgH="142555" progId="MS_ClipArt_Gallery.2">
                      <p:embed/>
                    </p:oleObj>
                  </mc:Choice>
                  <mc:Fallback>
                    <p:oleObj name="Clip" r:id="rId3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64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0" name="Object 1345"/>
              <p:cNvGraphicFramePr>
                <a:graphicFrameLocks noChangeAspect="1"/>
              </p:cNvGraphicFramePr>
              <p:nvPr/>
            </p:nvGraphicFramePr>
            <p:xfrm>
              <a:off x="158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4" name="Clip" r:id="rId304" imgW="142555" imgH="142555" progId="MS_ClipArt_Gallery.2">
                      <p:embed/>
                    </p:oleObj>
                  </mc:Choice>
                  <mc:Fallback>
                    <p:oleObj name="Clip" r:id="rId3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1" name="Object 1346"/>
              <p:cNvGraphicFramePr>
                <a:graphicFrameLocks noChangeAspect="1"/>
              </p:cNvGraphicFramePr>
              <p:nvPr/>
            </p:nvGraphicFramePr>
            <p:xfrm>
              <a:off x="1571" y="66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5" name="Clip" r:id="rId305" imgW="142555" imgH="142555" progId="MS_ClipArt_Gallery.2">
                      <p:embed/>
                    </p:oleObj>
                  </mc:Choice>
                  <mc:Fallback>
                    <p:oleObj name="Clip" r:id="rId3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6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2" name="Object 1347"/>
              <p:cNvGraphicFramePr>
                <a:graphicFrameLocks noChangeAspect="1"/>
              </p:cNvGraphicFramePr>
              <p:nvPr/>
            </p:nvGraphicFramePr>
            <p:xfrm>
              <a:off x="1607" y="74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6" name="Clip" r:id="rId306" imgW="142555" imgH="142555" progId="MS_ClipArt_Gallery.2">
                      <p:embed/>
                    </p:oleObj>
                  </mc:Choice>
                  <mc:Fallback>
                    <p:oleObj name="Clip" r:id="rId3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7" y="74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3" name="Object 1348"/>
              <p:cNvGraphicFramePr>
                <a:graphicFrameLocks noChangeAspect="1"/>
              </p:cNvGraphicFramePr>
              <p:nvPr/>
            </p:nvGraphicFramePr>
            <p:xfrm>
              <a:off x="151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7" name="Clip" r:id="rId307" imgW="142555" imgH="142555" progId="MS_ClipArt_Gallery.2">
                      <p:embed/>
                    </p:oleObj>
                  </mc:Choice>
                  <mc:Fallback>
                    <p:oleObj name="Clip" r:id="rId3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4" name="Object 1349"/>
              <p:cNvGraphicFramePr>
                <a:graphicFrameLocks noChangeAspect="1"/>
              </p:cNvGraphicFramePr>
              <p:nvPr/>
            </p:nvGraphicFramePr>
            <p:xfrm>
              <a:off x="1586" y="8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8" name="Clip" r:id="rId308" imgW="142555" imgH="142555" progId="MS_ClipArt_Gallery.2">
                      <p:embed/>
                    </p:oleObj>
                  </mc:Choice>
                  <mc:Fallback>
                    <p:oleObj name="Clip" r:id="rId3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8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5" name="Object 1350"/>
              <p:cNvGraphicFramePr>
                <a:graphicFrameLocks noChangeAspect="1"/>
              </p:cNvGraphicFramePr>
              <p:nvPr/>
            </p:nvGraphicFramePr>
            <p:xfrm>
              <a:off x="1466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9" name="Clip" r:id="rId309" imgW="142555" imgH="142555" progId="MS_ClipArt_Gallery.2">
                      <p:embed/>
                    </p:oleObj>
                  </mc:Choice>
                  <mc:Fallback>
                    <p:oleObj name="Clip" r:id="rId3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6" name="Object 1351"/>
              <p:cNvGraphicFramePr>
                <a:graphicFrameLocks noChangeAspect="1"/>
              </p:cNvGraphicFramePr>
              <p:nvPr/>
            </p:nvGraphicFramePr>
            <p:xfrm>
              <a:off x="1549" y="6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0" name="Clip" r:id="rId310" imgW="142555" imgH="142555" progId="MS_ClipArt_Gallery.2">
                      <p:embed/>
                    </p:oleObj>
                  </mc:Choice>
                  <mc:Fallback>
                    <p:oleObj name="Clip" r:id="rId3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7" name="Object 1352"/>
              <p:cNvGraphicFramePr>
                <a:graphicFrameLocks noChangeAspect="1"/>
              </p:cNvGraphicFramePr>
              <p:nvPr/>
            </p:nvGraphicFramePr>
            <p:xfrm>
              <a:off x="1451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1" name="Clip" r:id="rId311" imgW="142555" imgH="142555" progId="MS_ClipArt_Gallery.2">
                      <p:embed/>
                    </p:oleObj>
                  </mc:Choice>
                  <mc:Fallback>
                    <p:oleObj name="Clip" r:id="rId3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8" name="Object 1353"/>
              <p:cNvGraphicFramePr>
                <a:graphicFrameLocks noChangeAspect="1"/>
              </p:cNvGraphicFramePr>
              <p:nvPr/>
            </p:nvGraphicFramePr>
            <p:xfrm>
              <a:off x="1602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2" name="Clip" r:id="rId312" imgW="142555" imgH="142555" progId="MS_ClipArt_Gallery.2">
                      <p:embed/>
                    </p:oleObj>
                  </mc:Choice>
                  <mc:Fallback>
                    <p:oleObj name="Clip" r:id="rId3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9" name="Object 1354"/>
              <p:cNvGraphicFramePr>
                <a:graphicFrameLocks noChangeAspect="1"/>
              </p:cNvGraphicFramePr>
              <p:nvPr/>
            </p:nvGraphicFramePr>
            <p:xfrm>
              <a:off x="1480" y="75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3" name="Clip" r:id="rId313" imgW="142555" imgH="142555" progId="MS_ClipArt_Gallery.2">
                      <p:embed/>
                    </p:oleObj>
                  </mc:Choice>
                  <mc:Fallback>
                    <p:oleObj name="Clip" r:id="rId3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5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0" name="Object 1355"/>
              <p:cNvGraphicFramePr>
                <a:graphicFrameLocks noChangeAspect="1"/>
              </p:cNvGraphicFramePr>
              <p:nvPr/>
            </p:nvGraphicFramePr>
            <p:xfrm>
              <a:off x="1424" y="71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4" name="Clip" r:id="rId314" imgW="142555" imgH="142555" progId="MS_ClipArt_Gallery.2">
                      <p:embed/>
                    </p:oleObj>
                  </mc:Choice>
                  <mc:Fallback>
                    <p:oleObj name="Clip" r:id="rId3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1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1" name="Object 1356"/>
              <p:cNvGraphicFramePr>
                <a:graphicFrameLocks noChangeAspect="1"/>
              </p:cNvGraphicFramePr>
              <p:nvPr/>
            </p:nvGraphicFramePr>
            <p:xfrm>
              <a:off x="1606" y="72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5" name="Clip" r:id="rId315" imgW="142555" imgH="142555" progId="MS_ClipArt_Gallery.2">
                      <p:embed/>
                    </p:oleObj>
                  </mc:Choice>
                  <mc:Fallback>
                    <p:oleObj name="Clip" r:id="rId3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6" y="72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2" name="Object 1357"/>
              <p:cNvGraphicFramePr>
                <a:graphicFrameLocks noChangeAspect="1"/>
              </p:cNvGraphicFramePr>
              <p:nvPr/>
            </p:nvGraphicFramePr>
            <p:xfrm>
              <a:off x="1640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6" name="Clip" r:id="rId316" imgW="142555" imgH="142555" progId="MS_ClipArt_Gallery.2">
                      <p:embed/>
                    </p:oleObj>
                  </mc:Choice>
                  <mc:Fallback>
                    <p:oleObj name="Clip" r:id="rId3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3" name="Object 1358"/>
              <p:cNvGraphicFramePr>
                <a:graphicFrameLocks noChangeAspect="1"/>
              </p:cNvGraphicFramePr>
              <p:nvPr/>
            </p:nvGraphicFramePr>
            <p:xfrm>
              <a:off x="15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7" name="Clip" r:id="rId317" imgW="142555" imgH="142555" progId="MS_ClipArt_Gallery.2">
                      <p:embed/>
                    </p:oleObj>
                  </mc:Choice>
                  <mc:Fallback>
                    <p:oleObj name="Clip" r:id="rId3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4" name="Object 1359"/>
              <p:cNvGraphicFramePr>
                <a:graphicFrameLocks noChangeAspect="1"/>
              </p:cNvGraphicFramePr>
              <p:nvPr/>
            </p:nvGraphicFramePr>
            <p:xfrm>
              <a:off x="1507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8" name="Clip" r:id="rId318" imgW="142555" imgH="142555" progId="MS_ClipArt_Gallery.2">
                      <p:embed/>
                    </p:oleObj>
                  </mc:Choice>
                  <mc:Fallback>
                    <p:oleObj name="Clip" r:id="rId3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5" name="Object 1360"/>
              <p:cNvGraphicFramePr>
                <a:graphicFrameLocks noChangeAspect="1"/>
              </p:cNvGraphicFramePr>
              <p:nvPr/>
            </p:nvGraphicFramePr>
            <p:xfrm>
              <a:off x="1479" y="85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9" name="Clip" r:id="rId319" imgW="142555" imgH="142555" progId="MS_ClipArt_Gallery.2">
                      <p:embed/>
                    </p:oleObj>
                  </mc:Choice>
                  <mc:Fallback>
                    <p:oleObj name="Clip" r:id="rId3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9" y="85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6" name="Object 1361"/>
              <p:cNvGraphicFramePr>
                <a:graphicFrameLocks noChangeAspect="1"/>
              </p:cNvGraphicFramePr>
              <p:nvPr/>
            </p:nvGraphicFramePr>
            <p:xfrm>
              <a:off x="1638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700" name="Clip" r:id="rId320" imgW="142555" imgH="142555" progId="MS_ClipArt_Gallery.2">
                      <p:embed/>
                    </p:oleObj>
                  </mc:Choice>
                  <mc:Fallback>
                    <p:oleObj name="Clip" r:id="rId3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55" name="Text Box 1362"/>
            <p:cNvSpPr txBox="1">
              <a:spLocks noChangeArrowheads="1"/>
            </p:cNvSpPr>
            <p:nvPr/>
          </p:nvSpPr>
          <p:spPr bwMode="auto">
            <a:xfrm>
              <a:off x="518" y="1282"/>
              <a:ext cx="3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208</a:t>
              </a:r>
              <a:r>
                <a:rPr kumimoji="0" lang="en-US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Pb</a:t>
              </a:r>
              <a:endParaRPr kumimoji="0" lang="en-US" altLang="de-DE" sz="12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grpSp>
        <p:nvGrpSpPr>
          <p:cNvPr id="397" name="Group 1363"/>
          <p:cNvGrpSpPr>
            <a:grpSpLocks/>
          </p:cNvGrpSpPr>
          <p:nvPr/>
        </p:nvGrpSpPr>
        <p:grpSpPr bwMode="auto">
          <a:xfrm>
            <a:off x="1595438" y="1160438"/>
            <a:ext cx="1143000" cy="439738"/>
            <a:chOff x="869" y="912"/>
            <a:chExt cx="720" cy="277"/>
          </a:xfrm>
        </p:grpSpPr>
        <p:grpSp>
          <p:nvGrpSpPr>
            <p:cNvPr id="398" name="Group 1364"/>
            <p:cNvGrpSpPr>
              <a:grpSpLocks/>
            </p:cNvGrpSpPr>
            <p:nvPr/>
          </p:nvGrpSpPr>
          <p:grpSpPr bwMode="auto">
            <a:xfrm>
              <a:off x="1144" y="912"/>
              <a:ext cx="445" cy="277"/>
              <a:chOff x="1808" y="1496"/>
              <a:chExt cx="557" cy="345"/>
            </a:xfrm>
          </p:grpSpPr>
          <p:grpSp>
            <p:nvGrpSpPr>
              <p:cNvPr id="400" name="Group 1365"/>
              <p:cNvGrpSpPr>
                <a:grpSpLocks/>
              </p:cNvGrpSpPr>
              <p:nvPr/>
            </p:nvGrpSpPr>
            <p:grpSpPr bwMode="auto">
              <a:xfrm>
                <a:off x="1808" y="1545"/>
                <a:ext cx="277" cy="217"/>
                <a:chOff x="1808" y="1545"/>
                <a:chExt cx="277" cy="217"/>
              </a:xfrm>
            </p:grpSpPr>
            <p:graphicFrame>
              <p:nvGraphicFramePr>
                <p:cNvPr id="643" name="Object 1366"/>
                <p:cNvGraphicFramePr>
                  <a:graphicFrameLocks noChangeAspect="1"/>
                </p:cNvGraphicFramePr>
                <p:nvPr/>
              </p:nvGraphicFramePr>
              <p:xfrm>
                <a:off x="1835" y="16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1" name="Clip" r:id="rId321" imgW="142555" imgH="142555" progId="MS_ClipArt_Gallery.2">
                        <p:embed/>
                      </p:oleObj>
                    </mc:Choice>
                    <mc:Fallback>
                      <p:oleObj name="Clip" r:id="rId3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4" name="Object 1367"/>
                <p:cNvGraphicFramePr>
                  <a:graphicFrameLocks noChangeAspect="1"/>
                </p:cNvGraphicFramePr>
                <p:nvPr/>
              </p:nvGraphicFramePr>
              <p:xfrm>
                <a:off x="18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2" name="Clip" r:id="rId322" imgW="142555" imgH="142555" progId="MS_ClipArt_Gallery.2">
                        <p:embed/>
                      </p:oleObj>
                    </mc:Choice>
                    <mc:Fallback>
                      <p:oleObj name="Clip" r:id="rId3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5" name="Object 1368"/>
                <p:cNvGraphicFramePr>
                  <a:graphicFrameLocks noChangeAspect="1"/>
                </p:cNvGraphicFramePr>
                <p:nvPr/>
              </p:nvGraphicFramePr>
              <p:xfrm>
                <a:off x="1879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3" name="Clip" r:id="rId323" imgW="142555" imgH="142555" progId="MS_ClipArt_Gallery.2">
                        <p:embed/>
                      </p:oleObj>
                    </mc:Choice>
                    <mc:Fallback>
                      <p:oleObj name="Clip" r:id="rId3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9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6" name="Object 1369"/>
                <p:cNvGraphicFramePr>
                  <a:graphicFrameLocks noChangeAspect="1"/>
                </p:cNvGraphicFramePr>
                <p:nvPr/>
              </p:nvGraphicFramePr>
              <p:xfrm>
                <a:off x="187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4" name="Clip" r:id="rId324" imgW="142555" imgH="142555" progId="MS_ClipArt_Gallery.2">
                        <p:embed/>
                      </p:oleObj>
                    </mc:Choice>
                    <mc:Fallback>
                      <p:oleObj name="Clip" r:id="rId3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7" name="Object 1370"/>
                <p:cNvGraphicFramePr>
                  <a:graphicFrameLocks noChangeAspect="1"/>
                </p:cNvGraphicFramePr>
                <p:nvPr/>
              </p:nvGraphicFramePr>
              <p:xfrm>
                <a:off x="1937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5" name="Clip" r:id="rId325" imgW="142555" imgH="142555" progId="MS_ClipArt_Gallery.2">
                        <p:embed/>
                      </p:oleObj>
                    </mc:Choice>
                    <mc:Fallback>
                      <p:oleObj name="Clip" r:id="rId3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8" name="Object 1371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6" name="Clip" r:id="rId326" imgW="142555" imgH="142555" progId="MS_ClipArt_Gallery.2">
                        <p:embed/>
                      </p:oleObj>
                    </mc:Choice>
                    <mc:Fallback>
                      <p:oleObj name="Clip" r:id="rId3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9" name="Object 1372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7" name="Clip" r:id="rId327" imgW="142555" imgH="142555" progId="MS_ClipArt_Gallery.2">
                        <p:embed/>
                      </p:oleObj>
                    </mc:Choice>
                    <mc:Fallback>
                      <p:oleObj name="Clip" r:id="rId3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0" name="Object 137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8" name="Clip" r:id="rId328" imgW="142555" imgH="142555" progId="MS_ClipArt_Gallery.2">
                        <p:embed/>
                      </p:oleObj>
                    </mc:Choice>
                    <mc:Fallback>
                      <p:oleObj name="Clip" r:id="rId3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1" name="Object 1374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9" name="Clip" r:id="rId329" imgW="142555" imgH="142555" progId="MS_ClipArt_Gallery.2">
                        <p:embed/>
                      </p:oleObj>
                    </mc:Choice>
                    <mc:Fallback>
                      <p:oleObj name="Clip" r:id="rId3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2" name="Object 1375"/>
                <p:cNvGraphicFramePr>
                  <a:graphicFrameLocks noChangeAspect="1"/>
                </p:cNvGraphicFramePr>
                <p:nvPr/>
              </p:nvGraphicFramePr>
              <p:xfrm>
                <a:off x="1904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0" name="Clip" r:id="rId330" imgW="142555" imgH="142555" progId="MS_ClipArt_Gallery.2">
                        <p:embed/>
                      </p:oleObj>
                    </mc:Choice>
                    <mc:Fallback>
                      <p:oleObj name="Clip" r:id="rId3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4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3" name="Object 1376"/>
                <p:cNvGraphicFramePr>
                  <a:graphicFrameLocks noChangeAspect="1"/>
                </p:cNvGraphicFramePr>
                <p:nvPr/>
              </p:nvGraphicFramePr>
              <p:xfrm>
                <a:off x="183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1" name="Clip" r:id="rId331" imgW="142555" imgH="142555" progId="MS_ClipArt_Gallery.2">
                        <p:embed/>
                      </p:oleObj>
                    </mc:Choice>
                    <mc:Fallback>
                      <p:oleObj name="Clip" r:id="rId3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4" name="Object 1377"/>
                <p:cNvGraphicFramePr>
                  <a:graphicFrameLocks noChangeAspect="1"/>
                </p:cNvGraphicFramePr>
                <p:nvPr/>
              </p:nvGraphicFramePr>
              <p:xfrm>
                <a:off x="1850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2" name="Clip" r:id="rId332" imgW="142555" imgH="142555" progId="MS_ClipArt_Gallery.2">
                        <p:embed/>
                      </p:oleObj>
                    </mc:Choice>
                    <mc:Fallback>
                      <p:oleObj name="Clip" r:id="rId3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5" name="Object 1378"/>
                <p:cNvGraphicFramePr>
                  <a:graphicFrameLocks noChangeAspect="1"/>
                </p:cNvGraphicFramePr>
                <p:nvPr/>
              </p:nvGraphicFramePr>
              <p:xfrm>
                <a:off x="1951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3" name="Clip" r:id="rId333" imgW="142555" imgH="142555" progId="MS_ClipArt_Gallery.2">
                        <p:embed/>
                      </p:oleObj>
                    </mc:Choice>
                    <mc:Fallback>
                      <p:oleObj name="Clip" r:id="rId3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6" name="Object 1379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4" name="Clip" r:id="rId334" imgW="142555" imgH="142555" progId="MS_ClipArt_Gallery.2">
                        <p:embed/>
                      </p:oleObj>
                    </mc:Choice>
                    <mc:Fallback>
                      <p:oleObj name="Clip" r:id="rId3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7" name="Object 1380"/>
                <p:cNvGraphicFramePr>
                  <a:graphicFrameLocks noChangeAspect="1"/>
                </p:cNvGraphicFramePr>
                <p:nvPr/>
              </p:nvGraphicFramePr>
              <p:xfrm>
                <a:off x="1853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5" name="Clip" r:id="rId335" imgW="142555" imgH="142555" progId="MS_ClipArt_Gallery.2">
                        <p:embed/>
                      </p:oleObj>
                    </mc:Choice>
                    <mc:Fallback>
                      <p:oleObj name="Clip" r:id="rId3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3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8" name="Object 1381"/>
                <p:cNvGraphicFramePr>
                  <a:graphicFrameLocks noChangeAspect="1"/>
                </p:cNvGraphicFramePr>
                <p:nvPr/>
              </p:nvGraphicFramePr>
              <p:xfrm>
                <a:off x="193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6" name="Clip" r:id="rId336" imgW="142555" imgH="142555" progId="MS_ClipArt_Gallery.2">
                        <p:embed/>
                      </p:oleObj>
                    </mc:Choice>
                    <mc:Fallback>
                      <p:oleObj name="Clip" r:id="rId3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9" name="Object 1382"/>
                <p:cNvGraphicFramePr>
                  <a:graphicFrameLocks noChangeAspect="1"/>
                </p:cNvGraphicFramePr>
                <p:nvPr/>
              </p:nvGraphicFramePr>
              <p:xfrm>
                <a:off x="1833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7" name="Clip" r:id="rId337" imgW="142555" imgH="142555" progId="MS_ClipArt_Gallery.2">
                        <p:embed/>
                      </p:oleObj>
                    </mc:Choice>
                    <mc:Fallback>
                      <p:oleObj name="Clip" r:id="rId3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0" name="Object 138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8" name="Clip" r:id="rId338" imgW="142555" imgH="142555" progId="MS_ClipArt_Gallery.2">
                        <p:embed/>
                      </p:oleObj>
                    </mc:Choice>
                    <mc:Fallback>
                      <p:oleObj name="Clip" r:id="rId3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1" name="Object 1384"/>
                <p:cNvGraphicFramePr>
                  <a:graphicFrameLocks noChangeAspect="1"/>
                </p:cNvGraphicFramePr>
                <p:nvPr/>
              </p:nvGraphicFramePr>
              <p:xfrm>
                <a:off x="1962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9" name="Clip" r:id="rId339" imgW="142555" imgH="142555" progId="MS_ClipArt_Gallery.2">
                        <p:embed/>
                      </p:oleObj>
                    </mc:Choice>
                    <mc:Fallback>
                      <p:oleObj name="Clip" r:id="rId3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2" name="Object 1385"/>
                <p:cNvGraphicFramePr>
                  <a:graphicFrameLocks noChangeAspect="1"/>
                </p:cNvGraphicFramePr>
                <p:nvPr/>
              </p:nvGraphicFramePr>
              <p:xfrm>
                <a:off x="19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0" name="Clip" r:id="rId340" imgW="142555" imgH="142555" progId="MS_ClipArt_Gallery.2">
                        <p:embed/>
                      </p:oleObj>
                    </mc:Choice>
                    <mc:Fallback>
                      <p:oleObj name="Clip" r:id="rId3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3" name="Object 1386"/>
                <p:cNvGraphicFramePr>
                  <a:graphicFrameLocks noChangeAspect="1"/>
                </p:cNvGraphicFramePr>
                <p:nvPr/>
              </p:nvGraphicFramePr>
              <p:xfrm>
                <a:off x="1833" y="15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1" name="Clip" r:id="rId341" imgW="142555" imgH="142555" progId="MS_ClipArt_Gallery.2">
                        <p:embed/>
                      </p:oleObj>
                    </mc:Choice>
                    <mc:Fallback>
                      <p:oleObj name="Clip" r:id="rId3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4" name="Object 1387"/>
                <p:cNvGraphicFramePr>
                  <a:graphicFrameLocks noChangeAspect="1"/>
                </p:cNvGraphicFramePr>
                <p:nvPr/>
              </p:nvGraphicFramePr>
              <p:xfrm>
                <a:off x="1850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2" name="Clip" r:id="rId342" imgW="142555" imgH="142555" progId="MS_ClipArt_Gallery.2">
                        <p:embed/>
                      </p:oleObj>
                    </mc:Choice>
                    <mc:Fallback>
                      <p:oleObj name="Clip" r:id="rId3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5" name="Object 1388"/>
                <p:cNvGraphicFramePr>
                  <a:graphicFrameLocks noChangeAspect="1"/>
                </p:cNvGraphicFramePr>
                <p:nvPr/>
              </p:nvGraphicFramePr>
              <p:xfrm>
                <a:off x="183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3" name="Clip" r:id="rId343" imgW="142555" imgH="142555" progId="MS_ClipArt_Gallery.2">
                        <p:embed/>
                      </p:oleObj>
                    </mc:Choice>
                    <mc:Fallback>
                      <p:oleObj name="Clip" r:id="rId3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6" name="Object 1389"/>
                <p:cNvGraphicFramePr>
                  <a:graphicFrameLocks noChangeAspect="1"/>
                </p:cNvGraphicFramePr>
                <p:nvPr/>
              </p:nvGraphicFramePr>
              <p:xfrm>
                <a:off x="186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4" name="Clip" r:id="rId344" imgW="142555" imgH="142555" progId="MS_ClipArt_Gallery.2">
                        <p:embed/>
                      </p:oleObj>
                    </mc:Choice>
                    <mc:Fallback>
                      <p:oleObj name="Clip" r:id="rId3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7" name="Object 1390"/>
                <p:cNvGraphicFramePr>
                  <a:graphicFrameLocks noChangeAspect="1"/>
                </p:cNvGraphicFramePr>
                <p:nvPr/>
              </p:nvGraphicFramePr>
              <p:xfrm>
                <a:off x="1862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5" name="Clip" r:id="rId345" imgW="142555" imgH="142555" progId="MS_ClipArt_Gallery.2">
                        <p:embed/>
                      </p:oleObj>
                    </mc:Choice>
                    <mc:Fallback>
                      <p:oleObj name="Clip" r:id="rId3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8" name="Object 1391"/>
                <p:cNvGraphicFramePr>
                  <a:graphicFrameLocks noChangeAspect="1"/>
                </p:cNvGraphicFramePr>
                <p:nvPr/>
              </p:nvGraphicFramePr>
              <p:xfrm>
                <a:off x="1991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6" name="Clip" r:id="rId346" imgW="142555" imgH="142555" progId="MS_ClipArt_Gallery.2">
                        <p:embed/>
                      </p:oleObj>
                    </mc:Choice>
                    <mc:Fallback>
                      <p:oleObj name="Clip" r:id="rId3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9" name="Object 1392"/>
                <p:cNvGraphicFramePr>
                  <a:graphicFrameLocks noChangeAspect="1"/>
                </p:cNvGraphicFramePr>
                <p:nvPr/>
              </p:nvGraphicFramePr>
              <p:xfrm>
                <a:off x="186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7" name="Clip" r:id="rId347" imgW="142555" imgH="142555" progId="MS_ClipArt_Gallery.2">
                        <p:embed/>
                      </p:oleObj>
                    </mc:Choice>
                    <mc:Fallback>
                      <p:oleObj name="Clip" r:id="rId3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0" name="Object 1393"/>
                <p:cNvGraphicFramePr>
                  <a:graphicFrameLocks noChangeAspect="1"/>
                </p:cNvGraphicFramePr>
                <p:nvPr/>
              </p:nvGraphicFramePr>
              <p:xfrm>
                <a:off x="1891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8" name="Clip" r:id="rId348" imgW="142555" imgH="142555" progId="MS_ClipArt_Gallery.2">
                        <p:embed/>
                      </p:oleObj>
                    </mc:Choice>
                    <mc:Fallback>
                      <p:oleObj name="Clip" r:id="rId3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1" name="Object 1394"/>
                <p:cNvGraphicFramePr>
                  <a:graphicFrameLocks noChangeAspect="1"/>
                </p:cNvGraphicFramePr>
                <p:nvPr/>
              </p:nvGraphicFramePr>
              <p:xfrm>
                <a:off x="192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9" name="Clip" r:id="rId349" imgW="142555" imgH="142555" progId="MS_ClipArt_Gallery.2">
                        <p:embed/>
                      </p:oleObj>
                    </mc:Choice>
                    <mc:Fallback>
                      <p:oleObj name="Clip" r:id="rId3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2" name="Object 1395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0" name="Clip" r:id="rId350" imgW="142555" imgH="142555" progId="MS_ClipArt_Gallery.2">
                        <p:embed/>
                      </p:oleObj>
                    </mc:Choice>
                    <mc:Fallback>
                      <p:oleObj name="Clip" r:id="rId3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3" name="Object 1396"/>
                <p:cNvGraphicFramePr>
                  <a:graphicFrameLocks noChangeAspect="1"/>
                </p:cNvGraphicFramePr>
                <p:nvPr/>
              </p:nvGraphicFramePr>
              <p:xfrm>
                <a:off x="192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1" name="Clip" r:id="rId351" imgW="142555" imgH="142555" progId="MS_ClipArt_Gallery.2">
                        <p:embed/>
                      </p:oleObj>
                    </mc:Choice>
                    <mc:Fallback>
                      <p:oleObj name="Clip" r:id="rId3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4" name="Object 1397"/>
                <p:cNvGraphicFramePr>
                  <a:graphicFrameLocks noChangeAspect="1"/>
                </p:cNvGraphicFramePr>
                <p:nvPr/>
              </p:nvGraphicFramePr>
              <p:xfrm>
                <a:off x="1835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2" name="Clip" r:id="rId352" imgW="142555" imgH="142555" progId="MS_ClipArt_Gallery.2">
                        <p:embed/>
                      </p:oleObj>
                    </mc:Choice>
                    <mc:Fallback>
                      <p:oleObj name="Clip" r:id="rId3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5" name="Object 1398"/>
                <p:cNvGraphicFramePr>
                  <a:graphicFrameLocks noChangeAspect="1"/>
                </p:cNvGraphicFramePr>
                <p:nvPr/>
              </p:nvGraphicFramePr>
              <p:xfrm>
                <a:off x="187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3" name="Clip" r:id="rId353" imgW="142555" imgH="142555" progId="MS_ClipArt_Gallery.2">
                        <p:embed/>
                      </p:oleObj>
                    </mc:Choice>
                    <mc:Fallback>
                      <p:oleObj name="Clip" r:id="rId3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6" name="Object 1399"/>
                <p:cNvGraphicFramePr>
                  <a:graphicFrameLocks noChangeAspect="1"/>
                </p:cNvGraphicFramePr>
                <p:nvPr/>
              </p:nvGraphicFramePr>
              <p:xfrm>
                <a:off x="1922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4" name="Clip" r:id="rId354" imgW="142555" imgH="142555" progId="MS_ClipArt_Gallery.2">
                        <p:embed/>
                      </p:oleObj>
                    </mc:Choice>
                    <mc:Fallback>
                      <p:oleObj name="Clip" r:id="rId3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7" name="Object 1400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5" name="Clip" r:id="rId355" imgW="142555" imgH="142555" progId="MS_ClipArt_Gallery.2">
                        <p:embed/>
                      </p:oleObj>
                    </mc:Choice>
                    <mc:Fallback>
                      <p:oleObj name="Clip" r:id="rId3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8" name="Object 1401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6" name="Clip" r:id="rId356" imgW="142555" imgH="142555" progId="MS_ClipArt_Gallery.2">
                        <p:embed/>
                      </p:oleObj>
                    </mc:Choice>
                    <mc:Fallback>
                      <p:oleObj name="Clip" r:id="rId3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9" name="Object 1402"/>
                <p:cNvGraphicFramePr>
                  <a:graphicFrameLocks noChangeAspect="1"/>
                </p:cNvGraphicFramePr>
                <p:nvPr/>
              </p:nvGraphicFramePr>
              <p:xfrm>
                <a:off x="1939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7" name="Clip" r:id="rId357" imgW="142555" imgH="142555" progId="MS_ClipArt_Gallery.2">
                        <p:embed/>
                      </p:oleObj>
                    </mc:Choice>
                    <mc:Fallback>
                      <p:oleObj name="Clip" r:id="rId3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9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0" name="Object 1403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8" name="Clip" r:id="rId358" imgW="142555" imgH="142555" progId="MS_ClipArt_Gallery.2">
                        <p:embed/>
                      </p:oleObj>
                    </mc:Choice>
                    <mc:Fallback>
                      <p:oleObj name="Clip" r:id="rId3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1" name="Object 1404"/>
                <p:cNvGraphicFramePr>
                  <a:graphicFrameLocks noChangeAspect="1"/>
                </p:cNvGraphicFramePr>
                <p:nvPr/>
              </p:nvGraphicFramePr>
              <p:xfrm>
                <a:off x="1891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9" name="Clip" r:id="rId359" imgW="142555" imgH="142555" progId="MS_ClipArt_Gallery.2">
                        <p:embed/>
                      </p:oleObj>
                    </mc:Choice>
                    <mc:Fallback>
                      <p:oleObj name="Clip" r:id="rId3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2" name="Object 1405"/>
                <p:cNvGraphicFramePr>
                  <a:graphicFrameLocks noChangeAspect="1"/>
                </p:cNvGraphicFramePr>
                <p:nvPr/>
              </p:nvGraphicFramePr>
              <p:xfrm>
                <a:off x="1864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0" name="Clip" r:id="rId360" imgW="142555" imgH="142555" progId="MS_ClipArt_Gallery.2">
                        <p:embed/>
                      </p:oleObj>
                    </mc:Choice>
                    <mc:Fallback>
                      <p:oleObj name="Clip" r:id="rId3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3" name="Object 1406"/>
                <p:cNvGraphicFramePr>
                  <a:graphicFrameLocks noChangeAspect="1"/>
                </p:cNvGraphicFramePr>
                <p:nvPr/>
              </p:nvGraphicFramePr>
              <p:xfrm>
                <a:off x="1922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1" name="Clip" r:id="rId361" imgW="142555" imgH="142555" progId="MS_ClipArt_Gallery.2">
                        <p:embed/>
                      </p:oleObj>
                    </mc:Choice>
                    <mc:Fallback>
                      <p:oleObj name="Clip" r:id="rId3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4" name="Object 1407"/>
                <p:cNvGraphicFramePr>
                  <a:graphicFrameLocks noChangeAspect="1"/>
                </p:cNvGraphicFramePr>
                <p:nvPr/>
              </p:nvGraphicFramePr>
              <p:xfrm>
                <a:off x="1937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2" name="Clip" r:id="rId362" imgW="142555" imgH="142555" progId="MS_ClipArt_Gallery.2">
                        <p:embed/>
                      </p:oleObj>
                    </mc:Choice>
                    <mc:Fallback>
                      <p:oleObj name="Clip" r:id="rId3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5" name="Object 1408"/>
                <p:cNvGraphicFramePr>
                  <a:graphicFrameLocks noChangeAspect="1"/>
                </p:cNvGraphicFramePr>
                <p:nvPr/>
              </p:nvGraphicFramePr>
              <p:xfrm>
                <a:off x="1835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3" name="Clip" r:id="rId363" imgW="142555" imgH="142555" progId="MS_ClipArt_Gallery.2">
                        <p:embed/>
                      </p:oleObj>
                    </mc:Choice>
                    <mc:Fallback>
                      <p:oleObj name="Clip" r:id="rId3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6" name="Object 1409"/>
                <p:cNvGraphicFramePr>
                  <a:graphicFrameLocks noChangeAspect="1"/>
                </p:cNvGraphicFramePr>
                <p:nvPr/>
              </p:nvGraphicFramePr>
              <p:xfrm>
                <a:off x="1835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4" name="Clip" r:id="rId364" imgW="142555" imgH="142555" progId="MS_ClipArt_Gallery.2">
                        <p:embed/>
                      </p:oleObj>
                    </mc:Choice>
                    <mc:Fallback>
                      <p:oleObj name="Clip" r:id="rId3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7" name="Object 1410"/>
                <p:cNvGraphicFramePr>
                  <a:graphicFrameLocks noChangeAspect="1"/>
                </p:cNvGraphicFramePr>
                <p:nvPr/>
              </p:nvGraphicFramePr>
              <p:xfrm>
                <a:off x="1862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5" name="Clip" r:id="rId365" imgW="142555" imgH="142555" progId="MS_ClipArt_Gallery.2">
                        <p:embed/>
                      </p:oleObj>
                    </mc:Choice>
                    <mc:Fallback>
                      <p:oleObj name="Clip" r:id="rId3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8" name="Object 1411"/>
                <p:cNvGraphicFramePr>
                  <a:graphicFrameLocks noChangeAspect="1"/>
                </p:cNvGraphicFramePr>
                <p:nvPr/>
              </p:nvGraphicFramePr>
              <p:xfrm>
                <a:off x="1810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6" name="Clip" r:id="rId366" imgW="142555" imgH="142555" progId="MS_ClipArt_Gallery.2">
                        <p:embed/>
                      </p:oleObj>
                    </mc:Choice>
                    <mc:Fallback>
                      <p:oleObj name="Clip" r:id="rId3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9" name="Object 1412"/>
                <p:cNvGraphicFramePr>
                  <a:graphicFrameLocks noChangeAspect="1"/>
                </p:cNvGraphicFramePr>
                <p:nvPr/>
              </p:nvGraphicFramePr>
              <p:xfrm>
                <a:off x="1933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7" name="Clip" r:id="rId367" imgW="142555" imgH="142555" progId="MS_ClipArt_Gallery.2">
                        <p:embed/>
                      </p:oleObj>
                    </mc:Choice>
                    <mc:Fallback>
                      <p:oleObj name="Clip" r:id="rId3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0" name="Object 1413"/>
                <p:cNvGraphicFramePr>
                  <a:graphicFrameLocks noChangeAspect="1"/>
                </p:cNvGraphicFramePr>
                <p:nvPr/>
              </p:nvGraphicFramePr>
              <p:xfrm>
                <a:off x="1893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8" name="Clip" r:id="rId368" imgW="142555" imgH="142555" progId="MS_ClipArt_Gallery.2">
                        <p:embed/>
                      </p:oleObj>
                    </mc:Choice>
                    <mc:Fallback>
                      <p:oleObj name="Clip" r:id="rId3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1" name="Object 1414"/>
                <p:cNvGraphicFramePr>
                  <a:graphicFrameLocks noChangeAspect="1"/>
                </p:cNvGraphicFramePr>
                <p:nvPr/>
              </p:nvGraphicFramePr>
              <p:xfrm>
                <a:off x="1991" y="15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9" name="Clip" r:id="rId369" imgW="142555" imgH="142555" progId="MS_ClipArt_Gallery.2">
                        <p:embed/>
                      </p:oleObj>
                    </mc:Choice>
                    <mc:Fallback>
                      <p:oleObj name="Clip" r:id="rId3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5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2" name="Object 1415"/>
                <p:cNvGraphicFramePr>
                  <a:graphicFrameLocks noChangeAspect="1"/>
                </p:cNvGraphicFramePr>
                <p:nvPr/>
              </p:nvGraphicFramePr>
              <p:xfrm>
                <a:off x="1944" y="16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0" name="Clip" r:id="rId370" imgW="142555" imgH="142555" progId="MS_ClipArt_Gallery.2">
                        <p:embed/>
                      </p:oleObj>
                    </mc:Choice>
                    <mc:Fallback>
                      <p:oleObj name="Clip" r:id="rId3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44" y="16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3" name="Object 1416"/>
                <p:cNvGraphicFramePr>
                  <a:graphicFrameLocks noChangeAspect="1"/>
                </p:cNvGraphicFramePr>
                <p:nvPr/>
              </p:nvGraphicFramePr>
              <p:xfrm>
                <a:off x="1908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1" name="Clip" r:id="rId371" imgW="142555" imgH="142555" progId="MS_ClipArt_Gallery.2">
                        <p:embed/>
                      </p:oleObj>
                    </mc:Choice>
                    <mc:Fallback>
                      <p:oleObj name="Clip" r:id="rId3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8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4" name="Object 1417"/>
                <p:cNvGraphicFramePr>
                  <a:graphicFrameLocks noChangeAspect="1"/>
                </p:cNvGraphicFramePr>
                <p:nvPr/>
              </p:nvGraphicFramePr>
              <p:xfrm>
                <a:off x="1886" y="16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2" name="Clip" r:id="rId372" imgW="142555" imgH="142555" progId="MS_ClipArt_Gallery.2">
                        <p:embed/>
                      </p:oleObj>
                    </mc:Choice>
                    <mc:Fallback>
                      <p:oleObj name="Clip" r:id="rId3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6" y="16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5" name="Object 1418"/>
                <p:cNvGraphicFramePr>
                  <a:graphicFrameLocks noChangeAspect="1"/>
                </p:cNvGraphicFramePr>
                <p:nvPr/>
              </p:nvGraphicFramePr>
              <p:xfrm>
                <a:off x="1891" y="164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3" name="Clip" r:id="rId373" imgW="142555" imgH="142555" progId="MS_ClipArt_Gallery.2">
                        <p:embed/>
                      </p:oleObj>
                    </mc:Choice>
                    <mc:Fallback>
                      <p:oleObj name="Clip" r:id="rId3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4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6" name="Object 1419"/>
                <p:cNvGraphicFramePr>
                  <a:graphicFrameLocks noChangeAspect="1"/>
                </p:cNvGraphicFramePr>
                <p:nvPr/>
              </p:nvGraphicFramePr>
              <p:xfrm>
                <a:off x="1979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4" name="Clip" r:id="rId374" imgW="142555" imgH="142555" progId="MS_ClipArt_Gallery.2">
                        <p:embed/>
                      </p:oleObj>
                    </mc:Choice>
                    <mc:Fallback>
                      <p:oleObj name="Clip" r:id="rId3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79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7" name="Object 1420"/>
                <p:cNvGraphicFramePr>
                  <a:graphicFrameLocks noChangeAspect="1"/>
                </p:cNvGraphicFramePr>
                <p:nvPr/>
              </p:nvGraphicFramePr>
              <p:xfrm>
                <a:off x="1810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5" name="Clip" r:id="rId375" imgW="142555" imgH="142555" progId="MS_ClipArt_Gallery.2">
                        <p:embed/>
                      </p:oleObj>
                    </mc:Choice>
                    <mc:Fallback>
                      <p:oleObj name="Clip" r:id="rId3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8" name="Object 1421"/>
                <p:cNvGraphicFramePr>
                  <a:graphicFrameLocks noChangeAspect="1"/>
                </p:cNvGraphicFramePr>
                <p:nvPr/>
              </p:nvGraphicFramePr>
              <p:xfrm>
                <a:off x="1862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6" name="Clip" r:id="rId376" imgW="142555" imgH="142555" progId="MS_ClipArt_Gallery.2">
                        <p:embed/>
                      </p:oleObj>
                    </mc:Choice>
                    <mc:Fallback>
                      <p:oleObj name="Clip" r:id="rId3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9" name="Object 1422"/>
                <p:cNvGraphicFramePr>
                  <a:graphicFrameLocks noChangeAspect="1"/>
                </p:cNvGraphicFramePr>
                <p:nvPr/>
              </p:nvGraphicFramePr>
              <p:xfrm>
                <a:off x="2025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7" name="Clip" r:id="rId377" imgW="142555" imgH="142555" progId="MS_ClipArt_Gallery.2">
                        <p:embed/>
                      </p:oleObj>
                    </mc:Choice>
                    <mc:Fallback>
                      <p:oleObj name="Clip" r:id="rId3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5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0" name="Object 1423"/>
                <p:cNvGraphicFramePr>
                  <a:graphicFrameLocks noChangeAspect="1"/>
                </p:cNvGraphicFramePr>
                <p:nvPr/>
              </p:nvGraphicFramePr>
              <p:xfrm>
                <a:off x="1959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8" name="Clip" r:id="rId378" imgW="142555" imgH="142555" progId="MS_ClipArt_Gallery.2">
                        <p:embed/>
                      </p:oleObj>
                    </mc:Choice>
                    <mc:Fallback>
                      <p:oleObj name="Clip" r:id="rId3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9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1" name="Object 1424"/>
                <p:cNvGraphicFramePr>
                  <a:graphicFrameLocks noChangeAspect="1"/>
                </p:cNvGraphicFramePr>
                <p:nvPr/>
              </p:nvGraphicFramePr>
              <p:xfrm>
                <a:off x="20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9" name="Clip" r:id="rId379" imgW="142555" imgH="142555" progId="MS_ClipArt_Gallery.2">
                        <p:embed/>
                      </p:oleObj>
                    </mc:Choice>
                    <mc:Fallback>
                      <p:oleObj name="Clip" r:id="rId3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2" name="Object 1425"/>
                <p:cNvGraphicFramePr>
                  <a:graphicFrameLocks noChangeAspect="1"/>
                </p:cNvGraphicFramePr>
                <p:nvPr/>
              </p:nvGraphicFramePr>
              <p:xfrm>
                <a:off x="1966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0" name="Clip" r:id="rId380" imgW="142555" imgH="142555" progId="MS_ClipArt_Gallery.2">
                        <p:embed/>
                      </p:oleObj>
                    </mc:Choice>
                    <mc:Fallback>
                      <p:oleObj name="Clip" r:id="rId3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3" name="Object 1426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1" name="Clip" r:id="rId381" imgW="142555" imgH="142555" progId="MS_ClipArt_Gallery.2">
                        <p:embed/>
                      </p:oleObj>
                    </mc:Choice>
                    <mc:Fallback>
                      <p:oleObj name="Clip" r:id="rId3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4" name="Object 1427"/>
                <p:cNvGraphicFramePr>
                  <a:graphicFrameLocks noChangeAspect="1"/>
                </p:cNvGraphicFramePr>
                <p:nvPr/>
              </p:nvGraphicFramePr>
              <p:xfrm>
                <a:off x="1991" y="16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2" name="Clip" r:id="rId382" imgW="142555" imgH="142555" progId="MS_ClipArt_Gallery.2">
                        <p:embed/>
                      </p:oleObj>
                    </mc:Choice>
                    <mc:Fallback>
                      <p:oleObj name="Clip" r:id="rId3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5" name="Object 1428"/>
                <p:cNvGraphicFramePr>
                  <a:graphicFrameLocks noChangeAspect="1"/>
                </p:cNvGraphicFramePr>
                <p:nvPr/>
              </p:nvGraphicFramePr>
              <p:xfrm>
                <a:off x="1882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3" name="Clip" r:id="rId383" imgW="142555" imgH="142555" progId="MS_ClipArt_Gallery.2">
                        <p:embed/>
                      </p:oleObj>
                    </mc:Choice>
                    <mc:Fallback>
                      <p:oleObj name="Clip" r:id="rId3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2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6" name="Object 1429"/>
                <p:cNvGraphicFramePr>
                  <a:graphicFrameLocks noChangeAspect="1"/>
                </p:cNvGraphicFramePr>
                <p:nvPr/>
              </p:nvGraphicFramePr>
              <p:xfrm>
                <a:off x="1960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4" name="Clip" r:id="rId384" imgW="142555" imgH="142555" progId="MS_ClipArt_Gallery.2">
                        <p:embed/>
                      </p:oleObj>
                    </mc:Choice>
                    <mc:Fallback>
                      <p:oleObj name="Clip" r:id="rId3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0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7" name="Object 1430"/>
                <p:cNvGraphicFramePr>
                  <a:graphicFrameLocks noChangeAspect="1"/>
                </p:cNvGraphicFramePr>
                <p:nvPr/>
              </p:nvGraphicFramePr>
              <p:xfrm>
                <a:off x="2045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5" name="Clip" r:id="rId385" imgW="142555" imgH="142555" progId="MS_ClipArt_Gallery.2">
                        <p:embed/>
                      </p:oleObj>
                    </mc:Choice>
                    <mc:Fallback>
                      <p:oleObj name="Clip" r:id="rId3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8" name="Object 1431"/>
                <p:cNvGraphicFramePr>
                  <a:graphicFrameLocks noChangeAspect="1"/>
                </p:cNvGraphicFramePr>
                <p:nvPr/>
              </p:nvGraphicFramePr>
              <p:xfrm>
                <a:off x="1937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6" name="Clip" r:id="rId386" imgW="142555" imgH="142555" progId="MS_ClipArt_Gallery.2">
                        <p:embed/>
                      </p:oleObj>
                    </mc:Choice>
                    <mc:Fallback>
                      <p:oleObj name="Clip" r:id="rId3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9" name="Object 1432"/>
                <p:cNvGraphicFramePr>
                  <a:graphicFrameLocks noChangeAspect="1"/>
                </p:cNvGraphicFramePr>
                <p:nvPr/>
              </p:nvGraphicFramePr>
              <p:xfrm>
                <a:off x="185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7" name="Clip" r:id="rId387" imgW="142555" imgH="142555" progId="MS_ClipArt_Gallery.2">
                        <p:embed/>
                      </p:oleObj>
                    </mc:Choice>
                    <mc:Fallback>
                      <p:oleObj name="Clip" r:id="rId3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0" name="Object 1433"/>
                <p:cNvGraphicFramePr>
                  <a:graphicFrameLocks noChangeAspect="1"/>
                </p:cNvGraphicFramePr>
                <p:nvPr/>
              </p:nvGraphicFramePr>
              <p:xfrm>
                <a:off x="2031" y="165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8" name="Clip" r:id="rId388" imgW="142555" imgH="142555" progId="MS_ClipArt_Gallery.2">
                        <p:embed/>
                      </p:oleObj>
                    </mc:Choice>
                    <mc:Fallback>
                      <p:oleObj name="Clip" r:id="rId3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1" y="165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1" name="Object 1434"/>
                <p:cNvGraphicFramePr>
                  <a:graphicFrameLocks noChangeAspect="1"/>
                </p:cNvGraphicFramePr>
                <p:nvPr/>
              </p:nvGraphicFramePr>
              <p:xfrm>
                <a:off x="1864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9" name="Clip" r:id="rId389" imgW="142555" imgH="142555" progId="MS_ClipArt_Gallery.2">
                        <p:embed/>
                      </p:oleObj>
                    </mc:Choice>
                    <mc:Fallback>
                      <p:oleObj name="Clip" r:id="rId3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2" name="Object 1435"/>
                <p:cNvGraphicFramePr>
                  <a:graphicFrameLocks noChangeAspect="1"/>
                </p:cNvGraphicFramePr>
                <p:nvPr/>
              </p:nvGraphicFramePr>
              <p:xfrm>
                <a:off x="18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0" name="Clip" r:id="rId390" imgW="142555" imgH="142555" progId="MS_ClipArt_Gallery.2">
                        <p:embed/>
                      </p:oleObj>
                    </mc:Choice>
                    <mc:Fallback>
                      <p:oleObj name="Clip" r:id="rId3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3" name="Object 1436"/>
                <p:cNvGraphicFramePr>
                  <a:graphicFrameLocks noChangeAspect="1"/>
                </p:cNvGraphicFramePr>
                <p:nvPr/>
              </p:nvGraphicFramePr>
              <p:xfrm>
                <a:off x="2005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1" name="Clip" r:id="rId391" imgW="142555" imgH="142555" progId="MS_ClipArt_Gallery.2">
                        <p:embed/>
                      </p:oleObj>
                    </mc:Choice>
                    <mc:Fallback>
                      <p:oleObj name="Clip" r:id="rId3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4" name="Object 1437"/>
                <p:cNvGraphicFramePr>
                  <a:graphicFrameLocks noChangeAspect="1"/>
                </p:cNvGraphicFramePr>
                <p:nvPr/>
              </p:nvGraphicFramePr>
              <p:xfrm>
                <a:off x="1922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2" name="Clip" r:id="rId392" imgW="142555" imgH="142555" progId="MS_ClipArt_Gallery.2">
                        <p:embed/>
                      </p:oleObj>
                    </mc:Choice>
                    <mc:Fallback>
                      <p:oleObj name="Clip" r:id="rId3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5" name="Object 1438"/>
                <p:cNvGraphicFramePr>
                  <a:graphicFrameLocks noChangeAspect="1"/>
                </p:cNvGraphicFramePr>
                <p:nvPr/>
              </p:nvGraphicFramePr>
              <p:xfrm>
                <a:off x="1899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3" name="Clip" r:id="rId393" imgW="142555" imgH="142555" progId="MS_ClipArt_Gallery.2">
                        <p:embed/>
                      </p:oleObj>
                    </mc:Choice>
                    <mc:Fallback>
                      <p:oleObj name="Clip" r:id="rId3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6" name="Object 1439"/>
                <p:cNvGraphicFramePr>
                  <a:graphicFrameLocks noChangeAspect="1"/>
                </p:cNvGraphicFramePr>
                <p:nvPr/>
              </p:nvGraphicFramePr>
              <p:xfrm>
                <a:off x="189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4" name="Clip" r:id="rId394" imgW="142555" imgH="142555" progId="MS_ClipArt_Gallery.2">
                        <p:embed/>
                      </p:oleObj>
                    </mc:Choice>
                    <mc:Fallback>
                      <p:oleObj name="Clip" r:id="rId3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7" name="Object 1440"/>
                <p:cNvGraphicFramePr>
                  <a:graphicFrameLocks noChangeAspect="1"/>
                </p:cNvGraphicFramePr>
                <p:nvPr/>
              </p:nvGraphicFramePr>
              <p:xfrm>
                <a:off x="1899" y="17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5" name="Clip" r:id="rId395" imgW="142555" imgH="142555" progId="MS_ClipArt_Gallery.2">
                        <p:embed/>
                      </p:oleObj>
                    </mc:Choice>
                    <mc:Fallback>
                      <p:oleObj name="Clip" r:id="rId3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7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401" name="Group 1441"/>
              <p:cNvGrpSpPr>
                <a:grpSpLocks/>
              </p:cNvGrpSpPr>
              <p:nvPr/>
            </p:nvGrpSpPr>
            <p:grpSpPr bwMode="auto">
              <a:xfrm>
                <a:off x="1922" y="1496"/>
                <a:ext cx="443" cy="345"/>
                <a:chOff x="1922" y="1496"/>
                <a:chExt cx="443" cy="345"/>
              </a:xfrm>
            </p:grpSpPr>
            <p:graphicFrame>
              <p:nvGraphicFramePr>
                <p:cNvPr id="402" name="Object 1442"/>
                <p:cNvGraphicFramePr>
                  <a:graphicFrameLocks noChangeAspect="1"/>
                </p:cNvGraphicFramePr>
                <p:nvPr/>
              </p:nvGraphicFramePr>
              <p:xfrm>
                <a:off x="2124" y="16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6" name="Clip" r:id="rId396" imgW="142555" imgH="142555" progId="MS_ClipArt_Gallery.2">
                        <p:embed/>
                      </p:oleObj>
                    </mc:Choice>
                    <mc:Fallback>
                      <p:oleObj name="Clip" r:id="rId3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3" name="Object 1443"/>
                <p:cNvGraphicFramePr>
                  <a:graphicFrameLocks noChangeAspect="1"/>
                </p:cNvGraphicFramePr>
                <p:nvPr/>
              </p:nvGraphicFramePr>
              <p:xfrm>
                <a:off x="2165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7" name="Clip" r:id="rId397" imgW="142555" imgH="142555" progId="MS_ClipArt_Gallery.2">
                        <p:embed/>
                      </p:oleObj>
                    </mc:Choice>
                    <mc:Fallback>
                      <p:oleObj name="Clip" r:id="rId3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4" name="Object 1444"/>
                <p:cNvGraphicFramePr>
                  <a:graphicFrameLocks noChangeAspect="1"/>
                </p:cNvGraphicFramePr>
                <p:nvPr/>
              </p:nvGraphicFramePr>
              <p:xfrm>
                <a:off x="2058" y="16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8" name="Clip" r:id="rId398" imgW="142555" imgH="142555" progId="MS_ClipArt_Gallery.2">
                        <p:embed/>
                      </p:oleObj>
                    </mc:Choice>
                    <mc:Fallback>
                      <p:oleObj name="Clip" r:id="rId3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8" y="16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5" name="Object 1445"/>
                <p:cNvGraphicFramePr>
                  <a:graphicFrameLocks noChangeAspect="1"/>
                </p:cNvGraphicFramePr>
                <p:nvPr/>
              </p:nvGraphicFramePr>
              <p:xfrm>
                <a:off x="2192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9" name="Clip" r:id="rId399" imgW="142555" imgH="142555" progId="MS_ClipArt_Gallery.2">
                        <p:embed/>
                      </p:oleObj>
                    </mc:Choice>
                    <mc:Fallback>
                      <p:oleObj name="Clip" r:id="rId3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2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6" name="Object 1446"/>
                <p:cNvGraphicFramePr>
                  <a:graphicFrameLocks noChangeAspect="1"/>
                </p:cNvGraphicFramePr>
                <p:nvPr/>
              </p:nvGraphicFramePr>
              <p:xfrm>
                <a:off x="2181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0" name="Clip" r:id="rId400" imgW="142555" imgH="142555" progId="MS_ClipArt_Gallery.2">
                        <p:embed/>
                      </p:oleObj>
                    </mc:Choice>
                    <mc:Fallback>
                      <p:oleObj name="Clip" r:id="rId4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1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7" name="Object 1447"/>
                <p:cNvGraphicFramePr>
                  <a:graphicFrameLocks noChangeAspect="1"/>
                </p:cNvGraphicFramePr>
                <p:nvPr/>
              </p:nvGraphicFramePr>
              <p:xfrm>
                <a:off x="208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1" name="Clip" r:id="rId401" imgW="142555" imgH="142555" progId="MS_ClipArt_Gallery.2">
                        <p:embed/>
                      </p:oleObj>
                    </mc:Choice>
                    <mc:Fallback>
                      <p:oleObj name="Clip" r:id="rId4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8" name="Object 1448"/>
                <p:cNvGraphicFramePr>
                  <a:graphicFrameLocks noChangeAspect="1"/>
                </p:cNvGraphicFramePr>
                <p:nvPr/>
              </p:nvGraphicFramePr>
              <p:xfrm>
                <a:off x="2205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2" name="Clip" r:id="rId402" imgW="142555" imgH="142555" progId="MS_ClipArt_Gallery.2">
                        <p:embed/>
                      </p:oleObj>
                    </mc:Choice>
                    <mc:Fallback>
                      <p:oleObj name="Clip" r:id="rId4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9" name="Object 1449"/>
                <p:cNvGraphicFramePr>
                  <a:graphicFrameLocks noChangeAspect="1"/>
                </p:cNvGraphicFramePr>
                <p:nvPr/>
              </p:nvGraphicFramePr>
              <p:xfrm>
                <a:off x="224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3" name="Clip" r:id="rId403" imgW="142555" imgH="142555" progId="MS_ClipArt_Gallery.2">
                        <p:embed/>
                      </p:oleObj>
                    </mc:Choice>
                    <mc:Fallback>
                      <p:oleObj name="Clip" r:id="rId4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0" name="Object 1450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4" name="Clip" r:id="rId404" imgW="142555" imgH="142555" progId="MS_ClipArt_Gallery.2">
                        <p:embed/>
                      </p:oleObj>
                    </mc:Choice>
                    <mc:Fallback>
                      <p:oleObj name="Clip" r:id="rId4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1" name="Object 1451"/>
                <p:cNvGraphicFramePr>
                  <a:graphicFrameLocks noChangeAspect="1"/>
                </p:cNvGraphicFramePr>
                <p:nvPr/>
              </p:nvGraphicFramePr>
              <p:xfrm>
                <a:off x="2224" y="17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5" name="Clip" r:id="rId405" imgW="142555" imgH="142555" progId="MS_ClipArt_Gallery.2">
                        <p:embed/>
                      </p:oleObj>
                    </mc:Choice>
                    <mc:Fallback>
                      <p:oleObj name="Clip" r:id="rId4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17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2" name="Object 1452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6" name="Clip" r:id="rId406" imgW="142555" imgH="142555" progId="MS_ClipArt_Gallery.2">
                        <p:embed/>
                      </p:oleObj>
                    </mc:Choice>
                    <mc:Fallback>
                      <p:oleObj name="Clip" r:id="rId4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3" name="Object 1453"/>
                <p:cNvGraphicFramePr>
                  <a:graphicFrameLocks noChangeAspect="1"/>
                </p:cNvGraphicFramePr>
                <p:nvPr/>
              </p:nvGraphicFramePr>
              <p:xfrm>
                <a:off x="212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7" name="Clip" r:id="rId407" imgW="142555" imgH="142555" progId="MS_ClipArt_Gallery.2">
                        <p:embed/>
                      </p:oleObj>
                    </mc:Choice>
                    <mc:Fallback>
                      <p:oleObj name="Clip" r:id="rId4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4" name="Object 1454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8" name="Clip" r:id="rId408" imgW="142555" imgH="142555" progId="MS_ClipArt_Gallery.2">
                        <p:embed/>
                      </p:oleObj>
                    </mc:Choice>
                    <mc:Fallback>
                      <p:oleObj name="Clip" r:id="rId4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5" name="Object 1455"/>
                <p:cNvGraphicFramePr>
                  <a:graphicFrameLocks noChangeAspect="1"/>
                </p:cNvGraphicFramePr>
                <p:nvPr/>
              </p:nvGraphicFramePr>
              <p:xfrm>
                <a:off x="2154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9" name="Clip" r:id="rId409" imgW="142555" imgH="142555" progId="MS_ClipArt_Gallery.2">
                        <p:embed/>
                      </p:oleObj>
                    </mc:Choice>
                    <mc:Fallback>
                      <p:oleObj name="Clip" r:id="rId4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6" name="Object 1456"/>
                <p:cNvGraphicFramePr>
                  <a:graphicFrameLocks noChangeAspect="1"/>
                </p:cNvGraphicFramePr>
                <p:nvPr/>
              </p:nvGraphicFramePr>
              <p:xfrm>
                <a:off x="2232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0" name="Clip" r:id="rId410" imgW="142555" imgH="142555" progId="MS_ClipArt_Gallery.2">
                        <p:embed/>
                      </p:oleObj>
                    </mc:Choice>
                    <mc:Fallback>
                      <p:oleObj name="Clip" r:id="rId4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2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7" name="Object 1457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1" name="Clip" r:id="rId411" imgW="142555" imgH="142555" progId="MS_ClipArt_Gallery.2">
                        <p:embed/>
                      </p:oleObj>
                    </mc:Choice>
                    <mc:Fallback>
                      <p:oleObj name="Clip" r:id="rId4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8" name="Object 1458"/>
                <p:cNvGraphicFramePr>
                  <a:graphicFrameLocks noChangeAspect="1"/>
                </p:cNvGraphicFramePr>
                <p:nvPr/>
              </p:nvGraphicFramePr>
              <p:xfrm>
                <a:off x="2135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2" name="Clip" r:id="rId412" imgW="142555" imgH="142555" progId="MS_ClipArt_Gallery.2">
                        <p:embed/>
                      </p:oleObj>
                    </mc:Choice>
                    <mc:Fallback>
                      <p:oleObj name="Clip" r:id="rId4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9" name="Object 1459"/>
                <p:cNvGraphicFramePr>
                  <a:graphicFrameLocks noChangeAspect="1"/>
                </p:cNvGraphicFramePr>
                <p:nvPr/>
              </p:nvGraphicFramePr>
              <p:xfrm>
                <a:off x="2051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3" name="Clip" r:id="rId413" imgW="142555" imgH="142555" progId="MS_ClipArt_Gallery.2">
                        <p:embed/>
                      </p:oleObj>
                    </mc:Choice>
                    <mc:Fallback>
                      <p:oleObj name="Clip" r:id="rId4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0" name="Object 1460"/>
                <p:cNvGraphicFramePr>
                  <a:graphicFrameLocks noChangeAspect="1"/>
                </p:cNvGraphicFramePr>
                <p:nvPr/>
              </p:nvGraphicFramePr>
              <p:xfrm>
                <a:off x="20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4" name="Clip" r:id="rId414" imgW="142555" imgH="142555" progId="MS_ClipArt_Gallery.2">
                        <p:embed/>
                      </p:oleObj>
                    </mc:Choice>
                    <mc:Fallback>
                      <p:oleObj name="Clip" r:id="rId4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1" name="Object 1461"/>
                <p:cNvGraphicFramePr>
                  <a:graphicFrameLocks noChangeAspect="1"/>
                </p:cNvGraphicFramePr>
                <p:nvPr/>
              </p:nvGraphicFramePr>
              <p:xfrm>
                <a:off x="209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5" name="Clip" r:id="rId415" imgW="142555" imgH="142555" progId="MS_ClipArt_Gallery.2">
                        <p:embed/>
                      </p:oleObj>
                    </mc:Choice>
                    <mc:Fallback>
                      <p:oleObj name="Clip" r:id="rId4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2" name="Object 1462"/>
                <p:cNvGraphicFramePr>
                  <a:graphicFrameLocks noChangeAspect="1"/>
                </p:cNvGraphicFramePr>
                <p:nvPr/>
              </p:nvGraphicFramePr>
              <p:xfrm>
                <a:off x="209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6" name="Clip" r:id="rId416" imgW="142555" imgH="142555" progId="MS_ClipArt_Gallery.2">
                        <p:embed/>
                      </p:oleObj>
                    </mc:Choice>
                    <mc:Fallback>
                      <p:oleObj name="Clip" r:id="rId4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3" name="Object 1463"/>
                <p:cNvGraphicFramePr>
                  <a:graphicFrameLocks noChangeAspect="1"/>
                </p:cNvGraphicFramePr>
                <p:nvPr/>
              </p:nvGraphicFramePr>
              <p:xfrm>
                <a:off x="2153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7" name="Clip" r:id="rId417" imgW="142555" imgH="142555" progId="MS_ClipArt_Gallery.2">
                        <p:embed/>
                      </p:oleObj>
                    </mc:Choice>
                    <mc:Fallback>
                      <p:oleObj name="Clip" r:id="rId4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4" name="Object 1464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8" name="Clip" r:id="rId418" imgW="142555" imgH="142555" progId="MS_ClipArt_Gallery.2">
                        <p:embed/>
                      </p:oleObj>
                    </mc:Choice>
                    <mc:Fallback>
                      <p:oleObj name="Clip" r:id="rId4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5" name="Object 1465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9" name="Clip" r:id="rId419" imgW="142555" imgH="142555" progId="MS_ClipArt_Gallery.2">
                        <p:embed/>
                      </p:oleObj>
                    </mc:Choice>
                    <mc:Fallback>
                      <p:oleObj name="Clip" r:id="rId4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6" name="Object 146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0" name="Clip" r:id="rId420" imgW="142555" imgH="142555" progId="MS_ClipArt_Gallery.2">
                        <p:embed/>
                      </p:oleObj>
                    </mc:Choice>
                    <mc:Fallback>
                      <p:oleObj name="Clip" r:id="rId4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7" name="Object 1467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1" name="Clip" r:id="rId421" imgW="142555" imgH="142555" progId="MS_ClipArt_Gallery.2">
                        <p:embed/>
                      </p:oleObj>
                    </mc:Choice>
                    <mc:Fallback>
                      <p:oleObj name="Clip" r:id="rId4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8" name="Object 1468"/>
                <p:cNvGraphicFramePr>
                  <a:graphicFrameLocks noChangeAspect="1"/>
                </p:cNvGraphicFramePr>
                <p:nvPr/>
              </p:nvGraphicFramePr>
              <p:xfrm>
                <a:off x="21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2" name="Clip" r:id="rId422" imgW="142555" imgH="142555" progId="MS_ClipArt_Gallery.2">
                        <p:embed/>
                      </p:oleObj>
                    </mc:Choice>
                    <mc:Fallback>
                      <p:oleObj name="Clip" r:id="rId4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9" name="Object 1469"/>
                <p:cNvGraphicFramePr>
                  <a:graphicFrameLocks noChangeAspect="1"/>
                </p:cNvGraphicFramePr>
                <p:nvPr/>
              </p:nvGraphicFramePr>
              <p:xfrm>
                <a:off x="20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3" name="Clip" r:id="rId423" imgW="142555" imgH="142555" progId="MS_ClipArt_Gallery.2">
                        <p:embed/>
                      </p:oleObj>
                    </mc:Choice>
                    <mc:Fallback>
                      <p:oleObj name="Clip" r:id="rId4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0" name="Object 1470"/>
                <p:cNvGraphicFramePr>
                  <a:graphicFrameLocks noChangeAspect="1"/>
                </p:cNvGraphicFramePr>
                <p:nvPr/>
              </p:nvGraphicFramePr>
              <p:xfrm>
                <a:off x="2066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4" name="Clip" r:id="rId424" imgW="142555" imgH="142555" progId="MS_ClipArt_Gallery.2">
                        <p:embed/>
                      </p:oleObj>
                    </mc:Choice>
                    <mc:Fallback>
                      <p:oleObj name="Clip" r:id="rId4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1" name="Object 1471"/>
                <p:cNvGraphicFramePr>
                  <a:graphicFrameLocks noChangeAspect="1"/>
                </p:cNvGraphicFramePr>
                <p:nvPr/>
              </p:nvGraphicFramePr>
              <p:xfrm>
                <a:off x="2167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5" name="Clip" r:id="rId425" imgW="142555" imgH="142555" progId="MS_ClipArt_Gallery.2">
                        <p:embed/>
                      </p:oleObj>
                    </mc:Choice>
                    <mc:Fallback>
                      <p:oleObj name="Clip" r:id="rId4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2" name="Object 1472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6" name="Clip" r:id="rId426" imgW="142555" imgH="142555" progId="MS_ClipArt_Gallery.2">
                        <p:embed/>
                      </p:oleObj>
                    </mc:Choice>
                    <mc:Fallback>
                      <p:oleObj name="Clip" r:id="rId4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3" name="Object 1473"/>
                <p:cNvGraphicFramePr>
                  <a:graphicFrameLocks noChangeAspect="1"/>
                </p:cNvGraphicFramePr>
                <p:nvPr/>
              </p:nvGraphicFramePr>
              <p:xfrm>
                <a:off x="206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7" name="Clip" r:id="rId427" imgW="142555" imgH="142555" progId="MS_ClipArt_Gallery.2">
                        <p:embed/>
                      </p:oleObj>
                    </mc:Choice>
                    <mc:Fallback>
                      <p:oleObj name="Clip" r:id="rId4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4" name="Object 1474"/>
                <p:cNvGraphicFramePr>
                  <a:graphicFrameLocks noChangeAspect="1"/>
                </p:cNvGraphicFramePr>
                <p:nvPr/>
              </p:nvGraphicFramePr>
              <p:xfrm>
                <a:off x="21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8" name="Clip" r:id="rId428" imgW="142555" imgH="142555" progId="MS_ClipArt_Gallery.2">
                        <p:embed/>
                      </p:oleObj>
                    </mc:Choice>
                    <mc:Fallback>
                      <p:oleObj name="Clip" r:id="rId4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5" name="Object 1475"/>
                <p:cNvGraphicFramePr>
                  <a:graphicFrameLocks noChangeAspect="1"/>
                </p:cNvGraphicFramePr>
                <p:nvPr/>
              </p:nvGraphicFramePr>
              <p:xfrm>
                <a:off x="20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9" name="Clip" r:id="rId429" imgW="142555" imgH="142555" progId="MS_ClipArt_Gallery.2">
                        <p:embed/>
                      </p:oleObj>
                    </mc:Choice>
                    <mc:Fallback>
                      <p:oleObj name="Clip" r:id="rId4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6" name="Object 147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0" name="Clip" r:id="rId430" imgW="142555" imgH="142555" progId="MS_ClipArt_Gallery.2">
                        <p:embed/>
                      </p:oleObj>
                    </mc:Choice>
                    <mc:Fallback>
                      <p:oleObj name="Clip" r:id="rId4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7" name="Object 1477"/>
                <p:cNvGraphicFramePr>
                  <a:graphicFrameLocks noChangeAspect="1"/>
                </p:cNvGraphicFramePr>
                <p:nvPr/>
              </p:nvGraphicFramePr>
              <p:xfrm>
                <a:off x="2167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1" name="Clip" r:id="rId431" imgW="142555" imgH="142555" progId="MS_ClipArt_Gallery.2">
                        <p:embed/>
                      </p:oleObj>
                    </mc:Choice>
                    <mc:Fallback>
                      <p:oleObj name="Clip" r:id="rId4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8" name="Object 1478"/>
                <p:cNvGraphicFramePr>
                  <a:graphicFrameLocks noChangeAspect="1"/>
                </p:cNvGraphicFramePr>
                <p:nvPr/>
              </p:nvGraphicFramePr>
              <p:xfrm>
                <a:off x="21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2" name="Clip" r:id="rId432" imgW="142555" imgH="142555" progId="MS_ClipArt_Gallery.2">
                        <p:embed/>
                      </p:oleObj>
                    </mc:Choice>
                    <mc:Fallback>
                      <p:oleObj name="Clip" r:id="rId4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9" name="Object 1479"/>
                <p:cNvGraphicFramePr>
                  <a:graphicFrameLocks noChangeAspect="1"/>
                </p:cNvGraphicFramePr>
                <p:nvPr/>
              </p:nvGraphicFramePr>
              <p:xfrm>
                <a:off x="2049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3" name="Clip" r:id="rId433" imgW="142555" imgH="142555" progId="MS_ClipArt_Gallery.2">
                        <p:embed/>
                      </p:oleObj>
                    </mc:Choice>
                    <mc:Fallback>
                      <p:oleObj name="Clip" r:id="rId4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0" name="Object 1480"/>
                <p:cNvGraphicFramePr>
                  <a:graphicFrameLocks noChangeAspect="1"/>
                </p:cNvGraphicFramePr>
                <p:nvPr/>
              </p:nvGraphicFramePr>
              <p:xfrm>
                <a:off x="2066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4" name="Clip" r:id="rId434" imgW="142555" imgH="142555" progId="MS_ClipArt_Gallery.2">
                        <p:embed/>
                      </p:oleObj>
                    </mc:Choice>
                    <mc:Fallback>
                      <p:oleObj name="Clip" r:id="rId4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1" name="Object 1481"/>
                <p:cNvGraphicFramePr>
                  <a:graphicFrameLocks noChangeAspect="1"/>
                </p:cNvGraphicFramePr>
                <p:nvPr/>
              </p:nvGraphicFramePr>
              <p:xfrm>
                <a:off x="20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5" name="Clip" r:id="rId435" imgW="142555" imgH="142555" progId="MS_ClipArt_Gallery.2">
                        <p:embed/>
                      </p:oleObj>
                    </mc:Choice>
                    <mc:Fallback>
                      <p:oleObj name="Clip" r:id="rId4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2" name="Object 1482"/>
                <p:cNvGraphicFramePr>
                  <a:graphicFrameLocks noChangeAspect="1"/>
                </p:cNvGraphicFramePr>
                <p:nvPr/>
              </p:nvGraphicFramePr>
              <p:xfrm>
                <a:off x="208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6" name="Clip" r:id="rId436" imgW="142555" imgH="142555" progId="MS_ClipArt_Gallery.2">
                        <p:embed/>
                      </p:oleObj>
                    </mc:Choice>
                    <mc:Fallback>
                      <p:oleObj name="Clip" r:id="rId4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3" name="Object 1483"/>
                <p:cNvGraphicFramePr>
                  <a:graphicFrameLocks noChangeAspect="1"/>
                </p:cNvGraphicFramePr>
                <p:nvPr/>
              </p:nvGraphicFramePr>
              <p:xfrm>
                <a:off x="207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7" name="Clip" r:id="rId437" imgW="142555" imgH="142555" progId="MS_ClipArt_Gallery.2">
                        <p:embed/>
                      </p:oleObj>
                    </mc:Choice>
                    <mc:Fallback>
                      <p:oleObj name="Clip" r:id="rId4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4" name="Object 1484"/>
                <p:cNvGraphicFramePr>
                  <a:graphicFrameLocks noChangeAspect="1"/>
                </p:cNvGraphicFramePr>
                <p:nvPr/>
              </p:nvGraphicFramePr>
              <p:xfrm>
                <a:off x="2167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8" name="Clip" r:id="rId438" imgW="142555" imgH="142555" progId="MS_ClipArt_Gallery.2">
                        <p:embed/>
                      </p:oleObj>
                    </mc:Choice>
                    <mc:Fallback>
                      <p:oleObj name="Clip" r:id="rId4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5" name="Object 1485"/>
                <p:cNvGraphicFramePr>
                  <a:graphicFrameLocks noChangeAspect="1"/>
                </p:cNvGraphicFramePr>
                <p:nvPr/>
              </p:nvGraphicFramePr>
              <p:xfrm>
                <a:off x="208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9" name="Clip" r:id="rId439" imgW="142555" imgH="142555" progId="MS_ClipArt_Gallery.2">
                        <p:embed/>
                      </p:oleObj>
                    </mc:Choice>
                    <mc:Fallback>
                      <p:oleObj name="Clip" r:id="rId4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6" name="Object 1486"/>
                <p:cNvGraphicFramePr>
                  <a:graphicFrameLocks noChangeAspect="1"/>
                </p:cNvGraphicFramePr>
                <p:nvPr/>
              </p:nvGraphicFramePr>
              <p:xfrm>
                <a:off x="2107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0" name="Clip" r:id="rId440" imgW="142555" imgH="142555" progId="MS_ClipArt_Gallery.2">
                        <p:embed/>
                      </p:oleObj>
                    </mc:Choice>
                    <mc:Fallback>
                      <p:oleObj name="Clip" r:id="rId4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7" name="Object 1487"/>
                <p:cNvGraphicFramePr>
                  <a:graphicFrameLocks noChangeAspect="1"/>
                </p:cNvGraphicFramePr>
                <p:nvPr/>
              </p:nvGraphicFramePr>
              <p:xfrm>
                <a:off x="216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1" name="Clip" r:id="rId441" imgW="142555" imgH="142555" progId="MS_ClipArt_Gallery.2">
                        <p:embed/>
                      </p:oleObj>
                    </mc:Choice>
                    <mc:Fallback>
                      <p:oleObj name="Clip" r:id="rId4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8" name="Object 1488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2" name="Clip" r:id="rId442" imgW="142555" imgH="142555" progId="MS_ClipArt_Gallery.2">
                        <p:embed/>
                      </p:oleObj>
                    </mc:Choice>
                    <mc:Fallback>
                      <p:oleObj name="Clip" r:id="rId4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9" name="Object 1489"/>
                <p:cNvGraphicFramePr>
                  <a:graphicFrameLocks noChangeAspect="1"/>
                </p:cNvGraphicFramePr>
                <p:nvPr/>
              </p:nvGraphicFramePr>
              <p:xfrm>
                <a:off x="213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3" name="Clip" r:id="rId443" imgW="142555" imgH="142555" progId="MS_ClipArt_Gallery.2">
                        <p:embed/>
                      </p:oleObj>
                    </mc:Choice>
                    <mc:Fallback>
                      <p:oleObj name="Clip" r:id="rId4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0" name="Object 1490"/>
                <p:cNvGraphicFramePr>
                  <a:graphicFrameLocks noChangeAspect="1"/>
                </p:cNvGraphicFramePr>
                <p:nvPr/>
              </p:nvGraphicFramePr>
              <p:xfrm>
                <a:off x="20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4" name="Clip" r:id="rId444" imgW="142555" imgH="142555" progId="MS_ClipArt_Gallery.2">
                        <p:embed/>
                      </p:oleObj>
                    </mc:Choice>
                    <mc:Fallback>
                      <p:oleObj name="Clip" r:id="rId4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1" name="Object 1491"/>
                <p:cNvGraphicFramePr>
                  <a:graphicFrameLocks noChangeAspect="1"/>
                </p:cNvGraphicFramePr>
                <p:nvPr/>
              </p:nvGraphicFramePr>
              <p:xfrm>
                <a:off x="208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5" name="Clip" r:id="rId445" imgW="142555" imgH="142555" progId="MS_ClipArt_Gallery.2">
                        <p:embed/>
                      </p:oleObj>
                    </mc:Choice>
                    <mc:Fallback>
                      <p:oleObj name="Clip" r:id="rId4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2" name="Object 1492"/>
                <p:cNvGraphicFramePr>
                  <a:graphicFrameLocks noChangeAspect="1"/>
                </p:cNvGraphicFramePr>
                <p:nvPr/>
              </p:nvGraphicFramePr>
              <p:xfrm>
                <a:off x="213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6" name="Clip" r:id="rId446" imgW="142555" imgH="142555" progId="MS_ClipArt_Gallery.2">
                        <p:embed/>
                      </p:oleObj>
                    </mc:Choice>
                    <mc:Fallback>
                      <p:oleObj name="Clip" r:id="rId4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3" name="Object 1493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7" name="Clip" r:id="rId447" imgW="142555" imgH="142555" progId="MS_ClipArt_Gallery.2">
                        <p:embed/>
                      </p:oleObj>
                    </mc:Choice>
                    <mc:Fallback>
                      <p:oleObj name="Clip" r:id="rId4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4" name="Object 1494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8" name="Clip" r:id="rId448" imgW="142555" imgH="142555" progId="MS_ClipArt_Gallery.2">
                        <p:embed/>
                      </p:oleObj>
                    </mc:Choice>
                    <mc:Fallback>
                      <p:oleObj name="Clip" r:id="rId4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5" name="Object 1495"/>
                <p:cNvGraphicFramePr>
                  <a:graphicFrameLocks noChangeAspect="1"/>
                </p:cNvGraphicFramePr>
                <p:nvPr/>
              </p:nvGraphicFramePr>
              <p:xfrm>
                <a:off x="215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9" name="Clip" r:id="rId449" imgW="142555" imgH="142555" progId="MS_ClipArt_Gallery.2">
                        <p:embed/>
                      </p:oleObj>
                    </mc:Choice>
                    <mc:Fallback>
                      <p:oleObj name="Clip" r:id="rId4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6" name="Object 1496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0" name="Clip" r:id="rId450" imgW="142555" imgH="142555" progId="MS_ClipArt_Gallery.2">
                        <p:embed/>
                      </p:oleObj>
                    </mc:Choice>
                    <mc:Fallback>
                      <p:oleObj name="Clip" r:id="rId4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7" name="Object 1497"/>
                <p:cNvGraphicFramePr>
                  <a:graphicFrameLocks noChangeAspect="1"/>
                </p:cNvGraphicFramePr>
                <p:nvPr/>
              </p:nvGraphicFramePr>
              <p:xfrm>
                <a:off x="2107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1" name="Clip" r:id="rId451" imgW="142555" imgH="142555" progId="MS_ClipArt_Gallery.2">
                        <p:embed/>
                      </p:oleObj>
                    </mc:Choice>
                    <mc:Fallback>
                      <p:oleObj name="Clip" r:id="rId4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8" name="Object 1498"/>
                <p:cNvGraphicFramePr>
                  <a:graphicFrameLocks noChangeAspect="1"/>
                </p:cNvGraphicFramePr>
                <p:nvPr/>
              </p:nvGraphicFramePr>
              <p:xfrm>
                <a:off x="2080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2" name="Clip" r:id="rId452" imgW="142555" imgH="142555" progId="MS_ClipArt_Gallery.2">
                        <p:embed/>
                      </p:oleObj>
                    </mc:Choice>
                    <mc:Fallback>
                      <p:oleObj name="Clip" r:id="rId4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9" name="Object 1499"/>
                <p:cNvGraphicFramePr>
                  <a:graphicFrameLocks noChangeAspect="1"/>
                </p:cNvGraphicFramePr>
                <p:nvPr/>
              </p:nvGraphicFramePr>
              <p:xfrm>
                <a:off x="213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3" name="Clip" r:id="rId453" imgW="142555" imgH="142555" progId="MS_ClipArt_Gallery.2">
                        <p:embed/>
                      </p:oleObj>
                    </mc:Choice>
                    <mc:Fallback>
                      <p:oleObj name="Clip" r:id="rId4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0" name="Object 1500"/>
                <p:cNvGraphicFramePr>
                  <a:graphicFrameLocks noChangeAspect="1"/>
                </p:cNvGraphicFramePr>
                <p:nvPr/>
              </p:nvGraphicFramePr>
              <p:xfrm>
                <a:off x="215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4" name="Clip" r:id="rId454" imgW="142555" imgH="142555" progId="MS_ClipArt_Gallery.2">
                        <p:embed/>
                      </p:oleObj>
                    </mc:Choice>
                    <mc:Fallback>
                      <p:oleObj name="Clip" r:id="rId4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1" name="Object 1501"/>
                <p:cNvGraphicFramePr>
                  <a:graphicFrameLocks noChangeAspect="1"/>
                </p:cNvGraphicFramePr>
                <p:nvPr/>
              </p:nvGraphicFramePr>
              <p:xfrm>
                <a:off x="205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5" name="Clip" r:id="rId455" imgW="142555" imgH="142555" progId="MS_ClipArt_Gallery.2">
                        <p:embed/>
                      </p:oleObj>
                    </mc:Choice>
                    <mc:Fallback>
                      <p:oleObj name="Clip" r:id="rId4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2" name="Object 1502"/>
                <p:cNvGraphicFramePr>
                  <a:graphicFrameLocks noChangeAspect="1"/>
                </p:cNvGraphicFramePr>
                <p:nvPr/>
              </p:nvGraphicFramePr>
              <p:xfrm>
                <a:off x="2012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6" name="Clip" r:id="rId456" imgW="142555" imgH="142555" progId="MS_ClipArt_Gallery.2">
                        <p:embed/>
                      </p:oleObj>
                    </mc:Choice>
                    <mc:Fallback>
                      <p:oleObj name="Clip" r:id="rId4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3" name="Object 1503"/>
                <p:cNvGraphicFramePr>
                  <a:graphicFrameLocks noChangeAspect="1"/>
                </p:cNvGraphicFramePr>
                <p:nvPr/>
              </p:nvGraphicFramePr>
              <p:xfrm>
                <a:off x="2078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7" name="Clip" r:id="rId457" imgW="142555" imgH="142555" progId="MS_ClipArt_Gallery.2">
                        <p:embed/>
                      </p:oleObj>
                    </mc:Choice>
                    <mc:Fallback>
                      <p:oleObj name="Clip" r:id="rId4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4" name="Object 1504"/>
                <p:cNvGraphicFramePr>
                  <a:graphicFrameLocks noChangeAspect="1"/>
                </p:cNvGraphicFramePr>
                <p:nvPr/>
              </p:nvGraphicFramePr>
              <p:xfrm>
                <a:off x="200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8" name="Clip" r:id="rId458" imgW="142555" imgH="142555" progId="MS_ClipArt_Gallery.2">
                        <p:embed/>
                      </p:oleObj>
                    </mc:Choice>
                    <mc:Fallback>
                      <p:oleObj name="Clip" r:id="rId4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5" name="Object 1505"/>
                <p:cNvGraphicFramePr>
                  <a:graphicFrameLocks noChangeAspect="1"/>
                </p:cNvGraphicFramePr>
                <p:nvPr/>
              </p:nvGraphicFramePr>
              <p:xfrm>
                <a:off x="2149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9" name="Clip" r:id="rId459" imgW="142555" imgH="142555" progId="MS_ClipArt_Gallery.2">
                        <p:embed/>
                      </p:oleObj>
                    </mc:Choice>
                    <mc:Fallback>
                      <p:oleObj name="Clip" r:id="rId4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6" name="Object 1506"/>
                <p:cNvGraphicFramePr>
                  <a:graphicFrameLocks noChangeAspect="1"/>
                </p:cNvGraphicFramePr>
                <p:nvPr/>
              </p:nvGraphicFramePr>
              <p:xfrm>
                <a:off x="210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0" name="Clip" r:id="rId460" imgW="142555" imgH="142555" progId="MS_ClipArt_Gallery.2">
                        <p:embed/>
                      </p:oleObj>
                    </mc:Choice>
                    <mc:Fallback>
                      <p:oleObj name="Clip" r:id="rId4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7" name="Object 1507"/>
                <p:cNvGraphicFramePr>
                  <a:graphicFrameLocks noChangeAspect="1"/>
                </p:cNvGraphicFramePr>
                <p:nvPr/>
              </p:nvGraphicFramePr>
              <p:xfrm>
                <a:off x="2189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1" name="Clip" r:id="rId461" imgW="142555" imgH="142555" progId="MS_ClipArt_Gallery.2">
                        <p:embed/>
                      </p:oleObj>
                    </mc:Choice>
                    <mc:Fallback>
                      <p:oleObj name="Clip" r:id="rId4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8" name="Object 1508"/>
                <p:cNvGraphicFramePr>
                  <a:graphicFrameLocks noChangeAspect="1"/>
                </p:cNvGraphicFramePr>
                <p:nvPr/>
              </p:nvGraphicFramePr>
              <p:xfrm>
                <a:off x="2127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2" name="Clip" r:id="rId462" imgW="142555" imgH="142555" progId="MS_ClipArt_Gallery.2">
                        <p:embed/>
                      </p:oleObj>
                    </mc:Choice>
                    <mc:Fallback>
                      <p:oleObj name="Clip" r:id="rId4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9" name="Object 1509"/>
                <p:cNvGraphicFramePr>
                  <a:graphicFrameLocks noChangeAspect="1"/>
                </p:cNvGraphicFramePr>
                <p:nvPr/>
              </p:nvGraphicFramePr>
              <p:xfrm>
                <a:off x="2124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3" name="Clip" r:id="rId463" imgW="142555" imgH="142555" progId="MS_ClipArt_Gallery.2">
                        <p:embed/>
                      </p:oleObj>
                    </mc:Choice>
                    <mc:Fallback>
                      <p:oleObj name="Clip" r:id="rId4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0" name="Object 1510"/>
                <p:cNvGraphicFramePr>
                  <a:graphicFrameLocks noChangeAspect="1"/>
                </p:cNvGraphicFramePr>
                <p:nvPr/>
              </p:nvGraphicFramePr>
              <p:xfrm>
                <a:off x="213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4" name="Clip" r:id="rId464" imgW="142555" imgH="142555" progId="MS_ClipArt_Gallery.2">
                        <p:embed/>
                      </p:oleObj>
                    </mc:Choice>
                    <mc:Fallback>
                      <p:oleObj name="Clip" r:id="rId4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1" name="Object 1511"/>
                <p:cNvGraphicFramePr>
                  <a:graphicFrameLocks noChangeAspect="1"/>
                </p:cNvGraphicFramePr>
                <p:nvPr/>
              </p:nvGraphicFramePr>
              <p:xfrm>
                <a:off x="210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5" name="Clip" r:id="rId465" imgW="142555" imgH="142555" progId="MS_ClipArt_Gallery.2">
                        <p:embed/>
                      </p:oleObj>
                    </mc:Choice>
                    <mc:Fallback>
                      <p:oleObj name="Clip" r:id="rId4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2" name="Object 1512"/>
                <p:cNvGraphicFramePr>
                  <a:graphicFrameLocks noChangeAspect="1"/>
                </p:cNvGraphicFramePr>
                <p:nvPr/>
              </p:nvGraphicFramePr>
              <p:xfrm>
                <a:off x="2195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6" name="Clip" r:id="rId466" imgW="142555" imgH="142555" progId="MS_ClipArt_Gallery.2">
                        <p:embed/>
                      </p:oleObj>
                    </mc:Choice>
                    <mc:Fallback>
                      <p:oleObj name="Clip" r:id="rId4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5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3" name="Object 1513"/>
                <p:cNvGraphicFramePr>
                  <a:graphicFrameLocks noChangeAspect="1"/>
                </p:cNvGraphicFramePr>
                <p:nvPr/>
              </p:nvGraphicFramePr>
              <p:xfrm>
                <a:off x="19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7" name="Clip" r:id="rId467" imgW="142555" imgH="142555" progId="MS_ClipArt_Gallery.2">
                        <p:embed/>
                      </p:oleObj>
                    </mc:Choice>
                    <mc:Fallback>
                      <p:oleObj name="Clip" r:id="rId4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4" name="Object 1514"/>
                <p:cNvGraphicFramePr>
                  <a:graphicFrameLocks noChangeAspect="1"/>
                </p:cNvGraphicFramePr>
                <p:nvPr/>
              </p:nvGraphicFramePr>
              <p:xfrm>
                <a:off x="207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8" name="Clip" r:id="rId468" imgW="142555" imgH="142555" progId="MS_ClipArt_Gallery.2">
                        <p:embed/>
                      </p:oleObj>
                    </mc:Choice>
                    <mc:Fallback>
                      <p:oleObj name="Clip" r:id="rId4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5" name="Object 1515"/>
                <p:cNvGraphicFramePr>
                  <a:graphicFrameLocks noChangeAspect="1"/>
                </p:cNvGraphicFramePr>
                <p:nvPr/>
              </p:nvGraphicFramePr>
              <p:xfrm>
                <a:off x="2184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9" name="Clip" r:id="rId469" imgW="142555" imgH="142555" progId="MS_ClipArt_Gallery.2">
                        <p:embed/>
                      </p:oleObj>
                    </mc:Choice>
                    <mc:Fallback>
                      <p:oleObj name="Clip" r:id="rId4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6" name="Object 1516"/>
                <p:cNvGraphicFramePr>
                  <a:graphicFrameLocks noChangeAspect="1"/>
                </p:cNvGraphicFramePr>
                <p:nvPr/>
              </p:nvGraphicFramePr>
              <p:xfrm>
                <a:off x="2135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0" name="Clip" r:id="rId470" imgW="142555" imgH="142555" progId="MS_ClipArt_Gallery.2">
                        <p:embed/>
                      </p:oleObj>
                    </mc:Choice>
                    <mc:Fallback>
                      <p:oleObj name="Clip" r:id="rId4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7" name="Object 1517"/>
                <p:cNvGraphicFramePr>
                  <a:graphicFrameLocks noChangeAspect="1"/>
                </p:cNvGraphicFramePr>
                <p:nvPr/>
              </p:nvGraphicFramePr>
              <p:xfrm>
                <a:off x="2207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1" name="Clip" r:id="rId471" imgW="142555" imgH="142555" progId="MS_ClipArt_Gallery.2">
                        <p:embed/>
                      </p:oleObj>
                    </mc:Choice>
                    <mc:Fallback>
                      <p:oleObj name="Clip" r:id="rId4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8" name="Object 1518"/>
                <p:cNvGraphicFramePr>
                  <a:graphicFrameLocks noChangeAspect="1"/>
                </p:cNvGraphicFramePr>
                <p:nvPr/>
              </p:nvGraphicFramePr>
              <p:xfrm>
                <a:off x="2182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2" name="Clip" r:id="rId472" imgW="142555" imgH="142555" progId="MS_ClipArt_Gallery.2">
                        <p:embed/>
                      </p:oleObj>
                    </mc:Choice>
                    <mc:Fallback>
                      <p:oleObj name="Clip" r:id="rId4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9" name="Object 1519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3" name="Clip" r:id="rId473" imgW="142555" imgH="142555" progId="MS_ClipArt_Gallery.2">
                        <p:embed/>
                      </p:oleObj>
                    </mc:Choice>
                    <mc:Fallback>
                      <p:oleObj name="Clip" r:id="rId4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0" name="Object 1520"/>
                <p:cNvGraphicFramePr>
                  <a:graphicFrameLocks noChangeAspect="1"/>
                </p:cNvGraphicFramePr>
                <p:nvPr/>
              </p:nvGraphicFramePr>
              <p:xfrm>
                <a:off x="220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4" name="Clip" r:id="rId474" imgW="142555" imgH="142555" progId="MS_ClipArt_Gallery.2">
                        <p:embed/>
                      </p:oleObj>
                    </mc:Choice>
                    <mc:Fallback>
                      <p:oleObj name="Clip" r:id="rId4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" name="Object 1521"/>
                <p:cNvGraphicFramePr>
                  <a:graphicFrameLocks noChangeAspect="1"/>
                </p:cNvGraphicFramePr>
                <p:nvPr/>
              </p:nvGraphicFramePr>
              <p:xfrm>
                <a:off x="2098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5" name="Clip" r:id="rId475" imgW="142555" imgH="142555" progId="MS_ClipArt_Gallery.2">
                        <p:embed/>
                      </p:oleObj>
                    </mc:Choice>
                    <mc:Fallback>
                      <p:oleObj name="Clip" r:id="rId4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2" name="Object 1522"/>
                <p:cNvGraphicFramePr>
                  <a:graphicFrameLocks noChangeAspect="1"/>
                </p:cNvGraphicFramePr>
                <p:nvPr/>
              </p:nvGraphicFramePr>
              <p:xfrm>
                <a:off x="2167" y="18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6" name="Clip" r:id="rId476" imgW="142555" imgH="142555" progId="MS_ClipArt_Gallery.2">
                        <p:embed/>
                      </p:oleObj>
                    </mc:Choice>
                    <mc:Fallback>
                      <p:oleObj name="Clip" r:id="rId4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8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3" name="Object 1523"/>
                <p:cNvGraphicFramePr>
                  <a:graphicFrameLocks noChangeAspect="1"/>
                </p:cNvGraphicFramePr>
                <p:nvPr/>
              </p:nvGraphicFramePr>
              <p:xfrm>
                <a:off x="21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7" name="Clip" r:id="rId477" imgW="142555" imgH="142555" progId="MS_ClipArt_Gallery.2">
                        <p:embed/>
                      </p:oleObj>
                    </mc:Choice>
                    <mc:Fallback>
                      <p:oleObj name="Clip" r:id="rId4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4" name="Object 1524"/>
                <p:cNvGraphicFramePr>
                  <a:graphicFrameLocks noChangeAspect="1"/>
                </p:cNvGraphicFramePr>
                <p:nvPr/>
              </p:nvGraphicFramePr>
              <p:xfrm>
                <a:off x="21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8" name="Clip" r:id="rId478" imgW="142555" imgH="142555" progId="MS_ClipArt_Gallery.2">
                        <p:embed/>
                      </p:oleObj>
                    </mc:Choice>
                    <mc:Fallback>
                      <p:oleObj name="Clip" r:id="rId4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5" name="Object 1525"/>
                <p:cNvGraphicFramePr>
                  <a:graphicFrameLocks noChangeAspect="1"/>
                </p:cNvGraphicFramePr>
                <p:nvPr/>
              </p:nvGraphicFramePr>
              <p:xfrm>
                <a:off x="20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9" name="Clip" r:id="rId479" imgW="142555" imgH="142555" progId="MS_ClipArt_Gallery.2">
                        <p:embed/>
                      </p:oleObj>
                    </mc:Choice>
                    <mc:Fallback>
                      <p:oleObj name="Clip" r:id="rId4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6" name="Object 1526"/>
                <p:cNvGraphicFramePr>
                  <a:graphicFrameLocks noChangeAspect="1"/>
                </p:cNvGraphicFramePr>
                <p:nvPr/>
              </p:nvGraphicFramePr>
              <p:xfrm>
                <a:off x="2207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0" name="Clip" r:id="rId480" imgW="142555" imgH="142555" progId="MS_ClipArt_Gallery.2">
                        <p:embed/>
                      </p:oleObj>
                    </mc:Choice>
                    <mc:Fallback>
                      <p:oleObj name="Clip" r:id="rId4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7" name="Object 1527"/>
                <p:cNvGraphicFramePr>
                  <a:graphicFrameLocks noChangeAspect="1"/>
                </p:cNvGraphicFramePr>
                <p:nvPr/>
              </p:nvGraphicFramePr>
              <p:xfrm>
                <a:off x="204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1" name="Clip" r:id="rId481" imgW="142555" imgH="142555" progId="MS_ClipArt_Gallery.2">
                        <p:embed/>
                      </p:oleObj>
                    </mc:Choice>
                    <mc:Fallback>
                      <p:oleObj name="Clip" r:id="rId4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8" name="Object 1528"/>
                <p:cNvGraphicFramePr>
                  <a:graphicFrameLocks noChangeAspect="1"/>
                </p:cNvGraphicFramePr>
                <p:nvPr/>
              </p:nvGraphicFramePr>
              <p:xfrm>
                <a:off x="2024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2" name="Clip" r:id="rId482" imgW="142555" imgH="142555" progId="MS_ClipArt_Gallery.2">
                        <p:embed/>
                      </p:oleObj>
                    </mc:Choice>
                    <mc:Fallback>
                      <p:oleObj name="Clip" r:id="rId4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4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9" name="Object 1529"/>
                <p:cNvGraphicFramePr>
                  <a:graphicFrameLocks noChangeAspect="1"/>
                </p:cNvGraphicFramePr>
                <p:nvPr/>
              </p:nvGraphicFramePr>
              <p:xfrm>
                <a:off x="218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3" name="Clip" r:id="rId483" imgW="142555" imgH="142555" progId="MS_ClipArt_Gallery.2">
                        <p:embed/>
                      </p:oleObj>
                    </mc:Choice>
                    <mc:Fallback>
                      <p:oleObj name="Clip" r:id="rId4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0" name="Object 1530"/>
                <p:cNvGraphicFramePr>
                  <a:graphicFrameLocks noChangeAspect="1"/>
                </p:cNvGraphicFramePr>
                <p:nvPr/>
              </p:nvGraphicFramePr>
              <p:xfrm>
                <a:off x="2184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4" name="Clip" r:id="rId484" imgW="142555" imgH="142555" progId="MS_ClipArt_Gallery.2">
                        <p:embed/>
                      </p:oleObj>
                    </mc:Choice>
                    <mc:Fallback>
                      <p:oleObj name="Clip" r:id="rId4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1" name="Object 1531"/>
                <p:cNvGraphicFramePr>
                  <a:graphicFrameLocks noChangeAspect="1"/>
                </p:cNvGraphicFramePr>
                <p:nvPr/>
              </p:nvGraphicFramePr>
              <p:xfrm>
                <a:off x="212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5" name="Clip" r:id="rId485" imgW="142555" imgH="142555" progId="MS_ClipArt_Gallery.2">
                        <p:embed/>
                      </p:oleObj>
                    </mc:Choice>
                    <mc:Fallback>
                      <p:oleObj name="Clip" r:id="rId4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2" name="Object 1532"/>
                <p:cNvGraphicFramePr>
                  <a:graphicFrameLocks noChangeAspect="1"/>
                </p:cNvGraphicFramePr>
                <p:nvPr/>
              </p:nvGraphicFramePr>
              <p:xfrm>
                <a:off x="2107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6" name="Clip" r:id="rId486" imgW="142555" imgH="142555" progId="MS_ClipArt_Gallery.2">
                        <p:embed/>
                      </p:oleObj>
                    </mc:Choice>
                    <mc:Fallback>
                      <p:oleObj name="Clip" r:id="rId4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3" name="Object 1533"/>
                <p:cNvGraphicFramePr>
                  <a:graphicFrameLocks noChangeAspect="1"/>
                </p:cNvGraphicFramePr>
                <p:nvPr/>
              </p:nvGraphicFramePr>
              <p:xfrm>
                <a:off x="2124" y="1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7" name="Clip" r:id="rId487" imgW="142555" imgH="142555" progId="MS_ClipArt_Gallery.2">
                        <p:embed/>
                      </p:oleObj>
                    </mc:Choice>
                    <mc:Fallback>
                      <p:oleObj name="Clip" r:id="rId4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4" name="Object 1534"/>
                <p:cNvGraphicFramePr>
                  <a:graphicFrameLocks noChangeAspect="1"/>
                </p:cNvGraphicFramePr>
                <p:nvPr/>
              </p:nvGraphicFramePr>
              <p:xfrm>
                <a:off x="2169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8" name="Clip" r:id="rId488" imgW="142555" imgH="142555" progId="MS_ClipArt_Gallery.2">
                        <p:embed/>
                      </p:oleObj>
                    </mc:Choice>
                    <mc:Fallback>
                      <p:oleObj name="Clip" r:id="rId4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5" name="Object 1535"/>
                <p:cNvGraphicFramePr>
                  <a:graphicFrameLocks noChangeAspect="1"/>
                </p:cNvGraphicFramePr>
                <p:nvPr/>
              </p:nvGraphicFramePr>
              <p:xfrm>
                <a:off x="21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9" name="Clip" r:id="rId489" imgW="142555" imgH="142555" progId="MS_ClipArt_Gallery.2">
                        <p:embed/>
                      </p:oleObj>
                    </mc:Choice>
                    <mc:Fallback>
                      <p:oleObj name="Clip" r:id="rId4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6" name="Object 1536"/>
                <p:cNvGraphicFramePr>
                  <a:graphicFrameLocks noChangeAspect="1"/>
                </p:cNvGraphicFramePr>
                <p:nvPr/>
              </p:nvGraphicFramePr>
              <p:xfrm>
                <a:off x="221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0" name="Clip" r:id="rId490" imgW="142555" imgH="142555" progId="MS_ClipArt_Gallery.2">
                        <p:embed/>
                      </p:oleObj>
                    </mc:Choice>
                    <mc:Fallback>
                      <p:oleObj name="Clip" r:id="rId4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7" name="Object 1537"/>
                <p:cNvGraphicFramePr>
                  <a:graphicFrameLocks noChangeAspect="1"/>
                </p:cNvGraphicFramePr>
                <p:nvPr/>
              </p:nvGraphicFramePr>
              <p:xfrm>
                <a:off x="2209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1" name="Clip" r:id="rId491" imgW="142555" imgH="142555" progId="MS_ClipArt_Gallery.2">
                        <p:embed/>
                      </p:oleObj>
                    </mc:Choice>
                    <mc:Fallback>
                      <p:oleObj name="Clip" r:id="rId4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8" name="Object 1538"/>
                <p:cNvGraphicFramePr>
                  <a:graphicFrameLocks noChangeAspect="1"/>
                </p:cNvGraphicFramePr>
                <p:nvPr/>
              </p:nvGraphicFramePr>
              <p:xfrm>
                <a:off x="2271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2" name="Clip" r:id="rId492" imgW="142555" imgH="142555" progId="MS_ClipArt_Gallery.2">
                        <p:embed/>
                      </p:oleObj>
                    </mc:Choice>
                    <mc:Fallback>
                      <p:oleObj name="Clip" r:id="rId4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9" name="Object 1539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3" name="Clip" r:id="rId493" imgW="142555" imgH="142555" progId="MS_ClipArt_Gallery.2">
                        <p:embed/>
                      </p:oleObj>
                    </mc:Choice>
                    <mc:Fallback>
                      <p:oleObj name="Clip" r:id="rId4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0" name="Object 154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4" name="Clip" r:id="rId494" imgW="142555" imgH="142555" progId="MS_ClipArt_Gallery.2">
                        <p:embed/>
                      </p:oleObj>
                    </mc:Choice>
                    <mc:Fallback>
                      <p:oleObj name="Clip" r:id="rId4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1" name="Object 1541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5" name="Clip" r:id="rId495" imgW="142555" imgH="142555" progId="MS_ClipArt_Gallery.2">
                        <p:embed/>
                      </p:oleObj>
                    </mc:Choice>
                    <mc:Fallback>
                      <p:oleObj name="Clip" r:id="rId4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2" name="Object 154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6" name="Clip" r:id="rId496" imgW="142555" imgH="142555" progId="MS_ClipArt_Gallery.2">
                        <p:embed/>
                      </p:oleObj>
                    </mc:Choice>
                    <mc:Fallback>
                      <p:oleObj name="Clip" r:id="rId4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3" name="Object 1543"/>
                <p:cNvGraphicFramePr>
                  <a:graphicFrameLocks noChangeAspect="1"/>
                </p:cNvGraphicFramePr>
                <p:nvPr/>
              </p:nvGraphicFramePr>
              <p:xfrm>
                <a:off x="223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7" name="Clip" r:id="rId497" imgW="142555" imgH="142555" progId="MS_ClipArt_Gallery.2">
                        <p:embed/>
                      </p:oleObj>
                    </mc:Choice>
                    <mc:Fallback>
                      <p:oleObj name="Clip" r:id="rId4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4" name="Object 1544"/>
                <p:cNvGraphicFramePr>
                  <a:graphicFrameLocks noChangeAspect="1"/>
                </p:cNvGraphicFramePr>
                <p:nvPr/>
              </p:nvGraphicFramePr>
              <p:xfrm>
                <a:off x="2184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8" name="Clip" r:id="rId498" imgW="142555" imgH="142555" progId="MS_ClipArt_Gallery.2">
                        <p:embed/>
                      </p:oleObj>
                    </mc:Choice>
                    <mc:Fallback>
                      <p:oleObj name="Clip" r:id="rId4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5" name="Object 1545"/>
                <p:cNvGraphicFramePr>
                  <a:graphicFrameLocks noChangeAspect="1"/>
                </p:cNvGraphicFramePr>
                <p:nvPr/>
              </p:nvGraphicFramePr>
              <p:xfrm>
                <a:off x="2285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9" name="Clip" r:id="rId499" imgW="142555" imgH="142555" progId="MS_ClipArt_Gallery.2">
                        <p:embed/>
                      </p:oleObj>
                    </mc:Choice>
                    <mc:Fallback>
                      <p:oleObj name="Clip" r:id="rId4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6" name="Object 1546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0" name="Clip" r:id="rId500" imgW="142555" imgH="142555" progId="MS_ClipArt_Gallery.2">
                        <p:embed/>
                      </p:oleObj>
                    </mc:Choice>
                    <mc:Fallback>
                      <p:oleObj name="Clip" r:id="rId5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7" name="Object 1547"/>
                <p:cNvGraphicFramePr>
                  <a:graphicFrameLocks noChangeAspect="1"/>
                </p:cNvGraphicFramePr>
                <p:nvPr/>
              </p:nvGraphicFramePr>
              <p:xfrm>
                <a:off x="2193" y="17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1" name="Clip" r:id="rId501" imgW="142555" imgH="142555" progId="MS_ClipArt_Gallery.2">
                        <p:embed/>
                      </p:oleObj>
                    </mc:Choice>
                    <mc:Fallback>
                      <p:oleObj name="Clip" r:id="rId5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3" y="17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8" name="Object 1548"/>
                <p:cNvGraphicFramePr>
                  <a:graphicFrameLocks noChangeAspect="1"/>
                </p:cNvGraphicFramePr>
                <p:nvPr/>
              </p:nvGraphicFramePr>
              <p:xfrm>
                <a:off x="2267" y="172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2" name="Clip" r:id="rId502" imgW="142555" imgH="142555" progId="MS_ClipArt_Gallery.2">
                        <p:embed/>
                      </p:oleObj>
                    </mc:Choice>
                    <mc:Fallback>
                      <p:oleObj name="Clip" r:id="rId5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72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9" name="Object 1549"/>
                <p:cNvGraphicFramePr>
                  <a:graphicFrameLocks noChangeAspect="1"/>
                </p:cNvGraphicFramePr>
                <p:nvPr/>
              </p:nvGraphicFramePr>
              <p:xfrm>
                <a:off x="216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3" name="Clip" r:id="rId503" imgW="142555" imgH="142555" progId="MS_ClipArt_Gallery.2">
                        <p:embed/>
                      </p:oleObj>
                    </mc:Choice>
                    <mc:Fallback>
                      <p:oleObj name="Clip" r:id="rId5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0" name="Object 1550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4" name="Clip" r:id="rId504" imgW="142555" imgH="142555" progId="MS_ClipArt_Gallery.2">
                        <p:embed/>
                      </p:oleObj>
                    </mc:Choice>
                    <mc:Fallback>
                      <p:oleObj name="Clip" r:id="rId5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1" name="Object 1551"/>
                <p:cNvGraphicFramePr>
                  <a:graphicFrameLocks noChangeAspect="1"/>
                </p:cNvGraphicFramePr>
                <p:nvPr/>
              </p:nvGraphicFramePr>
              <p:xfrm>
                <a:off x="2285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5" name="Clip" r:id="rId505" imgW="142555" imgH="142555" progId="MS_ClipArt_Gallery.2">
                        <p:embed/>
                      </p:oleObj>
                    </mc:Choice>
                    <mc:Fallback>
                      <p:oleObj name="Clip" r:id="rId5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2" name="Object 1552"/>
                <p:cNvGraphicFramePr>
                  <a:graphicFrameLocks noChangeAspect="1"/>
                </p:cNvGraphicFramePr>
                <p:nvPr/>
              </p:nvGraphicFramePr>
              <p:xfrm>
                <a:off x="22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6" name="Clip" r:id="rId506" imgW="142555" imgH="142555" progId="MS_ClipArt_Gallery.2">
                        <p:embed/>
                      </p:oleObj>
                    </mc:Choice>
                    <mc:Fallback>
                      <p:oleObj name="Clip" r:id="rId5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3" name="Object 1553"/>
                <p:cNvGraphicFramePr>
                  <a:graphicFrameLocks noChangeAspect="1"/>
                </p:cNvGraphicFramePr>
                <p:nvPr/>
              </p:nvGraphicFramePr>
              <p:xfrm>
                <a:off x="2167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7" name="Clip" r:id="rId507" imgW="142555" imgH="142555" progId="MS_ClipArt_Gallery.2">
                        <p:embed/>
                      </p:oleObj>
                    </mc:Choice>
                    <mc:Fallback>
                      <p:oleObj name="Clip" r:id="rId5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4" name="Object 1554"/>
                <p:cNvGraphicFramePr>
                  <a:graphicFrameLocks noChangeAspect="1"/>
                </p:cNvGraphicFramePr>
                <p:nvPr/>
              </p:nvGraphicFramePr>
              <p:xfrm>
                <a:off x="218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8" name="Clip" r:id="rId508" imgW="142555" imgH="142555" progId="MS_ClipArt_Gallery.2">
                        <p:embed/>
                      </p:oleObj>
                    </mc:Choice>
                    <mc:Fallback>
                      <p:oleObj name="Clip" r:id="rId5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5" name="Object 1555"/>
                <p:cNvGraphicFramePr>
                  <a:graphicFrameLocks noChangeAspect="1"/>
                </p:cNvGraphicFramePr>
                <p:nvPr/>
              </p:nvGraphicFramePr>
              <p:xfrm>
                <a:off x="2169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9" name="Clip" r:id="rId509" imgW="142555" imgH="142555" progId="MS_ClipArt_Gallery.2">
                        <p:embed/>
                      </p:oleObj>
                    </mc:Choice>
                    <mc:Fallback>
                      <p:oleObj name="Clip" r:id="rId5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6" name="Object 1556"/>
                <p:cNvGraphicFramePr>
                  <a:graphicFrameLocks noChangeAspect="1"/>
                </p:cNvGraphicFramePr>
                <p:nvPr/>
              </p:nvGraphicFramePr>
              <p:xfrm>
                <a:off x="21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0" name="Clip" r:id="rId510" imgW="142555" imgH="142555" progId="MS_ClipArt_Gallery.2">
                        <p:embed/>
                      </p:oleObj>
                    </mc:Choice>
                    <mc:Fallback>
                      <p:oleObj name="Clip" r:id="rId5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7" name="Object 1557"/>
                <p:cNvGraphicFramePr>
                  <a:graphicFrameLocks noChangeAspect="1"/>
                </p:cNvGraphicFramePr>
                <p:nvPr/>
              </p:nvGraphicFramePr>
              <p:xfrm>
                <a:off x="219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1" name="Clip" r:id="rId511" imgW="142555" imgH="142555" progId="MS_ClipArt_Gallery.2">
                        <p:embed/>
                      </p:oleObj>
                    </mc:Choice>
                    <mc:Fallback>
                      <p:oleObj name="Clip" r:id="rId5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8" name="Object 1558"/>
                <p:cNvGraphicFramePr>
                  <a:graphicFrameLocks noChangeAspect="1"/>
                </p:cNvGraphicFramePr>
                <p:nvPr/>
              </p:nvGraphicFramePr>
              <p:xfrm>
                <a:off x="2293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2" name="Clip" r:id="rId512" imgW="142555" imgH="142555" progId="MS_ClipArt_Gallery.2">
                        <p:embed/>
                      </p:oleObj>
                    </mc:Choice>
                    <mc:Fallback>
                      <p:oleObj name="Clip" r:id="rId5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3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9" name="Object 1559"/>
                <p:cNvGraphicFramePr>
                  <a:graphicFrameLocks noChangeAspect="1"/>
                </p:cNvGraphicFramePr>
                <p:nvPr/>
              </p:nvGraphicFramePr>
              <p:xfrm>
                <a:off x="219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3" name="Clip" r:id="rId513" imgW="142555" imgH="142555" progId="MS_ClipArt_Gallery.2">
                        <p:embed/>
                      </p:oleObj>
                    </mc:Choice>
                    <mc:Fallback>
                      <p:oleObj name="Clip" r:id="rId5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0" name="Object 1560"/>
                <p:cNvGraphicFramePr>
                  <a:graphicFrameLocks noChangeAspect="1"/>
                </p:cNvGraphicFramePr>
                <p:nvPr/>
              </p:nvGraphicFramePr>
              <p:xfrm>
                <a:off x="2225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4" name="Clip" r:id="rId514" imgW="142555" imgH="142555" progId="MS_ClipArt_Gallery.2">
                        <p:embed/>
                      </p:oleObj>
                    </mc:Choice>
                    <mc:Fallback>
                      <p:oleObj name="Clip" r:id="rId5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1" name="Object 1561"/>
                <p:cNvGraphicFramePr>
                  <a:graphicFrameLocks noChangeAspect="1"/>
                </p:cNvGraphicFramePr>
                <p:nvPr/>
              </p:nvGraphicFramePr>
              <p:xfrm>
                <a:off x="22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5" name="Clip" r:id="rId515" imgW="142555" imgH="142555" progId="MS_ClipArt_Gallery.2">
                        <p:embed/>
                      </p:oleObj>
                    </mc:Choice>
                    <mc:Fallback>
                      <p:oleObj name="Clip" r:id="rId5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2" name="Object 156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6" name="Clip" r:id="rId516" imgW="142555" imgH="142555" progId="MS_ClipArt_Gallery.2">
                        <p:embed/>
                      </p:oleObj>
                    </mc:Choice>
                    <mc:Fallback>
                      <p:oleObj name="Clip" r:id="rId5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3" name="Object 1563"/>
                <p:cNvGraphicFramePr>
                  <a:graphicFrameLocks noChangeAspect="1"/>
                </p:cNvGraphicFramePr>
                <p:nvPr/>
              </p:nvGraphicFramePr>
              <p:xfrm>
                <a:off x="2254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7" name="Clip" r:id="rId517" imgW="142555" imgH="142555" progId="MS_ClipArt_Gallery.2">
                        <p:embed/>
                      </p:oleObj>
                    </mc:Choice>
                    <mc:Fallback>
                      <p:oleObj name="Clip" r:id="rId5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4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4" name="Object 1564"/>
                <p:cNvGraphicFramePr>
                  <a:graphicFrameLocks noChangeAspect="1"/>
                </p:cNvGraphicFramePr>
                <p:nvPr/>
              </p:nvGraphicFramePr>
              <p:xfrm>
                <a:off x="216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8" name="Clip" r:id="rId518" imgW="142555" imgH="142555" progId="MS_ClipArt_Gallery.2">
                        <p:embed/>
                      </p:oleObj>
                    </mc:Choice>
                    <mc:Fallback>
                      <p:oleObj name="Clip" r:id="rId5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5" name="Object 1565"/>
                <p:cNvGraphicFramePr>
                  <a:graphicFrameLocks noChangeAspect="1"/>
                </p:cNvGraphicFramePr>
                <p:nvPr/>
              </p:nvGraphicFramePr>
              <p:xfrm>
                <a:off x="220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9" name="Clip" r:id="rId519" imgW="142555" imgH="142555" progId="MS_ClipArt_Gallery.2">
                        <p:embed/>
                      </p:oleObj>
                    </mc:Choice>
                    <mc:Fallback>
                      <p:oleObj name="Clip" r:id="rId5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6" name="Object 1566"/>
                <p:cNvGraphicFramePr>
                  <a:graphicFrameLocks noChangeAspect="1"/>
                </p:cNvGraphicFramePr>
                <p:nvPr/>
              </p:nvGraphicFramePr>
              <p:xfrm>
                <a:off x="2256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0" name="Clip" r:id="rId520" imgW="142555" imgH="142555" progId="MS_ClipArt_Gallery.2">
                        <p:embed/>
                      </p:oleObj>
                    </mc:Choice>
                    <mc:Fallback>
                      <p:oleObj name="Clip" r:id="rId5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7" name="Object 1567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1" name="Clip" r:id="rId521" imgW="142555" imgH="142555" progId="MS_ClipArt_Gallery.2">
                        <p:embed/>
                      </p:oleObj>
                    </mc:Choice>
                    <mc:Fallback>
                      <p:oleObj name="Clip" r:id="rId5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8" name="Object 1568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2" name="Clip" r:id="rId522" imgW="142555" imgH="142555" progId="MS_ClipArt_Gallery.2">
                        <p:embed/>
                      </p:oleObj>
                    </mc:Choice>
                    <mc:Fallback>
                      <p:oleObj name="Clip" r:id="rId5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9" name="Object 1569"/>
                <p:cNvGraphicFramePr>
                  <a:graphicFrameLocks noChangeAspect="1"/>
                </p:cNvGraphicFramePr>
                <p:nvPr/>
              </p:nvGraphicFramePr>
              <p:xfrm>
                <a:off x="2273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3" name="Clip" r:id="rId523" imgW="142555" imgH="142555" progId="MS_ClipArt_Gallery.2">
                        <p:embed/>
                      </p:oleObj>
                    </mc:Choice>
                    <mc:Fallback>
                      <p:oleObj name="Clip" r:id="rId5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0" name="Object 157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4" name="Clip" r:id="rId524" imgW="142555" imgH="142555" progId="MS_ClipArt_Gallery.2">
                        <p:embed/>
                      </p:oleObj>
                    </mc:Choice>
                    <mc:Fallback>
                      <p:oleObj name="Clip" r:id="rId5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1" name="Object 1571"/>
                <p:cNvGraphicFramePr>
                  <a:graphicFrameLocks noChangeAspect="1"/>
                </p:cNvGraphicFramePr>
                <p:nvPr/>
              </p:nvGraphicFramePr>
              <p:xfrm>
                <a:off x="2225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5" name="Clip" r:id="rId525" imgW="142555" imgH="142555" progId="MS_ClipArt_Gallery.2">
                        <p:embed/>
                      </p:oleObj>
                    </mc:Choice>
                    <mc:Fallback>
                      <p:oleObj name="Clip" r:id="rId5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" name="Object 1572"/>
                <p:cNvGraphicFramePr>
                  <a:graphicFrameLocks noChangeAspect="1"/>
                </p:cNvGraphicFramePr>
                <p:nvPr/>
              </p:nvGraphicFramePr>
              <p:xfrm>
                <a:off x="2198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6" name="Clip" r:id="rId526" imgW="142555" imgH="142555" progId="MS_ClipArt_Gallery.2">
                        <p:embed/>
                      </p:oleObj>
                    </mc:Choice>
                    <mc:Fallback>
                      <p:oleObj name="Clip" r:id="rId5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3" name="Object 1573"/>
                <p:cNvGraphicFramePr>
                  <a:graphicFrameLocks noChangeAspect="1"/>
                </p:cNvGraphicFramePr>
                <p:nvPr/>
              </p:nvGraphicFramePr>
              <p:xfrm>
                <a:off x="225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7" name="Clip" r:id="rId527" imgW="142555" imgH="142555" progId="MS_ClipArt_Gallery.2">
                        <p:embed/>
                      </p:oleObj>
                    </mc:Choice>
                    <mc:Fallback>
                      <p:oleObj name="Clip" r:id="rId5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4" name="Object 1574"/>
                <p:cNvGraphicFramePr>
                  <a:graphicFrameLocks noChangeAspect="1"/>
                </p:cNvGraphicFramePr>
                <p:nvPr/>
              </p:nvGraphicFramePr>
              <p:xfrm>
                <a:off x="2271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8" name="Clip" r:id="rId528" imgW="142555" imgH="142555" progId="MS_ClipArt_Gallery.2">
                        <p:embed/>
                      </p:oleObj>
                    </mc:Choice>
                    <mc:Fallback>
                      <p:oleObj name="Clip" r:id="rId5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5" name="Object 1575"/>
                <p:cNvGraphicFramePr>
                  <a:graphicFrameLocks noChangeAspect="1"/>
                </p:cNvGraphicFramePr>
                <p:nvPr/>
              </p:nvGraphicFramePr>
              <p:xfrm>
                <a:off x="216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9" name="Clip" r:id="rId529" imgW="142555" imgH="142555" progId="MS_ClipArt_Gallery.2">
                        <p:embed/>
                      </p:oleObj>
                    </mc:Choice>
                    <mc:Fallback>
                      <p:oleObj name="Clip" r:id="rId5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6" name="Object 1576"/>
                <p:cNvGraphicFramePr>
                  <a:graphicFrameLocks noChangeAspect="1"/>
                </p:cNvGraphicFramePr>
                <p:nvPr/>
              </p:nvGraphicFramePr>
              <p:xfrm>
                <a:off x="2169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0" name="Clip" r:id="rId530" imgW="142555" imgH="142555" progId="MS_ClipArt_Gallery.2">
                        <p:embed/>
                      </p:oleObj>
                    </mc:Choice>
                    <mc:Fallback>
                      <p:oleObj name="Clip" r:id="rId5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7" name="Object 1577"/>
                <p:cNvGraphicFramePr>
                  <a:graphicFrameLocks noChangeAspect="1"/>
                </p:cNvGraphicFramePr>
                <p:nvPr/>
              </p:nvGraphicFramePr>
              <p:xfrm>
                <a:off x="2196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1" name="Clip" r:id="rId531" imgW="142555" imgH="142555" progId="MS_ClipArt_Gallery.2">
                        <p:embed/>
                      </p:oleObj>
                    </mc:Choice>
                    <mc:Fallback>
                      <p:oleObj name="Clip" r:id="rId5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8" name="Object 1578"/>
                <p:cNvGraphicFramePr>
                  <a:graphicFrameLocks noChangeAspect="1"/>
                </p:cNvGraphicFramePr>
                <p:nvPr/>
              </p:nvGraphicFramePr>
              <p:xfrm>
                <a:off x="2074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2" name="Clip" r:id="rId532" imgW="142555" imgH="142555" progId="MS_ClipArt_Gallery.2">
                        <p:embed/>
                      </p:oleObj>
                    </mc:Choice>
                    <mc:Fallback>
                      <p:oleObj name="Clip" r:id="rId5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4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9" name="Object 1579"/>
                <p:cNvGraphicFramePr>
                  <a:graphicFrameLocks noChangeAspect="1"/>
                </p:cNvGraphicFramePr>
                <p:nvPr/>
              </p:nvGraphicFramePr>
              <p:xfrm>
                <a:off x="226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3" name="Clip" r:id="rId533" imgW="142555" imgH="142555" progId="MS_ClipArt_Gallery.2">
                        <p:embed/>
                      </p:oleObj>
                    </mc:Choice>
                    <mc:Fallback>
                      <p:oleObj name="Clip" r:id="rId5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0" name="Object 1580"/>
                <p:cNvGraphicFramePr>
                  <a:graphicFrameLocks noChangeAspect="1"/>
                </p:cNvGraphicFramePr>
                <p:nvPr/>
              </p:nvGraphicFramePr>
              <p:xfrm>
                <a:off x="2227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4" name="Clip" r:id="rId534" imgW="142555" imgH="142555" progId="MS_ClipArt_Gallery.2">
                        <p:embed/>
                      </p:oleObj>
                    </mc:Choice>
                    <mc:Fallback>
                      <p:oleObj name="Clip" r:id="rId5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1" name="Object 1581"/>
                <p:cNvGraphicFramePr>
                  <a:graphicFrameLocks noChangeAspect="1"/>
                </p:cNvGraphicFramePr>
                <p:nvPr/>
              </p:nvGraphicFramePr>
              <p:xfrm>
                <a:off x="230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5" name="Clip" r:id="rId535" imgW="142555" imgH="142555" progId="MS_ClipArt_Gallery.2">
                        <p:embed/>
                      </p:oleObj>
                    </mc:Choice>
                    <mc:Fallback>
                      <p:oleObj name="Clip" r:id="rId5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2" name="Object 1582"/>
                <p:cNvGraphicFramePr>
                  <a:graphicFrameLocks noChangeAspect="1"/>
                </p:cNvGraphicFramePr>
                <p:nvPr/>
              </p:nvGraphicFramePr>
              <p:xfrm>
                <a:off x="2238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6" name="Clip" r:id="rId536" imgW="142555" imgH="142555" progId="MS_ClipArt_Gallery.2">
                        <p:embed/>
                      </p:oleObj>
                    </mc:Choice>
                    <mc:Fallback>
                      <p:oleObj name="Clip" r:id="rId5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3" name="Object 1583"/>
                <p:cNvGraphicFramePr>
                  <a:graphicFrameLocks noChangeAspect="1"/>
                </p:cNvGraphicFramePr>
                <p:nvPr/>
              </p:nvGraphicFramePr>
              <p:xfrm>
                <a:off x="2242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7" name="Clip" r:id="rId537" imgW="142555" imgH="142555" progId="MS_ClipArt_Gallery.2">
                        <p:embed/>
                      </p:oleObj>
                    </mc:Choice>
                    <mc:Fallback>
                      <p:oleObj name="Clip" r:id="rId5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4" name="Object 1584"/>
                <p:cNvGraphicFramePr>
                  <a:graphicFrameLocks noChangeAspect="1"/>
                </p:cNvGraphicFramePr>
                <p:nvPr/>
              </p:nvGraphicFramePr>
              <p:xfrm>
                <a:off x="2222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8" name="Clip" r:id="rId538" imgW="142555" imgH="142555" progId="MS_ClipArt_Gallery.2">
                        <p:embed/>
                      </p:oleObj>
                    </mc:Choice>
                    <mc:Fallback>
                      <p:oleObj name="Clip" r:id="rId5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5" name="Object 1585"/>
                <p:cNvGraphicFramePr>
                  <a:graphicFrameLocks noChangeAspect="1"/>
                </p:cNvGraphicFramePr>
                <p:nvPr/>
              </p:nvGraphicFramePr>
              <p:xfrm>
                <a:off x="222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9" name="Clip" r:id="rId539" imgW="142555" imgH="142555" progId="MS_ClipArt_Gallery.2">
                        <p:embed/>
                      </p:oleObj>
                    </mc:Choice>
                    <mc:Fallback>
                      <p:oleObj name="Clip" r:id="rId5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6" name="Object 1586"/>
                <p:cNvGraphicFramePr>
                  <a:graphicFrameLocks noChangeAspect="1"/>
                </p:cNvGraphicFramePr>
                <p:nvPr/>
              </p:nvGraphicFramePr>
              <p:xfrm>
                <a:off x="231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0" name="Clip" r:id="rId540" imgW="142555" imgH="142555" progId="MS_ClipArt_Gallery.2">
                        <p:embed/>
                      </p:oleObj>
                    </mc:Choice>
                    <mc:Fallback>
                      <p:oleObj name="Clip" r:id="rId5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7" name="Object 1587"/>
                <p:cNvGraphicFramePr>
                  <a:graphicFrameLocks noChangeAspect="1"/>
                </p:cNvGraphicFramePr>
                <p:nvPr/>
              </p:nvGraphicFramePr>
              <p:xfrm>
                <a:off x="214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1" name="Clip" r:id="rId541" imgW="142555" imgH="142555" progId="MS_ClipArt_Gallery.2">
                        <p:embed/>
                      </p:oleObj>
                    </mc:Choice>
                    <mc:Fallback>
                      <p:oleObj name="Clip" r:id="rId5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8" name="Object 1588"/>
                <p:cNvGraphicFramePr>
                  <a:graphicFrameLocks noChangeAspect="1"/>
                </p:cNvGraphicFramePr>
                <p:nvPr/>
              </p:nvGraphicFramePr>
              <p:xfrm>
                <a:off x="2196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2" name="Clip" r:id="rId542" imgW="142555" imgH="142555" progId="MS_ClipArt_Gallery.2">
                        <p:embed/>
                      </p:oleObj>
                    </mc:Choice>
                    <mc:Fallback>
                      <p:oleObj name="Clip" r:id="rId5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9" name="Object 1589"/>
                <p:cNvGraphicFramePr>
                  <a:graphicFrameLocks noChangeAspect="1"/>
                </p:cNvGraphicFramePr>
                <p:nvPr/>
              </p:nvGraphicFramePr>
              <p:xfrm>
                <a:off x="226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3" name="Clip" r:id="rId543" imgW="142555" imgH="142555" progId="MS_ClipArt_Gallery.2">
                        <p:embed/>
                      </p:oleObj>
                    </mc:Choice>
                    <mc:Fallback>
                      <p:oleObj name="Clip" r:id="rId5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0" name="Object 1590"/>
                <p:cNvGraphicFramePr>
                  <a:graphicFrameLocks noChangeAspect="1"/>
                </p:cNvGraphicFramePr>
                <p:nvPr/>
              </p:nvGraphicFramePr>
              <p:xfrm>
                <a:off x="2253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4" name="Clip" r:id="rId544" imgW="142555" imgH="142555" progId="MS_ClipArt_Gallery.2">
                        <p:embed/>
                      </p:oleObj>
                    </mc:Choice>
                    <mc:Fallback>
                      <p:oleObj name="Clip" r:id="rId5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3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1" name="Object 1591"/>
                <p:cNvGraphicFramePr>
                  <a:graphicFrameLocks noChangeAspect="1"/>
                </p:cNvGraphicFramePr>
                <p:nvPr/>
              </p:nvGraphicFramePr>
              <p:xfrm>
                <a:off x="2316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5" name="Clip" r:id="rId545" imgW="142555" imgH="142555" progId="MS_ClipArt_Gallery.2">
                        <p:embed/>
                      </p:oleObj>
                    </mc:Choice>
                    <mc:Fallback>
                      <p:oleObj name="Clip" r:id="rId5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2" name="Object 1592"/>
                <p:cNvGraphicFramePr>
                  <a:graphicFrameLocks noChangeAspect="1"/>
                </p:cNvGraphicFramePr>
                <p:nvPr/>
              </p:nvGraphicFramePr>
              <p:xfrm>
                <a:off x="2300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6" name="Clip" r:id="rId546" imgW="142555" imgH="142555" progId="MS_ClipArt_Gallery.2">
                        <p:embed/>
                      </p:oleObj>
                    </mc:Choice>
                    <mc:Fallback>
                      <p:oleObj name="Clip" r:id="rId5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3" name="Object 1593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7" name="Clip" r:id="rId547" imgW="142555" imgH="142555" progId="MS_ClipArt_Gallery.2">
                        <p:embed/>
                      </p:oleObj>
                    </mc:Choice>
                    <mc:Fallback>
                      <p:oleObj name="Clip" r:id="rId5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4" name="Object 1594"/>
                <p:cNvGraphicFramePr>
                  <a:graphicFrameLocks noChangeAspect="1"/>
                </p:cNvGraphicFramePr>
                <p:nvPr/>
              </p:nvGraphicFramePr>
              <p:xfrm>
                <a:off x="232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8" name="Clip" r:id="rId548" imgW="142555" imgH="142555" progId="MS_ClipArt_Gallery.2">
                        <p:embed/>
                      </p:oleObj>
                    </mc:Choice>
                    <mc:Fallback>
                      <p:oleObj name="Clip" r:id="rId5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5" name="Object 1595"/>
                <p:cNvGraphicFramePr>
                  <a:graphicFrameLocks noChangeAspect="1"/>
                </p:cNvGraphicFramePr>
                <p:nvPr/>
              </p:nvGraphicFramePr>
              <p:xfrm>
                <a:off x="2189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9" name="Clip" r:id="rId549" imgW="142555" imgH="142555" progId="MS_ClipArt_Gallery.2">
                        <p:embed/>
                      </p:oleObj>
                    </mc:Choice>
                    <mc:Fallback>
                      <p:oleObj name="Clip" r:id="rId5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6" name="Object 1596"/>
                <p:cNvGraphicFramePr>
                  <a:graphicFrameLocks noChangeAspect="1"/>
                </p:cNvGraphicFramePr>
                <p:nvPr/>
              </p:nvGraphicFramePr>
              <p:xfrm>
                <a:off x="2242" y="17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0" name="Clip" r:id="rId550" imgW="142555" imgH="142555" progId="MS_ClipArt_Gallery.2">
                        <p:embed/>
                      </p:oleObj>
                    </mc:Choice>
                    <mc:Fallback>
                      <p:oleObj name="Clip" r:id="rId5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7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7" name="Object 1597"/>
                <p:cNvGraphicFramePr>
                  <a:graphicFrameLocks noChangeAspect="1"/>
                </p:cNvGraphicFramePr>
                <p:nvPr/>
              </p:nvGraphicFramePr>
              <p:xfrm>
                <a:off x="230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1" name="Clip" r:id="rId551" imgW="142555" imgH="142555" progId="MS_ClipArt_Gallery.2">
                        <p:embed/>
                      </p:oleObj>
                    </mc:Choice>
                    <mc:Fallback>
                      <p:oleObj name="Clip" r:id="rId5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8" name="Object 1598"/>
                <p:cNvGraphicFramePr>
                  <a:graphicFrameLocks noChangeAspect="1"/>
                </p:cNvGraphicFramePr>
                <p:nvPr/>
              </p:nvGraphicFramePr>
              <p:xfrm>
                <a:off x="2271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2" name="Clip" r:id="rId552" imgW="142555" imgH="142555" progId="MS_ClipArt_Gallery.2">
                        <p:embed/>
                      </p:oleObj>
                    </mc:Choice>
                    <mc:Fallback>
                      <p:oleObj name="Clip" r:id="rId5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9" name="Object 1599"/>
                <p:cNvGraphicFramePr>
                  <a:graphicFrameLocks noChangeAspect="1"/>
                </p:cNvGraphicFramePr>
                <p:nvPr/>
              </p:nvGraphicFramePr>
              <p:xfrm>
                <a:off x="2216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3" name="Clip" r:id="rId553" imgW="142555" imgH="142555" progId="MS_ClipArt_Gallery.2">
                        <p:embed/>
                      </p:oleObj>
                    </mc:Choice>
                    <mc:Fallback>
                      <p:oleObj name="Clip" r:id="rId5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0" name="Object 1600"/>
                <p:cNvGraphicFramePr>
                  <a:graphicFrameLocks noChangeAspect="1"/>
                </p:cNvGraphicFramePr>
                <p:nvPr/>
              </p:nvGraphicFramePr>
              <p:xfrm>
                <a:off x="1922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4" name="Clip" r:id="rId554" imgW="142555" imgH="142555" progId="MS_ClipArt_Gallery.2">
                        <p:embed/>
                      </p:oleObj>
                    </mc:Choice>
                    <mc:Fallback>
                      <p:oleObj name="Clip" r:id="rId5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1" name="Object 1601"/>
                <p:cNvGraphicFramePr>
                  <a:graphicFrameLocks noChangeAspect="1"/>
                </p:cNvGraphicFramePr>
                <p:nvPr/>
              </p:nvGraphicFramePr>
              <p:xfrm>
                <a:off x="219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5" name="Clip" r:id="rId555" imgW="142555" imgH="142555" progId="MS_ClipArt_Gallery.2">
                        <p:embed/>
                      </p:oleObj>
                    </mc:Choice>
                    <mc:Fallback>
                      <p:oleObj name="Clip" r:id="rId5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2" name="Object 1602"/>
                <p:cNvGraphicFramePr>
                  <a:graphicFrameLocks noChangeAspect="1"/>
                </p:cNvGraphicFramePr>
                <p:nvPr/>
              </p:nvGraphicFramePr>
              <p:xfrm>
                <a:off x="2142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6" name="Clip" r:id="rId556" imgW="142555" imgH="142555" progId="MS_ClipArt_Gallery.2">
                        <p:embed/>
                      </p:oleObj>
                    </mc:Choice>
                    <mc:Fallback>
                      <p:oleObj name="Clip" r:id="rId5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3" name="Object 1603"/>
                <p:cNvGraphicFramePr>
                  <a:graphicFrameLocks noChangeAspect="1"/>
                </p:cNvGraphicFramePr>
                <p:nvPr/>
              </p:nvGraphicFramePr>
              <p:xfrm>
                <a:off x="2300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7" name="Clip" r:id="rId557" imgW="142555" imgH="142555" progId="MS_ClipArt_Gallery.2">
                        <p:embed/>
                      </p:oleObj>
                    </mc:Choice>
                    <mc:Fallback>
                      <p:oleObj name="Clip" r:id="rId5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4" name="Object 1604"/>
                <p:cNvGraphicFramePr>
                  <a:graphicFrameLocks noChangeAspect="1"/>
                </p:cNvGraphicFramePr>
                <p:nvPr/>
              </p:nvGraphicFramePr>
              <p:xfrm>
                <a:off x="2302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8" name="Clip" r:id="rId558" imgW="142555" imgH="142555" progId="MS_ClipArt_Gallery.2">
                        <p:embed/>
                      </p:oleObj>
                    </mc:Choice>
                    <mc:Fallback>
                      <p:oleObj name="Clip" r:id="rId5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2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5" name="Object 1605"/>
                <p:cNvGraphicFramePr>
                  <a:graphicFrameLocks noChangeAspect="1"/>
                </p:cNvGraphicFramePr>
                <p:nvPr/>
              </p:nvGraphicFramePr>
              <p:xfrm>
                <a:off x="2238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9" name="Clip" r:id="rId559" imgW="142555" imgH="142555" progId="MS_ClipArt_Gallery.2">
                        <p:embed/>
                      </p:oleObj>
                    </mc:Choice>
                    <mc:Fallback>
                      <p:oleObj name="Clip" r:id="rId5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6" name="Object 1606"/>
                <p:cNvGraphicFramePr>
                  <a:graphicFrameLocks noChangeAspect="1"/>
                </p:cNvGraphicFramePr>
                <p:nvPr/>
              </p:nvGraphicFramePr>
              <p:xfrm>
                <a:off x="222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0" name="Clip" r:id="rId560" imgW="142555" imgH="142555" progId="MS_ClipArt_Gallery.2">
                        <p:embed/>
                      </p:oleObj>
                    </mc:Choice>
                    <mc:Fallback>
                      <p:oleObj name="Clip" r:id="rId5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7" name="Object 1607"/>
                <p:cNvGraphicFramePr>
                  <a:graphicFrameLocks noChangeAspect="1"/>
                </p:cNvGraphicFramePr>
                <p:nvPr/>
              </p:nvGraphicFramePr>
              <p:xfrm>
                <a:off x="221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1" name="Clip" r:id="rId561" imgW="142555" imgH="142555" progId="MS_ClipArt_Gallery.2">
                        <p:embed/>
                      </p:oleObj>
                    </mc:Choice>
                    <mc:Fallback>
                      <p:oleObj name="Clip" r:id="rId5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8" name="Object 1608"/>
                <p:cNvGraphicFramePr>
                  <a:graphicFrameLocks noChangeAspect="1"/>
                </p:cNvGraphicFramePr>
                <p:nvPr/>
              </p:nvGraphicFramePr>
              <p:xfrm>
                <a:off x="2012" y="16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2" name="Clip" r:id="rId562" imgW="142555" imgH="142555" progId="MS_ClipArt_Gallery.2">
                        <p:embed/>
                      </p:oleObj>
                    </mc:Choice>
                    <mc:Fallback>
                      <p:oleObj name="Clip" r:id="rId5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9" name="Object 1609"/>
                <p:cNvGraphicFramePr>
                  <a:graphicFrameLocks noChangeAspect="1"/>
                </p:cNvGraphicFramePr>
                <p:nvPr/>
              </p:nvGraphicFramePr>
              <p:xfrm>
                <a:off x="20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3" name="Clip" r:id="rId563" imgW="142555" imgH="142555" progId="MS_ClipArt_Gallery.2">
                        <p:embed/>
                      </p:oleObj>
                    </mc:Choice>
                    <mc:Fallback>
                      <p:oleObj name="Clip" r:id="rId5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0" name="Object 1610"/>
                <p:cNvGraphicFramePr>
                  <a:graphicFrameLocks noChangeAspect="1"/>
                </p:cNvGraphicFramePr>
                <p:nvPr/>
              </p:nvGraphicFramePr>
              <p:xfrm>
                <a:off x="2122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4" name="Clip" r:id="rId564" imgW="142555" imgH="142555" progId="MS_ClipArt_Gallery.2">
                        <p:embed/>
                      </p:oleObj>
                    </mc:Choice>
                    <mc:Fallback>
                      <p:oleObj name="Clip" r:id="rId5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2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1" name="Object 1611"/>
                <p:cNvGraphicFramePr>
                  <a:graphicFrameLocks noChangeAspect="1"/>
                </p:cNvGraphicFramePr>
                <p:nvPr/>
              </p:nvGraphicFramePr>
              <p:xfrm>
                <a:off x="2118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5" name="Clip" r:id="rId565" imgW="142555" imgH="142555" progId="MS_ClipArt_Gallery.2">
                        <p:embed/>
                      </p:oleObj>
                    </mc:Choice>
                    <mc:Fallback>
                      <p:oleObj name="Clip" r:id="rId5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8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2" name="Object 1612"/>
                <p:cNvGraphicFramePr>
                  <a:graphicFrameLocks noChangeAspect="1"/>
                </p:cNvGraphicFramePr>
                <p:nvPr/>
              </p:nvGraphicFramePr>
              <p:xfrm>
                <a:off x="2180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6" name="Clip" r:id="rId566" imgW="142555" imgH="142555" progId="MS_ClipArt_Gallery.2">
                        <p:embed/>
                      </p:oleObj>
                    </mc:Choice>
                    <mc:Fallback>
                      <p:oleObj name="Clip" r:id="rId5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3" name="Object 1613"/>
                <p:cNvGraphicFramePr>
                  <a:graphicFrameLocks noChangeAspect="1"/>
                </p:cNvGraphicFramePr>
                <p:nvPr/>
              </p:nvGraphicFramePr>
              <p:xfrm>
                <a:off x="219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7" name="Clip" r:id="rId567" imgW="142555" imgH="142555" progId="MS_ClipArt_Gallery.2">
                        <p:embed/>
                      </p:oleObj>
                    </mc:Choice>
                    <mc:Fallback>
                      <p:oleObj name="Clip" r:id="rId5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4" name="Object 161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8" name="Clip" r:id="rId568" imgW="142555" imgH="142555" progId="MS_ClipArt_Gallery.2">
                        <p:embed/>
                      </p:oleObj>
                    </mc:Choice>
                    <mc:Fallback>
                      <p:oleObj name="Clip" r:id="rId5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5" name="Object 1615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9" name="Clip" r:id="rId569" imgW="142555" imgH="142555" progId="MS_ClipArt_Gallery.2">
                        <p:embed/>
                      </p:oleObj>
                    </mc:Choice>
                    <mc:Fallback>
                      <p:oleObj name="Clip" r:id="rId5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6" name="Object 161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0" name="Clip" r:id="rId570" imgW="142555" imgH="142555" progId="MS_ClipArt_Gallery.2">
                        <p:embed/>
                      </p:oleObj>
                    </mc:Choice>
                    <mc:Fallback>
                      <p:oleObj name="Clip" r:id="rId5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7" name="Object 1617"/>
                <p:cNvGraphicFramePr>
                  <a:graphicFrameLocks noChangeAspect="1"/>
                </p:cNvGraphicFramePr>
                <p:nvPr/>
              </p:nvGraphicFramePr>
              <p:xfrm>
                <a:off x="2147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1" name="Clip" r:id="rId571" imgW="142555" imgH="142555" progId="MS_ClipArt_Gallery.2">
                        <p:embed/>
                      </p:oleObj>
                    </mc:Choice>
                    <mc:Fallback>
                      <p:oleObj name="Clip" r:id="rId5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7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8" name="Object 1618"/>
                <p:cNvGraphicFramePr>
                  <a:graphicFrameLocks noChangeAspect="1"/>
                </p:cNvGraphicFramePr>
                <p:nvPr/>
              </p:nvGraphicFramePr>
              <p:xfrm>
                <a:off x="20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2" name="Clip" r:id="rId572" imgW="142555" imgH="142555" progId="MS_ClipArt_Gallery.2">
                        <p:embed/>
                      </p:oleObj>
                    </mc:Choice>
                    <mc:Fallback>
                      <p:oleObj name="Clip" r:id="rId5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9" name="Object 1619"/>
                <p:cNvGraphicFramePr>
                  <a:graphicFrameLocks noChangeAspect="1"/>
                </p:cNvGraphicFramePr>
                <p:nvPr/>
              </p:nvGraphicFramePr>
              <p:xfrm>
                <a:off x="2194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3" name="Clip" r:id="rId573" imgW="142555" imgH="142555" progId="MS_ClipArt_Gallery.2">
                        <p:embed/>
                      </p:oleObj>
                    </mc:Choice>
                    <mc:Fallback>
                      <p:oleObj name="Clip" r:id="rId5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0" name="Object 1620"/>
                <p:cNvGraphicFramePr>
                  <a:graphicFrameLocks noChangeAspect="1"/>
                </p:cNvGraphicFramePr>
                <p:nvPr/>
              </p:nvGraphicFramePr>
              <p:xfrm>
                <a:off x="2078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4" name="Clip" r:id="rId574" imgW="142555" imgH="142555" progId="MS_ClipArt_Gallery.2">
                        <p:embed/>
                      </p:oleObj>
                    </mc:Choice>
                    <mc:Fallback>
                      <p:oleObj name="Clip" r:id="rId5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1" name="Object 1621"/>
                <p:cNvGraphicFramePr>
                  <a:graphicFrameLocks noChangeAspect="1"/>
                </p:cNvGraphicFramePr>
                <p:nvPr/>
              </p:nvGraphicFramePr>
              <p:xfrm>
                <a:off x="2067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5" name="Clip" r:id="rId575" imgW="142555" imgH="142555" progId="MS_ClipArt_Gallery.2">
                        <p:embed/>
                      </p:oleObj>
                    </mc:Choice>
                    <mc:Fallback>
                      <p:oleObj name="Clip" r:id="rId5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2" name="Object 1622"/>
                <p:cNvGraphicFramePr>
                  <a:graphicFrameLocks noChangeAspect="1"/>
                </p:cNvGraphicFramePr>
                <p:nvPr/>
              </p:nvGraphicFramePr>
              <p:xfrm>
                <a:off x="2176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6" name="Clip" r:id="rId576" imgW="142555" imgH="142555" progId="MS_ClipArt_Gallery.2">
                        <p:embed/>
                      </p:oleObj>
                    </mc:Choice>
                    <mc:Fallback>
                      <p:oleObj name="Clip" r:id="rId5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3" name="Object 1623"/>
                <p:cNvGraphicFramePr>
                  <a:graphicFrameLocks noChangeAspect="1"/>
                </p:cNvGraphicFramePr>
                <p:nvPr/>
              </p:nvGraphicFramePr>
              <p:xfrm>
                <a:off x="207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7" name="Clip" r:id="rId577" imgW="142555" imgH="142555" progId="MS_ClipArt_Gallery.2">
                        <p:embed/>
                      </p:oleObj>
                    </mc:Choice>
                    <mc:Fallback>
                      <p:oleObj name="Clip" r:id="rId5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4" name="Object 1624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8" name="Clip" r:id="rId578" imgW="142555" imgH="142555" progId="MS_ClipArt_Gallery.2">
                        <p:embed/>
                      </p:oleObj>
                    </mc:Choice>
                    <mc:Fallback>
                      <p:oleObj name="Clip" r:id="rId5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5" name="Object 1625"/>
                <p:cNvGraphicFramePr>
                  <a:graphicFrameLocks noChangeAspect="1"/>
                </p:cNvGraphicFramePr>
                <p:nvPr/>
              </p:nvGraphicFramePr>
              <p:xfrm>
                <a:off x="2194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9" name="Clip" r:id="rId579" imgW="142555" imgH="142555" progId="MS_ClipArt_Gallery.2">
                        <p:embed/>
                      </p:oleObj>
                    </mc:Choice>
                    <mc:Fallback>
                      <p:oleObj name="Clip" r:id="rId5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6" name="Object 1626"/>
                <p:cNvGraphicFramePr>
                  <a:graphicFrameLocks noChangeAspect="1"/>
                </p:cNvGraphicFramePr>
                <p:nvPr/>
              </p:nvGraphicFramePr>
              <p:xfrm>
                <a:off x="21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0" name="Clip" r:id="rId580" imgW="142555" imgH="142555" progId="MS_ClipArt_Gallery.2">
                        <p:embed/>
                      </p:oleObj>
                    </mc:Choice>
                    <mc:Fallback>
                      <p:oleObj name="Clip" r:id="rId5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7" name="Object 1627"/>
                <p:cNvGraphicFramePr>
                  <a:graphicFrameLocks noChangeAspect="1"/>
                </p:cNvGraphicFramePr>
                <p:nvPr/>
              </p:nvGraphicFramePr>
              <p:xfrm>
                <a:off x="2076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1" name="Clip" r:id="rId581" imgW="142555" imgH="142555" progId="MS_ClipArt_Gallery.2">
                        <p:embed/>
                      </p:oleObj>
                    </mc:Choice>
                    <mc:Fallback>
                      <p:oleObj name="Clip" r:id="rId5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8" name="Object 1628"/>
                <p:cNvGraphicFramePr>
                  <a:graphicFrameLocks noChangeAspect="1"/>
                </p:cNvGraphicFramePr>
                <p:nvPr/>
              </p:nvGraphicFramePr>
              <p:xfrm>
                <a:off x="209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2" name="Clip" r:id="rId582" imgW="142555" imgH="142555" progId="MS_ClipArt_Gallery.2">
                        <p:embed/>
                      </p:oleObj>
                    </mc:Choice>
                    <mc:Fallback>
                      <p:oleObj name="Clip" r:id="rId5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9" name="Object 1629"/>
                <p:cNvGraphicFramePr>
                  <a:graphicFrameLocks noChangeAspect="1"/>
                </p:cNvGraphicFramePr>
                <p:nvPr/>
              </p:nvGraphicFramePr>
              <p:xfrm>
                <a:off x="2078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3" name="Clip" r:id="rId583" imgW="142555" imgH="142555" progId="MS_ClipArt_Gallery.2">
                        <p:embed/>
                      </p:oleObj>
                    </mc:Choice>
                    <mc:Fallback>
                      <p:oleObj name="Clip" r:id="rId5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0" name="Object 1630"/>
                <p:cNvGraphicFramePr>
                  <a:graphicFrameLocks noChangeAspect="1"/>
                </p:cNvGraphicFramePr>
                <p:nvPr/>
              </p:nvGraphicFramePr>
              <p:xfrm>
                <a:off x="2107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4" name="Clip" r:id="rId584" imgW="142555" imgH="142555" progId="MS_ClipArt_Gallery.2">
                        <p:embed/>
                      </p:oleObj>
                    </mc:Choice>
                    <mc:Fallback>
                      <p:oleObj name="Clip" r:id="rId5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1" name="Object 1631"/>
                <p:cNvGraphicFramePr>
                  <a:graphicFrameLocks noChangeAspect="1"/>
                </p:cNvGraphicFramePr>
                <p:nvPr/>
              </p:nvGraphicFramePr>
              <p:xfrm>
                <a:off x="2105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5" name="Clip" r:id="rId585" imgW="142555" imgH="142555" progId="MS_ClipArt_Gallery.2">
                        <p:embed/>
                      </p:oleObj>
                    </mc:Choice>
                    <mc:Fallback>
                      <p:oleObj name="Clip" r:id="rId5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2" name="Object 1632"/>
                <p:cNvGraphicFramePr>
                  <a:graphicFrameLocks noChangeAspect="1"/>
                </p:cNvGraphicFramePr>
                <p:nvPr/>
              </p:nvGraphicFramePr>
              <p:xfrm>
                <a:off x="2194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6" name="Clip" r:id="rId586" imgW="142555" imgH="142555" progId="MS_ClipArt_Gallery.2">
                        <p:embed/>
                      </p:oleObj>
                    </mc:Choice>
                    <mc:Fallback>
                      <p:oleObj name="Clip" r:id="rId5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3" name="Object 1633"/>
                <p:cNvGraphicFramePr>
                  <a:graphicFrameLocks noChangeAspect="1"/>
                </p:cNvGraphicFramePr>
                <p:nvPr/>
              </p:nvGraphicFramePr>
              <p:xfrm>
                <a:off x="1951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7" name="Clip" r:id="rId587" imgW="142555" imgH="142555" progId="MS_ClipArt_Gallery.2">
                        <p:embed/>
                      </p:oleObj>
                    </mc:Choice>
                    <mc:Fallback>
                      <p:oleObj name="Clip" r:id="rId5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4" name="Object 1634"/>
                <p:cNvGraphicFramePr>
                  <a:graphicFrameLocks noChangeAspect="1"/>
                </p:cNvGraphicFramePr>
                <p:nvPr/>
              </p:nvGraphicFramePr>
              <p:xfrm>
                <a:off x="2134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8" name="Clip" r:id="rId588" imgW="142555" imgH="142555" progId="MS_ClipArt_Gallery.2">
                        <p:embed/>
                      </p:oleObj>
                    </mc:Choice>
                    <mc:Fallback>
                      <p:oleObj name="Clip" r:id="rId5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5" name="Object 1635"/>
                <p:cNvGraphicFramePr>
                  <a:graphicFrameLocks noChangeAspect="1"/>
                </p:cNvGraphicFramePr>
                <p:nvPr/>
              </p:nvGraphicFramePr>
              <p:xfrm>
                <a:off x="2165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9" name="Clip" r:id="rId589" imgW="142555" imgH="142555" progId="MS_ClipArt_Gallery.2">
                        <p:embed/>
                      </p:oleObj>
                    </mc:Choice>
                    <mc:Fallback>
                      <p:oleObj name="Clip" r:id="rId5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6" name="Object 163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0" name="Clip" r:id="rId590" imgW="142555" imgH="142555" progId="MS_ClipArt_Gallery.2">
                        <p:embed/>
                      </p:oleObj>
                    </mc:Choice>
                    <mc:Fallback>
                      <p:oleObj name="Clip" r:id="rId5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7" name="Object 1637"/>
                <p:cNvGraphicFramePr>
                  <a:graphicFrameLocks noChangeAspect="1"/>
                </p:cNvGraphicFramePr>
                <p:nvPr/>
              </p:nvGraphicFramePr>
              <p:xfrm>
                <a:off x="2163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1" name="Clip" r:id="rId591" imgW="142555" imgH="142555" progId="MS_ClipArt_Gallery.2">
                        <p:embed/>
                      </p:oleObj>
                    </mc:Choice>
                    <mc:Fallback>
                      <p:oleObj name="Clip" r:id="rId5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3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8" name="Object 1638"/>
                <p:cNvGraphicFramePr>
                  <a:graphicFrameLocks noChangeAspect="1"/>
                </p:cNvGraphicFramePr>
                <p:nvPr/>
              </p:nvGraphicFramePr>
              <p:xfrm>
                <a:off x="2036" y="15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2" name="Clip" r:id="rId592" imgW="142555" imgH="142555" progId="MS_ClipArt_Gallery.2">
                        <p:embed/>
                      </p:oleObj>
                    </mc:Choice>
                    <mc:Fallback>
                      <p:oleObj name="Clip" r:id="rId5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6" y="15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9" name="Object 1639"/>
                <p:cNvGraphicFramePr>
                  <a:graphicFrameLocks noChangeAspect="1"/>
                </p:cNvGraphicFramePr>
                <p:nvPr/>
              </p:nvGraphicFramePr>
              <p:xfrm>
                <a:off x="211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3" name="Clip" r:id="rId593" imgW="142555" imgH="142555" progId="MS_ClipArt_Gallery.2">
                        <p:embed/>
                      </p:oleObj>
                    </mc:Choice>
                    <mc:Fallback>
                      <p:oleObj name="Clip" r:id="rId5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0" name="Object 1640"/>
                <p:cNvGraphicFramePr>
                  <a:graphicFrameLocks noChangeAspect="1"/>
                </p:cNvGraphicFramePr>
                <p:nvPr/>
              </p:nvGraphicFramePr>
              <p:xfrm>
                <a:off x="2165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4" name="Clip" r:id="rId594" imgW="142555" imgH="142555" progId="MS_ClipArt_Gallery.2">
                        <p:embed/>
                      </p:oleObj>
                    </mc:Choice>
                    <mc:Fallback>
                      <p:oleObj name="Clip" r:id="rId5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1" name="Object 1641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5" name="Clip" r:id="rId595" imgW="142555" imgH="142555" progId="MS_ClipArt_Gallery.2">
                        <p:embed/>
                      </p:oleObj>
                    </mc:Choice>
                    <mc:Fallback>
                      <p:oleObj name="Clip" r:id="rId5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2" name="Object 1642"/>
                <p:cNvGraphicFramePr>
                  <a:graphicFrameLocks noChangeAspect="1"/>
                </p:cNvGraphicFramePr>
                <p:nvPr/>
              </p:nvGraphicFramePr>
              <p:xfrm>
                <a:off x="2011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6" name="Clip" r:id="rId596" imgW="142555" imgH="142555" progId="MS_ClipArt_Gallery.2">
                        <p:embed/>
                      </p:oleObj>
                    </mc:Choice>
                    <mc:Fallback>
                      <p:oleObj name="Clip" r:id="rId5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1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3" name="Object 1643"/>
                <p:cNvGraphicFramePr>
                  <a:graphicFrameLocks noChangeAspect="1"/>
                </p:cNvGraphicFramePr>
                <p:nvPr/>
              </p:nvGraphicFramePr>
              <p:xfrm>
                <a:off x="2182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7" name="Clip" r:id="rId597" imgW="142555" imgH="142555" progId="MS_ClipArt_Gallery.2">
                        <p:embed/>
                      </p:oleObj>
                    </mc:Choice>
                    <mc:Fallback>
                      <p:oleObj name="Clip" r:id="rId5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4" name="Object 164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8" name="Clip" r:id="rId598" imgW="142555" imgH="142555" progId="MS_ClipArt_Gallery.2">
                        <p:embed/>
                      </p:oleObj>
                    </mc:Choice>
                    <mc:Fallback>
                      <p:oleObj name="Clip" r:id="rId5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5" name="Object 1645"/>
                <p:cNvGraphicFramePr>
                  <a:graphicFrameLocks noChangeAspect="1"/>
                </p:cNvGraphicFramePr>
                <p:nvPr/>
              </p:nvGraphicFramePr>
              <p:xfrm>
                <a:off x="2134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9" name="Clip" r:id="rId599" imgW="142555" imgH="142555" progId="MS_ClipArt_Gallery.2">
                        <p:embed/>
                      </p:oleObj>
                    </mc:Choice>
                    <mc:Fallback>
                      <p:oleObj name="Clip" r:id="rId5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6" name="Object 1646"/>
                <p:cNvGraphicFramePr>
                  <a:graphicFrameLocks noChangeAspect="1"/>
                </p:cNvGraphicFramePr>
                <p:nvPr/>
              </p:nvGraphicFramePr>
              <p:xfrm>
                <a:off x="2107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0" name="Clip" r:id="rId600" imgW="142555" imgH="142555" progId="MS_ClipArt_Gallery.2">
                        <p:embed/>
                      </p:oleObj>
                    </mc:Choice>
                    <mc:Fallback>
                      <p:oleObj name="Clip" r:id="rId6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7" name="Object 1647"/>
                <p:cNvGraphicFramePr>
                  <a:graphicFrameLocks noChangeAspect="1"/>
                </p:cNvGraphicFramePr>
                <p:nvPr/>
              </p:nvGraphicFramePr>
              <p:xfrm>
                <a:off x="2165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1" name="Clip" r:id="rId601" imgW="142555" imgH="142555" progId="MS_ClipArt_Gallery.2">
                        <p:embed/>
                      </p:oleObj>
                    </mc:Choice>
                    <mc:Fallback>
                      <p:oleObj name="Clip" r:id="rId6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8" name="Object 1648"/>
                <p:cNvGraphicFramePr>
                  <a:graphicFrameLocks noChangeAspect="1"/>
                </p:cNvGraphicFramePr>
                <p:nvPr/>
              </p:nvGraphicFramePr>
              <p:xfrm>
                <a:off x="21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2" name="Clip" r:id="rId602" imgW="142555" imgH="142555" progId="MS_ClipArt_Gallery.2">
                        <p:embed/>
                      </p:oleObj>
                    </mc:Choice>
                    <mc:Fallback>
                      <p:oleObj name="Clip" r:id="rId6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9" name="Object 1649"/>
                <p:cNvGraphicFramePr>
                  <a:graphicFrameLocks noChangeAspect="1"/>
                </p:cNvGraphicFramePr>
                <p:nvPr/>
              </p:nvGraphicFramePr>
              <p:xfrm>
                <a:off x="2085" y="15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3" name="Clip" r:id="rId603" imgW="142555" imgH="142555" progId="MS_ClipArt_Gallery.2">
                        <p:embed/>
                      </p:oleObj>
                    </mc:Choice>
                    <mc:Fallback>
                      <p:oleObj name="Clip" r:id="rId6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5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0" name="Object 1650"/>
                <p:cNvGraphicFramePr>
                  <a:graphicFrameLocks noChangeAspect="1"/>
                </p:cNvGraphicFramePr>
                <p:nvPr/>
              </p:nvGraphicFramePr>
              <p:xfrm>
                <a:off x="2078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4" name="Clip" r:id="rId604" imgW="142555" imgH="142555" progId="MS_ClipArt_Gallery.2">
                        <p:embed/>
                      </p:oleObj>
                    </mc:Choice>
                    <mc:Fallback>
                      <p:oleObj name="Clip" r:id="rId6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1" name="Object 1651"/>
                <p:cNvGraphicFramePr>
                  <a:graphicFrameLocks noChangeAspect="1"/>
                </p:cNvGraphicFramePr>
                <p:nvPr/>
              </p:nvGraphicFramePr>
              <p:xfrm>
                <a:off x="210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5" name="Clip" r:id="rId605" imgW="142555" imgH="142555" progId="MS_ClipArt_Gallery.2">
                        <p:embed/>
                      </p:oleObj>
                    </mc:Choice>
                    <mc:Fallback>
                      <p:oleObj name="Clip" r:id="rId6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2" name="Object 1652"/>
                <p:cNvGraphicFramePr>
                  <a:graphicFrameLocks noChangeAspect="1"/>
                </p:cNvGraphicFramePr>
                <p:nvPr/>
              </p:nvGraphicFramePr>
              <p:xfrm>
                <a:off x="1995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6" name="Clip" r:id="rId606" imgW="142555" imgH="142555" progId="MS_ClipArt_Gallery.2">
                        <p:embed/>
                      </p:oleObj>
                    </mc:Choice>
                    <mc:Fallback>
                      <p:oleObj name="Clip" r:id="rId6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5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3" name="Object 1653"/>
                <p:cNvGraphicFramePr>
                  <a:graphicFrameLocks noChangeAspect="1"/>
                </p:cNvGraphicFramePr>
                <p:nvPr/>
              </p:nvGraphicFramePr>
              <p:xfrm>
                <a:off x="2236" y="16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7" name="Clip" r:id="rId607" imgW="142555" imgH="142555" progId="MS_ClipArt_Gallery.2">
                        <p:embed/>
                      </p:oleObj>
                    </mc:Choice>
                    <mc:Fallback>
                      <p:oleObj name="Clip" r:id="rId6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6" y="16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4" name="Object 1654"/>
                <p:cNvGraphicFramePr>
                  <a:graphicFrameLocks noChangeAspect="1"/>
                </p:cNvGraphicFramePr>
                <p:nvPr/>
              </p:nvGraphicFramePr>
              <p:xfrm>
                <a:off x="2173" y="15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8" name="Clip" r:id="rId608" imgW="142555" imgH="142555" progId="MS_ClipArt_Gallery.2">
                        <p:embed/>
                      </p:oleObj>
                    </mc:Choice>
                    <mc:Fallback>
                      <p:oleObj name="Clip" r:id="rId6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3" y="15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5" name="Object 1655"/>
                <p:cNvGraphicFramePr>
                  <a:graphicFrameLocks noChangeAspect="1"/>
                </p:cNvGraphicFramePr>
                <p:nvPr/>
              </p:nvGraphicFramePr>
              <p:xfrm>
                <a:off x="2231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9" name="Clip" r:id="rId609" imgW="142555" imgH="142555" progId="MS_ClipArt_Gallery.2">
                        <p:embed/>
                      </p:oleObj>
                    </mc:Choice>
                    <mc:Fallback>
                      <p:oleObj name="Clip" r:id="rId6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1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6" name="Object 1656"/>
                <p:cNvGraphicFramePr>
                  <a:graphicFrameLocks noChangeAspect="1"/>
                </p:cNvGraphicFramePr>
                <p:nvPr/>
              </p:nvGraphicFramePr>
              <p:xfrm>
                <a:off x="2154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0" name="Clip" r:id="rId610" imgW="142555" imgH="142555" progId="MS_ClipArt_Gallery.2">
                        <p:embed/>
                      </p:oleObj>
                    </mc:Choice>
                    <mc:Fallback>
                      <p:oleObj name="Clip" r:id="rId6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7" name="Object 1657"/>
                <p:cNvGraphicFramePr>
                  <a:graphicFrameLocks noChangeAspect="1"/>
                </p:cNvGraphicFramePr>
                <p:nvPr/>
              </p:nvGraphicFramePr>
              <p:xfrm>
                <a:off x="2151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1" name="Clip" r:id="rId611" imgW="142555" imgH="142555" progId="MS_ClipArt_Gallery.2">
                        <p:embed/>
                      </p:oleObj>
                    </mc:Choice>
                    <mc:Fallback>
                      <p:oleObj name="Clip" r:id="rId6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8" name="Object 1658"/>
                <p:cNvGraphicFramePr>
                  <a:graphicFrameLocks noChangeAspect="1"/>
                </p:cNvGraphicFramePr>
                <p:nvPr/>
              </p:nvGraphicFramePr>
              <p:xfrm>
                <a:off x="2129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2" name="Clip" r:id="rId612" imgW="142555" imgH="142555" progId="MS_ClipArt_Gallery.2">
                        <p:embed/>
                      </p:oleObj>
                    </mc:Choice>
                    <mc:Fallback>
                      <p:oleObj name="Clip" r:id="rId6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9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9" name="Object 1659"/>
                <p:cNvGraphicFramePr>
                  <a:graphicFrameLocks noChangeAspect="1"/>
                </p:cNvGraphicFramePr>
                <p:nvPr/>
              </p:nvGraphicFramePr>
              <p:xfrm>
                <a:off x="2135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3" name="Clip" r:id="rId613" imgW="142555" imgH="142555" progId="MS_ClipArt_Gallery.2">
                        <p:embed/>
                      </p:oleObj>
                    </mc:Choice>
                    <mc:Fallback>
                      <p:oleObj name="Clip" r:id="rId6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0" name="Object 1660"/>
                <p:cNvGraphicFramePr>
                  <a:graphicFrameLocks noChangeAspect="1"/>
                </p:cNvGraphicFramePr>
                <p:nvPr/>
              </p:nvGraphicFramePr>
              <p:xfrm>
                <a:off x="2222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4" name="Clip" r:id="rId614" imgW="142555" imgH="142555" progId="MS_ClipArt_Gallery.2">
                        <p:embed/>
                      </p:oleObj>
                    </mc:Choice>
                    <mc:Fallback>
                      <p:oleObj name="Clip" r:id="rId6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1" name="Object 1661"/>
                <p:cNvGraphicFramePr>
                  <a:graphicFrameLocks noChangeAspect="1"/>
                </p:cNvGraphicFramePr>
                <p:nvPr/>
              </p:nvGraphicFramePr>
              <p:xfrm>
                <a:off x="2005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5" name="Clip" r:id="rId615" imgW="142555" imgH="142555" progId="MS_ClipArt_Gallery.2">
                        <p:embed/>
                      </p:oleObj>
                    </mc:Choice>
                    <mc:Fallback>
                      <p:oleObj name="Clip" r:id="rId6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2" name="Object 1662"/>
                <p:cNvGraphicFramePr>
                  <a:graphicFrameLocks noChangeAspect="1"/>
                </p:cNvGraphicFramePr>
                <p:nvPr/>
              </p:nvGraphicFramePr>
              <p:xfrm>
                <a:off x="210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6" name="Clip" r:id="rId616" imgW="142555" imgH="142555" progId="MS_ClipArt_Gallery.2">
                        <p:embed/>
                      </p:oleObj>
                    </mc:Choice>
                    <mc:Fallback>
                      <p:oleObj name="Clip" r:id="rId6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3" name="Object 1663"/>
                <p:cNvGraphicFramePr>
                  <a:graphicFrameLocks noChangeAspect="1"/>
                </p:cNvGraphicFramePr>
                <p:nvPr/>
              </p:nvGraphicFramePr>
              <p:xfrm>
                <a:off x="2271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7" name="Clip" r:id="rId617" imgW="142555" imgH="142555" progId="MS_ClipArt_Gallery.2">
                        <p:embed/>
                      </p:oleObj>
                    </mc:Choice>
                    <mc:Fallback>
                      <p:oleObj name="Clip" r:id="rId6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4" name="Object 1664"/>
                <p:cNvGraphicFramePr>
                  <a:graphicFrameLocks noChangeAspect="1"/>
                </p:cNvGraphicFramePr>
                <p:nvPr/>
              </p:nvGraphicFramePr>
              <p:xfrm>
                <a:off x="2142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8" name="Clip" r:id="rId618" imgW="142555" imgH="142555" progId="MS_ClipArt_Gallery.2">
                        <p:embed/>
                      </p:oleObj>
                    </mc:Choice>
                    <mc:Fallback>
                      <p:oleObj name="Clip" r:id="rId6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5" name="Object 1665"/>
                <p:cNvGraphicFramePr>
                  <a:graphicFrameLocks noChangeAspect="1"/>
                </p:cNvGraphicFramePr>
                <p:nvPr/>
              </p:nvGraphicFramePr>
              <p:xfrm>
                <a:off x="2229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9" name="Clip" r:id="rId619" imgW="142555" imgH="142555" progId="MS_ClipArt_Gallery.2">
                        <p:embed/>
                      </p:oleObj>
                    </mc:Choice>
                    <mc:Fallback>
                      <p:oleObj name="Clip" r:id="rId6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6" name="Object 1666"/>
                <p:cNvGraphicFramePr>
                  <a:graphicFrameLocks noChangeAspect="1"/>
                </p:cNvGraphicFramePr>
                <p:nvPr/>
              </p:nvGraphicFramePr>
              <p:xfrm>
                <a:off x="220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0" name="Clip" r:id="rId620" imgW="142555" imgH="142555" progId="MS_ClipArt_Gallery.2">
                        <p:embed/>
                      </p:oleObj>
                    </mc:Choice>
                    <mc:Fallback>
                      <p:oleObj name="Clip" r:id="rId6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7" name="Object 1667"/>
                <p:cNvGraphicFramePr>
                  <a:graphicFrameLocks noChangeAspect="1"/>
                </p:cNvGraphicFramePr>
                <p:nvPr/>
              </p:nvGraphicFramePr>
              <p:xfrm>
                <a:off x="219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1" name="Clip" r:id="rId621" imgW="142555" imgH="142555" progId="MS_ClipArt_Gallery.2">
                        <p:embed/>
                      </p:oleObj>
                    </mc:Choice>
                    <mc:Fallback>
                      <p:oleObj name="Clip" r:id="rId6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8" name="Object 1668"/>
                <p:cNvGraphicFramePr>
                  <a:graphicFrameLocks noChangeAspect="1"/>
                </p:cNvGraphicFramePr>
                <p:nvPr/>
              </p:nvGraphicFramePr>
              <p:xfrm>
                <a:off x="2234" y="16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2" name="Clip" r:id="rId622" imgW="142555" imgH="142555" progId="MS_ClipArt_Gallery.2">
                        <p:embed/>
                      </p:oleObj>
                    </mc:Choice>
                    <mc:Fallback>
                      <p:oleObj name="Clip" r:id="rId6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4" y="16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9" name="Object 1669"/>
                <p:cNvGraphicFramePr>
                  <a:graphicFrameLocks noChangeAspect="1"/>
                </p:cNvGraphicFramePr>
                <p:nvPr/>
              </p:nvGraphicFramePr>
              <p:xfrm>
                <a:off x="214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3" name="Clip" r:id="rId623" imgW="142555" imgH="142555" progId="MS_ClipArt_Gallery.2">
                        <p:embed/>
                      </p:oleObj>
                    </mc:Choice>
                    <mc:Fallback>
                      <p:oleObj name="Clip" r:id="rId6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0" name="Object 1670"/>
                <p:cNvGraphicFramePr>
                  <a:graphicFrameLocks noChangeAspect="1"/>
                </p:cNvGraphicFramePr>
                <p:nvPr/>
              </p:nvGraphicFramePr>
              <p:xfrm>
                <a:off x="2213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4" name="Clip" r:id="rId624" imgW="142555" imgH="142555" progId="MS_ClipArt_Gallery.2">
                        <p:embed/>
                      </p:oleObj>
                    </mc:Choice>
                    <mc:Fallback>
                      <p:oleObj name="Clip" r:id="rId6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1" name="Object 1671"/>
                <p:cNvGraphicFramePr>
                  <a:graphicFrameLocks noChangeAspect="1"/>
                </p:cNvGraphicFramePr>
                <p:nvPr/>
              </p:nvGraphicFramePr>
              <p:xfrm>
                <a:off x="2093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5" name="Clip" r:id="rId625" imgW="142555" imgH="142555" progId="MS_ClipArt_Gallery.2">
                        <p:embed/>
                      </p:oleObj>
                    </mc:Choice>
                    <mc:Fallback>
                      <p:oleObj name="Clip" r:id="rId6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2" name="Object 1672"/>
                <p:cNvGraphicFramePr>
                  <a:graphicFrameLocks noChangeAspect="1"/>
                </p:cNvGraphicFramePr>
                <p:nvPr/>
              </p:nvGraphicFramePr>
              <p:xfrm>
                <a:off x="2176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6" name="Clip" r:id="rId626" imgW="142555" imgH="142555" progId="MS_ClipArt_Gallery.2">
                        <p:embed/>
                      </p:oleObj>
                    </mc:Choice>
                    <mc:Fallback>
                      <p:oleObj name="Clip" r:id="rId6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3" name="Object 1673"/>
                <p:cNvGraphicFramePr>
                  <a:graphicFrameLocks noChangeAspect="1"/>
                </p:cNvGraphicFramePr>
                <p:nvPr/>
              </p:nvGraphicFramePr>
              <p:xfrm>
                <a:off x="210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7" name="Clip" r:id="rId627" imgW="142555" imgH="142555" progId="MS_ClipArt_Gallery.2">
                        <p:embed/>
                      </p:oleObj>
                    </mc:Choice>
                    <mc:Fallback>
                      <p:oleObj name="Clip" r:id="rId6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4" name="Object 1674"/>
                <p:cNvGraphicFramePr>
                  <a:graphicFrameLocks noChangeAspect="1"/>
                </p:cNvGraphicFramePr>
                <p:nvPr/>
              </p:nvGraphicFramePr>
              <p:xfrm>
                <a:off x="2229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8" name="Clip" r:id="rId628" imgW="142555" imgH="142555" progId="MS_ClipArt_Gallery.2">
                        <p:embed/>
                      </p:oleObj>
                    </mc:Choice>
                    <mc:Fallback>
                      <p:oleObj name="Clip" r:id="rId6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5" name="Object 1675"/>
                <p:cNvGraphicFramePr>
                  <a:graphicFrameLocks noChangeAspect="1"/>
                </p:cNvGraphicFramePr>
                <p:nvPr/>
              </p:nvGraphicFramePr>
              <p:xfrm>
                <a:off x="210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9" name="Clip" r:id="rId629" imgW="142555" imgH="142555" progId="MS_ClipArt_Gallery.2">
                        <p:embed/>
                      </p:oleObj>
                    </mc:Choice>
                    <mc:Fallback>
                      <p:oleObj name="Clip" r:id="rId6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6" name="Object 1676"/>
                <p:cNvGraphicFramePr>
                  <a:graphicFrameLocks noChangeAspect="1"/>
                </p:cNvGraphicFramePr>
                <p:nvPr/>
              </p:nvGraphicFramePr>
              <p:xfrm>
                <a:off x="2012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0" name="Clip" r:id="rId630" imgW="142555" imgH="142555" progId="MS_ClipArt_Gallery.2">
                        <p:embed/>
                      </p:oleObj>
                    </mc:Choice>
                    <mc:Fallback>
                      <p:oleObj name="Clip" r:id="rId6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7" name="Object 1677"/>
                <p:cNvGraphicFramePr>
                  <a:graphicFrameLocks noChangeAspect="1"/>
                </p:cNvGraphicFramePr>
                <p:nvPr/>
              </p:nvGraphicFramePr>
              <p:xfrm>
                <a:off x="2233" y="159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1" name="Clip" r:id="rId631" imgW="142555" imgH="142555" progId="MS_ClipArt_Gallery.2">
                        <p:embed/>
                      </p:oleObj>
                    </mc:Choice>
                    <mc:Fallback>
                      <p:oleObj name="Clip" r:id="rId6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3" y="159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8" name="Object 1678"/>
                <p:cNvGraphicFramePr>
                  <a:graphicFrameLocks noChangeAspect="1"/>
                </p:cNvGraphicFramePr>
                <p:nvPr/>
              </p:nvGraphicFramePr>
              <p:xfrm>
                <a:off x="2267" y="15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2" name="Clip" r:id="rId632" imgW="142555" imgH="142555" progId="MS_ClipArt_Gallery.2">
                        <p:embed/>
                      </p:oleObj>
                    </mc:Choice>
                    <mc:Fallback>
                      <p:oleObj name="Clip" r:id="rId6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5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9" name="Object 1679"/>
                <p:cNvGraphicFramePr>
                  <a:graphicFrameLocks noChangeAspect="1"/>
                </p:cNvGraphicFramePr>
                <p:nvPr/>
              </p:nvGraphicFramePr>
              <p:xfrm>
                <a:off x="21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3" name="Clip" r:id="rId633" imgW="142555" imgH="142555" progId="MS_ClipArt_Gallery.2">
                        <p:embed/>
                      </p:oleObj>
                    </mc:Choice>
                    <mc:Fallback>
                      <p:oleObj name="Clip" r:id="rId6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0" name="Object 1680"/>
                <p:cNvGraphicFramePr>
                  <a:graphicFrameLocks noChangeAspect="1"/>
                </p:cNvGraphicFramePr>
                <p:nvPr/>
              </p:nvGraphicFramePr>
              <p:xfrm>
                <a:off x="213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4" name="Clip" r:id="rId634" imgW="142555" imgH="142555" progId="MS_ClipArt_Gallery.2">
                        <p:embed/>
                      </p:oleObj>
                    </mc:Choice>
                    <mc:Fallback>
                      <p:oleObj name="Clip" r:id="rId6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1" name="Object 1681"/>
                <p:cNvGraphicFramePr>
                  <a:graphicFrameLocks noChangeAspect="1"/>
                </p:cNvGraphicFramePr>
                <p:nvPr/>
              </p:nvGraphicFramePr>
              <p:xfrm>
                <a:off x="2106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5" name="Clip" r:id="rId635" imgW="142555" imgH="142555" progId="MS_ClipArt_Gallery.2">
                        <p:embed/>
                      </p:oleObj>
                    </mc:Choice>
                    <mc:Fallback>
                      <p:oleObj name="Clip" r:id="rId6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6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2" name="Object 1682"/>
                <p:cNvGraphicFramePr>
                  <a:graphicFrameLocks noChangeAspect="1"/>
                </p:cNvGraphicFramePr>
                <p:nvPr/>
              </p:nvGraphicFramePr>
              <p:xfrm>
                <a:off x="226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6" name="Clip" r:id="rId636" imgW="142555" imgH="142555" progId="MS_ClipArt_Gallery.2">
                        <p:embed/>
                      </p:oleObj>
                    </mc:Choice>
                    <mc:Fallback>
                      <p:oleObj name="Clip" r:id="rId6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399" name="Line 1683"/>
            <p:cNvSpPr>
              <a:spLocks noChangeShapeType="1"/>
            </p:cNvSpPr>
            <p:nvPr/>
          </p:nvSpPr>
          <p:spPr bwMode="auto">
            <a:xfrm>
              <a:off x="869" y="1050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718" name="Group 1684"/>
          <p:cNvGrpSpPr>
            <a:grpSpLocks/>
          </p:cNvGrpSpPr>
          <p:nvPr/>
        </p:nvGrpSpPr>
        <p:grpSpPr bwMode="auto">
          <a:xfrm>
            <a:off x="2862263" y="855638"/>
            <a:ext cx="1081087" cy="1173163"/>
            <a:chOff x="1667" y="720"/>
            <a:chExt cx="681" cy="739"/>
          </a:xfrm>
        </p:grpSpPr>
        <p:sp>
          <p:nvSpPr>
            <p:cNvPr id="719" name="Line 1685"/>
            <p:cNvSpPr>
              <a:spLocks noChangeShapeType="1"/>
            </p:cNvSpPr>
            <p:nvPr/>
          </p:nvSpPr>
          <p:spPr bwMode="auto">
            <a:xfrm>
              <a:off x="1667" y="1048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720" name="Group 1686"/>
            <p:cNvGrpSpPr>
              <a:grpSpLocks/>
            </p:cNvGrpSpPr>
            <p:nvPr/>
          </p:nvGrpSpPr>
          <p:grpSpPr bwMode="auto">
            <a:xfrm>
              <a:off x="1768" y="720"/>
              <a:ext cx="580" cy="739"/>
              <a:chOff x="1768" y="720"/>
              <a:chExt cx="580" cy="739"/>
            </a:xfrm>
          </p:grpSpPr>
          <p:grpSp>
            <p:nvGrpSpPr>
              <p:cNvPr id="721" name="Group 1687"/>
              <p:cNvGrpSpPr>
                <a:grpSpLocks/>
              </p:cNvGrpSpPr>
              <p:nvPr/>
            </p:nvGrpSpPr>
            <p:grpSpPr bwMode="auto">
              <a:xfrm>
                <a:off x="1920" y="768"/>
                <a:ext cx="299" cy="422"/>
                <a:chOff x="2698" y="1303"/>
                <a:chExt cx="374" cy="526"/>
              </a:xfrm>
            </p:grpSpPr>
            <p:graphicFrame>
              <p:nvGraphicFramePr>
                <p:cNvPr id="724" name="Object 1688"/>
                <p:cNvGraphicFramePr>
                  <a:graphicFrameLocks noChangeAspect="1"/>
                </p:cNvGraphicFramePr>
                <p:nvPr/>
              </p:nvGraphicFramePr>
              <p:xfrm>
                <a:off x="2806" y="16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7" name="Clip" r:id="rId637" imgW="142555" imgH="142555" progId="MS_ClipArt_Gallery.2">
                        <p:embed/>
                      </p:oleObj>
                    </mc:Choice>
                    <mc:Fallback>
                      <p:oleObj name="Clip" r:id="rId6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5" name="Object 1689"/>
                <p:cNvGraphicFramePr>
                  <a:graphicFrameLocks noChangeAspect="1"/>
                </p:cNvGraphicFramePr>
                <p:nvPr/>
              </p:nvGraphicFramePr>
              <p:xfrm>
                <a:off x="2847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8" name="Clip" r:id="rId638" imgW="142555" imgH="142555" progId="MS_ClipArt_Gallery.2">
                        <p:embed/>
                      </p:oleObj>
                    </mc:Choice>
                    <mc:Fallback>
                      <p:oleObj name="Clip" r:id="rId6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6" name="Object 1690"/>
                <p:cNvGraphicFramePr>
                  <a:graphicFrameLocks noChangeAspect="1"/>
                </p:cNvGraphicFramePr>
                <p:nvPr/>
              </p:nvGraphicFramePr>
              <p:xfrm>
                <a:off x="2740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9" name="Clip" r:id="rId639" imgW="142555" imgH="142555" progId="MS_ClipArt_Gallery.2">
                        <p:embed/>
                      </p:oleObj>
                    </mc:Choice>
                    <mc:Fallback>
                      <p:oleObj name="Clip" r:id="rId6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7" name="Object 1691"/>
                <p:cNvGraphicFramePr>
                  <a:graphicFrameLocks noChangeAspect="1"/>
                </p:cNvGraphicFramePr>
                <p:nvPr/>
              </p:nvGraphicFramePr>
              <p:xfrm>
                <a:off x="2874" y="17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0" name="Clip" r:id="rId640" imgW="142555" imgH="142555" progId="MS_ClipArt_Gallery.2">
                        <p:embed/>
                      </p:oleObj>
                    </mc:Choice>
                    <mc:Fallback>
                      <p:oleObj name="Clip" r:id="rId6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4" y="17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8" name="Object 1692"/>
                <p:cNvGraphicFramePr>
                  <a:graphicFrameLocks noChangeAspect="1"/>
                </p:cNvGraphicFramePr>
                <p:nvPr/>
              </p:nvGraphicFramePr>
              <p:xfrm>
                <a:off x="2863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1" name="Clip" r:id="rId641" imgW="142555" imgH="142555" progId="MS_ClipArt_Gallery.2">
                        <p:embed/>
                      </p:oleObj>
                    </mc:Choice>
                    <mc:Fallback>
                      <p:oleObj name="Clip" r:id="rId6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9" name="Object 1693"/>
                <p:cNvGraphicFramePr>
                  <a:graphicFrameLocks noChangeAspect="1"/>
                </p:cNvGraphicFramePr>
                <p:nvPr/>
              </p:nvGraphicFramePr>
              <p:xfrm>
                <a:off x="2767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2" name="Clip" r:id="rId642" imgW="142555" imgH="142555" progId="MS_ClipArt_Gallery.2">
                        <p:embed/>
                      </p:oleObj>
                    </mc:Choice>
                    <mc:Fallback>
                      <p:oleObj name="Clip" r:id="rId6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7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0" name="Object 1694"/>
                <p:cNvGraphicFramePr>
                  <a:graphicFrameLocks noChangeAspect="1"/>
                </p:cNvGraphicFramePr>
                <p:nvPr/>
              </p:nvGraphicFramePr>
              <p:xfrm>
                <a:off x="288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3" name="Clip" r:id="rId643" imgW="142555" imgH="142555" progId="MS_ClipArt_Gallery.2">
                        <p:embed/>
                      </p:oleObj>
                    </mc:Choice>
                    <mc:Fallback>
                      <p:oleObj name="Clip" r:id="rId6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1" name="Object 1695"/>
                <p:cNvGraphicFramePr>
                  <a:graphicFrameLocks noChangeAspect="1"/>
                </p:cNvGraphicFramePr>
                <p:nvPr/>
              </p:nvGraphicFramePr>
              <p:xfrm>
                <a:off x="293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4" name="Clip" r:id="rId644" imgW="142555" imgH="142555" progId="MS_ClipArt_Gallery.2">
                        <p:embed/>
                      </p:oleObj>
                    </mc:Choice>
                    <mc:Fallback>
                      <p:oleObj name="Clip" r:id="rId6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2" name="Object 1696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5" name="Clip" r:id="rId645" imgW="142555" imgH="142555" progId="MS_ClipArt_Gallery.2">
                        <p:embed/>
                      </p:oleObj>
                    </mc:Choice>
                    <mc:Fallback>
                      <p:oleObj name="Clip" r:id="rId6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3" name="Object 1697"/>
                <p:cNvGraphicFramePr>
                  <a:graphicFrameLocks noChangeAspect="1"/>
                </p:cNvGraphicFramePr>
                <p:nvPr/>
              </p:nvGraphicFramePr>
              <p:xfrm>
                <a:off x="2906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6" name="Clip" r:id="rId646" imgW="142555" imgH="142555" progId="MS_ClipArt_Gallery.2">
                        <p:embed/>
                      </p:oleObj>
                    </mc:Choice>
                    <mc:Fallback>
                      <p:oleObj name="Clip" r:id="rId6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6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4" name="Object 1698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7" name="Clip" r:id="rId647" imgW="142555" imgH="142555" progId="MS_ClipArt_Gallery.2">
                        <p:embed/>
                      </p:oleObj>
                    </mc:Choice>
                    <mc:Fallback>
                      <p:oleObj name="Clip" r:id="rId6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5" name="Object 1699"/>
                <p:cNvGraphicFramePr>
                  <a:graphicFrameLocks noChangeAspect="1"/>
                </p:cNvGraphicFramePr>
                <p:nvPr/>
              </p:nvGraphicFramePr>
              <p:xfrm>
                <a:off x="2809" y="15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8" name="Clip" r:id="rId648" imgW="142555" imgH="142555" progId="MS_ClipArt_Gallery.2">
                        <p:embed/>
                      </p:oleObj>
                    </mc:Choice>
                    <mc:Fallback>
                      <p:oleObj name="Clip" r:id="rId6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5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6" name="Object 1700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9" name="Clip" r:id="rId649" imgW="142555" imgH="142555" progId="MS_ClipArt_Gallery.2">
                        <p:embed/>
                      </p:oleObj>
                    </mc:Choice>
                    <mc:Fallback>
                      <p:oleObj name="Clip" r:id="rId6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7" name="Object 1701"/>
                <p:cNvGraphicFramePr>
                  <a:graphicFrameLocks noChangeAspect="1"/>
                </p:cNvGraphicFramePr>
                <p:nvPr/>
              </p:nvGraphicFramePr>
              <p:xfrm>
                <a:off x="2836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0" name="Clip" r:id="rId650" imgW="142555" imgH="142555" progId="MS_ClipArt_Gallery.2">
                        <p:embed/>
                      </p:oleObj>
                    </mc:Choice>
                    <mc:Fallback>
                      <p:oleObj name="Clip" r:id="rId6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8" name="Object 1702"/>
                <p:cNvGraphicFramePr>
                  <a:graphicFrameLocks noChangeAspect="1"/>
                </p:cNvGraphicFramePr>
                <p:nvPr/>
              </p:nvGraphicFramePr>
              <p:xfrm>
                <a:off x="2914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1" name="Clip" r:id="rId651" imgW="142555" imgH="142555" progId="MS_ClipArt_Gallery.2">
                        <p:embed/>
                      </p:oleObj>
                    </mc:Choice>
                    <mc:Fallback>
                      <p:oleObj name="Clip" r:id="rId6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4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9" name="Object 1703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2" name="Clip" r:id="rId652" imgW="142555" imgH="142555" progId="MS_ClipArt_Gallery.2">
                        <p:embed/>
                      </p:oleObj>
                    </mc:Choice>
                    <mc:Fallback>
                      <p:oleObj name="Clip" r:id="rId6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0" name="Object 1704"/>
                <p:cNvGraphicFramePr>
                  <a:graphicFrameLocks noChangeAspect="1"/>
                </p:cNvGraphicFramePr>
                <p:nvPr/>
              </p:nvGraphicFramePr>
              <p:xfrm>
                <a:off x="2817" y="15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3" name="Clip" r:id="rId653" imgW="142555" imgH="142555" progId="MS_ClipArt_Gallery.2">
                        <p:embed/>
                      </p:oleObj>
                    </mc:Choice>
                    <mc:Fallback>
                      <p:oleObj name="Clip" r:id="rId6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1" name="Object 1705"/>
                <p:cNvGraphicFramePr>
                  <a:graphicFrameLocks noChangeAspect="1"/>
                </p:cNvGraphicFramePr>
                <p:nvPr/>
              </p:nvGraphicFramePr>
              <p:xfrm>
                <a:off x="2733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4" name="Clip" r:id="rId654" imgW="142555" imgH="142555" progId="MS_ClipArt_Gallery.2">
                        <p:embed/>
                      </p:oleObj>
                    </mc:Choice>
                    <mc:Fallback>
                      <p:oleObj name="Clip" r:id="rId6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2" name="Object 1706"/>
                <p:cNvGraphicFramePr>
                  <a:graphicFrameLocks noChangeAspect="1"/>
                </p:cNvGraphicFramePr>
                <p:nvPr/>
              </p:nvGraphicFramePr>
              <p:xfrm>
                <a:off x="27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5" name="Clip" r:id="rId655" imgW="142555" imgH="142555" progId="MS_ClipArt_Gallery.2">
                        <p:embed/>
                      </p:oleObj>
                    </mc:Choice>
                    <mc:Fallback>
                      <p:oleObj name="Clip" r:id="rId6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3" name="Object 1707"/>
                <p:cNvGraphicFramePr>
                  <a:graphicFrameLocks noChangeAspect="1"/>
                </p:cNvGraphicFramePr>
                <p:nvPr/>
              </p:nvGraphicFramePr>
              <p:xfrm>
                <a:off x="277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6" name="Clip" r:id="rId656" imgW="142555" imgH="142555" progId="MS_ClipArt_Gallery.2">
                        <p:embed/>
                      </p:oleObj>
                    </mc:Choice>
                    <mc:Fallback>
                      <p:oleObj name="Clip" r:id="rId6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4" name="Object 1708"/>
                <p:cNvGraphicFramePr>
                  <a:graphicFrameLocks noChangeAspect="1"/>
                </p:cNvGraphicFramePr>
                <p:nvPr/>
              </p:nvGraphicFramePr>
              <p:xfrm>
                <a:off x="277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7" name="Clip" r:id="rId657" imgW="142555" imgH="142555" progId="MS_ClipArt_Gallery.2">
                        <p:embed/>
                      </p:oleObj>
                    </mc:Choice>
                    <mc:Fallback>
                      <p:oleObj name="Clip" r:id="rId6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5" name="Object 1709"/>
                <p:cNvGraphicFramePr>
                  <a:graphicFrameLocks noChangeAspect="1"/>
                </p:cNvGraphicFramePr>
                <p:nvPr/>
              </p:nvGraphicFramePr>
              <p:xfrm>
                <a:off x="2835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8" name="Clip" r:id="rId658" imgW="142555" imgH="142555" progId="MS_ClipArt_Gallery.2">
                        <p:embed/>
                      </p:oleObj>
                    </mc:Choice>
                    <mc:Fallback>
                      <p:oleObj name="Clip" r:id="rId6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6" name="Object 1710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9" name="Clip" r:id="rId659" imgW="142555" imgH="142555" progId="MS_ClipArt_Gallery.2">
                        <p:embed/>
                      </p:oleObj>
                    </mc:Choice>
                    <mc:Fallback>
                      <p:oleObj name="Clip" r:id="rId6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7" name="Object 1711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0" name="Clip" r:id="rId660" imgW="142555" imgH="142555" progId="MS_ClipArt_Gallery.2">
                        <p:embed/>
                      </p:oleObj>
                    </mc:Choice>
                    <mc:Fallback>
                      <p:oleObj name="Clip" r:id="rId6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8" name="Object 171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1" name="Clip" r:id="rId661" imgW="142555" imgH="142555" progId="MS_ClipArt_Gallery.2">
                        <p:embed/>
                      </p:oleObj>
                    </mc:Choice>
                    <mc:Fallback>
                      <p:oleObj name="Clip" r:id="rId6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9" name="Object 1713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2" name="Clip" r:id="rId662" imgW="142555" imgH="142555" progId="MS_ClipArt_Gallery.2">
                        <p:embed/>
                      </p:oleObj>
                    </mc:Choice>
                    <mc:Fallback>
                      <p:oleObj name="Clip" r:id="rId6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0" name="Object 1714"/>
                <p:cNvGraphicFramePr>
                  <a:graphicFrameLocks noChangeAspect="1"/>
                </p:cNvGraphicFramePr>
                <p:nvPr/>
              </p:nvGraphicFramePr>
              <p:xfrm>
                <a:off x="2802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3" name="Clip" r:id="rId663" imgW="142555" imgH="142555" progId="MS_ClipArt_Gallery.2">
                        <p:embed/>
                      </p:oleObj>
                    </mc:Choice>
                    <mc:Fallback>
                      <p:oleObj name="Clip" r:id="rId6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2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1" name="Object 1715"/>
                <p:cNvGraphicFramePr>
                  <a:graphicFrameLocks noChangeAspect="1"/>
                </p:cNvGraphicFramePr>
                <p:nvPr/>
              </p:nvGraphicFramePr>
              <p:xfrm>
                <a:off x="273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4" name="Clip" r:id="rId664" imgW="142555" imgH="142555" progId="MS_ClipArt_Gallery.2">
                        <p:embed/>
                      </p:oleObj>
                    </mc:Choice>
                    <mc:Fallback>
                      <p:oleObj name="Clip" r:id="rId6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2" name="Object 1716"/>
                <p:cNvGraphicFramePr>
                  <a:graphicFrameLocks noChangeAspect="1"/>
                </p:cNvGraphicFramePr>
                <p:nvPr/>
              </p:nvGraphicFramePr>
              <p:xfrm>
                <a:off x="2748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5" name="Clip" r:id="rId665" imgW="142555" imgH="142555" progId="MS_ClipArt_Gallery.2">
                        <p:embed/>
                      </p:oleObj>
                    </mc:Choice>
                    <mc:Fallback>
                      <p:oleObj name="Clip" r:id="rId6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3" name="Object 1717"/>
                <p:cNvGraphicFramePr>
                  <a:graphicFrameLocks noChangeAspect="1"/>
                </p:cNvGraphicFramePr>
                <p:nvPr/>
              </p:nvGraphicFramePr>
              <p:xfrm>
                <a:off x="2849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6" name="Clip" r:id="rId666" imgW="142555" imgH="142555" progId="MS_ClipArt_Gallery.2">
                        <p:embed/>
                      </p:oleObj>
                    </mc:Choice>
                    <mc:Fallback>
                      <p:oleObj name="Clip" r:id="rId6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4" name="Object 1718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7" name="Clip" r:id="rId667" imgW="142555" imgH="142555" progId="MS_ClipArt_Gallery.2">
                        <p:embed/>
                      </p:oleObj>
                    </mc:Choice>
                    <mc:Fallback>
                      <p:oleObj name="Clip" r:id="rId6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5" name="Object 1719"/>
                <p:cNvGraphicFramePr>
                  <a:graphicFrameLocks noChangeAspect="1"/>
                </p:cNvGraphicFramePr>
                <p:nvPr/>
              </p:nvGraphicFramePr>
              <p:xfrm>
                <a:off x="27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8" name="Clip" r:id="rId668" imgW="142555" imgH="142555" progId="MS_ClipArt_Gallery.2">
                        <p:embed/>
                      </p:oleObj>
                    </mc:Choice>
                    <mc:Fallback>
                      <p:oleObj name="Clip" r:id="rId6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6" name="Object 1720"/>
                <p:cNvGraphicFramePr>
                  <a:graphicFrameLocks noChangeAspect="1"/>
                </p:cNvGraphicFramePr>
                <p:nvPr/>
              </p:nvGraphicFramePr>
              <p:xfrm>
                <a:off x="28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9" name="Clip" r:id="rId669" imgW="142555" imgH="142555" progId="MS_ClipArt_Gallery.2">
                        <p:embed/>
                      </p:oleObj>
                    </mc:Choice>
                    <mc:Fallback>
                      <p:oleObj name="Clip" r:id="rId6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7" name="Object 1721"/>
                <p:cNvGraphicFramePr>
                  <a:graphicFrameLocks noChangeAspect="1"/>
                </p:cNvGraphicFramePr>
                <p:nvPr/>
              </p:nvGraphicFramePr>
              <p:xfrm>
                <a:off x="2731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0" name="Clip" r:id="rId670" imgW="142555" imgH="142555" progId="MS_ClipArt_Gallery.2">
                        <p:embed/>
                      </p:oleObj>
                    </mc:Choice>
                    <mc:Fallback>
                      <p:oleObj name="Clip" r:id="rId6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8" name="Object 172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1" name="Clip" r:id="rId671" imgW="142555" imgH="142555" progId="MS_ClipArt_Gallery.2">
                        <p:embed/>
                      </p:oleObj>
                    </mc:Choice>
                    <mc:Fallback>
                      <p:oleObj name="Clip" r:id="rId6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9" name="Object 1723"/>
                <p:cNvGraphicFramePr>
                  <a:graphicFrameLocks noChangeAspect="1"/>
                </p:cNvGraphicFramePr>
                <p:nvPr/>
              </p:nvGraphicFramePr>
              <p:xfrm>
                <a:off x="2849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2" name="Clip" r:id="rId672" imgW="142555" imgH="142555" progId="MS_ClipArt_Gallery.2">
                        <p:embed/>
                      </p:oleObj>
                    </mc:Choice>
                    <mc:Fallback>
                      <p:oleObj name="Clip" r:id="rId6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0" name="Object 1724"/>
                <p:cNvGraphicFramePr>
                  <a:graphicFrameLocks noChangeAspect="1"/>
                </p:cNvGraphicFramePr>
                <p:nvPr/>
              </p:nvGraphicFramePr>
              <p:xfrm>
                <a:off x="28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3" name="Clip" r:id="rId673" imgW="142555" imgH="142555" progId="MS_ClipArt_Gallery.2">
                        <p:embed/>
                      </p:oleObj>
                    </mc:Choice>
                    <mc:Fallback>
                      <p:oleObj name="Clip" r:id="rId6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1" name="Object 1725"/>
                <p:cNvGraphicFramePr>
                  <a:graphicFrameLocks noChangeAspect="1"/>
                </p:cNvGraphicFramePr>
                <p:nvPr/>
              </p:nvGraphicFramePr>
              <p:xfrm>
                <a:off x="273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4" name="Clip" r:id="rId674" imgW="142555" imgH="142555" progId="MS_ClipArt_Gallery.2">
                        <p:embed/>
                      </p:oleObj>
                    </mc:Choice>
                    <mc:Fallback>
                      <p:oleObj name="Clip" r:id="rId6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2" name="Object 1726"/>
                <p:cNvGraphicFramePr>
                  <a:graphicFrameLocks noChangeAspect="1"/>
                </p:cNvGraphicFramePr>
                <p:nvPr/>
              </p:nvGraphicFramePr>
              <p:xfrm>
                <a:off x="2748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5" name="Clip" r:id="rId675" imgW="142555" imgH="142555" progId="MS_ClipArt_Gallery.2">
                        <p:embed/>
                      </p:oleObj>
                    </mc:Choice>
                    <mc:Fallback>
                      <p:oleObj name="Clip" r:id="rId6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3" name="Object 1727"/>
                <p:cNvGraphicFramePr>
                  <a:graphicFrameLocks noChangeAspect="1"/>
                </p:cNvGraphicFramePr>
                <p:nvPr/>
              </p:nvGraphicFramePr>
              <p:xfrm>
                <a:off x="2733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6" name="Clip" r:id="rId676" imgW="142555" imgH="142555" progId="MS_ClipArt_Gallery.2">
                        <p:embed/>
                      </p:oleObj>
                    </mc:Choice>
                    <mc:Fallback>
                      <p:oleObj name="Clip" r:id="rId6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4" name="Object 1728"/>
                <p:cNvGraphicFramePr>
                  <a:graphicFrameLocks noChangeAspect="1"/>
                </p:cNvGraphicFramePr>
                <p:nvPr/>
              </p:nvGraphicFramePr>
              <p:xfrm>
                <a:off x="2762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7" name="Clip" r:id="rId677" imgW="142555" imgH="142555" progId="MS_ClipArt_Gallery.2">
                        <p:embed/>
                      </p:oleObj>
                    </mc:Choice>
                    <mc:Fallback>
                      <p:oleObj name="Clip" r:id="rId6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5" name="Object 1729"/>
                <p:cNvGraphicFramePr>
                  <a:graphicFrameLocks noChangeAspect="1"/>
                </p:cNvGraphicFramePr>
                <p:nvPr/>
              </p:nvGraphicFramePr>
              <p:xfrm>
                <a:off x="2760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8" name="Clip" r:id="rId678" imgW="142555" imgH="142555" progId="MS_ClipArt_Gallery.2">
                        <p:embed/>
                      </p:oleObj>
                    </mc:Choice>
                    <mc:Fallback>
                      <p:oleObj name="Clip" r:id="rId6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6" name="Object 1730"/>
                <p:cNvGraphicFramePr>
                  <a:graphicFrameLocks noChangeAspect="1"/>
                </p:cNvGraphicFramePr>
                <p:nvPr/>
              </p:nvGraphicFramePr>
              <p:xfrm>
                <a:off x="2849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9" name="Clip" r:id="rId679" imgW="142555" imgH="142555" progId="MS_ClipArt_Gallery.2">
                        <p:embed/>
                      </p:oleObj>
                    </mc:Choice>
                    <mc:Fallback>
                      <p:oleObj name="Clip" r:id="rId6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7" name="Object 1731"/>
                <p:cNvGraphicFramePr>
                  <a:graphicFrameLocks noChangeAspect="1"/>
                </p:cNvGraphicFramePr>
                <p:nvPr/>
              </p:nvGraphicFramePr>
              <p:xfrm>
                <a:off x="2762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0" name="Clip" r:id="rId680" imgW="142555" imgH="142555" progId="MS_ClipArt_Gallery.2">
                        <p:embed/>
                      </p:oleObj>
                    </mc:Choice>
                    <mc:Fallback>
                      <p:oleObj name="Clip" r:id="rId6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8" name="Object 1732"/>
                <p:cNvGraphicFramePr>
                  <a:graphicFrameLocks noChangeAspect="1"/>
                </p:cNvGraphicFramePr>
                <p:nvPr/>
              </p:nvGraphicFramePr>
              <p:xfrm>
                <a:off x="278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1" name="Clip" r:id="rId681" imgW="142555" imgH="142555" progId="MS_ClipArt_Gallery.2">
                        <p:embed/>
                      </p:oleObj>
                    </mc:Choice>
                    <mc:Fallback>
                      <p:oleObj name="Clip" r:id="rId6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9" name="Object 1733"/>
                <p:cNvGraphicFramePr>
                  <a:graphicFrameLocks noChangeAspect="1"/>
                </p:cNvGraphicFramePr>
                <p:nvPr/>
              </p:nvGraphicFramePr>
              <p:xfrm>
                <a:off x="2828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2" name="Clip" r:id="rId682" imgW="142555" imgH="142555" progId="MS_ClipArt_Gallery.2">
                        <p:embed/>
                      </p:oleObj>
                    </mc:Choice>
                    <mc:Fallback>
                      <p:oleObj name="Clip" r:id="rId6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8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0" name="Object 1734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3" name="Clip" r:id="rId683" imgW="142555" imgH="142555" progId="MS_ClipArt_Gallery.2">
                        <p:embed/>
                      </p:oleObj>
                    </mc:Choice>
                    <mc:Fallback>
                      <p:oleObj name="Clip" r:id="rId6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1" name="Object 1735"/>
                <p:cNvGraphicFramePr>
                  <a:graphicFrameLocks noChangeAspect="1"/>
                </p:cNvGraphicFramePr>
                <p:nvPr/>
              </p:nvGraphicFramePr>
              <p:xfrm>
                <a:off x="2818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4" name="Clip" r:id="rId684" imgW="142555" imgH="142555" progId="MS_ClipArt_Gallery.2">
                        <p:embed/>
                      </p:oleObj>
                    </mc:Choice>
                    <mc:Fallback>
                      <p:oleObj name="Clip" r:id="rId6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2" name="Object 1736"/>
                <p:cNvGraphicFramePr>
                  <a:graphicFrameLocks noChangeAspect="1"/>
                </p:cNvGraphicFramePr>
                <p:nvPr/>
              </p:nvGraphicFramePr>
              <p:xfrm>
                <a:off x="2733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5" name="Clip" r:id="rId685" imgW="142555" imgH="142555" progId="MS_ClipArt_Gallery.2">
                        <p:embed/>
                      </p:oleObj>
                    </mc:Choice>
                    <mc:Fallback>
                      <p:oleObj name="Clip" r:id="rId6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3" name="Object 1737"/>
                <p:cNvGraphicFramePr>
                  <a:graphicFrameLocks noChangeAspect="1"/>
                </p:cNvGraphicFramePr>
                <p:nvPr/>
              </p:nvGraphicFramePr>
              <p:xfrm>
                <a:off x="276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6" name="Clip" r:id="rId686" imgW="142555" imgH="142555" progId="MS_ClipArt_Gallery.2">
                        <p:embed/>
                      </p:oleObj>
                    </mc:Choice>
                    <mc:Fallback>
                      <p:oleObj name="Clip" r:id="rId6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4" name="Object 1738"/>
                <p:cNvGraphicFramePr>
                  <a:graphicFrameLocks noChangeAspect="1"/>
                </p:cNvGraphicFramePr>
                <p:nvPr/>
              </p:nvGraphicFramePr>
              <p:xfrm>
                <a:off x="282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7" name="Clip" r:id="rId687" imgW="142555" imgH="142555" progId="MS_ClipArt_Gallery.2">
                        <p:embed/>
                      </p:oleObj>
                    </mc:Choice>
                    <mc:Fallback>
                      <p:oleObj name="Clip" r:id="rId6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5" name="Object 1739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8" name="Clip" r:id="rId688" imgW="142555" imgH="142555" progId="MS_ClipArt_Gallery.2">
                        <p:embed/>
                      </p:oleObj>
                    </mc:Choice>
                    <mc:Fallback>
                      <p:oleObj name="Clip" r:id="rId6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6" name="Object 1740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9" name="Clip" r:id="rId689" imgW="142555" imgH="142555" progId="MS_ClipArt_Gallery.2">
                        <p:embed/>
                      </p:oleObj>
                    </mc:Choice>
                    <mc:Fallback>
                      <p:oleObj name="Clip" r:id="rId6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7" name="Object 1741"/>
                <p:cNvGraphicFramePr>
                  <a:graphicFrameLocks noChangeAspect="1"/>
                </p:cNvGraphicFramePr>
                <p:nvPr/>
              </p:nvGraphicFramePr>
              <p:xfrm>
                <a:off x="28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0" name="Clip" r:id="rId690" imgW="142555" imgH="142555" progId="MS_ClipArt_Gallery.2">
                        <p:embed/>
                      </p:oleObj>
                    </mc:Choice>
                    <mc:Fallback>
                      <p:oleObj name="Clip" r:id="rId6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8" name="Object 1742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1" name="Clip" r:id="rId691" imgW="142555" imgH="142555" progId="MS_ClipArt_Gallery.2">
                        <p:embed/>
                      </p:oleObj>
                    </mc:Choice>
                    <mc:Fallback>
                      <p:oleObj name="Clip" r:id="rId6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9" name="Object 1743"/>
                <p:cNvGraphicFramePr>
                  <a:graphicFrameLocks noChangeAspect="1"/>
                </p:cNvGraphicFramePr>
                <p:nvPr/>
              </p:nvGraphicFramePr>
              <p:xfrm>
                <a:off x="2789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2" name="Clip" r:id="rId692" imgW="142555" imgH="142555" progId="MS_ClipArt_Gallery.2">
                        <p:embed/>
                      </p:oleObj>
                    </mc:Choice>
                    <mc:Fallback>
                      <p:oleObj name="Clip" r:id="rId6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0" name="Object 1744"/>
                <p:cNvGraphicFramePr>
                  <a:graphicFrameLocks noChangeAspect="1"/>
                </p:cNvGraphicFramePr>
                <p:nvPr/>
              </p:nvGraphicFramePr>
              <p:xfrm>
                <a:off x="2762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3" name="Clip" r:id="rId693" imgW="142555" imgH="142555" progId="MS_ClipArt_Gallery.2">
                        <p:embed/>
                      </p:oleObj>
                    </mc:Choice>
                    <mc:Fallback>
                      <p:oleObj name="Clip" r:id="rId6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1" name="Object 1745"/>
                <p:cNvGraphicFramePr>
                  <a:graphicFrameLocks noChangeAspect="1"/>
                </p:cNvGraphicFramePr>
                <p:nvPr/>
              </p:nvGraphicFramePr>
              <p:xfrm>
                <a:off x="2820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4" name="Clip" r:id="rId694" imgW="142555" imgH="142555" progId="MS_ClipArt_Gallery.2">
                        <p:embed/>
                      </p:oleObj>
                    </mc:Choice>
                    <mc:Fallback>
                      <p:oleObj name="Clip" r:id="rId6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2" name="Object 1746"/>
                <p:cNvGraphicFramePr>
                  <a:graphicFrameLocks noChangeAspect="1"/>
                </p:cNvGraphicFramePr>
                <p:nvPr/>
              </p:nvGraphicFramePr>
              <p:xfrm>
                <a:off x="2835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5" name="Clip" r:id="rId695" imgW="142555" imgH="142555" progId="MS_ClipArt_Gallery.2">
                        <p:embed/>
                      </p:oleObj>
                    </mc:Choice>
                    <mc:Fallback>
                      <p:oleObj name="Clip" r:id="rId6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3" name="Object 1747"/>
                <p:cNvGraphicFramePr>
                  <a:graphicFrameLocks noChangeAspect="1"/>
                </p:cNvGraphicFramePr>
                <p:nvPr/>
              </p:nvGraphicFramePr>
              <p:xfrm>
                <a:off x="2733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6" name="Clip" r:id="rId696" imgW="142555" imgH="142555" progId="MS_ClipArt_Gallery.2">
                        <p:embed/>
                      </p:oleObj>
                    </mc:Choice>
                    <mc:Fallback>
                      <p:oleObj name="Clip" r:id="rId6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4" name="Object 1748"/>
                <p:cNvGraphicFramePr>
                  <a:graphicFrameLocks noChangeAspect="1"/>
                </p:cNvGraphicFramePr>
                <p:nvPr/>
              </p:nvGraphicFramePr>
              <p:xfrm>
                <a:off x="2733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7" name="Clip" r:id="rId697" imgW="142555" imgH="142555" progId="MS_ClipArt_Gallery.2">
                        <p:embed/>
                      </p:oleObj>
                    </mc:Choice>
                    <mc:Fallback>
                      <p:oleObj name="Clip" r:id="rId6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5" name="Object 1749"/>
                <p:cNvGraphicFramePr>
                  <a:graphicFrameLocks noChangeAspect="1"/>
                </p:cNvGraphicFramePr>
                <p:nvPr/>
              </p:nvGraphicFramePr>
              <p:xfrm>
                <a:off x="2740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8" name="Clip" r:id="rId698" imgW="142555" imgH="142555" progId="MS_ClipArt_Gallery.2">
                        <p:embed/>
                      </p:oleObj>
                    </mc:Choice>
                    <mc:Fallback>
                      <p:oleObj name="Clip" r:id="rId6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6" name="Object 1750"/>
                <p:cNvGraphicFramePr>
                  <a:graphicFrameLocks noChangeAspect="1"/>
                </p:cNvGraphicFramePr>
                <p:nvPr/>
              </p:nvGraphicFramePr>
              <p:xfrm>
                <a:off x="2708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9" name="Clip" r:id="rId699" imgW="142555" imgH="142555" progId="MS_ClipArt_Gallery.2">
                        <p:embed/>
                      </p:oleObj>
                    </mc:Choice>
                    <mc:Fallback>
                      <p:oleObj name="Clip" r:id="rId6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7" name="Object 1751"/>
                <p:cNvGraphicFramePr>
                  <a:graphicFrameLocks noChangeAspect="1"/>
                </p:cNvGraphicFramePr>
                <p:nvPr/>
              </p:nvGraphicFramePr>
              <p:xfrm>
                <a:off x="2831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0" name="Clip" r:id="rId700" imgW="142555" imgH="142555" progId="MS_ClipArt_Gallery.2">
                        <p:embed/>
                      </p:oleObj>
                    </mc:Choice>
                    <mc:Fallback>
                      <p:oleObj name="Clip" r:id="rId7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8" name="Object 1752"/>
                <p:cNvGraphicFramePr>
                  <a:graphicFrameLocks noChangeAspect="1"/>
                </p:cNvGraphicFramePr>
                <p:nvPr/>
              </p:nvGraphicFramePr>
              <p:xfrm>
                <a:off x="2791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1" name="Clip" r:id="rId701" imgW="142555" imgH="142555" progId="MS_ClipArt_Gallery.2">
                        <p:embed/>
                      </p:oleObj>
                    </mc:Choice>
                    <mc:Fallback>
                      <p:oleObj name="Clip" r:id="rId7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9" name="Object 1753"/>
                <p:cNvGraphicFramePr>
                  <a:graphicFrameLocks noChangeAspect="1"/>
                </p:cNvGraphicFramePr>
                <p:nvPr/>
              </p:nvGraphicFramePr>
              <p:xfrm>
                <a:off x="2871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2" name="Clip" r:id="rId702" imgW="142555" imgH="142555" progId="MS_ClipArt_Gallery.2">
                        <p:embed/>
                      </p:oleObj>
                    </mc:Choice>
                    <mc:Fallback>
                      <p:oleObj name="Clip" r:id="rId7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0" name="Object 1754"/>
                <p:cNvGraphicFramePr>
                  <a:graphicFrameLocks noChangeAspect="1"/>
                </p:cNvGraphicFramePr>
                <p:nvPr/>
              </p:nvGraphicFramePr>
              <p:xfrm>
                <a:off x="2809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3" name="Clip" r:id="rId703" imgW="142555" imgH="142555" progId="MS_ClipArt_Gallery.2">
                        <p:embed/>
                      </p:oleObj>
                    </mc:Choice>
                    <mc:Fallback>
                      <p:oleObj name="Clip" r:id="rId7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1" name="Object 1755"/>
                <p:cNvGraphicFramePr>
                  <a:graphicFrameLocks noChangeAspect="1"/>
                </p:cNvGraphicFramePr>
                <p:nvPr/>
              </p:nvGraphicFramePr>
              <p:xfrm>
                <a:off x="2806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4" name="Clip" r:id="rId704" imgW="142555" imgH="142555" progId="MS_ClipArt_Gallery.2">
                        <p:embed/>
                      </p:oleObj>
                    </mc:Choice>
                    <mc:Fallback>
                      <p:oleObj name="Clip" r:id="rId7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2" name="Object 1756"/>
                <p:cNvGraphicFramePr>
                  <a:graphicFrameLocks noChangeAspect="1"/>
                </p:cNvGraphicFramePr>
                <p:nvPr/>
              </p:nvGraphicFramePr>
              <p:xfrm>
                <a:off x="281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5" name="Clip" r:id="rId705" imgW="142555" imgH="142555" progId="MS_ClipArt_Gallery.2">
                        <p:embed/>
                      </p:oleObj>
                    </mc:Choice>
                    <mc:Fallback>
                      <p:oleObj name="Clip" r:id="rId7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3" name="Object 1757"/>
                <p:cNvGraphicFramePr>
                  <a:graphicFrameLocks noChangeAspect="1"/>
                </p:cNvGraphicFramePr>
                <p:nvPr/>
              </p:nvGraphicFramePr>
              <p:xfrm>
                <a:off x="278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6" name="Clip" r:id="rId706" imgW="142555" imgH="142555" progId="MS_ClipArt_Gallery.2">
                        <p:embed/>
                      </p:oleObj>
                    </mc:Choice>
                    <mc:Fallback>
                      <p:oleObj name="Clip" r:id="rId7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4" name="Object 1758"/>
                <p:cNvGraphicFramePr>
                  <a:graphicFrameLocks noChangeAspect="1"/>
                </p:cNvGraphicFramePr>
                <p:nvPr/>
              </p:nvGraphicFramePr>
              <p:xfrm>
                <a:off x="2877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7" name="Clip" r:id="rId707" imgW="142555" imgH="142555" progId="MS_ClipArt_Gallery.2">
                        <p:embed/>
                      </p:oleObj>
                    </mc:Choice>
                    <mc:Fallback>
                      <p:oleObj name="Clip" r:id="rId7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5" name="Object 1759"/>
                <p:cNvGraphicFramePr>
                  <a:graphicFrameLocks noChangeAspect="1"/>
                </p:cNvGraphicFramePr>
                <p:nvPr/>
              </p:nvGraphicFramePr>
              <p:xfrm>
                <a:off x="2706" y="15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8" name="Clip" r:id="rId708" imgW="142555" imgH="142555" progId="MS_ClipArt_Gallery.2">
                        <p:embed/>
                      </p:oleObj>
                    </mc:Choice>
                    <mc:Fallback>
                      <p:oleObj name="Clip" r:id="rId7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5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6" name="Object 1760"/>
                <p:cNvGraphicFramePr>
                  <a:graphicFrameLocks noChangeAspect="1"/>
                </p:cNvGraphicFramePr>
                <p:nvPr/>
              </p:nvGraphicFramePr>
              <p:xfrm>
                <a:off x="276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9" name="Clip" r:id="rId709" imgW="142555" imgH="142555" progId="MS_ClipArt_Gallery.2">
                        <p:embed/>
                      </p:oleObj>
                    </mc:Choice>
                    <mc:Fallback>
                      <p:oleObj name="Clip" r:id="rId7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7" name="Object 1761"/>
                <p:cNvGraphicFramePr>
                  <a:graphicFrameLocks noChangeAspect="1"/>
                </p:cNvGraphicFramePr>
                <p:nvPr/>
              </p:nvGraphicFramePr>
              <p:xfrm>
                <a:off x="2866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0" name="Clip" r:id="rId710" imgW="142555" imgH="142555" progId="MS_ClipArt_Gallery.2">
                        <p:embed/>
                      </p:oleObj>
                    </mc:Choice>
                    <mc:Fallback>
                      <p:oleObj name="Clip" r:id="rId7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8" name="Object 1762"/>
                <p:cNvGraphicFramePr>
                  <a:graphicFrameLocks noChangeAspect="1"/>
                </p:cNvGraphicFramePr>
                <p:nvPr/>
              </p:nvGraphicFramePr>
              <p:xfrm>
                <a:off x="2817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1" name="Clip" r:id="rId711" imgW="142555" imgH="142555" progId="MS_ClipArt_Gallery.2">
                        <p:embed/>
                      </p:oleObj>
                    </mc:Choice>
                    <mc:Fallback>
                      <p:oleObj name="Clip" r:id="rId7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9" name="Object 1763"/>
                <p:cNvGraphicFramePr>
                  <a:graphicFrameLocks noChangeAspect="1"/>
                </p:cNvGraphicFramePr>
                <p:nvPr/>
              </p:nvGraphicFramePr>
              <p:xfrm>
                <a:off x="2889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2" name="Clip" r:id="rId712" imgW="142555" imgH="142555" progId="MS_ClipArt_Gallery.2">
                        <p:embed/>
                      </p:oleObj>
                    </mc:Choice>
                    <mc:Fallback>
                      <p:oleObj name="Clip" r:id="rId7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0" name="Object 1764"/>
                <p:cNvGraphicFramePr>
                  <a:graphicFrameLocks noChangeAspect="1"/>
                </p:cNvGraphicFramePr>
                <p:nvPr/>
              </p:nvGraphicFramePr>
              <p:xfrm>
                <a:off x="2864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3" name="Clip" r:id="rId713" imgW="142555" imgH="142555" progId="MS_ClipArt_Gallery.2">
                        <p:embed/>
                      </p:oleObj>
                    </mc:Choice>
                    <mc:Fallback>
                      <p:oleObj name="Clip" r:id="rId7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1" name="Object 1765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4" name="Clip" r:id="rId714" imgW="142555" imgH="142555" progId="MS_ClipArt_Gallery.2">
                        <p:embed/>
                      </p:oleObj>
                    </mc:Choice>
                    <mc:Fallback>
                      <p:oleObj name="Clip" r:id="rId7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2" name="Object 1766"/>
                <p:cNvGraphicFramePr>
                  <a:graphicFrameLocks noChangeAspect="1"/>
                </p:cNvGraphicFramePr>
                <p:nvPr/>
              </p:nvGraphicFramePr>
              <p:xfrm>
                <a:off x="288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5" name="Clip" r:id="rId715" imgW="142555" imgH="142555" progId="MS_ClipArt_Gallery.2">
                        <p:embed/>
                      </p:oleObj>
                    </mc:Choice>
                    <mc:Fallback>
                      <p:oleObj name="Clip" r:id="rId7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3" name="Object 1767"/>
                <p:cNvGraphicFramePr>
                  <a:graphicFrameLocks noChangeAspect="1"/>
                </p:cNvGraphicFramePr>
                <p:nvPr/>
              </p:nvGraphicFramePr>
              <p:xfrm>
                <a:off x="2780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6" name="Clip" r:id="rId716" imgW="142555" imgH="142555" progId="MS_ClipArt_Gallery.2">
                        <p:embed/>
                      </p:oleObj>
                    </mc:Choice>
                    <mc:Fallback>
                      <p:oleObj name="Clip" r:id="rId7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4" name="Object 1768"/>
                <p:cNvGraphicFramePr>
                  <a:graphicFrameLocks noChangeAspect="1"/>
                </p:cNvGraphicFramePr>
                <p:nvPr/>
              </p:nvGraphicFramePr>
              <p:xfrm>
                <a:off x="2849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7" name="Clip" r:id="rId717" imgW="142555" imgH="142555" progId="MS_ClipArt_Gallery.2">
                        <p:embed/>
                      </p:oleObj>
                    </mc:Choice>
                    <mc:Fallback>
                      <p:oleObj name="Clip" r:id="rId7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5" name="Object 1769"/>
                <p:cNvGraphicFramePr>
                  <a:graphicFrameLocks noChangeAspect="1"/>
                </p:cNvGraphicFramePr>
                <p:nvPr/>
              </p:nvGraphicFramePr>
              <p:xfrm>
                <a:off x="283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8" name="Clip" r:id="rId718" imgW="142555" imgH="142555" progId="MS_ClipArt_Gallery.2">
                        <p:embed/>
                      </p:oleObj>
                    </mc:Choice>
                    <mc:Fallback>
                      <p:oleObj name="Clip" r:id="rId7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6" name="Object 1770"/>
                <p:cNvGraphicFramePr>
                  <a:graphicFrameLocks noChangeAspect="1"/>
                </p:cNvGraphicFramePr>
                <p:nvPr/>
              </p:nvGraphicFramePr>
              <p:xfrm>
                <a:off x="2835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9" name="Clip" r:id="rId719" imgW="142555" imgH="142555" progId="MS_ClipArt_Gallery.2">
                        <p:embed/>
                      </p:oleObj>
                    </mc:Choice>
                    <mc:Fallback>
                      <p:oleObj name="Clip" r:id="rId7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7" name="Object 1771"/>
                <p:cNvGraphicFramePr>
                  <a:graphicFrameLocks noChangeAspect="1"/>
                </p:cNvGraphicFramePr>
                <p:nvPr/>
              </p:nvGraphicFramePr>
              <p:xfrm>
                <a:off x="27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0" name="Clip" r:id="rId720" imgW="142555" imgH="142555" progId="MS_ClipArt_Gallery.2">
                        <p:embed/>
                      </p:oleObj>
                    </mc:Choice>
                    <mc:Fallback>
                      <p:oleObj name="Clip" r:id="rId7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8" name="Object 1772"/>
                <p:cNvGraphicFramePr>
                  <a:graphicFrameLocks noChangeAspect="1"/>
                </p:cNvGraphicFramePr>
                <p:nvPr/>
              </p:nvGraphicFramePr>
              <p:xfrm>
                <a:off x="2889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1" name="Clip" r:id="rId721" imgW="142555" imgH="142555" progId="MS_ClipArt_Gallery.2">
                        <p:embed/>
                      </p:oleObj>
                    </mc:Choice>
                    <mc:Fallback>
                      <p:oleObj name="Clip" r:id="rId7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" name="Object 1773"/>
                <p:cNvGraphicFramePr>
                  <a:graphicFrameLocks noChangeAspect="1"/>
                </p:cNvGraphicFramePr>
                <p:nvPr/>
              </p:nvGraphicFramePr>
              <p:xfrm>
                <a:off x="2711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2" name="Clip" r:id="rId722" imgW="142555" imgH="142555" progId="MS_ClipArt_Gallery.2">
                        <p:embed/>
                      </p:oleObj>
                    </mc:Choice>
                    <mc:Fallback>
                      <p:oleObj name="Clip" r:id="rId7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11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0" name="Object 1774"/>
                <p:cNvGraphicFramePr>
                  <a:graphicFrameLocks noChangeAspect="1"/>
                </p:cNvGraphicFramePr>
                <p:nvPr/>
              </p:nvGraphicFramePr>
              <p:xfrm>
                <a:off x="2706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3" name="Clip" r:id="rId723" imgW="142555" imgH="142555" progId="MS_ClipArt_Gallery.2">
                        <p:embed/>
                      </p:oleObj>
                    </mc:Choice>
                    <mc:Fallback>
                      <p:oleObj name="Clip" r:id="rId7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1" name="Object 1775"/>
                <p:cNvGraphicFramePr>
                  <a:graphicFrameLocks noChangeAspect="1"/>
                </p:cNvGraphicFramePr>
                <p:nvPr/>
              </p:nvGraphicFramePr>
              <p:xfrm>
                <a:off x="2864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4" name="Clip" r:id="rId724" imgW="142555" imgH="142555" progId="MS_ClipArt_Gallery.2">
                        <p:embed/>
                      </p:oleObj>
                    </mc:Choice>
                    <mc:Fallback>
                      <p:oleObj name="Clip" r:id="rId7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2" name="Object 1776"/>
                <p:cNvGraphicFramePr>
                  <a:graphicFrameLocks noChangeAspect="1"/>
                </p:cNvGraphicFramePr>
                <p:nvPr/>
              </p:nvGraphicFramePr>
              <p:xfrm>
                <a:off x="286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5" name="Clip" r:id="rId725" imgW="142555" imgH="142555" progId="MS_ClipArt_Gallery.2">
                        <p:embed/>
                      </p:oleObj>
                    </mc:Choice>
                    <mc:Fallback>
                      <p:oleObj name="Clip" r:id="rId7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3" name="Object 1777"/>
                <p:cNvGraphicFramePr>
                  <a:graphicFrameLocks noChangeAspect="1"/>
                </p:cNvGraphicFramePr>
                <p:nvPr/>
              </p:nvGraphicFramePr>
              <p:xfrm>
                <a:off x="280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6" name="Clip" r:id="rId726" imgW="142555" imgH="142555" progId="MS_ClipArt_Gallery.2">
                        <p:embed/>
                      </p:oleObj>
                    </mc:Choice>
                    <mc:Fallback>
                      <p:oleObj name="Clip" r:id="rId7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4" name="Object 1778"/>
                <p:cNvGraphicFramePr>
                  <a:graphicFrameLocks noChangeAspect="1"/>
                </p:cNvGraphicFramePr>
                <p:nvPr/>
              </p:nvGraphicFramePr>
              <p:xfrm>
                <a:off x="2789" y="15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7" name="Clip" r:id="rId727" imgW="142555" imgH="142555" progId="MS_ClipArt_Gallery.2">
                        <p:embed/>
                      </p:oleObj>
                    </mc:Choice>
                    <mc:Fallback>
                      <p:oleObj name="Clip" r:id="rId7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5" name="Object 1779"/>
                <p:cNvGraphicFramePr>
                  <a:graphicFrameLocks noChangeAspect="1"/>
                </p:cNvGraphicFramePr>
                <p:nvPr/>
              </p:nvGraphicFramePr>
              <p:xfrm>
                <a:off x="2806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8" name="Clip" r:id="rId728" imgW="142555" imgH="142555" progId="MS_ClipArt_Gallery.2">
                        <p:embed/>
                      </p:oleObj>
                    </mc:Choice>
                    <mc:Fallback>
                      <p:oleObj name="Clip" r:id="rId7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6" name="Object 1780"/>
                <p:cNvGraphicFramePr>
                  <a:graphicFrameLocks noChangeAspect="1"/>
                </p:cNvGraphicFramePr>
                <p:nvPr/>
              </p:nvGraphicFramePr>
              <p:xfrm>
                <a:off x="28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9" name="Clip" r:id="rId729" imgW="142555" imgH="142555" progId="MS_ClipArt_Gallery.2">
                        <p:embed/>
                      </p:oleObj>
                    </mc:Choice>
                    <mc:Fallback>
                      <p:oleObj name="Clip" r:id="rId7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7" name="Object 1781"/>
                <p:cNvGraphicFramePr>
                  <a:graphicFrameLocks noChangeAspect="1"/>
                </p:cNvGraphicFramePr>
                <p:nvPr/>
              </p:nvGraphicFramePr>
              <p:xfrm>
                <a:off x="28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0" name="Clip" r:id="rId730" imgW="142555" imgH="142555" progId="MS_ClipArt_Gallery.2">
                        <p:embed/>
                      </p:oleObj>
                    </mc:Choice>
                    <mc:Fallback>
                      <p:oleObj name="Clip" r:id="rId7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8" name="Object 1782"/>
                <p:cNvGraphicFramePr>
                  <a:graphicFrameLocks noChangeAspect="1"/>
                </p:cNvGraphicFramePr>
                <p:nvPr/>
              </p:nvGraphicFramePr>
              <p:xfrm>
                <a:off x="289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1" name="Clip" r:id="rId731" imgW="142555" imgH="142555" progId="MS_ClipArt_Gallery.2">
                        <p:embed/>
                      </p:oleObj>
                    </mc:Choice>
                    <mc:Fallback>
                      <p:oleObj name="Clip" r:id="rId7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9" name="Object 1783"/>
                <p:cNvGraphicFramePr>
                  <a:graphicFrameLocks noChangeAspect="1"/>
                </p:cNvGraphicFramePr>
                <p:nvPr/>
              </p:nvGraphicFramePr>
              <p:xfrm>
                <a:off x="2891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2" name="Clip" r:id="rId732" imgW="142555" imgH="142555" progId="MS_ClipArt_Gallery.2">
                        <p:embed/>
                      </p:oleObj>
                    </mc:Choice>
                    <mc:Fallback>
                      <p:oleObj name="Clip" r:id="rId7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0" name="Object 1784"/>
                <p:cNvGraphicFramePr>
                  <a:graphicFrameLocks noChangeAspect="1"/>
                </p:cNvGraphicFramePr>
                <p:nvPr/>
              </p:nvGraphicFramePr>
              <p:xfrm>
                <a:off x="29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3" name="Clip" r:id="rId733" imgW="142555" imgH="142555" progId="MS_ClipArt_Gallery.2">
                        <p:embed/>
                      </p:oleObj>
                    </mc:Choice>
                    <mc:Fallback>
                      <p:oleObj name="Clip" r:id="rId7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1" name="Object 1785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4" name="Clip" r:id="rId734" imgW="142555" imgH="142555" progId="MS_ClipArt_Gallery.2">
                        <p:embed/>
                      </p:oleObj>
                    </mc:Choice>
                    <mc:Fallback>
                      <p:oleObj name="Clip" r:id="rId7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2" name="Object 178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5" name="Clip" r:id="rId735" imgW="142555" imgH="142555" progId="MS_ClipArt_Gallery.2">
                        <p:embed/>
                      </p:oleObj>
                    </mc:Choice>
                    <mc:Fallback>
                      <p:oleObj name="Clip" r:id="rId7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3" name="Object 1787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6" name="Clip" r:id="rId736" imgW="142555" imgH="142555" progId="MS_ClipArt_Gallery.2">
                        <p:embed/>
                      </p:oleObj>
                    </mc:Choice>
                    <mc:Fallback>
                      <p:oleObj name="Clip" r:id="rId7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4" name="Object 178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7" name="Clip" r:id="rId737" imgW="142555" imgH="142555" progId="MS_ClipArt_Gallery.2">
                        <p:embed/>
                      </p:oleObj>
                    </mc:Choice>
                    <mc:Fallback>
                      <p:oleObj name="Clip" r:id="rId7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5" name="Object 1789"/>
                <p:cNvGraphicFramePr>
                  <a:graphicFrameLocks noChangeAspect="1"/>
                </p:cNvGraphicFramePr>
                <p:nvPr/>
              </p:nvGraphicFramePr>
              <p:xfrm>
                <a:off x="2920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8" name="Clip" r:id="rId738" imgW="142555" imgH="142555" progId="MS_ClipArt_Gallery.2">
                        <p:embed/>
                      </p:oleObj>
                    </mc:Choice>
                    <mc:Fallback>
                      <p:oleObj name="Clip" r:id="rId7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6" name="Object 1790"/>
                <p:cNvGraphicFramePr>
                  <a:graphicFrameLocks noChangeAspect="1"/>
                </p:cNvGraphicFramePr>
                <p:nvPr/>
              </p:nvGraphicFramePr>
              <p:xfrm>
                <a:off x="286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9" name="Clip" r:id="rId739" imgW="142555" imgH="142555" progId="MS_ClipArt_Gallery.2">
                        <p:embed/>
                      </p:oleObj>
                    </mc:Choice>
                    <mc:Fallback>
                      <p:oleObj name="Clip" r:id="rId7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7" name="Object 1791"/>
                <p:cNvGraphicFramePr>
                  <a:graphicFrameLocks noChangeAspect="1"/>
                </p:cNvGraphicFramePr>
                <p:nvPr/>
              </p:nvGraphicFramePr>
              <p:xfrm>
                <a:off x="2967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0" name="Clip" r:id="rId740" imgW="142555" imgH="142555" progId="MS_ClipArt_Gallery.2">
                        <p:embed/>
                      </p:oleObj>
                    </mc:Choice>
                    <mc:Fallback>
                      <p:oleObj name="Clip" r:id="rId7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8" name="Object 1792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1" name="Clip" r:id="rId741" imgW="142555" imgH="142555" progId="MS_ClipArt_Gallery.2">
                        <p:embed/>
                      </p:oleObj>
                    </mc:Choice>
                    <mc:Fallback>
                      <p:oleObj name="Clip" r:id="rId7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9" name="Object 1793"/>
                <p:cNvGraphicFramePr>
                  <a:graphicFrameLocks noChangeAspect="1"/>
                </p:cNvGraphicFramePr>
                <p:nvPr/>
              </p:nvGraphicFramePr>
              <p:xfrm>
                <a:off x="2875" y="17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2" name="Clip" r:id="rId742" imgW="142555" imgH="142555" progId="MS_ClipArt_Gallery.2">
                        <p:embed/>
                      </p:oleObj>
                    </mc:Choice>
                    <mc:Fallback>
                      <p:oleObj name="Clip" r:id="rId7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5" y="17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0" name="Object 1794"/>
                <p:cNvGraphicFramePr>
                  <a:graphicFrameLocks noChangeAspect="1"/>
                </p:cNvGraphicFramePr>
                <p:nvPr/>
              </p:nvGraphicFramePr>
              <p:xfrm>
                <a:off x="2949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3" name="Clip" r:id="rId743" imgW="142555" imgH="142555" progId="MS_ClipArt_Gallery.2">
                        <p:embed/>
                      </p:oleObj>
                    </mc:Choice>
                    <mc:Fallback>
                      <p:oleObj name="Clip" r:id="rId7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1" name="Object 1795"/>
                <p:cNvGraphicFramePr>
                  <a:graphicFrameLocks noChangeAspect="1"/>
                </p:cNvGraphicFramePr>
                <p:nvPr/>
              </p:nvGraphicFramePr>
              <p:xfrm>
                <a:off x="284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4" name="Clip" r:id="rId744" imgW="142555" imgH="142555" progId="MS_ClipArt_Gallery.2">
                        <p:embed/>
                      </p:oleObj>
                    </mc:Choice>
                    <mc:Fallback>
                      <p:oleObj name="Clip" r:id="rId7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2" name="Object 1796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5" name="Clip" r:id="rId745" imgW="142555" imgH="142555" progId="MS_ClipArt_Gallery.2">
                        <p:embed/>
                      </p:oleObj>
                    </mc:Choice>
                    <mc:Fallback>
                      <p:oleObj name="Clip" r:id="rId7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3" name="Object 1797"/>
                <p:cNvGraphicFramePr>
                  <a:graphicFrameLocks noChangeAspect="1"/>
                </p:cNvGraphicFramePr>
                <p:nvPr/>
              </p:nvGraphicFramePr>
              <p:xfrm>
                <a:off x="2967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6" name="Clip" r:id="rId746" imgW="142555" imgH="142555" progId="MS_ClipArt_Gallery.2">
                        <p:embed/>
                      </p:oleObj>
                    </mc:Choice>
                    <mc:Fallback>
                      <p:oleObj name="Clip" r:id="rId7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4" name="Object 1798"/>
                <p:cNvGraphicFramePr>
                  <a:graphicFrameLocks noChangeAspect="1"/>
                </p:cNvGraphicFramePr>
                <p:nvPr/>
              </p:nvGraphicFramePr>
              <p:xfrm>
                <a:off x="29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7" name="Clip" r:id="rId747" imgW="142555" imgH="142555" progId="MS_ClipArt_Gallery.2">
                        <p:embed/>
                      </p:oleObj>
                    </mc:Choice>
                    <mc:Fallback>
                      <p:oleObj name="Clip" r:id="rId7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5" name="Object 1799"/>
                <p:cNvGraphicFramePr>
                  <a:graphicFrameLocks noChangeAspect="1"/>
                </p:cNvGraphicFramePr>
                <p:nvPr/>
              </p:nvGraphicFramePr>
              <p:xfrm>
                <a:off x="284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8" name="Clip" r:id="rId748" imgW="142555" imgH="142555" progId="MS_ClipArt_Gallery.2">
                        <p:embed/>
                      </p:oleObj>
                    </mc:Choice>
                    <mc:Fallback>
                      <p:oleObj name="Clip" r:id="rId7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6" name="Object 1800"/>
                <p:cNvGraphicFramePr>
                  <a:graphicFrameLocks noChangeAspect="1"/>
                </p:cNvGraphicFramePr>
                <p:nvPr/>
              </p:nvGraphicFramePr>
              <p:xfrm>
                <a:off x="2866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9" name="Clip" r:id="rId749" imgW="142555" imgH="142555" progId="MS_ClipArt_Gallery.2">
                        <p:embed/>
                      </p:oleObj>
                    </mc:Choice>
                    <mc:Fallback>
                      <p:oleObj name="Clip" r:id="rId7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7" name="Object 1801"/>
                <p:cNvGraphicFramePr>
                  <a:graphicFrameLocks noChangeAspect="1"/>
                </p:cNvGraphicFramePr>
                <p:nvPr/>
              </p:nvGraphicFramePr>
              <p:xfrm>
                <a:off x="285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0" name="Clip" r:id="rId750" imgW="142555" imgH="142555" progId="MS_ClipArt_Gallery.2">
                        <p:embed/>
                      </p:oleObj>
                    </mc:Choice>
                    <mc:Fallback>
                      <p:oleObj name="Clip" r:id="rId7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8" name="Object 1802"/>
                <p:cNvGraphicFramePr>
                  <a:graphicFrameLocks noChangeAspect="1"/>
                </p:cNvGraphicFramePr>
                <p:nvPr/>
              </p:nvGraphicFramePr>
              <p:xfrm>
                <a:off x="28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1" name="Clip" r:id="rId751" imgW="142555" imgH="142555" progId="MS_ClipArt_Gallery.2">
                        <p:embed/>
                      </p:oleObj>
                    </mc:Choice>
                    <mc:Fallback>
                      <p:oleObj name="Clip" r:id="rId7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9" name="Object 1803"/>
                <p:cNvGraphicFramePr>
                  <a:graphicFrameLocks noChangeAspect="1"/>
                </p:cNvGraphicFramePr>
                <p:nvPr/>
              </p:nvGraphicFramePr>
              <p:xfrm>
                <a:off x="2878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2" name="Clip" r:id="rId752" imgW="142555" imgH="142555" progId="MS_ClipArt_Gallery.2">
                        <p:embed/>
                      </p:oleObj>
                    </mc:Choice>
                    <mc:Fallback>
                      <p:oleObj name="Clip" r:id="rId7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0" name="Object 1804"/>
                <p:cNvGraphicFramePr>
                  <a:graphicFrameLocks noChangeAspect="1"/>
                </p:cNvGraphicFramePr>
                <p:nvPr/>
              </p:nvGraphicFramePr>
              <p:xfrm>
                <a:off x="2975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3" name="Clip" r:id="rId753" imgW="142555" imgH="142555" progId="MS_ClipArt_Gallery.2">
                        <p:embed/>
                      </p:oleObj>
                    </mc:Choice>
                    <mc:Fallback>
                      <p:oleObj name="Clip" r:id="rId7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75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1" name="Object 1805"/>
                <p:cNvGraphicFramePr>
                  <a:graphicFrameLocks noChangeAspect="1"/>
                </p:cNvGraphicFramePr>
                <p:nvPr/>
              </p:nvGraphicFramePr>
              <p:xfrm>
                <a:off x="2880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4" name="Clip" r:id="rId754" imgW="142555" imgH="142555" progId="MS_ClipArt_Gallery.2">
                        <p:embed/>
                      </p:oleObj>
                    </mc:Choice>
                    <mc:Fallback>
                      <p:oleObj name="Clip" r:id="rId7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2" name="Object 1806"/>
                <p:cNvGraphicFramePr>
                  <a:graphicFrameLocks noChangeAspect="1"/>
                </p:cNvGraphicFramePr>
                <p:nvPr/>
              </p:nvGraphicFramePr>
              <p:xfrm>
                <a:off x="290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5" name="Clip" r:id="rId755" imgW="142555" imgH="142555" progId="MS_ClipArt_Gallery.2">
                        <p:embed/>
                      </p:oleObj>
                    </mc:Choice>
                    <mc:Fallback>
                      <p:oleObj name="Clip" r:id="rId7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3" name="Object 1807"/>
                <p:cNvGraphicFramePr>
                  <a:graphicFrameLocks noChangeAspect="1"/>
                </p:cNvGraphicFramePr>
                <p:nvPr/>
              </p:nvGraphicFramePr>
              <p:xfrm>
                <a:off x="29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6" name="Clip" r:id="rId756" imgW="142555" imgH="142555" progId="MS_ClipArt_Gallery.2">
                        <p:embed/>
                      </p:oleObj>
                    </mc:Choice>
                    <mc:Fallback>
                      <p:oleObj name="Clip" r:id="rId7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4" name="Object 180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7" name="Clip" r:id="rId757" imgW="142555" imgH="142555" progId="MS_ClipArt_Gallery.2">
                        <p:embed/>
                      </p:oleObj>
                    </mc:Choice>
                    <mc:Fallback>
                      <p:oleObj name="Clip" r:id="rId7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5" name="Object 1809"/>
                <p:cNvGraphicFramePr>
                  <a:graphicFrameLocks noChangeAspect="1"/>
                </p:cNvGraphicFramePr>
                <p:nvPr/>
              </p:nvGraphicFramePr>
              <p:xfrm>
                <a:off x="2936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8" name="Clip" r:id="rId758" imgW="142555" imgH="142555" progId="MS_ClipArt_Gallery.2">
                        <p:embed/>
                      </p:oleObj>
                    </mc:Choice>
                    <mc:Fallback>
                      <p:oleObj name="Clip" r:id="rId7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6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6" name="Object 1810"/>
                <p:cNvGraphicFramePr>
                  <a:graphicFrameLocks noChangeAspect="1"/>
                </p:cNvGraphicFramePr>
                <p:nvPr/>
              </p:nvGraphicFramePr>
              <p:xfrm>
                <a:off x="2851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9" name="Clip" r:id="rId759" imgW="142555" imgH="142555" progId="MS_ClipArt_Gallery.2">
                        <p:embed/>
                      </p:oleObj>
                    </mc:Choice>
                    <mc:Fallback>
                      <p:oleObj name="Clip" r:id="rId7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7" name="Object 1811"/>
                <p:cNvGraphicFramePr>
                  <a:graphicFrameLocks noChangeAspect="1"/>
                </p:cNvGraphicFramePr>
                <p:nvPr/>
              </p:nvGraphicFramePr>
              <p:xfrm>
                <a:off x="288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0" name="Clip" r:id="rId760" imgW="142555" imgH="142555" progId="MS_ClipArt_Gallery.2">
                        <p:embed/>
                      </p:oleObj>
                    </mc:Choice>
                    <mc:Fallback>
                      <p:oleObj name="Clip" r:id="rId7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8" name="Object 1812"/>
                <p:cNvGraphicFramePr>
                  <a:graphicFrameLocks noChangeAspect="1"/>
                </p:cNvGraphicFramePr>
                <p:nvPr/>
              </p:nvGraphicFramePr>
              <p:xfrm>
                <a:off x="293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1" name="Clip" r:id="rId761" imgW="142555" imgH="142555" progId="MS_ClipArt_Gallery.2">
                        <p:embed/>
                      </p:oleObj>
                    </mc:Choice>
                    <mc:Fallback>
                      <p:oleObj name="Clip" r:id="rId7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9" name="Object 1813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2" name="Clip" r:id="rId762" imgW="142555" imgH="142555" progId="MS_ClipArt_Gallery.2">
                        <p:embed/>
                      </p:oleObj>
                    </mc:Choice>
                    <mc:Fallback>
                      <p:oleObj name="Clip" r:id="rId7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0" name="Object 1814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3" name="Clip" r:id="rId763" imgW="142555" imgH="142555" progId="MS_ClipArt_Gallery.2">
                        <p:embed/>
                      </p:oleObj>
                    </mc:Choice>
                    <mc:Fallback>
                      <p:oleObj name="Clip" r:id="rId7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1" name="Object 1815"/>
                <p:cNvGraphicFramePr>
                  <a:graphicFrameLocks noChangeAspect="1"/>
                </p:cNvGraphicFramePr>
                <p:nvPr/>
              </p:nvGraphicFramePr>
              <p:xfrm>
                <a:off x="2955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4" name="Clip" r:id="rId764" imgW="142555" imgH="142555" progId="MS_ClipArt_Gallery.2">
                        <p:embed/>
                      </p:oleObj>
                    </mc:Choice>
                    <mc:Fallback>
                      <p:oleObj name="Clip" r:id="rId7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5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2" name="Object 181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5" name="Clip" r:id="rId765" imgW="142555" imgH="142555" progId="MS_ClipArt_Gallery.2">
                        <p:embed/>
                      </p:oleObj>
                    </mc:Choice>
                    <mc:Fallback>
                      <p:oleObj name="Clip" r:id="rId7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3" name="Object 1817"/>
                <p:cNvGraphicFramePr>
                  <a:graphicFrameLocks noChangeAspect="1"/>
                </p:cNvGraphicFramePr>
                <p:nvPr/>
              </p:nvGraphicFramePr>
              <p:xfrm>
                <a:off x="2907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6" name="Clip" r:id="rId766" imgW="142555" imgH="142555" progId="MS_ClipArt_Gallery.2">
                        <p:embed/>
                      </p:oleObj>
                    </mc:Choice>
                    <mc:Fallback>
                      <p:oleObj name="Clip" r:id="rId7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4" name="Object 1818"/>
                <p:cNvGraphicFramePr>
                  <a:graphicFrameLocks noChangeAspect="1"/>
                </p:cNvGraphicFramePr>
                <p:nvPr/>
              </p:nvGraphicFramePr>
              <p:xfrm>
                <a:off x="2880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7" name="Clip" r:id="rId767" imgW="142555" imgH="142555" progId="MS_ClipArt_Gallery.2">
                        <p:embed/>
                      </p:oleObj>
                    </mc:Choice>
                    <mc:Fallback>
                      <p:oleObj name="Clip" r:id="rId7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5" name="Object 1819"/>
                <p:cNvGraphicFramePr>
                  <a:graphicFrameLocks noChangeAspect="1"/>
                </p:cNvGraphicFramePr>
                <p:nvPr/>
              </p:nvGraphicFramePr>
              <p:xfrm>
                <a:off x="293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8" name="Clip" r:id="rId768" imgW="142555" imgH="142555" progId="MS_ClipArt_Gallery.2">
                        <p:embed/>
                      </p:oleObj>
                    </mc:Choice>
                    <mc:Fallback>
                      <p:oleObj name="Clip" r:id="rId7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6" name="Object 1820"/>
                <p:cNvGraphicFramePr>
                  <a:graphicFrameLocks noChangeAspect="1"/>
                </p:cNvGraphicFramePr>
                <p:nvPr/>
              </p:nvGraphicFramePr>
              <p:xfrm>
                <a:off x="2953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9" name="Clip" r:id="rId769" imgW="142555" imgH="142555" progId="MS_ClipArt_Gallery.2">
                        <p:embed/>
                      </p:oleObj>
                    </mc:Choice>
                    <mc:Fallback>
                      <p:oleObj name="Clip" r:id="rId7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7" name="Object 1821"/>
                <p:cNvGraphicFramePr>
                  <a:graphicFrameLocks noChangeAspect="1"/>
                </p:cNvGraphicFramePr>
                <p:nvPr/>
              </p:nvGraphicFramePr>
              <p:xfrm>
                <a:off x="2851" y="15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0" name="Clip" r:id="rId770" imgW="142555" imgH="142555" progId="MS_ClipArt_Gallery.2">
                        <p:embed/>
                      </p:oleObj>
                    </mc:Choice>
                    <mc:Fallback>
                      <p:oleObj name="Clip" r:id="rId7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8" name="Object 1822"/>
                <p:cNvGraphicFramePr>
                  <a:graphicFrameLocks noChangeAspect="1"/>
                </p:cNvGraphicFramePr>
                <p:nvPr/>
              </p:nvGraphicFramePr>
              <p:xfrm>
                <a:off x="2851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1" name="Clip" r:id="rId771" imgW="142555" imgH="142555" progId="MS_ClipArt_Gallery.2">
                        <p:embed/>
                      </p:oleObj>
                    </mc:Choice>
                    <mc:Fallback>
                      <p:oleObj name="Clip" r:id="rId7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9" name="Object 1823"/>
                <p:cNvGraphicFramePr>
                  <a:graphicFrameLocks noChangeAspect="1"/>
                </p:cNvGraphicFramePr>
                <p:nvPr/>
              </p:nvGraphicFramePr>
              <p:xfrm>
                <a:off x="287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2" name="Clip" r:id="rId772" imgW="142555" imgH="142555" progId="MS_ClipArt_Gallery.2">
                        <p:embed/>
                      </p:oleObj>
                    </mc:Choice>
                    <mc:Fallback>
                      <p:oleObj name="Clip" r:id="rId7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0" name="Object 1824"/>
                <p:cNvGraphicFramePr>
                  <a:graphicFrameLocks noChangeAspect="1"/>
                </p:cNvGraphicFramePr>
                <p:nvPr/>
              </p:nvGraphicFramePr>
              <p:xfrm>
                <a:off x="2756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3" name="Clip" r:id="rId773" imgW="142555" imgH="142555" progId="MS_ClipArt_Gallery.2">
                        <p:embed/>
                      </p:oleObj>
                    </mc:Choice>
                    <mc:Fallback>
                      <p:oleObj name="Clip" r:id="rId7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6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1" name="Object 1825"/>
                <p:cNvGraphicFramePr>
                  <a:graphicFrameLocks noChangeAspect="1"/>
                </p:cNvGraphicFramePr>
                <p:nvPr/>
              </p:nvGraphicFramePr>
              <p:xfrm>
                <a:off x="29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4" name="Clip" r:id="rId774" imgW="142555" imgH="142555" progId="MS_ClipArt_Gallery.2">
                        <p:embed/>
                      </p:oleObj>
                    </mc:Choice>
                    <mc:Fallback>
                      <p:oleObj name="Clip" r:id="rId7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2" name="Object 1826"/>
                <p:cNvGraphicFramePr>
                  <a:graphicFrameLocks noChangeAspect="1"/>
                </p:cNvGraphicFramePr>
                <p:nvPr/>
              </p:nvGraphicFramePr>
              <p:xfrm>
                <a:off x="2909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5" name="Clip" r:id="rId775" imgW="142555" imgH="142555" progId="MS_ClipArt_Gallery.2">
                        <p:embed/>
                      </p:oleObj>
                    </mc:Choice>
                    <mc:Fallback>
                      <p:oleObj name="Clip" r:id="rId7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3" name="Object 1827"/>
                <p:cNvGraphicFramePr>
                  <a:graphicFrameLocks noChangeAspect="1"/>
                </p:cNvGraphicFramePr>
                <p:nvPr/>
              </p:nvGraphicFramePr>
              <p:xfrm>
                <a:off x="2989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6" name="Clip" r:id="rId776" imgW="142555" imgH="142555" progId="MS_ClipArt_Gallery.2">
                        <p:embed/>
                      </p:oleObj>
                    </mc:Choice>
                    <mc:Fallback>
                      <p:oleObj name="Clip" r:id="rId7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9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4" name="Object 1828"/>
                <p:cNvGraphicFramePr>
                  <a:graphicFrameLocks noChangeAspect="1"/>
                </p:cNvGraphicFramePr>
                <p:nvPr/>
              </p:nvGraphicFramePr>
              <p:xfrm>
                <a:off x="2920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7" name="Clip" r:id="rId777" imgW="142555" imgH="142555" progId="MS_ClipArt_Gallery.2">
                        <p:embed/>
                      </p:oleObj>
                    </mc:Choice>
                    <mc:Fallback>
                      <p:oleObj name="Clip" r:id="rId7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5" name="Object 1829"/>
                <p:cNvGraphicFramePr>
                  <a:graphicFrameLocks noChangeAspect="1"/>
                </p:cNvGraphicFramePr>
                <p:nvPr/>
              </p:nvGraphicFramePr>
              <p:xfrm>
                <a:off x="2924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8" name="Clip" r:id="rId778" imgW="142555" imgH="142555" progId="MS_ClipArt_Gallery.2">
                        <p:embed/>
                      </p:oleObj>
                    </mc:Choice>
                    <mc:Fallback>
                      <p:oleObj name="Clip" r:id="rId7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6" name="Object 1830"/>
                <p:cNvGraphicFramePr>
                  <a:graphicFrameLocks noChangeAspect="1"/>
                </p:cNvGraphicFramePr>
                <p:nvPr/>
              </p:nvGraphicFramePr>
              <p:xfrm>
                <a:off x="2904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9" name="Clip" r:id="rId779" imgW="142555" imgH="142555" progId="MS_ClipArt_Gallery.2">
                        <p:embed/>
                      </p:oleObj>
                    </mc:Choice>
                    <mc:Fallback>
                      <p:oleObj name="Clip" r:id="rId7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7" name="Object 1831"/>
                <p:cNvGraphicFramePr>
                  <a:graphicFrameLocks noChangeAspect="1"/>
                </p:cNvGraphicFramePr>
                <p:nvPr/>
              </p:nvGraphicFramePr>
              <p:xfrm>
                <a:off x="2907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0" name="Clip" r:id="rId780" imgW="142555" imgH="142555" progId="MS_ClipArt_Gallery.2">
                        <p:embed/>
                      </p:oleObj>
                    </mc:Choice>
                    <mc:Fallback>
                      <p:oleObj name="Clip" r:id="rId7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8" name="Object 1832"/>
                <p:cNvGraphicFramePr>
                  <a:graphicFrameLocks noChangeAspect="1"/>
                </p:cNvGraphicFramePr>
                <p:nvPr/>
              </p:nvGraphicFramePr>
              <p:xfrm>
                <a:off x="2995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1" name="Clip" r:id="rId781" imgW="142555" imgH="142555" progId="MS_ClipArt_Gallery.2">
                        <p:embed/>
                      </p:oleObj>
                    </mc:Choice>
                    <mc:Fallback>
                      <p:oleObj name="Clip" r:id="rId7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9" name="Object 1833"/>
                <p:cNvGraphicFramePr>
                  <a:graphicFrameLocks noChangeAspect="1"/>
                </p:cNvGraphicFramePr>
                <p:nvPr/>
              </p:nvGraphicFramePr>
              <p:xfrm>
                <a:off x="2826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2" name="Clip" r:id="rId782" imgW="142555" imgH="142555" progId="MS_ClipArt_Gallery.2">
                        <p:embed/>
                      </p:oleObj>
                    </mc:Choice>
                    <mc:Fallback>
                      <p:oleObj name="Clip" r:id="rId7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6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0" name="Object 1834"/>
                <p:cNvGraphicFramePr>
                  <a:graphicFrameLocks noChangeAspect="1"/>
                </p:cNvGraphicFramePr>
                <p:nvPr/>
              </p:nvGraphicFramePr>
              <p:xfrm>
                <a:off x="287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3" name="Clip" r:id="rId783" imgW="142555" imgH="142555" progId="MS_ClipArt_Gallery.2">
                        <p:embed/>
                      </p:oleObj>
                    </mc:Choice>
                    <mc:Fallback>
                      <p:oleObj name="Clip" r:id="rId7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1" name="Object 1835"/>
                <p:cNvGraphicFramePr>
                  <a:graphicFrameLocks noChangeAspect="1"/>
                </p:cNvGraphicFramePr>
                <p:nvPr/>
              </p:nvGraphicFramePr>
              <p:xfrm>
                <a:off x="2947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4" name="Clip" r:id="rId784" imgW="142555" imgH="142555" progId="MS_ClipArt_Gallery.2">
                        <p:embed/>
                      </p:oleObj>
                    </mc:Choice>
                    <mc:Fallback>
                      <p:oleObj name="Clip" r:id="rId7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2" name="Object 1836"/>
                <p:cNvGraphicFramePr>
                  <a:graphicFrameLocks noChangeAspect="1"/>
                </p:cNvGraphicFramePr>
                <p:nvPr/>
              </p:nvGraphicFramePr>
              <p:xfrm>
                <a:off x="2935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5" name="Clip" r:id="rId785" imgW="142555" imgH="142555" progId="MS_ClipArt_Gallery.2">
                        <p:embed/>
                      </p:oleObj>
                    </mc:Choice>
                    <mc:Fallback>
                      <p:oleObj name="Clip" r:id="rId7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5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3" name="Object 1837"/>
                <p:cNvGraphicFramePr>
                  <a:graphicFrameLocks noChangeAspect="1"/>
                </p:cNvGraphicFramePr>
                <p:nvPr/>
              </p:nvGraphicFramePr>
              <p:xfrm>
                <a:off x="2998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6" name="Clip" r:id="rId786" imgW="142555" imgH="142555" progId="MS_ClipArt_Gallery.2">
                        <p:embed/>
                      </p:oleObj>
                    </mc:Choice>
                    <mc:Fallback>
                      <p:oleObj name="Clip" r:id="rId7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4" name="Object 1838"/>
                <p:cNvGraphicFramePr>
                  <a:graphicFrameLocks noChangeAspect="1"/>
                </p:cNvGraphicFramePr>
                <p:nvPr/>
              </p:nvGraphicFramePr>
              <p:xfrm>
                <a:off x="298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7" name="Clip" r:id="rId787" imgW="142555" imgH="142555" progId="MS_ClipArt_Gallery.2">
                        <p:embed/>
                      </p:oleObj>
                    </mc:Choice>
                    <mc:Fallback>
                      <p:oleObj name="Clip" r:id="rId7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5" name="Object 1839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8" name="Clip" r:id="rId788" imgW="142555" imgH="142555" progId="MS_ClipArt_Gallery.2">
                        <p:embed/>
                      </p:oleObj>
                    </mc:Choice>
                    <mc:Fallback>
                      <p:oleObj name="Clip" r:id="rId7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6" name="Object 1840"/>
                <p:cNvGraphicFramePr>
                  <a:graphicFrameLocks noChangeAspect="1"/>
                </p:cNvGraphicFramePr>
                <p:nvPr/>
              </p:nvGraphicFramePr>
              <p:xfrm>
                <a:off x="300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9" name="Clip" r:id="rId789" imgW="142555" imgH="142555" progId="MS_ClipArt_Gallery.2">
                        <p:embed/>
                      </p:oleObj>
                    </mc:Choice>
                    <mc:Fallback>
                      <p:oleObj name="Clip" r:id="rId7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7" name="Object 1841"/>
                <p:cNvGraphicFramePr>
                  <a:graphicFrameLocks noChangeAspect="1"/>
                </p:cNvGraphicFramePr>
                <p:nvPr/>
              </p:nvGraphicFramePr>
              <p:xfrm>
                <a:off x="287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0" name="Clip" r:id="rId790" imgW="142555" imgH="142555" progId="MS_ClipArt_Gallery.2">
                        <p:embed/>
                      </p:oleObj>
                    </mc:Choice>
                    <mc:Fallback>
                      <p:oleObj name="Clip" r:id="rId7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8" name="Object 1842"/>
                <p:cNvGraphicFramePr>
                  <a:graphicFrameLocks noChangeAspect="1"/>
                </p:cNvGraphicFramePr>
                <p:nvPr/>
              </p:nvGraphicFramePr>
              <p:xfrm>
                <a:off x="292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1" name="Clip" r:id="rId791" imgW="142555" imgH="142555" progId="MS_ClipArt_Gallery.2">
                        <p:embed/>
                      </p:oleObj>
                    </mc:Choice>
                    <mc:Fallback>
                      <p:oleObj name="Clip" r:id="rId7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9" name="Object 1843"/>
                <p:cNvGraphicFramePr>
                  <a:graphicFrameLocks noChangeAspect="1"/>
                </p:cNvGraphicFramePr>
                <p:nvPr/>
              </p:nvGraphicFramePr>
              <p:xfrm>
                <a:off x="298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2" name="Clip" r:id="rId792" imgW="142555" imgH="142555" progId="MS_ClipArt_Gallery.2">
                        <p:embed/>
                      </p:oleObj>
                    </mc:Choice>
                    <mc:Fallback>
                      <p:oleObj name="Clip" r:id="rId7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0" name="Object 1844"/>
                <p:cNvGraphicFramePr>
                  <a:graphicFrameLocks noChangeAspect="1"/>
                </p:cNvGraphicFramePr>
                <p:nvPr/>
              </p:nvGraphicFramePr>
              <p:xfrm>
                <a:off x="2953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3" name="Clip" r:id="rId793" imgW="142555" imgH="142555" progId="MS_ClipArt_Gallery.2">
                        <p:embed/>
                      </p:oleObj>
                    </mc:Choice>
                    <mc:Fallback>
                      <p:oleObj name="Clip" r:id="rId7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1" name="Object 1845"/>
                <p:cNvGraphicFramePr>
                  <a:graphicFrameLocks noChangeAspect="1"/>
                </p:cNvGraphicFramePr>
                <p:nvPr/>
              </p:nvGraphicFramePr>
              <p:xfrm>
                <a:off x="2898" y="15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4" name="Clip" r:id="rId794" imgW="142555" imgH="142555" progId="MS_ClipArt_Gallery.2">
                        <p:embed/>
                      </p:oleObj>
                    </mc:Choice>
                    <mc:Fallback>
                      <p:oleObj name="Clip" r:id="rId7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8" y="15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2" name="Object 1846"/>
                <p:cNvGraphicFramePr>
                  <a:graphicFrameLocks noChangeAspect="1"/>
                </p:cNvGraphicFramePr>
                <p:nvPr/>
              </p:nvGraphicFramePr>
              <p:xfrm>
                <a:off x="2708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5" name="Clip" r:id="rId795" imgW="142555" imgH="142555" progId="MS_ClipArt_Gallery.2">
                        <p:embed/>
                      </p:oleObj>
                    </mc:Choice>
                    <mc:Fallback>
                      <p:oleObj name="Clip" r:id="rId7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3" name="Object 1847"/>
                <p:cNvGraphicFramePr>
                  <a:graphicFrameLocks noChangeAspect="1"/>
                </p:cNvGraphicFramePr>
                <p:nvPr/>
              </p:nvGraphicFramePr>
              <p:xfrm>
                <a:off x="288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6" name="Clip" r:id="rId796" imgW="142555" imgH="142555" progId="MS_ClipArt_Gallery.2">
                        <p:embed/>
                      </p:oleObj>
                    </mc:Choice>
                    <mc:Fallback>
                      <p:oleObj name="Clip" r:id="rId7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4" name="Object 1848"/>
                <p:cNvGraphicFramePr>
                  <a:graphicFrameLocks noChangeAspect="1"/>
                </p:cNvGraphicFramePr>
                <p:nvPr/>
              </p:nvGraphicFramePr>
              <p:xfrm>
                <a:off x="282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7" name="Clip" r:id="rId797" imgW="142555" imgH="142555" progId="MS_ClipArt_Gallery.2">
                        <p:embed/>
                      </p:oleObj>
                    </mc:Choice>
                    <mc:Fallback>
                      <p:oleObj name="Clip" r:id="rId7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5" name="Object 1849"/>
                <p:cNvGraphicFramePr>
                  <a:graphicFrameLocks noChangeAspect="1"/>
                </p:cNvGraphicFramePr>
                <p:nvPr/>
              </p:nvGraphicFramePr>
              <p:xfrm>
                <a:off x="29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8" name="Clip" r:id="rId798" imgW="142555" imgH="142555" progId="MS_ClipArt_Gallery.2">
                        <p:embed/>
                      </p:oleObj>
                    </mc:Choice>
                    <mc:Fallback>
                      <p:oleObj name="Clip" r:id="rId7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6" name="Object 1850"/>
                <p:cNvGraphicFramePr>
                  <a:graphicFrameLocks noChangeAspect="1"/>
                </p:cNvGraphicFramePr>
                <p:nvPr/>
              </p:nvGraphicFramePr>
              <p:xfrm>
                <a:off x="2984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9" name="Clip" r:id="rId799" imgW="142555" imgH="142555" progId="MS_ClipArt_Gallery.2">
                        <p:embed/>
                      </p:oleObj>
                    </mc:Choice>
                    <mc:Fallback>
                      <p:oleObj name="Clip" r:id="rId7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4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7" name="Object 1851"/>
                <p:cNvGraphicFramePr>
                  <a:graphicFrameLocks noChangeAspect="1"/>
                </p:cNvGraphicFramePr>
                <p:nvPr/>
              </p:nvGraphicFramePr>
              <p:xfrm>
                <a:off x="2920" y="16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0" name="Clip" r:id="rId800" imgW="142555" imgH="142555" progId="MS_ClipArt_Gallery.2">
                        <p:embed/>
                      </p:oleObj>
                    </mc:Choice>
                    <mc:Fallback>
                      <p:oleObj name="Clip" r:id="rId8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8" name="Object 1852"/>
                <p:cNvGraphicFramePr>
                  <a:graphicFrameLocks noChangeAspect="1"/>
                </p:cNvGraphicFramePr>
                <p:nvPr/>
              </p:nvGraphicFramePr>
              <p:xfrm>
                <a:off x="290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1" name="Clip" r:id="rId801" imgW="142555" imgH="142555" progId="MS_ClipArt_Gallery.2">
                        <p:embed/>
                      </p:oleObj>
                    </mc:Choice>
                    <mc:Fallback>
                      <p:oleObj name="Clip" r:id="rId8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9" name="Object 1853"/>
                <p:cNvGraphicFramePr>
                  <a:graphicFrameLocks noChangeAspect="1"/>
                </p:cNvGraphicFramePr>
                <p:nvPr/>
              </p:nvGraphicFramePr>
              <p:xfrm>
                <a:off x="2889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2" name="Clip" r:id="rId802" imgW="142555" imgH="142555" progId="MS_ClipArt_Gallery.2">
                        <p:embed/>
                      </p:oleObj>
                    </mc:Choice>
                    <mc:Fallback>
                      <p:oleObj name="Clip" r:id="rId8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0" name="Object 1854"/>
                <p:cNvGraphicFramePr>
                  <a:graphicFrameLocks noChangeAspect="1"/>
                </p:cNvGraphicFramePr>
                <p:nvPr/>
              </p:nvGraphicFramePr>
              <p:xfrm>
                <a:off x="2775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3" name="Clip" r:id="rId803" imgW="142555" imgH="142555" progId="MS_ClipArt_Gallery.2">
                        <p:embed/>
                      </p:oleObj>
                    </mc:Choice>
                    <mc:Fallback>
                      <p:oleObj name="Clip" r:id="rId8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1" name="Object 1855"/>
                <p:cNvGraphicFramePr>
                  <a:graphicFrameLocks noChangeAspect="1"/>
                </p:cNvGraphicFramePr>
                <p:nvPr/>
              </p:nvGraphicFramePr>
              <p:xfrm>
                <a:off x="27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4" name="Clip" r:id="rId804" imgW="142555" imgH="142555" progId="MS_ClipArt_Gallery.2">
                        <p:embed/>
                      </p:oleObj>
                    </mc:Choice>
                    <mc:Fallback>
                      <p:oleObj name="Clip" r:id="rId8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2" name="Object 1856"/>
                <p:cNvGraphicFramePr>
                  <a:graphicFrameLocks noChangeAspect="1"/>
                </p:cNvGraphicFramePr>
                <p:nvPr/>
              </p:nvGraphicFramePr>
              <p:xfrm>
                <a:off x="2804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5" name="Clip" r:id="rId805" imgW="142555" imgH="142555" progId="MS_ClipArt_Gallery.2">
                        <p:embed/>
                      </p:oleObj>
                    </mc:Choice>
                    <mc:Fallback>
                      <p:oleObj name="Clip" r:id="rId8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3" name="Object 1857"/>
                <p:cNvGraphicFramePr>
                  <a:graphicFrameLocks noChangeAspect="1"/>
                </p:cNvGraphicFramePr>
                <p:nvPr/>
              </p:nvGraphicFramePr>
              <p:xfrm>
                <a:off x="2800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6" name="Clip" r:id="rId806" imgW="142555" imgH="142555" progId="MS_ClipArt_Gallery.2">
                        <p:embed/>
                      </p:oleObj>
                    </mc:Choice>
                    <mc:Fallback>
                      <p:oleObj name="Clip" r:id="rId8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0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4" name="Object 1858"/>
                <p:cNvGraphicFramePr>
                  <a:graphicFrameLocks noChangeAspect="1"/>
                </p:cNvGraphicFramePr>
                <p:nvPr/>
              </p:nvGraphicFramePr>
              <p:xfrm>
                <a:off x="2862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7" name="Clip" r:id="rId807" imgW="142555" imgH="142555" progId="MS_ClipArt_Gallery.2">
                        <p:embed/>
                      </p:oleObj>
                    </mc:Choice>
                    <mc:Fallback>
                      <p:oleObj name="Clip" r:id="rId8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5" name="Object 1859"/>
                <p:cNvGraphicFramePr>
                  <a:graphicFrameLocks noChangeAspect="1"/>
                </p:cNvGraphicFramePr>
                <p:nvPr/>
              </p:nvGraphicFramePr>
              <p:xfrm>
                <a:off x="287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8" name="Clip" r:id="rId808" imgW="142555" imgH="142555" progId="MS_ClipArt_Gallery.2">
                        <p:embed/>
                      </p:oleObj>
                    </mc:Choice>
                    <mc:Fallback>
                      <p:oleObj name="Clip" r:id="rId8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6" name="Object 186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9" name="Clip" r:id="rId809" imgW="142555" imgH="142555" progId="MS_ClipArt_Gallery.2">
                        <p:embed/>
                      </p:oleObj>
                    </mc:Choice>
                    <mc:Fallback>
                      <p:oleObj name="Clip" r:id="rId8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7" name="Object 1861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0" name="Clip" r:id="rId810" imgW="142555" imgH="142555" progId="MS_ClipArt_Gallery.2">
                        <p:embed/>
                      </p:oleObj>
                    </mc:Choice>
                    <mc:Fallback>
                      <p:oleObj name="Clip" r:id="rId8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8" name="Object 186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1" name="Clip" r:id="rId811" imgW="142555" imgH="142555" progId="MS_ClipArt_Gallery.2">
                        <p:embed/>
                      </p:oleObj>
                    </mc:Choice>
                    <mc:Fallback>
                      <p:oleObj name="Clip" r:id="rId8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9" name="Object 1863"/>
                <p:cNvGraphicFramePr>
                  <a:graphicFrameLocks noChangeAspect="1"/>
                </p:cNvGraphicFramePr>
                <p:nvPr/>
              </p:nvGraphicFramePr>
              <p:xfrm>
                <a:off x="2829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2" name="Clip" r:id="rId812" imgW="142555" imgH="142555" progId="MS_ClipArt_Gallery.2">
                        <p:embed/>
                      </p:oleObj>
                    </mc:Choice>
                    <mc:Fallback>
                      <p:oleObj name="Clip" r:id="rId8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9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0" name="Object 1864"/>
                <p:cNvGraphicFramePr>
                  <a:graphicFrameLocks noChangeAspect="1"/>
                </p:cNvGraphicFramePr>
                <p:nvPr/>
              </p:nvGraphicFramePr>
              <p:xfrm>
                <a:off x="2775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3" name="Clip" r:id="rId813" imgW="142555" imgH="142555" progId="MS_ClipArt_Gallery.2">
                        <p:embed/>
                      </p:oleObj>
                    </mc:Choice>
                    <mc:Fallback>
                      <p:oleObj name="Clip" r:id="rId8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1" name="Object 1865"/>
                <p:cNvGraphicFramePr>
                  <a:graphicFrameLocks noChangeAspect="1"/>
                </p:cNvGraphicFramePr>
                <p:nvPr/>
              </p:nvGraphicFramePr>
              <p:xfrm>
                <a:off x="2876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4" name="Clip" r:id="rId814" imgW="142555" imgH="142555" progId="MS_ClipArt_Gallery.2">
                        <p:embed/>
                      </p:oleObj>
                    </mc:Choice>
                    <mc:Fallback>
                      <p:oleObj name="Clip" r:id="rId8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2" name="Object 1866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5" name="Clip" r:id="rId815" imgW="142555" imgH="142555" progId="MS_ClipArt_Gallery.2">
                        <p:embed/>
                      </p:oleObj>
                    </mc:Choice>
                    <mc:Fallback>
                      <p:oleObj name="Clip" r:id="rId8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3" name="Object 1867"/>
                <p:cNvGraphicFramePr>
                  <a:graphicFrameLocks noChangeAspect="1"/>
                </p:cNvGraphicFramePr>
                <p:nvPr/>
              </p:nvGraphicFramePr>
              <p:xfrm>
                <a:off x="2866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6" name="Clip" r:id="rId816" imgW="142555" imgH="142555" progId="MS_ClipArt_Gallery.2">
                        <p:embed/>
                      </p:oleObj>
                    </mc:Choice>
                    <mc:Fallback>
                      <p:oleObj name="Clip" r:id="rId8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4" name="Object 1868"/>
                <p:cNvGraphicFramePr>
                  <a:graphicFrameLocks noChangeAspect="1"/>
                </p:cNvGraphicFramePr>
                <p:nvPr/>
              </p:nvGraphicFramePr>
              <p:xfrm>
                <a:off x="285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7" name="Clip" r:id="rId817" imgW="142555" imgH="142555" progId="MS_ClipArt_Gallery.2">
                        <p:embed/>
                      </p:oleObj>
                    </mc:Choice>
                    <mc:Fallback>
                      <p:oleObj name="Clip" r:id="rId8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5" name="Object 1869"/>
                <p:cNvGraphicFramePr>
                  <a:graphicFrameLocks noChangeAspect="1"/>
                </p:cNvGraphicFramePr>
                <p:nvPr/>
              </p:nvGraphicFramePr>
              <p:xfrm>
                <a:off x="275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8" name="Clip" r:id="rId818" imgW="142555" imgH="142555" progId="MS_ClipArt_Gallery.2">
                        <p:embed/>
                      </p:oleObj>
                    </mc:Choice>
                    <mc:Fallback>
                      <p:oleObj name="Clip" r:id="rId8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6" name="Object 1870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9" name="Clip" r:id="rId819" imgW="142555" imgH="142555" progId="MS_ClipArt_Gallery.2">
                        <p:embed/>
                      </p:oleObj>
                    </mc:Choice>
                    <mc:Fallback>
                      <p:oleObj name="Clip" r:id="rId8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7" name="Object 1871"/>
                <p:cNvGraphicFramePr>
                  <a:graphicFrameLocks noChangeAspect="1"/>
                </p:cNvGraphicFramePr>
                <p:nvPr/>
              </p:nvGraphicFramePr>
              <p:xfrm>
                <a:off x="2876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0" name="Clip" r:id="rId820" imgW="142555" imgH="142555" progId="MS_ClipArt_Gallery.2">
                        <p:embed/>
                      </p:oleObj>
                    </mc:Choice>
                    <mc:Fallback>
                      <p:oleObj name="Clip" r:id="rId8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8" name="Object 1872"/>
                <p:cNvGraphicFramePr>
                  <a:graphicFrameLocks noChangeAspect="1"/>
                </p:cNvGraphicFramePr>
                <p:nvPr/>
              </p:nvGraphicFramePr>
              <p:xfrm>
                <a:off x="28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1" name="Clip" r:id="rId821" imgW="142555" imgH="142555" progId="MS_ClipArt_Gallery.2">
                        <p:embed/>
                      </p:oleObj>
                    </mc:Choice>
                    <mc:Fallback>
                      <p:oleObj name="Clip" r:id="rId8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9" name="Object 1873"/>
                <p:cNvGraphicFramePr>
                  <a:graphicFrameLocks noChangeAspect="1"/>
                </p:cNvGraphicFramePr>
                <p:nvPr/>
              </p:nvGraphicFramePr>
              <p:xfrm>
                <a:off x="2758" y="15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2" name="Clip" r:id="rId822" imgW="142555" imgH="142555" progId="MS_ClipArt_Gallery.2">
                        <p:embed/>
                      </p:oleObj>
                    </mc:Choice>
                    <mc:Fallback>
                      <p:oleObj name="Clip" r:id="rId8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0" name="Object 1874"/>
                <p:cNvGraphicFramePr>
                  <a:graphicFrameLocks noChangeAspect="1"/>
                </p:cNvGraphicFramePr>
                <p:nvPr/>
              </p:nvGraphicFramePr>
              <p:xfrm>
                <a:off x="2775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3" name="Clip" r:id="rId823" imgW="142555" imgH="142555" progId="MS_ClipArt_Gallery.2">
                        <p:embed/>
                      </p:oleObj>
                    </mc:Choice>
                    <mc:Fallback>
                      <p:oleObj name="Clip" r:id="rId8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1" name="Object 1875"/>
                <p:cNvGraphicFramePr>
                  <a:graphicFrameLocks noChangeAspect="1"/>
                </p:cNvGraphicFramePr>
                <p:nvPr/>
              </p:nvGraphicFramePr>
              <p:xfrm>
                <a:off x="2760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4" name="Clip" r:id="rId824" imgW="142555" imgH="142555" progId="MS_ClipArt_Gallery.2">
                        <p:embed/>
                      </p:oleObj>
                    </mc:Choice>
                    <mc:Fallback>
                      <p:oleObj name="Clip" r:id="rId8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2" name="Object 1876"/>
                <p:cNvGraphicFramePr>
                  <a:graphicFrameLocks noChangeAspect="1"/>
                </p:cNvGraphicFramePr>
                <p:nvPr/>
              </p:nvGraphicFramePr>
              <p:xfrm>
                <a:off x="2789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5" name="Clip" r:id="rId825" imgW="142555" imgH="142555" progId="MS_ClipArt_Gallery.2">
                        <p:embed/>
                      </p:oleObj>
                    </mc:Choice>
                    <mc:Fallback>
                      <p:oleObj name="Clip" r:id="rId8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3" name="Object 1877"/>
                <p:cNvGraphicFramePr>
                  <a:graphicFrameLocks noChangeAspect="1"/>
                </p:cNvGraphicFramePr>
                <p:nvPr/>
              </p:nvGraphicFramePr>
              <p:xfrm>
                <a:off x="2787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6" name="Clip" r:id="rId826" imgW="142555" imgH="142555" progId="MS_ClipArt_Gallery.2">
                        <p:embed/>
                      </p:oleObj>
                    </mc:Choice>
                    <mc:Fallback>
                      <p:oleObj name="Clip" r:id="rId8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4" name="Object 1878"/>
                <p:cNvGraphicFramePr>
                  <a:graphicFrameLocks noChangeAspect="1"/>
                </p:cNvGraphicFramePr>
                <p:nvPr/>
              </p:nvGraphicFramePr>
              <p:xfrm>
                <a:off x="2876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7" name="Clip" r:id="rId827" imgW="142555" imgH="142555" progId="MS_ClipArt_Gallery.2">
                        <p:embed/>
                      </p:oleObj>
                    </mc:Choice>
                    <mc:Fallback>
                      <p:oleObj name="Clip" r:id="rId8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5" name="Object 1879"/>
                <p:cNvGraphicFramePr>
                  <a:graphicFrameLocks noChangeAspect="1"/>
                </p:cNvGraphicFramePr>
                <p:nvPr/>
              </p:nvGraphicFramePr>
              <p:xfrm>
                <a:off x="2789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8" name="Clip" r:id="rId828" imgW="142555" imgH="142555" progId="MS_ClipArt_Gallery.2">
                        <p:embed/>
                      </p:oleObj>
                    </mc:Choice>
                    <mc:Fallback>
                      <p:oleObj name="Clip" r:id="rId8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6" name="Object 1880"/>
                <p:cNvGraphicFramePr>
                  <a:graphicFrameLocks noChangeAspect="1"/>
                </p:cNvGraphicFramePr>
                <p:nvPr/>
              </p:nvGraphicFramePr>
              <p:xfrm>
                <a:off x="2816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9" name="Clip" r:id="rId829" imgW="142555" imgH="142555" progId="MS_ClipArt_Gallery.2">
                        <p:embed/>
                      </p:oleObj>
                    </mc:Choice>
                    <mc:Fallback>
                      <p:oleObj name="Clip" r:id="rId8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7" name="Object 1881"/>
                <p:cNvGraphicFramePr>
                  <a:graphicFrameLocks noChangeAspect="1"/>
                </p:cNvGraphicFramePr>
                <p:nvPr/>
              </p:nvGraphicFramePr>
              <p:xfrm>
                <a:off x="284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0" name="Clip" r:id="rId830" imgW="142555" imgH="142555" progId="MS_ClipArt_Gallery.2">
                        <p:embed/>
                      </p:oleObj>
                    </mc:Choice>
                    <mc:Fallback>
                      <p:oleObj name="Clip" r:id="rId8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8" name="Object 188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1" name="Clip" r:id="rId831" imgW="142555" imgH="142555" progId="MS_ClipArt_Gallery.2">
                        <p:embed/>
                      </p:oleObj>
                    </mc:Choice>
                    <mc:Fallback>
                      <p:oleObj name="Clip" r:id="rId8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9" name="Object 1883"/>
                <p:cNvGraphicFramePr>
                  <a:graphicFrameLocks noChangeAspect="1"/>
                </p:cNvGraphicFramePr>
                <p:nvPr/>
              </p:nvGraphicFramePr>
              <p:xfrm>
                <a:off x="2845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2" name="Clip" r:id="rId832" imgW="142555" imgH="142555" progId="MS_ClipArt_Gallery.2">
                        <p:embed/>
                      </p:oleObj>
                    </mc:Choice>
                    <mc:Fallback>
                      <p:oleObj name="Clip" r:id="rId8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5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0" name="Object 1884"/>
                <p:cNvGraphicFramePr>
                  <a:graphicFrameLocks noChangeAspect="1"/>
                </p:cNvGraphicFramePr>
                <p:nvPr/>
              </p:nvGraphicFramePr>
              <p:xfrm>
                <a:off x="2760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3" name="Clip" r:id="rId833" imgW="142555" imgH="142555" progId="MS_ClipArt_Gallery.2">
                        <p:embed/>
                      </p:oleObj>
                    </mc:Choice>
                    <mc:Fallback>
                      <p:oleObj name="Clip" r:id="rId8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1" name="Object 1885"/>
                <p:cNvGraphicFramePr>
                  <a:graphicFrameLocks noChangeAspect="1"/>
                </p:cNvGraphicFramePr>
                <p:nvPr/>
              </p:nvGraphicFramePr>
              <p:xfrm>
                <a:off x="279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4" name="Clip" r:id="rId834" imgW="142555" imgH="142555" progId="MS_ClipArt_Gallery.2">
                        <p:embed/>
                      </p:oleObj>
                    </mc:Choice>
                    <mc:Fallback>
                      <p:oleObj name="Clip" r:id="rId8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2" name="Object 1886"/>
                <p:cNvGraphicFramePr>
                  <a:graphicFrameLocks noChangeAspect="1"/>
                </p:cNvGraphicFramePr>
                <p:nvPr/>
              </p:nvGraphicFramePr>
              <p:xfrm>
                <a:off x="2847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5" name="Clip" r:id="rId835" imgW="142555" imgH="142555" progId="MS_ClipArt_Gallery.2">
                        <p:embed/>
                      </p:oleObj>
                    </mc:Choice>
                    <mc:Fallback>
                      <p:oleObj name="Clip" r:id="rId8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3" name="Object 1887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6" name="Clip" r:id="rId836" imgW="142555" imgH="142555" progId="MS_ClipArt_Gallery.2">
                        <p:embed/>
                      </p:oleObj>
                    </mc:Choice>
                    <mc:Fallback>
                      <p:oleObj name="Clip" r:id="rId8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4" name="Object 1888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7" name="Clip" r:id="rId837" imgW="142555" imgH="142555" progId="MS_ClipArt_Gallery.2">
                        <p:embed/>
                      </p:oleObj>
                    </mc:Choice>
                    <mc:Fallback>
                      <p:oleObj name="Clip" r:id="rId8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" name="Object 1889"/>
                <p:cNvGraphicFramePr>
                  <a:graphicFrameLocks noChangeAspect="1"/>
                </p:cNvGraphicFramePr>
                <p:nvPr/>
              </p:nvGraphicFramePr>
              <p:xfrm>
                <a:off x="2760" y="16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8" name="Clip" r:id="rId838" imgW="142555" imgH="142555" progId="MS_ClipArt_Gallery.2">
                        <p:embed/>
                      </p:oleObj>
                    </mc:Choice>
                    <mc:Fallback>
                      <p:oleObj name="Clip" r:id="rId8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6" name="Object 189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9" name="Clip" r:id="rId839" imgW="142555" imgH="142555" progId="MS_ClipArt_Gallery.2">
                        <p:embed/>
                      </p:oleObj>
                    </mc:Choice>
                    <mc:Fallback>
                      <p:oleObj name="Clip" r:id="rId8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7" name="Object 1891"/>
                <p:cNvGraphicFramePr>
                  <a:graphicFrameLocks noChangeAspect="1"/>
                </p:cNvGraphicFramePr>
                <p:nvPr/>
              </p:nvGraphicFramePr>
              <p:xfrm>
                <a:off x="2816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0" name="Clip" r:id="rId840" imgW="142555" imgH="142555" progId="MS_ClipArt_Gallery.2">
                        <p:embed/>
                      </p:oleObj>
                    </mc:Choice>
                    <mc:Fallback>
                      <p:oleObj name="Clip" r:id="rId8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8" name="Object 1892"/>
                <p:cNvGraphicFramePr>
                  <a:graphicFrameLocks noChangeAspect="1"/>
                </p:cNvGraphicFramePr>
                <p:nvPr/>
              </p:nvGraphicFramePr>
              <p:xfrm>
                <a:off x="2789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1" name="Clip" r:id="rId841" imgW="142555" imgH="142555" progId="MS_ClipArt_Gallery.2">
                        <p:embed/>
                      </p:oleObj>
                    </mc:Choice>
                    <mc:Fallback>
                      <p:oleObj name="Clip" r:id="rId8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9" name="Object 1893"/>
                <p:cNvGraphicFramePr>
                  <a:graphicFrameLocks noChangeAspect="1"/>
                </p:cNvGraphicFramePr>
                <p:nvPr/>
              </p:nvGraphicFramePr>
              <p:xfrm>
                <a:off x="2847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2" name="Clip" r:id="rId842" imgW="142555" imgH="142555" progId="MS_ClipArt_Gallery.2">
                        <p:embed/>
                      </p:oleObj>
                    </mc:Choice>
                    <mc:Fallback>
                      <p:oleObj name="Clip" r:id="rId8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0" name="Object 1894"/>
                <p:cNvGraphicFramePr>
                  <a:graphicFrameLocks noChangeAspect="1"/>
                </p:cNvGraphicFramePr>
                <p:nvPr/>
              </p:nvGraphicFramePr>
              <p:xfrm>
                <a:off x="2862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3" name="Clip" r:id="rId843" imgW="142555" imgH="142555" progId="MS_ClipArt_Gallery.2">
                        <p:embed/>
                      </p:oleObj>
                    </mc:Choice>
                    <mc:Fallback>
                      <p:oleObj name="Clip" r:id="rId8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1" name="Object 1895"/>
                <p:cNvGraphicFramePr>
                  <a:graphicFrameLocks noChangeAspect="1"/>
                </p:cNvGraphicFramePr>
                <p:nvPr/>
              </p:nvGraphicFramePr>
              <p:xfrm>
                <a:off x="2722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4" name="Clip" r:id="rId844" imgW="142555" imgH="142555" progId="MS_ClipArt_Gallery.2">
                        <p:embed/>
                      </p:oleObj>
                    </mc:Choice>
                    <mc:Fallback>
                      <p:oleObj name="Clip" r:id="rId8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2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2" name="Object 1896"/>
                <p:cNvGraphicFramePr>
                  <a:graphicFrameLocks noChangeAspect="1"/>
                </p:cNvGraphicFramePr>
                <p:nvPr/>
              </p:nvGraphicFramePr>
              <p:xfrm>
                <a:off x="2760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5" name="Clip" r:id="rId845" imgW="142555" imgH="142555" progId="MS_ClipArt_Gallery.2">
                        <p:embed/>
                      </p:oleObj>
                    </mc:Choice>
                    <mc:Fallback>
                      <p:oleObj name="Clip" r:id="rId8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3" name="Object 1897"/>
                <p:cNvGraphicFramePr>
                  <a:graphicFrameLocks noChangeAspect="1"/>
                </p:cNvGraphicFramePr>
                <p:nvPr/>
              </p:nvGraphicFramePr>
              <p:xfrm>
                <a:off x="2787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6" name="Clip" r:id="rId846" imgW="142555" imgH="142555" progId="MS_ClipArt_Gallery.2">
                        <p:embed/>
                      </p:oleObj>
                    </mc:Choice>
                    <mc:Fallback>
                      <p:oleObj name="Clip" r:id="rId8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4" name="Object 1898"/>
                <p:cNvGraphicFramePr>
                  <a:graphicFrameLocks noChangeAspect="1"/>
                </p:cNvGraphicFramePr>
                <p:nvPr/>
              </p:nvGraphicFramePr>
              <p:xfrm>
                <a:off x="269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7" name="Clip" r:id="rId847" imgW="142555" imgH="142555" progId="MS_ClipArt_Gallery.2">
                        <p:embed/>
                      </p:oleObj>
                    </mc:Choice>
                    <mc:Fallback>
                      <p:oleObj name="Clip" r:id="rId8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5" name="Object 1899"/>
                <p:cNvGraphicFramePr>
                  <a:graphicFrameLocks noChangeAspect="1"/>
                </p:cNvGraphicFramePr>
                <p:nvPr/>
              </p:nvGraphicFramePr>
              <p:xfrm>
                <a:off x="2918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8" name="Clip" r:id="rId848" imgW="142555" imgH="142555" progId="MS_ClipArt_Gallery.2">
                        <p:embed/>
                      </p:oleObj>
                    </mc:Choice>
                    <mc:Fallback>
                      <p:oleObj name="Clip" r:id="rId8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8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6" name="Object 1900"/>
                <p:cNvGraphicFramePr>
                  <a:graphicFrameLocks noChangeAspect="1"/>
                </p:cNvGraphicFramePr>
                <p:nvPr/>
              </p:nvGraphicFramePr>
              <p:xfrm>
                <a:off x="2866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9" name="Clip" r:id="rId849" imgW="142555" imgH="142555" progId="MS_ClipArt_Gallery.2">
                        <p:embed/>
                      </p:oleObj>
                    </mc:Choice>
                    <mc:Fallback>
                      <p:oleObj name="Clip" r:id="rId8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7" name="Object 1901"/>
                <p:cNvGraphicFramePr>
                  <a:graphicFrameLocks noChangeAspect="1"/>
                </p:cNvGraphicFramePr>
                <p:nvPr/>
              </p:nvGraphicFramePr>
              <p:xfrm>
                <a:off x="2913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0" name="Clip" r:id="rId850" imgW="142555" imgH="142555" progId="MS_ClipArt_Gallery.2">
                        <p:embed/>
                      </p:oleObj>
                    </mc:Choice>
                    <mc:Fallback>
                      <p:oleObj name="Clip" r:id="rId8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8" name="Object 1902"/>
                <p:cNvGraphicFramePr>
                  <a:graphicFrameLocks noChangeAspect="1"/>
                </p:cNvGraphicFramePr>
                <p:nvPr/>
              </p:nvGraphicFramePr>
              <p:xfrm>
                <a:off x="2836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1" name="Clip" r:id="rId851" imgW="142555" imgH="142555" progId="MS_ClipArt_Gallery.2">
                        <p:embed/>
                      </p:oleObj>
                    </mc:Choice>
                    <mc:Fallback>
                      <p:oleObj name="Clip" r:id="rId8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9" name="Object 1903"/>
                <p:cNvGraphicFramePr>
                  <a:graphicFrameLocks noChangeAspect="1"/>
                </p:cNvGraphicFramePr>
                <p:nvPr/>
              </p:nvGraphicFramePr>
              <p:xfrm>
                <a:off x="2833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2" name="Clip" r:id="rId852" imgW="142555" imgH="142555" progId="MS_ClipArt_Gallery.2">
                        <p:embed/>
                      </p:oleObj>
                    </mc:Choice>
                    <mc:Fallback>
                      <p:oleObj name="Clip" r:id="rId8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3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0" name="Object 1904"/>
                <p:cNvGraphicFramePr>
                  <a:graphicFrameLocks noChangeAspect="1"/>
                </p:cNvGraphicFramePr>
                <p:nvPr/>
              </p:nvGraphicFramePr>
              <p:xfrm>
                <a:off x="2811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3" name="Clip" r:id="rId853" imgW="142555" imgH="142555" progId="MS_ClipArt_Gallery.2">
                        <p:embed/>
                      </p:oleObj>
                    </mc:Choice>
                    <mc:Fallback>
                      <p:oleObj name="Clip" r:id="rId8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1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1" name="Object 1905"/>
                <p:cNvGraphicFramePr>
                  <a:graphicFrameLocks noChangeAspect="1"/>
                </p:cNvGraphicFramePr>
                <p:nvPr/>
              </p:nvGraphicFramePr>
              <p:xfrm>
                <a:off x="2817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4" name="Clip" r:id="rId854" imgW="142555" imgH="142555" progId="MS_ClipArt_Gallery.2">
                        <p:embed/>
                      </p:oleObj>
                    </mc:Choice>
                    <mc:Fallback>
                      <p:oleObj name="Clip" r:id="rId8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2" name="Object 1906"/>
                <p:cNvGraphicFramePr>
                  <a:graphicFrameLocks noChangeAspect="1"/>
                </p:cNvGraphicFramePr>
                <p:nvPr/>
              </p:nvGraphicFramePr>
              <p:xfrm>
                <a:off x="2904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5" name="Clip" r:id="rId855" imgW="142555" imgH="142555" progId="MS_ClipArt_Gallery.2">
                        <p:embed/>
                      </p:oleObj>
                    </mc:Choice>
                    <mc:Fallback>
                      <p:oleObj name="Clip" r:id="rId8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3" name="Object 1907"/>
                <p:cNvGraphicFramePr>
                  <a:graphicFrameLocks noChangeAspect="1"/>
                </p:cNvGraphicFramePr>
                <p:nvPr/>
              </p:nvGraphicFramePr>
              <p:xfrm>
                <a:off x="2735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6" name="Clip" r:id="rId856" imgW="142555" imgH="142555" progId="MS_ClipArt_Gallery.2">
                        <p:embed/>
                      </p:oleObj>
                    </mc:Choice>
                    <mc:Fallback>
                      <p:oleObj name="Clip" r:id="rId8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5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4" name="Object 1908"/>
                <p:cNvGraphicFramePr>
                  <a:graphicFrameLocks noChangeAspect="1"/>
                </p:cNvGraphicFramePr>
                <p:nvPr/>
              </p:nvGraphicFramePr>
              <p:xfrm>
                <a:off x="2787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7" name="Clip" r:id="rId857" imgW="142555" imgH="142555" progId="MS_ClipArt_Gallery.2">
                        <p:embed/>
                      </p:oleObj>
                    </mc:Choice>
                    <mc:Fallback>
                      <p:oleObj name="Clip" r:id="rId8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5" name="Object 1909"/>
                <p:cNvGraphicFramePr>
                  <a:graphicFrameLocks noChangeAspect="1"/>
                </p:cNvGraphicFramePr>
                <p:nvPr/>
              </p:nvGraphicFramePr>
              <p:xfrm>
                <a:off x="2953" y="15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8" name="Clip" r:id="rId858" imgW="142555" imgH="142555" progId="MS_ClipArt_Gallery.2">
                        <p:embed/>
                      </p:oleObj>
                    </mc:Choice>
                    <mc:Fallback>
                      <p:oleObj name="Clip" r:id="rId8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6" name="Object 1910"/>
                <p:cNvGraphicFramePr>
                  <a:graphicFrameLocks noChangeAspect="1"/>
                </p:cNvGraphicFramePr>
                <p:nvPr/>
              </p:nvGraphicFramePr>
              <p:xfrm>
                <a:off x="2824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9" name="Clip" r:id="rId859" imgW="142555" imgH="142555" progId="MS_ClipArt_Gallery.2">
                        <p:embed/>
                      </p:oleObj>
                    </mc:Choice>
                    <mc:Fallback>
                      <p:oleObj name="Clip" r:id="rId8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7" name="Object 1911"/>
                <p:cNvGraphicFramePr>
                  <a:graphicFrameLocks noChangeAspect="1"/>
                </p:cNvGraphicFramePr>
                <p:nvPr/>
              </p:nvGraphicFramePr>
              <p:xfrm>
                <a:off x="2911" y="147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0" name="Clip" r:id="rId860" imgW="142555" imgH="142555" progId="MS_ClipArt_Gallery.2">
                        <p:embed/>
                      </p:oleObj>
                    </mc:Choice>
                    <mc:Fallback>
                      <p:oleObj name="Clip" r:id="rId8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47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8" name="Object 1912"/>
                <p:cNvGraphicFramePr>
                  <a:graphicFrameLocks noChangeAspect="1"/>
                </p:cNvGraphicFramePr>
                <p:nvPr/>
              </p:nvGraphicFramePr>
              <p:xfrm>
                <a:off x="289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1" name="Clip" r:id="rId861" imgW="142555" imgH="142555" progId="MS_ClipArt_Gallery.2">
                        <p:embed/>
                      </p:oleObj>
                    </mc:Choice>
                    <mc:Fallback>
                      <p:oleObj name="Clip" r:id="rId8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9" name="Object 1913"/>
                <p:cNvGraphicFramePr>
                  <a:graphicFrameLocks noChangeAspect="1"/>
                </p:cNvGraphicFramePr>
                <p:nvPr/>
              </p:nvGraphicFramePr>
              <p:xfrm>
                <a:off x="2880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2" name="Clip" r:id="rId862" imgW="142555" imgH="142555" progId="MS_ClipArt_Gallery.2">
                        <p:embed/>
                      </p:oleObj>
                    </mc:Choice>
                    <mc:Fallback>
                      <p:oleObj name="Clip" r:id="rId8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0" name="Object 1914"/>
                <p:cNvGraphicFramePr>
                  <a:graphicFrameLocks noChangeAspect="1"/>
                </p:cNvGraphicFramePr>
                <p:nvPr/>
              </p:nvGraphicFramePr>
              <p:xfrm>
                <a:off x="291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3" name="Clip" r:id="rId863" imgW="142555" imgH="142555" progId="MS_ClipArt_Gallery.2">
                        <p:embed/>
                      </p:oleObj>
                    </mc:Choice>
                    <mc:Fallback>
                      <p:oleObj name="Clip" r:id="rId8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1" name="Object 1915"/>
                <p:cNvGraphicFramePr>
                  <a:graphicFrameLocks noChangeAspect="1"/>
                </p:cNvGraphicFramePr>
                <p:nvPr/>
              </p:nvGraphicFramePr>
              <p:xfrm>
                <a:off x="2831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4" name="Clip" r:id="rId864" imgW="142555" imgH="142555" progId="MS_ClipArt_Gallery.2">
                        <p:embed/>
                      </p:oleObj>
                    </mc:Choice>
                    <mc:Fallback>
                      <p:oleObj name="Clip" r:id="rId8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2" name="Object 1916"/>
                <p:cNvGraphicFramePr>
                  <a:graphicFrameLocks noChangeAspect="1"/>
                </p:cNvGraphicFramePr>
                <p:nvPr/>
              </p:nvGraphicFramePr>
              <p:xfrm>
                <a:off x="2895" y="16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5" name="Clip" r:id="rId865" imgW="142555" imgH="142555" progId="MS_ClipArt_Gallery.2">
                        <p:embed/>
                      </p:oleObj>
                    </mc:Choice>
                    <mc:Fallback>
                      <p:oleObj name="Clip" r:id="rId8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6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3" name="Object 1917"/>
                <p:cNvGraphicFramePr>
                  <a:graphicFrameLocks noChangeAspect="1"/>
                </p:cNvGraphicFramePr>
                <p:nvPr/>
              </p:nvGraphicFramePr>
              <p:xfrm>
                <a:off x="2775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6" name="Clip" r:id="rId866" imgW="142555" imgH="142555" progId="MS_ClipArt_Gallery.2">
                        <p:embed/>
                      </p:oleObj>
                    </mc:Choice>
                    <mc:Fallback>
                      <p:oleObj name="Clip" r:id="rId8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4" name="Object 1918"/>
                <p:cNvGraphicFramePr>
                  <a:graphicFrameLocks noChangeAspect="1"/>
                </p:cNvGraphicFramePr>
                <p:nvPr/>
              </p:nvGraphicFramePr>
              <p:xfrm>
                <a:off x="2858" y="15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7" name="Clip" r:id="rId867" imgW="142555" imgH="142555" progId="MS_ClipArt_Gallery.2">
                        <p:embed/>
                      </p:oleObj>
                    </mc:Choice>
                    <mc:Fallback>
                      <p:oleObj name="Clip" r:id="rId8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5" name="Object 1919"/>
                <p:cNvGraphicFramePr>
                  <a:graphicFrameLocks noChangeAspect="1"/>
                </p:cNvGraphicFramePr>
                <p:nvPr/>
              </p:nvGraphicFramePr>
              <p:xfrm>
                <a:off x="2760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8" name="Clip" r:id="rId868" imgW="142555" imgH="142555" progId="MS_ClipArt_Gallery.2">
                        <p:embed/>
                      </p:oleObj>
                    </mc:Choice>
                    <mc:Fallback>
                      <p:oleObj name="Clip" r:id="rId8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6" name="Object 1920"/>
                <p:cNvGraphicFramePr>
                  <a:graphicFrameLocks noChangeAspect="1"/>
                </p:cNvGraphicFramePr>
                <p:nvPr/>
              </p:nvGraphicFramePr>
              <p:xfrm>
                <a:off x="2911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9" name="Clip" r:id="rId869" imgW="142555" imgH="142555" progId="MS_ClipArt_Gallery.2">
                        <p:embed/>
                      </p:oleObj>
                    </mc:Choice>
                    <mc:Fallback>
                      <p:oleObj name="Clip" r:id="rId8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7" name="Object 1921"/>
                <p:cNvGraphicFramePr>
                  <a:graphicFrameLocks noChangeAspect="1"/>
                </p:cNvGraphicFramePr>
                <p:nvPr/>
              </p:nvGraphicFramePr>
              <p:xfrm>
                <a:off x="2789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0" name="Clip" r:id="rId870" imgW="142555" imgH="142555" progId="MS_ClipArt_Gallery.2">
                        <p:embed/>
                      </p:oleObj>
                    </mc:Choice>
                    <mc:Fallback>
                      <p:oleObj name="Clip" r:id="rId8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8" name="Object 1922"/>
                <p:cNvGraphicFramePr>
                  <a:graphicFrameLocks noChangeAspect="1"/>
                </p:cNvGraphicFramePr>
                <p:nvPr/>
              </p:nvGraphicFramePr>
              <p:xfrm>
                <a:off x="273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1" name="Clip" r:id="rId871" imgW="142555" imgH="142555" progId="MS_ClipArt_Gallery.2">
                        <p:embed/>
                      </p:oleObj>
                    </mc:Choice>
                    <mc:Fallback>
                      <p:oleObj name="Clip" r:id="rId8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9" name="Object 1923"/>
                <p:cNvGraphicFramePr>
                  <a:graphicFrameLocks noChangeAspect="1"/>
                </p:cNvGraphicFramePr>
                <p:nvPr/>
              </p:nvGraphicFramePr>
              <p:xfrm>
                <a:off x="2915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2" name="Clip" r:id="rId872" imgW="142555" imgH="142555" progId="MS_ClipArt_Gallery.2">
                        <p:embed/>
                      </p:oleObj>
                    </mc:Choice>
                    <mc:Fallback>
                      <p:oleObj name="Clip" r:id="rId8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5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0" name="Object 1924"/>
                <p:cNvGraphicFramePr>
                  <a:graphicFrameLocks noChangeAspect="1"/>
                </p:cNvGraphicFramePr>
                <p:nvPr/>
              </p:nvGraphicFramePr>
              <p:xfrm>
                <a:off x="2949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3" name="Clip" r:id="rId873" imgW="142555" imgH="142555" progId="MS_ClipArt_Gallery.2">
                        <p:embed/>
                      </p:oleObj>
                    </mc:Choice>
                    <mc:Fallback>
                      <p:oleObj name="Clip" r:id="rId8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1" name="Object 1925"/>
                <p:cNvGraphicFramePr>
                  <a:graphicFrameLocks noChangeAspect="1"/>
                </p:cNvGraphicFramePr>
                <p:nvPr/>
              </p:nvGraphicFramePr>
              <p:xfrm>
                <a:off x="2982" y="15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4" name="Clip" r:id="rId874" imgW="142555" imgH="142555" progId="MS_ClipArt_Gallery.2">
                        <p:embed/>
                      </p:oleObj>
                    </mc:Choice>
                    <mc:Fallback>
                      <p:oleObj name="Clip" r:id="rId8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2" name="Object 1926"/>
                <p:cNvGraphicFramePr>
                  <a:graphicFrameLocks noChangeAspect="1"/>
                </p:cNvGraphicFramePr>
                <p:nvPr/>
              </p:nvGraphicFramePr>
              <p:xfrm>
                <a:off x="2816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5" name="Clip" r:id="rId875" imgW="142555" imgH="142555" progId="MS_ClipArt_Gallery.2">
                        <p:embed/>
                      </p:oleObj>
                    </mc:Choice>
                    <mc:Fallback>
                      <p:oleObj name="Clip" r:id="rId8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3" name="Object 1927"/>
                <p:cNvGraphicFramePr>
                  <a:graphicFrameLocks noChangeAspect="1"/>
                </p:cNvGraphicFramePr>
                <p:nvPr/>
              </p:nvGraphicFramePr>
              <p:xfrm>
                <a:off x="2788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6" name="Clip" r:id="rId876" imgW="142555" imgH="142555" progId="MS_ClipArt_Gallery.2">
                        <p:embed/>
                      </p:oleObj>
                    </mc:Choice>
                    <mc:Fallback>
                      <p:oleObj name="Clip" r:id="rId8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8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4" name="Object 1928"/>
                <p:cNvGraphicFramePr>
                  <a:graphicFrameLocks noChangeAspect="1"/>
                </p:cNvGraphicFramePr>
                <p:nvPr/>
              </p:nvGraphicFramePr>
              <p:xfrm>
                <a:off x="2947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7" name="Clip" r:id="rId877" imgW="142555" imgH="142555" progId="MS_ClipArt_Gallery.2">
                        <p:embed/>
                      </p:oleObj>
                    </mc:Choice>
                    <mc:Fallback>
                      <p:oleObj name="Clip" r:id="rId8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5" name="Object 1929"/>
                <p:cNvGraphicFramePr>
                  <a:graphicFrameLocks noChangeAspect="1"/>
                </p:cNvGraphicFramePr>
                <p:nvPr/>
              </p:nvGraphicFramePr>
              <p:xfrm>
                <a:off x="2876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8" name="Clip" r:id="rId878" imgW="142555" imgH="142555" progId="MS_ClipArt_Gallery.2">
                        <p:embed/>
                      </p:oleObj>
                    </mc:Choice>
                    <mc:Fallback>
                      <p:oleObj name="Clip" r:id="rId8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6" name="Object 1930"/>
                <p:cNvGraphicFramePr>
                  <a:graphicFrameLocks noChangeAspect="1"/>
                </p:cNvGraphicFramePr>
                <p:nvPr/>
              </p:nvGraphicFramePr>
              <p:xfrm>
                <a:off x="28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9" name="Clip" r:id="rId879" imgW="142555" imgH="142555" progId="MS_ClipArt_Gallery.2">
                        <p:embed/>
                      </p:oleObj>
                    </mc:Choice>
                    <mc:Fallback>
                      <p:oleObj name="Clip" r:id="rId8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7" name="Object 1931"/>
                <p:cNvGraphicFramePr>
                  <a:graphicFrameLocks noChangeAspect="1"/>
                </p:cNvGraphicFramePr>
                <p:nvPr/>
              </p:nvGraphicFramePr>
              <p:xfrm>
                <a:off x="2908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0" name="Clip" r:id="rId880" imgW="142555" imgH="142555" progId="MS_ClipArt_Gallery.2">
                        <p:embed/>
                      </p:oleObj>
                    </mc:Choice>
                    <mc:Fallback>
                      <p:oleObj name="Clip" r:id="rId8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8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8" name="Object 1932"/>
                <p:cNvGraphicFramePr>
                  <a:graphicFrameLocks noChangeAspect="1"/>
                </p:cNvGraphicFramePr>
                <p:nvPr/>
              </p:nvGraphicFramePr>
              <p:xfrm>
                <a:off x="2904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1" name="Clip" r:id="rId881" imgW="142555" imgH="142555" progId="MS_ClipArt_Gallery.2">
                        <p:embed/>
                      </p:oleObj>
                    </mc:Choice>
                    <mc:Fallback>
                      <p:oleObj name="Clip" r:id="rId8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9" name="Object 1933"/>
                <p:cNvGraphicFramePr>
                  <a:graphicFrameLocks noChangeAspect="1"/>
                </p:cNvGraphicFramePr>
                <p:nvPr/>
              </p:nvGraphicFramePr>
              <p:xfrm>
                <a:off x="2966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2" name="Clip" r:id="rId882" imgW="142555" imgH="142555" progId="MS_ClipArt_Gallery.2">
                        <p:embed/>
                      </p:oleObj>
                    </mc:Choice>
                    <mc:Fallback>
                      <p:oleObj name="Clip" r:id="rId8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0" name="Object 1934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3" name="Clip" r:id="rId883" imgW="142555" imgH="142555" progId="MS_ClipArt_Gallery.2">
                        <p:embed/>
                      </p:oleObj>
                    </mc:Choice>
                    <mc:Fallback>
                      <p:oleObj name="Clip" r:id="rId8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1" name="Object 1935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4" name="Clip" r:id="rId884" imgW="142555" imgH="142555" progId="MS_ClipArt_Gallery.2">
                        <p:embed/>
                      </p:oleObj>
                    </mc:Choice>
                    <mc:Fallback>
                      <p:oleObj name="Clip" r:id="rId8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2" name="Object 193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5" name="Clip" r:id="rId885" imgW="142555" imgH="142555" progId="MS_ClipArt_Gallery.2">
                        <p:embed/>
                      </p:oleObj>
                    </mc:Choice>
                    <mc:Fallback>
                      <p:oleObj name="Clip" r:id="rId8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3" name="Object 1937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6" name="Clip" r:id="rId886" imgW="142555" imgH="142555" progId="MS_ClipArt_Gallery.2">
                        <p:embed/>
                      </p:oleObj>
                    </mc:Choice>
                    <mc:Fallback>
                      <p:oleObj name="Clip" r:id="rId8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4" name="Object 1938"/>
                <p:cNvGraphicFramePr>
                  <a:graphicFrameLocks noChangeAspect="1"/>
                </p:cNvGraphicFramePr>
                <p:nvPr/>
              </p:nvGraphicFramePr>
              <p:xfrm>
                <a:off x="2933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7" name="Clip" r:id="rId887" imgW="142555" imgH="142555" progId="MS_ClipArt_Gallery.2">
                        <p:embed/>
                      </p:oleObj>
                    </mc:Choice>
                    <mc:Fallback>
                      <p:oleObj name="Clip" r:id="rId8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3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5" name="Object 1939"/>
                <p:cNvGraphicFramePr>
                  <a:graphicFrameLocks noChangeAspect="1"/>
                </p:cNvGraphicFramePr>
                <p:nvPr/>
              </p:nvGraphicFramePr>
              <p:xfrm>
                <a:off x="2856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8" name="Clip" r:id="rId888" imgW="142555" imgH="142555" progId="MS_ClipArt_Gallery.2">
                        <p:embed/>
                      </p:oleObj>
                    </mc:Choice>
                    <mc:Fallback>
                      <p:oleObj name="Clip" r:id="rId8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6" name="Object 1940"/>
                <p:cNvGraphicFramePr>
                  <a:graphicFrameLocks noChangeAspect="1"/>
                </p:cNvGraphicFramePr>
                <p:nvPr/>
              </p:nvGraphicFramePr>
              <p:xfrm>
                <a:off x="277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9" name="Clip" r:id="rId889" imgW="142555" imgH="142555" progId="MS_ClipArt_Gallery.2">
                        <p:embed/>
                      </p:oleObj>
                    </mc:Choice>
                    <mc:Fallback>
                      <p:oleObj name="Clip" r:id="rId8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7" name="Object 1941"/>
                <p:cNvGraphicFramePr>
                  <a:graphicFrameLocks noChangeAspect="1"/>
                </p:cNvGraphicFramePr>
                <p:nvPr/>
              </p:nvGraphicFramePr>
              <p:xfrm>
                <a:off x="2980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0" name="Clip" r:id="rId890" imgW="142555" imgH="142555" progId="MS_ClipArt_Gallery.2">
                        <p:embed/>
                      </p:oleObj>
                    </mc:Choice>
                    <mc:Fallback>
                      <p:oleObj name="Clip" r:id="rId8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8" name="Object 1942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1" name="Clip" r:id="rId891" imgW="142555" imgH="142555" progId="MS_ClipArt_Gallery.2">
                        <p:embed/>
                      </p:oleObj>
                    </mc:Choice>
                    <mc:Fallback>
                      <p:oleObj name="Clip" r:id="rId8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9" name="Object 1943"/>
                <p:cNvGraphicFramePr>
                  <a:graphicFrameLocks noChangeAspect="1"/>
                </p:cNvGraphicFramePr>
                <p:nvPr/>
              </p:nvGraphicFramePr>
              <p:xfrm>
                <a:off x="2876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2" name="Clip" r:id="rId892" imgW="142555" imgH="142555" progId="MS_ClipArt_Gallery.2">
                        <p:embed/>
                      </p:oleObj>
                    </mc:Choice>
                    <mc:Fallback>
                      <p:oleObj name="Clip" r:id="rId8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0" name="Object 1944"/>
                <p:cNvGraphicFramePr>
                  <a:graphicFrameLocks noChangeAspect="1"/>
                </p:cNvGraphicFramePr>
                <p:nvPr/>
              </p:nvGraphicFramePr>
              <p:xfrm>
                <a:off x="2962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3" name="Clip" r:id="rId893" imgW="142555" imgH="142555" progId="MS_ClipArt_Gallery.2">
                        <p:embed/>
                      </p:oleObj>
                    </mc:Choice>
                    <mc:Fallback>
                      <p:oleObj name="Clip" r:id="rId8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1" name="Object 1945"/>
                <p:cNvGraphicFramePr>
                  <a:graphicFrameLocks noChangeAspect="1"/>
                </p:cNvGraphicFramePr>
                <p:nvPr/>
              </p:nvGraphicFramePr>
              <p:xfrm>
                <a:off x="2862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4" name="Clip" r:id="rId894" imgW="142555" imgH="142555" progId="MS_ClipArt_Gallery.2">
                        <p:embed/>
                      </p:oleObj>
                    </mc:Choice>
                    <mc:Fallback>
                      <p:oleObj name="Clip" r:id="rId8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2" name="Object 194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5" name="Clip" r:id="rId895" imgW="142555" imgH="142555" progId="MS_ClipArt_Gallery.2">
                        <p:embed/>
                      </p:oleObj>
                    </mc:Choice>
                    <mc:Fallback>
                      <p:oleObj name="Clip" r:id="rId8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3" name="Object 1947"/>
                <p:cNvGraphicFramePr>
                  <a:graphicFrameLocks noChangeAspect="1"/>
                </p:cNvGraphicFramePr>
                <p:nvPr/>
              </p:nvGraphicFramePr>
              <p:xfrm>
                <a:off x="2980" y="15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6" name="Clip" r:id="rId896" imgW="142555" imgH="142555" progId="MS_ClipArt_Gallery.2">
                        <p:embed/>
                      </p:oleObj>
                    </mc:Choice>
                    <mc:Fallback>
                      <p:oleObj name="Clip" r:id="rId8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5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4" name="Object 1948"/>
                <p:cNvGraphicFramePr>
                  <a:graphicFrameLocks noChangeAspect="1"/>
                </p:cNvGraphicFramePr>
                <p:nvPr/>
              </p:nvGraphicFramePr>
              <p:xfrm>
                <a:off x="29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7" name="Clip" r:id="rId897" imgW="142555" imgH="142555" progId="MS_ClipArt_Gallery.2">
                        <p:embed/>
                      </p:oleObj>
                    </mc:Choice>
                    <mc:Fallback>
                      <p:oleObj name="Clip" r:id="rId8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5" name="Object 1949"/>
                <p:cNvGraphicFramePr>
                  <a:graphicFrameLocks noChangeAspect="1"/>
                </p:cNvGraphicFramePr>
                <p:nvPr/>
              </p:nvGraphicFramePr>
              <p:xfrm>
                <a:off x="286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8" name="Clip" r:id="rId898" imgW="142555" imgH="142555" progId="MS_ClipArt_Gallery.2">
                        <p:embed/>
                      </p:oleObj>
                    </mc:Choice>
                    <mc:Fallback>
                      <p:oleObj name="Clip" r:id="rId8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6" name="Object 1950"/>
                <p:cNvGraphicFramePr>
                  <a:graphicFrameLocks noChangeAspect="1"/>
                </p:cNvGraphicFramePr>
                <p:nvPr/>
              </p:nvGraphicFramePr>
              <p:xfrm>
                <a:off x="2879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9" name="Clip" r:id="rId899" imgW="142555" imgH="142555" progId="MS_ClipArt_Gallery.2">
                        <p:embed/>
                      </p:oleObj>
                    </mc:Choice>
                    <mc:Fallback>
                      <p:oleObj name="Clip" r:id="rId8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9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7" name="Object 1951"/>
                <p:cNvGraphicFramePr>
                  <a:graphicFrameLocks noChangeAspect="1"/>
                </p:cNvGraphicFramePr>
                <p:nvPr/>
              </p:nvGraphicFramePr>
              <p:xfrm>
                <a:off x="2864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0" name="Clip" r:id="rId900" imgW="142555" imgH="142555" progId="MS_ClipArt_Gallery.2">
                        <p:embed/>
                      </p:oleObj>
                    </mc:Choice>
                    <mc:Fallback>
                      <p:oleObj name="Clip" r:id="rId9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8" name="Object 1952"/>
                <p:cNvGraphicFramePr>
                  <a:graphicFrameLocks noChangeAspect="1"/>
                </p:cNvGraphicFramePr>
                <p:nvPr/>
              </p:nvGraphicFramePr>
              <p:xfrm>
                <a:off x="2834" y="17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1" name="Clip" r:id="rId901" imgW="142555" imgH="142555" progId="MS_ClipArt_Gallery.2">
                        <p:embed/>
                      </p:oleObj>
                    </mc:Choice>
                    <mc:Fallback>
                      <p:oleObj name="Clip" r:id="rId9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4" y="17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9" name="Object 1953"/>
                <p:cNvGraphicFramePr>
                  <a:graphicFrameLocks noChangeAspect="1"/>
                </p:cNvGraphicFramePr>
                <p:nvPr/>
              </p:nvGraphicFramePr>
              <p:xfrm>
                <a:off x="2740" y="17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2" name="Clip" r:id="rId902" imgW="142555" imgH="142555" progId="MS_ClipArt_Gallery.2">
                        <p:embed/>
                      </p:oleObj>
                    </mc:Choice>
                    <mc:Fallback>
                      <p:oleObj name="Clip" r:id="rId9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0" name="Object 1954"/>
                <p:cNvGraphicFramePr>
                  <a:graphicFrameLocks noChangeAspect="1"/>
                </p:cNvGraphicFramePr>
                <p:nvPr/>
              </p:nvGraphicFramePr>
              <p:xfrm>
                <a:off x="2980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3" name="Clip" r:id="rId903" imgW="142555" imgH="142555" progId="MS_ClipArt_Gallery.2">
                        <p:embed/>
                      </p:oleObj>
                    </mc:Choice>
                    <mc:Fallback>
                      <p:oleObj name="Clip" r:id="rId9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1" name="Object 1955"/>
                <p:cNvGraphicFramePr>
                  <a:graphicFrameLocks noChangeAspect="1"/>
                </p:cNvGraphicFramePr>
                <p:nvPr/>
              </p:nvGraphicFramePr>
              <p:xfrm>
                <a:off x="285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4" name="Clip" r:id="rId904" imgW="142555" imgH="142555" progId="MS_ClipArt_Gallery.2">
                        <p:embed/>
                      </p:oleObj>
                    </mc:Choice>
                    <mc:Fallback>
                      <p:oleObj name="Clip" r:id="rId9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2" name="Object 1956"/>
                <p:cNvGraphicFramePr>
                  <a:graphicFrameLocks noChangeAspect="1"/>
                </p:cNvGraphicFramePr>
                <p:nvPr/>
              </p:nvGraphicFramePr>
              <p:xfrm>
                <a:off x="2920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5" name="Clip" r:id="rId905" imgW="142555" imgH="142555" progId="MS_ClipArt_Gallery.2">
                        <p:embed/>
                      </p:oleObj>
                    </mc:Choice>
                    <mc:Fallback>
                      <p:oleObj name="Clip" r:id="rId9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3" name="Object 1957"/>
                <p:cNvGraphicFramePr>
                  <a:graphicFrameLocks noChangeAspect="1"/>
                </p:cNvGraphicFramePr>
                <p:nvPr/>
              </p:nvGraphicFramePr>
              <p:xfrm>
                <a:off x="2951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6" name="Clip" r:id="rId906" imgW="142555" imgH="142555" progId="MS_ClipArt_Gallery.2">
                        <p:embed/>
                      </p:oleObj>
                    </mc:Choice>
                    <mc:Fallback>
                      <p:oleObj name="Clip" r:id="rId9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4" name="Object 1958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7" name="Clip" r:id="rId907" imgW="142555" imgH="142555" progId="MS_ClipArt_Gallery.2">
                        <p:embed/>
                      </p:oleObj>
                    </mc:Choice>
                    <mc:Fallback>
                      <p:oleObj name="Clip" r:id="rId9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5" name="Object 1959"/>
                <p:cNvGraphicFramePr>
                  <a:graphicFrameLocks noChangeAspect="1"/>
                </p:cNvGraphicFramePr>
                <p:nvPr/>
              </p:nvGraphicFramePr>
              <p:xfrm>
                <a:off x="2949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8" name="Clip" r:id="rId908" imgW="142555" imgH="142555" progId="MS_ClipArt_Gallery.2">
                        <p:embed/>
                      </p:oleObj>
                    </mc:Choice>
                    <mc:Fallback>
                      <p:oleObj name="Clip" r:id="rId9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6" name="Object 1960"/>
                <p:cNvGraphicFramePr>
                  <a:graphicFrameLocks noChangeAspect="1"/>
                </p:cNvGraphicFramePr>
                <p:nvPr/>
              </p:nvGraphicFramePr>
              <p:xfrm>
                <a:off x="2897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9" name="Clip" r:id="rId909" imgW="142555" imgH="142555" progId="MS_ClipArt_Gallery.2">
                        <p:embed/>
                      </p:oleObj>
                    </mc:Choice>
                    <mc:Fallback>
                      <p:oleObj name="Clip" r:id="rId9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7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7" name="Object 1961"/>
                <p:cNvGraphicFramePr>
                  <a:graphicFrameLocks noChangeAspect="1"/>
                </p:cNvGraphicFramePr>
                <p:nvPr/>
              </p:nvGraphicFramePr>
              <p:xfrm>
                <a:off x="290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0" name="Clip" r:id="rId910" imgW="142555" imgH="142555" progId="MS_ClipArt_Gallery.2">
                        <p:embed/>
                      </p:oleObj>
                    </mc:Choice>
                    <mc:Fallback>
                      <p:oleObj name="Clip" r:id="rId9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8" name="Object 1962"/>
                <p:cNvGraphicFramePr>
                  <a:graphicFrameLocks noChangeAspect="1"/>
                </p:cNvGraphicFramePr>
                <p:nvPr/>
              </p:nvGraphicFramePr>
              <p:xfrm>
                <a:off x="2951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1" name="Clip" r:id="rId911" imgW="142555" imgH="142555" progId="MS_ClipArt_Gallery.2">
                        <p:embed/>
                      </p:oleObj>
                    </mc:Choice>
                    <mc:Fallback>
                      <p:oleObj name="Clip" r:id="rId9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9" name="Object 1963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2" name="Clip" r:id="rId912" imgW="142555" imgH="142555" progId="MS_ClipArt_Gallery.2">
                        <p:embed/>
                      </p:oleObj>
                    </mc:Choice>
                    <mc:Fallback>
                      <p:oleObj name="Clip" r:id="rId9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0" name="Object 1964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3" name="Clip" r:id="rId913" imgW="142555" imgH="142555" progId="MS_ClipArt_Gallery.2">
                        <p:embed/>
                      </p:oleObj>
                    </mc:Choice>
                    <mc:Fallback>
                      <p:oleObj name="Clip" r:id="rId9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1" name="Object 1965"/>
                <p:cNvGraphicFramePr>
                  <a:graphicFrameLocks noChangeAspect="1"/>
                </p:cNvGraphicFramePr>
                <p:nvPr/>
              </p:nvGraphicFramePr>
              <p:xfrm>
                <a:off x="2968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4" name="Clip" r:id="rId914" imgW="142555" imgH="142555" progId="MS_ClipArt_Gallery.2">
                        <p:embed/>
                      </p:oleObj>
                    </mc:Choice>
                    <mc:Fallback>
                      <p:oleObj name="Clip" r:id="rId9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8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2" name="Object 1966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5" name="Clip" r:id="rId915" imgW="142555" imgH="142555" progId="MS_ClipArt_Gallery.2">
                        <p:embed/>
                      </p:oleObj>
                    </mc:Choice>
                    <mc:Fallback>
                      <p:oleObj name="Clip" r:id="rId9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3" name="Object 1967"/>
                <p:cNvGraphicFramePr>
                  <a:graphicFrameLocks noChangeAspect="1"/>
                </p:cNvGraphicFramePr>
                <p:nvPr/>
              </p:nvGraphicFramePr>
              <p:xfrm>
                <a:off x="292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6" name="Clip" r:id="rId916" imgW="142555" imgH="142555" progId="MS_ClipArt_Gallery.2">
                        <p:embed/>
                      </p:oleObj>
                    </mc:Choice>
                    <mc:Fallback>
                      <p:oleObj name="Clip" r:id="rId9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4" name="Object 1968"/>
                <p:cNvGraphicFramePr>
                  <a:graphicFrameLocks noChangeAspect="1"/>
                </p:cNvGraphicFramePr>
                <p:nvPr/>
              </p:nvGraphicFramePr>
              <p:xfrm>
                <a:off x="2893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7" name="Clip" r:id="rId917" imgW="142555" imgH="142555" progId="MS_ClipArt_Gallery.2">
                        <p:embed/>
                      </p:oleObj>
                    </mc:Choice>
                    <mc:Fallback>
                      <p:oleObj name="Clip" r:id="rId9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3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5" name="Object 1969"/>
                <p:cNvGraphicFramePr>
                  <a:graphicFrameLocks noChangeAspect="1"/>
                </p:cNvGraphicFramePr>
                <p:nvPr/>
              </p:nvGraphicFramePr>
              <p:xfrm>
                <a:off x="2951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8" name="Clip" r:id="rId918" imgW="142555" imgH="142555" progId="MS_ClipArt_Gallery.2">
                        <p:embed/>
                      </p:oleObj>
                    </mc:Choice>
                    <mc:Fallback>
                      <p:oleObj name="Clip" r:id="rId9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6" name="Object 1970"/>
                <p:cNvGraphicFramePr>
                  <a:graphicFrameLocks noChangeAspect="1"/>
                </p:cNvGraphicFramePr>
                <p:nvPr/>
              </p:nvGraphicFramePr>
              <p:xfrm>
                <a:off x="2966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9" name="Clip" r:id="rId919" imgW="142555" imgH="142555" progId="MS_ClipArt_Gallery.2">
                        <p:embed/>
                      </p:oleObj>
                    </mc:Choice>
                    <mc:Fallback>
                      <p:oleObj name="Clip" r:id="rId9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7" name="Object 1971"/>
                <p:cNvGraphicFramePr>
                  <a:graphicFrameLocks noChangeAspect="1"/>
                </p:cNvGraphicFramePr>
                <p:nvPr/>
              </p:nvGraphicFramePr>
              <p:xfrm>
                <a:off x="2966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0" name="Clip" r:id="rId920" imgW="142555" imgH="142555" progId="MS_ClipArt_Gallery.2">
                        <p:embed/>
                      </p:oleObj>
                    </mc:Choice>
                    <mc:Fallback>
                      <p:oleObj name="Clip" r:id="rId9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8" name="Object 1972"/>
                <p:cNvGraphicFramePr>
                  <a:graphicFrameLocks noChangeAspect="1"/>
                </p:cNvGraphicFramePr>
                <p:nvPr/>
              </p:nvGraphicFramePr>
              <p:xfrm>
                <a:off x="2889" y="17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1" name="Clip" r:id="rId921" imgW="142555" imgH="142555" progId="MS_ClipArt_Gallery.2">
                        <p:embed/>
                      </p:oleObj>
                    </mc:Choice>
                    <mc:Fallback>
                      <p:oleObj name="Clip" r:id="rId9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9" name="Object 1973"/>
                <p:cNvGraphicFramePr>
                  <a:graphicFrameLocks noChangeAspect="1"/>
                </p:cNvGraphicFramePr>
                <p:nvPr/>
              </p:nvGraphicFramePr>
              <p:xfrm>
                <a:off x="2891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2" name="Clip" r:id="rId922" imgW="142555" imgH="142555" progId="MS_ClipArt_Gallery.2">
                        <p:embed/>
                      </p:oleObj>
                    </mc:Choice>
                    <mc:Fallback>
                      <p:oleObj name="Clip" r:id="rId9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0" name="Object 1974"/>
                <p:cNvGraphicFramePr>
                  <a:graphicFrameLocks noChangeAspect="1"/>
                </p:cNvGraphicFramePr>
                <p:nvPr/>
              </p:nvGraphicFramePr>
              <p:xfrm>
                <a:off x="2804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3" name="Clip" r:id="rId923" imgW="142555" imgH="142555" progId="MS_ClipArt_Gallery.2">
                        <p:embed/>
                      </p:oleObj>
                    </mc:Choice>
                    <mc:Fallback>
                      <p:oleObj name="Clip" r:id="rId9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1" name="Object 1975"/>
                <p:cNvGraphicFramePr>
                  <a:graphicFrameLocks noChangeAspect="1"/>
                </p:cNvGraphicFramePr>
                <p:nvPr/>
              </p:nvGraphicFramePr>
              <p:xfrm>
                <a:off x="2962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4" name="Clip" r:id="rId924" imgW="142555" imgH="142555" progId="MS_ClipArt_Gallery.2">
                        <p:embed/>
                      </p:oleObj>
                    </mc:Choice>
                    <mc:Fallback>
                      <p:oleObj name="Clip" r:id="rId9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2" name="Object 1976"/>
                <p:cNvGraphicFramePr>
                  <a:graphicFrameLocks noChangeAspect="1"/>
                </p:cNvGraphicFramePr>
                <p:nvPr/>
              </p:nvGraphicFramePr>
              <p:xfrm>
                <a:off x="2922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5" name="Clip" r:id="rId925" imgW="142555" imgH="142555" progId="MS_ClipArt_Gallery.2">
                        <p:embed/>
                      </p:oleObj>
                    </mc:Choice>
                    <mc:Fallback>
                      <p:oleObj name="Clip" r:id="rId9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3" name="Object 1977"/>
                <p:cNvGraphicFramePr>
                  <a:graphicFrameLocks noChangeAspect="1"/>
                </p:cNvGraphicFramePr>
                <p:nvPr/>
              </p:nvGraphicFramePr>
              <p:xfrm>
                <a:off x="300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6" name="Clip" r:id="rId926" imgW="142555" imgH="142555" progId="MS_ClipArt_Gallery.2">
                        <p:embed/>
                      </p:oleObj>
                    </mc:Choice>
                    <mc:Fallback>
                      <p:oleObj name="Clip" r:id="rId9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4" name="Object 1978"/>
                <p:cNvGraphicFramePr>
                  <a:graphicFrameLocks noChangeAspect="1"/>
                </p:cNvGraphicFramePr>
                <p:nvPr/>
              </p:nvGraphicFramePr>
              <p:xfrm>
                <a:off x="2940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7" name="Clip" r:id="rId927" imgW="142555" imgH="142555" progId="MS_ClipArt_Gallery.2">
                        <p:embed/>
                      </p:oleObj>
                    </mc:Choice>
                    <mc:Fallback>
                      <p:oleObj name="Clip" r:id="rId9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5" name="Object 1979"/>
                <p:cNvGraphicFramePr>
                  <a:graphicFrameLocks noChangeAspect="1"/>
                </p:cNvGraphicFramePr>
                <p:nvPr/>
              </p:nvGraphicFramePr>
              <p:xfrm>
                <a:off x="2937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8" name="Clip" r:id="rId928" imgW="142555" imgH="142555" progId="MS_ClipArt_Gallery.2">
                        <p:embed/>
                      </p:oleObj>
                    </mc:Choice>
                    <mc:Fallback>
                      <p:oleObj name="Clip" r:id="rId9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6" name="Object 1980"/>
                <p:cNvGraphicFramePr>
                  <a:graphicFrameLocks noChangeAspect="1"/>
                </p:cNvGraphicFramePr>
                <p:nvPr/>
              </p:nvGraphicFramePr>
              <p:xfrm>
                <a:off x="2998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9" name="Clip" r:id="rId929" imgW="142555" imgH="142555" progId="MS_ClipArt_Gallery.2">
                        <p:embed/>
                      </p:oleObj>
                    </mc:Choice>
                    <mc:Fallback>
                      <p:oleObj name="Clip" r:id="rId9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7" name="Object 1981"/>
                <p:cNvGraphicFramePr>
                  <a:graphicFrameLocks noChangeAspect="1"/>
                </p:cNvGraphicFramePr>
                <p:nvPr/>
              </p:nvGraphicFramePr>
              <p:xfrm>
                <a:off x="292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0" name="Clip" r:id="rId930" imgW="142555" imgH="142555" progId="MS_ClipArt_Gallery.2">
                        <p:embed/>
                      </p:oleObj>
                    </mc:Choice>
                    <mc:Fallback>
                      <p:oleObj name="Clip" r:id="rId9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8" name="Object 1982"/>
                <p:cNvGraphicFramePr>
                  <a:graphicFrameLocks noChangeAspect="1"/>
                </p:cNvGraphicFramePr>
                <p:nvPr/>
              </p:nvGraphicFramePr>
              <p:xfrm>
                <a:off x="3008" y="17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1" name="Clip" r:id="rId931" imgW="142555" imgH="142555" progId="MS_ClipArt_Gallery.2">
                        <p:embed/>
                      </p:oleObj>
                    </mc:Choice>
                    <mc:Fallback>
                      <p:oleObj name="Clip" r:id="rId9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" y="17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9" name="Object 1983"/>
                <p:cNvGraphicFramePr>
                  <a:graphicFrameLocks noChangeAspect="1"/>
                </p:cNvGraphicFramePr>
                <p:nvPr/>
              </p:nvGraphicFramePr>
              <p:xfrm>
                <a:off x="3015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2" name="Clip" r:id="rId932" imgW="142555" imgH="142555" progId="MS_ClipArt_Gallery.2">
                        <p:embed/>
                      </p:oleObj>
                    </mc:Choice>
                    <mc:Fallback>
                      <p:oleObj name="Clip" r:id="rId9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15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0" name="Object 1984"/>
                <p:cNvGraphicFramePr>
                  <a:graphicFrameLocks noChangeAspect="1"/>
                </p:cNvGraphicFramePr>
                <p:nvPr/>
              </p:nvGraphicFramePr>
              <p:xfrm>
                <a:off x="290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3" name="Clip" r:id="rId933" imgW="142555" imgH="142555" progId="MS_ClipArt_Gallery.2">
                        <p:embed/>
                      </p:oleObj>
                    </mc:Choice>
                    <mc:Fallback>
                      <p:oleObj name="Clip" r:id="rId9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1" name="Object 1985"/>
                <p:cNvGraphicFramePr>
                  <a:graphicFrameLocks noChangeAspect="1"/>
                </p:cNvGraphicFramePr>
                <p:nvPr/>
              </p:nvGraphicFramePr>
              <p:xfrm>
                <a:off x="2997" y="17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4" name="Clip" r:id="rId934" imgW="142555" imgH="142555" progId="MS_ClipArt_Gallery.2">
                        <p:embed/>
                      </p:oleObj>
                    </mc:Choice>
                    <mc:Fallback>
                      <p:oleObj name="Clip" r:id="rId9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7" y="17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2" name="Object 1986"/>
                <p:cNvGraphicFramePr>
                  <a:graphicFrameLocks noChangeAspect="1"/>
                </p:cNvGraphicFramePr>
                <p:nvPr/>
              </p:nvGraphicFramePr>
              <p:xfrm>
                <a:off x="3029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5" name="Clip" r:id="rId935" imgW="142555" imgH="142555" progId="MS_ClipArt_Gallery.2">
                        <p:embed/>
                      </p:oleObj>
                    </mc:Choice>
                    <mc:Fallback>
                      <p:oleObj name="Clip" r:id="rId9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3" name="Object 1987"/>
                <p:cNvGraphicFramePr>
                  <a:graphicFrameLocks noChangeAspect="1"/>
                </p:cNvGraphicFramePr>
                <p:nvPr/>
              </p:nvGraphicFramePr>
              <p:xfrm>
                <a:off x="30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6" name="Clip" r:id="rId936" imgW="142555" imgH="142555" progId="MS_ClipArt_Gallery.2">
                        <p:embed/>
                      </p:oleObj>
                    </mc:Choice>
                    <mc:Fallback>
                      <p:oleObj name="Clip" r:id="rId9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4" name="Object 1988"/>
                <p:cNvGraphicFramePr>
                  <a:graphicFrameLocks noChangeAspect="1"/>
                </p:cNvGraphicFramePr>
                <p:nvPr/>
              </p:nvGraphicFramePr>
              <p:xfrm>
                <a:off x="2995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7" name="Clip" r:id="rId937" imgW="142555" imgH="142555" progId="MS_ClipArt_Gallery.2">
                        <p:embed/>
                      </p:oleObj>
                    </mc:Choice>
                    <mc:Fallback>
                      <p:oleObj name="Clip" r:id="rId9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5" name="Object 1989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8" name="Clip" r:id="rId938" imgW="142555" imgH="142555" progId="MS_ClipArt_Gallery.2">
                        <p:embed/>
                      </p:oleObj>
                    </mc:Choice>
                    <mc:Fallback>
                      <p:oleObj name="Clip" r:id="rId9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6" name="Object 1990"/>
                <p:cNvGraphicFramePr>
                  <a:graphicFrameLocks noChangeAspect="1"/>
                </p:cNvGraphicFramePr>
                <p:nvPr/>
              </p:nvGraphicFramePr>
              <p:xfrm>
                <a:off x="3020" y="16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9" name="Clip" r:id="rId939" imgW="142555" imgH="142555" progId="MS_ClipArt_Gallery.2">
                        <p:embed/>
                      </p:oleObj>
                    </mc:Choice>
                    <mc:Fallback>
                      <p:oleObj name="Clip" r:id="rId9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7" name="Object 1991"/>
                <p:cNvGraphicFramePr>
                  <a:graphicFrameLocks noChangeAspect="1"/>
                </p:cNvGraphicFramePr>
                <p:nvPr/>
              </p:nvGraphicFramePr>
              <p:xfrm>
                <a:off x="2920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0" name="Clip" r:id="rId940" imgW="142555" imgH="142555" progId="MS_ClipArt_Gallery.2">
                        <p:embed/>
                      </p:oleObj>
                    </mc:Choice>
                    <mc:Fallback>
                      <p:oleObj name="Clip" r:id="rId9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8" name="Object 1992"/>
                <p:cNvGraphicFramePr>
                  <a:graphicFrameLocks noChangeAspect="1"/>
                </p:cNvGraphicFramePr>
                <p:nvPr/>
              </p:nvGraphicFramePr>
              <p:xfrm>
                <a:off x="2946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1" name="Clip" r:id="rId941" imgW="142555" imgH="142555" progId="MS_ClipArt_Gallery.2">
                        <p:embed/>
                      </p:oleObj>
                    </mc:Choice>
                    <mc:Fallback>
                      <p:oleObj name="Clip" r:id="rId9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6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9" name="Object 1993"/>
                <p:cNvGraphicFramePr>
                  <a:graphicFrameLocks noChangeAspect="1"/>
                </p:cNvGraphicFramePr>
                <p:nvPr/>
              </p:nvGraphicFramePr>
              <p:xfrm>
                <a:off x="3029" y="13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2" name="Clip" r:id="rId942" imgW="142555" imgH="142555" progId="MS_ClipArt_Gallery.2">
                        <p:embed/>
                      </p:oleObj>
                    </mc:Choice>
                    <mc:Fallback>
                      <p:oleObj name="Clip" r:id="rId9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3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0" name="Object 1994"/>
                <p:cNvGraphicFramePr>
                  <a:graphicFrameLocks noChangeAspect="1"/>
                </p:cNvGraphicFramePr>
                <p:nvPr/>
              </p:nvGraphicFramePr>
              <p:xfrm>
                <a:off x="2966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3" name="Clip" r:id="rId943" imgW="142555" imgH="142555" progId="MS_ClipArt_Gallery.2">
                        <p:embed/>
                      </p:oleObj>
                    </mc:Choice>
                    <mc:Fallback>
                      <p:oleObj name="Clip" r:id="rId9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1" name="Object 1995"/>
                <p:cNvGraphicFramePr>
                  <a:graphicFrameLocks noChangeAspect="1"/>
                </p:cNvGraphicFramePr>
                <p:nvPr/>
              </p:nvGraphicFramePr>
              <p:xfrm>
                <a:off x="2937" y="14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4" name="Clip" r:id="rId944" imgW="142555" imgH="142555" progId="MS_ClipArt_Gallery.2">
                        <p:embed/>
                      </p:oleObj>
                    </mc:Choice>
                    <mc:Fallback>
                      <p:oleObj name="Clip" r:id="rId9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4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2" name="Object 1996"/>
                <p:cNvGraphicFramePr>
                  <a:graphicFrameLocks noChangeAspect="1"/>
                </p:cNvGraphicFramePr>
                <p:nvPr/>
              </p:nvGraphicFramePr>
              <p:xfrm>
                <a:off x="3020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5" name="Clip" r:id="rId945" imgW="142555" imgH="142555" progId="MS_ClipArt_Gallery.2">
                        <p:embed/>
                      </p:oleObj>
                    </mc:Choice>
                    <mc:Fallback>
                      <p:oleObj name="Clip" r:id="rId9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3" name="Object 1997"/>
                <p:cNvGraphicFramePr>
                  <a:graphicFrameLocks noChangeAspect="1"/>
                </p:cNvGraphicFramePr>
                <p:nvPr/>
              </p:nvGraphicFramePr>
              <p:xfrm>
                <a:off x="2866" y="15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6" name="Clip" r:id="rId946" imgW="142555" imgH="142555" progId="MS_ClipArt_Gallery.2">
                        <p:embed/>
                      </p:oleObj>
                    </mc:Choice>
                    <mc:Fallback>
                      <p:oleObj name="Clip" r:id="rId9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4" name="Object 1998"/>
                <p:cNvGraphicFramePr>
                  <a:graphicFrameLocks noChangeAspect="1"/>
                </p:cNvGraphicFramePr>
                <p:nvPr/>
              </p:nvGraphicFramePr>
              <p:xfrm>
                <a:off x="3032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7" name="Clip" r:id="rId947" imgW="142555" imgH="142555" progId="MS_ClipArt_Gallery.2">
                        <p:embed/>
                      </p:oleObj>
                    </mc:Choice>
                    <mc:Fallback>
                      <p:oleObj name="Clip" r:id="rId9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32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5" name="Object 1999"/>
                <p:cNvGraphicFramePr>
                  <a:graphicFrameLocks noChangeAspect="1"/>
                </p:cNvGraphicFramePr>
                <p:nvPr/>
              </p:nvGraphicFramePr>
              <p:xfrm>
                <a:off x="2995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8" name="Clip" r:id="rId948" imgW="142555" imgH="142555" progId="MS_ClipArt_Gallery.2">
                        <p:embed/>
                      </p:oleObj>
                    </mc:Choice>
                    <mc:Fallback>
                      <p:oleObj name="Clip" r:id="rId9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6" name="Object 2000"/>
                <p:cNvGraphicFramePr>
                  <a:graphicFrameLocks noChangeAspect="1"/>
                </p:cNvGraphicFramePr>
                <p:nvPr/>
              </p:nvGraphicFramePr>
              <p:xfrm>
                <a:off x="2962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9" name="Clip" r:id="rId949" imgW="142555" imgH="142555" progId="MS_ClipArt_Gallery.2">
                        <p:embed/>
                      </p:oleObj>
                    </mc:Choice>
                    <mc:Fallback>
                      <p:oleObj name="Clip" r:id="rId9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7" name="Object 2001"/>
                <p:cNvGraphicFramePr>
                  <a:graphicFrameLocks noChangeAspect="1"/>
                </p:cNvGraphicFramePr>
                <p:nvPr/>
              </p:nvGraphicFramePr>
              <p:xfrm>
                <a:off x="294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30" name="Clip" r:id="rId950" imgW="142555" imgH="142555" progId="MS_ClipArt_Gallery.2">
                        <p:embed/>
                      </p:oleObj>
                    </mc:Choice>
                    <mc:Fallback>
                      <p:oleObj name="Clip" r:id="rId9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8" name="Object 2002"/>
                <p:cNvGraphicFramePr>
                  <a:graphicFrameLocks noChangeAspect="1"/>
                </p:cNvGraphicFramePr>
                <p:nvPr/>
              </p:nvGraphicFramePr>
              <p:xfrm>
                <a:off x="2920" y="16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31" name="Clip" r:id="rId951" imgW="142555" imgH="142555" progId="MS_ClipArt_Gallery.2">
                        <p:embed/>
                      </p:oleObj>
                    </mc:Choice>
                    <mc:Fallback>
                      <p:oleObj name="Clip" r:id="rId9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9" name="Object 2003"/>
                <p:cNvGraphicFramePr>
                  <a:graphicFrameLocks noChangeAspect="1"/>
                </p:cNvGraphicFramePr>
                <p:nvPr/>
              </p:nvGraphicFramePr>
              <p:xfrm>
                <a:off x="2847" y="178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32" name="Clip" r:id="rId952" imgW="142555" imgH="142555" progId="MS_ClipArt_Gallery.2">
                        <p:embed/>
                      </p:oleObj>
                    </mc:Choice>
                    <mc:Fallback>
                      <p:oleObj name="Clip" r:id="rId9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8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722" name="Text Box 2004"/>
              <p:cNvSpPr txBox="1">
                <a:spLocks noChangeArrowheads="1"/>
              </p:cNvSpPr>
              <p:nvPr/>
            </p:nvSpPr>
            <p:spPr bwMode="auto">
              <a:xfrm>
                <a:off x="1768" y="1286"/>
                <a:ext cx="4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277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112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723" name="Text Box 2005"/>
              <p:cNvSpPr txBox="1">
                <a:spLocks noChangeArrowheads="1"/>
              </p:cNvSpPr>
              <p:nvPr/>
            </p:nvSpPr>
            <p:spPr bwMode="auto">
              <a:xfrm>
                <a:off x="2036" y="720"/>
                <a:ext cx="31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sp>
        <p:nvSpPr>
          <p:cNvPr id="1040" name="Text Box 2006"/>
          <p:cNvSpPr txBox="1">
            <a:spLocks noChangeArrowheads="1"/>
          </p:cNvSpPr>
          <p:nvPr/>
        </p:nvSpPr>
        <p:spPr bwMode="auto">
          <a:xfrm>
            <a:off x="504000" y="4741838"/>
            <a:ext cx="2808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kinematical separation </a:t>
            </a:r>
            <a:r>
              <a:rPr lang="en-US" altLang="de-DE" sz="1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flight)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electric deflectors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dipole magnets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                velocity filter</a:t>
            </a:r>
            <a:endParaRPr lang="en-US" altLang="de-DE" sz="1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41" name="Group 2009"/>
          <p:cNvGrpSpPr>
            <a:grpSpLocks/>
          </p:cNvGrpSpPr>
          <p:nvPr/>
        </p:nvGrpSpPr>
        <p:grpSpPr bwMode="auto">
          <a:xfrm>
            <a:off x="1458913" y="620688"/>
            <a:ext cx="6224587" cy="3968750"/>
            <a:chOff x="783" y="572"/>
            <a:chExt cx="3921" cy="2500"/>
          </a:xfrm>
        </p:grpSpPr>
        <p:graphicFrame>
          <p:nvGraphicFramePr>
            <p:cNvPr id="1042" name="Object 2010"/>
            <p:cNvGraphicFramePr>
              <a:graphicFrameLocks noChangeAspect="1"/>
            </p:cNvGraphicFramePr>
            <p:nvPr/>
          </p:nvGraphicFramePr>
          <p:xfrm>
            <a:off x="783" y="572"/>
            <a:ext cx="3840" cy="2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33" name="CorelDRAW" r:id="rId953" imgW="6780886" imgH="4368394" progId="CorelDRAW.Graphic.9">
                    <p:embed/>
                  </p:oleObj>
                </mc:Choice>
                <mc:Fallback>
                  <p:oleObj name="CorelDRAW" r:id="rId953" imgW="6780886" imgH="4368394" progId="CorelDRAW.Graphic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3" y="572"/>
                          <a:ext cx="3840" cy="24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3" name="Line 2011"/>
            <p:cNvSpPr>
              <a:spLocks noChangeShapeType="1"/>
            </p:cNvSpPr>
            <p:nvPr/>
          </p:nvSpPr>
          <p:spPr bwMode="auto">
            <a:xfrm flipV="1">
              <a:off x="1632" y="1008"/>
              <a:ext cx="3072" cy="206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44" name="Text Box 2012"/>
            <p:cNvSpPr txBox="1">
              <a:spLocks noChangeArrowheads="1"/>
            </p:cNvSpPr>
            <p:nvPr/>
          </p:nvSpPr>
          <p:spPr bwMode="auto">
            <a:xfrm>
              <a:off x="3360" y="1920"/>
              <a:ext cx="38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sym typeface="SymbolProp BT" pitchFamily="2" charset="2"/>
                </a:rPr>
                <a:t>12 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5" name="Textfeld 1044"/>
              <p:cNvSpPr txBox="1"/>
              <p:nvPr/>
            </p:nvSpPr>
            <p:spPr>
              <a:xfrm>
                <a:off x="424982" y="5664794"/>
                <a:ext cx="978666" cy="409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𝑣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45" name="Textfeld 10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82" y="5664794"/>
                <a:ext cx="978666" cy="409279"/>
              </a:xfrm>
              <a:prstGeom prst="rect">
                <a:avLst/>
              </a:prstGeom>
              <a:blipFill rotWithShape="1">
                <a:blip r:embed="rId955"/>
                <a:stretch>
                  <a:fillRect t="-110448" r="-52500" b="-177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218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 autoUpdateAnimBg="0"/>
      <p:bldP spid="1040" grpId="0" autoUpdateAnimBg="0"/>
      <p:bldP spid="10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Synthesis and identification of heavy elements with SHIP</a:t>
            </a:r>
            <a:endParaRPr lang="en-US" sz="1600" dirty="0"/>
          </a:p>
        </p:txBody>
      </p:sp>
      <p:grpSp>
        <p:nvGrpSpPr>
          <p:cNvPr id="47" name="Group 1013"/>
          <p:cNvGrpSpPr>
            <a:grpSpLocks/>
          </p:cNvGrpSpPr>
          <p:nvPr/>
        </p:nvGrpSpPr>
        <p:grpSpPr bwMode="auto">
          <a:xfrm>
            <a:off x="4329113" y="4179863"/>
            <a:ext cx="2438400" cy="1868488"/>
            <a:chOff x="2591" y="2814"/>
            <a:chExt cx="1536" cy="1177"/>
          </a:xfrm>
        </p:grpSpPr>
        <p:sp>
          <p:nvSpPr>
            <p:cNvPr id="48" name="Rectangle 1014"/>
            <p:cNvSpPr>
              <a:spLocks noChangeArrowheads="1"/>
            </p:cNvSpPr>
            <p:nvPr/>
          </p:nvSpPr>
          <p:spPr bwMode="auto">
            <a:xfrm>
              <a:off x="2591" y="2814"/>
              <a:ext cx="1536" cy="1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9" name="Text Box 1015"/>
            <p:cNvSpPr txBox="1">
              <a:spLocks noChangeArrowheads="1"/>
            </p:cNvSpPr>
            <p:nvPr/>
          </p:nvSpPr>
          <p:spPr bwMode="auto">
            <a:xfrm>
              <a:off x="2746" y="2946"/>
              <a:ext cx="5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smtClean="0">
                  <a:solidFill>
                    <a:srgbClr val="000000"/>
                  </a:solidFill>
                  <a:latin typeface="Verdana" pitchFamily="34" charset="0"/>
                </a:rPr>
                <a:t>known</a:t>
              </a:r>
            </a:p>
          </p:txBody>
        </p:sp>
      </p:grpSp>
      <p:grpSp>
        <p:nvGrpSpPr>
          <p:cNvPr id="50" name="Group 1016"/>
          <p:cNvGrpSpPr>
            <a:grpSpLocks/>
          </p:cNvGrpSpPr>
          <p:nvPr/>
        </p:nvGrpSpPr>
        <p:grpSpPr bwMode="auto">
          <a:xfrm>
            <a:off x="4406900" y="1846238"/>
            <a:ext cx="4721225" cy="4587875"/>
            <a:chOff x="2640" y="1344"/>
            <a:chExt cx="2974" cy="2890"/>
          </a:xfrm>
        </p:grpSpPr>
        <p:sp>
          <p:nvSpPr>
            <p:cNvPr id="51" name="Rectangle 1017"/>
            <p:cNvSpPr>
              <a:spLocks noChangeArrowheads="1"/>
            </p:cNvSpPr>
            <p:nvPr/>
          </p:nvSpPr>
          <p:spPr bwMode="auto">
            <a:xfrm>
              <a:off x="5338" y="1344"/>
              <a:ext cx="276" cy="2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b="1" smtClean="0">
                  <a:solidFill>
                    <a:srgbClr val="000000"/>
                  </a:solidFill>
                  <a:latin typeface="Arial" charset="0"/>
                </a:rPr>
                <a:t>ER</a:t>
              </a:r>
              <a:endParaRPr lang="en-US" altLang="de-DE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" name="Line 1018"/>
            <p:cNvSpPr>
              <a:spLocks noChangeShapeType="1"/>
            </p:cNvSpPr>
            <p:nvPr/>
          </p:nvSpPr>
          <p:spPr bwMode="auto">
            <a:xfrm flipH="1">
              <a:off x="4954" y="163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3" name="Line 1019"/>
            <p:cNvSpPr>
              <a:spLocks noChangeShapeType="1"/>
            </p:cNvSpPr>
            <p:nvPr/>
          </p:nvSpPr>
          <p:spPr bwMode="auto">
            <a:xfrm flipH="1">
              <a:off x="4570" y="2016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4" name="Line 1020"/>
            <p:cNvSpPr>
              <a:spLocks noChangeShapeType="1"/>
            </p:cNvSpPr>
            <p:nvPr/>
          </p:nvSpPr>
          <p:spPr bwMode="auto">
            <a:xfrm flipH="1">
              <a:off x="4186" y="2400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5" name="Line 1021"/>
            <p:cNvSpPr>
              <a:spLocks noChangeShapeType="1"/>
            </p:cNvSpPr>
            <p:nvPr/>
          </p:nvSpPr>
          <p:spPr bwMode="auto">
            <a:xfrm flipH="1">
              <a:off x="3802" y="2784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6" name="Line 1022"/>
            <p:cNvSpPr>
              <a:spLocks noChangeShapeType="1"/>
            </p:cNvSpPr>
            <p:nvPr/>
          </p:nvSpPr>
          <p:spPr bwMode="auto">
            <a:xfrm flipH="1">
              <a:off x="3418" y="3168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7" name="Line 1023"/>
            <p:cNvSpPr>
              <a:spLocks noChangeShapeType="1"/>
            </p:cNvSpPr>
            <p:nvPr/>
          </p:nvSpPr>
          <p:spPr bwMode="auto">
            <a:xfrm flipH="1">
              <a:off x="3034" y="355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8" name="Rectangle 1024"/>
            <p:cNvSpPr>
              <a:spLocks noChangeArrowheads="1"/>
            </p:cNvSpPr>
            <p:nvPr/>
          </p:nvSpPr>
          <p:spPr bwMode="auto">
            <a:xfrm>
              <a:off x="5050" y="134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TopLeft"/>
              <a:lightRig rig="legacyFlat3" dir="t"/>
            </a:scene3d>
            <a:sp3d extrusionH="31723000" prstMaterial="legacyPlastic">
              <a:bevelT w="13500" h="13500" prst="angle"/>
              <a:bevelB w="13500" h="13500" prst="angle"/>
              <a:extrusionClr>
                <a:srgbClr val="CCEC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112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Rectangle 1025"/>
            <p:cNvSpPr>
              <a:spLocks noChangeArrowheads="1"/>
            </p:cNvSpPr>
            <p:nvPr/>
          </p:nvSpPr>
          <p:spPr bwMode="auto">
            <a:xfrm>
              <a:off x="4666" y="172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110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" name="Rectangle 1026"/>
            <p:cNvSpPr>
              <a:spLocks noChangeArrowheads="1"/>
            </p:cNvSpPr>
            <p:nvPr/>
          </p:nvSpPr>
          <p:spPr bwMode="auto">
            <a:xfrm>
              <a:off x="4282" y="2112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269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Hs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Rectangle 1027"/>
            <p:cNvSpPr>
              <a:spLocks noChangeArrowheads="1"/>
            </p:cNvSpPr>
            <p:nvPr/>
          </p:nvSpPr>
          <p:spPr bwMode="auto">
            <a:xfrm>
              <a:off x="3898" y="2496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265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Sg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" name="Rectangle 1028"/>
            <p:cNvSpPr>
              <a:spLocks noChangeArrowheads="1"/>
            </p:cNvSpPr>
            <p:nvPr/>
          </p:nvSpPr>
          <p:spPr bwMode="auto">
            <a:xfrm>
              <a:off x="3514" y="2880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261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Rf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Rectangle 1029"/>
            <p:cNvSpPr>
              <a:spLocks noChangeArrowheads="1"/>
            </p:cNvSpPr>
            <p:nvPr/>
          </p:nvSpPr>
          <p:spPr bwMode="auto">
            <a:xfrm>
              <a:off x="3130" y="326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No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4" name="Text Box 1030"/>
            <p:cNvSpPr txBox="1">
              <a:spLocks noChangeArrowheads="1"/>
            </p:cNvSpPr>
            <p:nvPr/>
          </p:nvSpPr>
          <p:spPr bwMode="auto">
            <a:xfrm>
              <a:off x="5040" y="1669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11.45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280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65" name="Text Box 1031"/>
            <p:cNvSpPr txBox="1">
              <a:spLocks noChangeArrowheads="1"/>
            </p:cNvSpPr>
            <p:nvPr/>
          </p:nvSpPr>
          <p:spPr bwMode="auto">
            <a:xfrm>
              <a:off x="4666" y="2046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11.08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 s</a:t>
              </a:r>
            </a:p>
          </p:txBody>
        </p:sp>
        <p:sp>
          <p:nvSpPr>
            <p:cNvPr id="66" name="Text Box 1032"/>
            <p:cNvSpPr txBox="1">
              <a:spLocks noChangeArrowheads="1"/>
            </p:cNvSpPr>
            <p:nvPr/>
          </p:nvSpPr>
          <p:spPr bwMode="auto">
            <a:xfrm>
              <a:off x="4282" y="2430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9.23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19.7 s</a:t>
              </a:r>
            </a:p>
          </p:txBody>
        </p:sp>
        <p:sp>
          <p:nvSpPr>
            <p:cNvPr id="67" name="Text Box 1033"/>
            <p:cNvSpPr txBox="1">
              <a:spLocks noChangeArrowheads="1"/>
            </p:cNvSpPr>
            <p:nvPr/>
          </p:nvSpPr>
          <p:spPr bwMode="auto">
            <a:xfrm>
              <a:off x="3898" y="2814"/>
              <a:ext cx="80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4.60 MeV (escape)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7.4 s</a:t>
              </a:r>
            </a:p>
          </p:txBody>
        </p:sp>
        <p:sp>
          <p:nvSpPr>
            <p:cNvPr id="68" name="Text Box 1034"/>
            <p:cNvSpPr txBox="1">
              <a:spLocks noChangeArrowheads="1"/>
            </p:cNvSpPr>
            <p:nvPr/>
          </p:nvSpPr>
          <p:spPr bwMode="auto">
            <a:xfrm>
              <a:off x="3514" y="3198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8.52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4.7 s</a:t>
              </a:r>
            </a:p>
          </p:txBody>
        </p:sp>
        <p:sp>
          <p:nvSpPr>
            <p:cNvPr id="69" name="Rectangle 1035"/>
            <p:cNvSpPr>
              <a:spLocks noChangeArrowheads="1"/>
            </p:cNvSpPr>
            <p:nvPr/>
          </p:nvSpPr>
          <p:spPr bwMode="auto">
            <a:xfrm>
              <a:off x="2746" y="364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Fm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0" name="Text Box 1036"/>
            <p:cNvSpPr txBox="1">
              <a:spLocks noChangeArrowheads="1"/>
            </p:cNvSpPr>
            <p:nvPr/>
          </p:nvSpPr>
          <p:spPr bwMode="auto">
            <a:xfrm>
              <a:off x="3130" y="3582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8.34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15.0 s</a:t>
              </a:r>
            </a:p>
          </p:txBody>
        </p:sp>
        <p:sp>
          <p:nvSpPr>
            <p:cNvPr id="71" name="Text Box 1037"/>
            <p:cNvSpPr txBox="1">
              <a:spLocks noChangeArrowheads="1"/>
            </p:cNvSpPr>
            <p:nvPr/>
          </p:nvSpPr>
          <p:spPr bwMode="auto">
            <a:xfrm>
              <a:off x="2640" y="3984"/>
              <a:ext cx="82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Date:  09-Feb-1996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Time: 22:37 h</a:t>
              </a:r>
            </a:p>
          </p:txBody>
        </p:sp>
      </p:grpSp>
      <p:sp>
        <p:nvSpPr>
          <p:cNvPr id="72" name="Rectangle 1038"/>
          <p:cNvSpPr>
            <a:spLocks noChangeArrowheads="1"/>
          </p:cNvSpPr>
          <p:nvPr/>
        </p:nvSpPr>
        <p:spPr bwMode="auto">
          <a:xfrm>
            <a:off x="8232775" y="1846238"/>
            <a:ext cx="438150" cy="43815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baseline="30000" smtClean="0">
                <a:solidFill>
                  <a:srgbClr val="000000"/>
                </a:solidFill>
                <a:latin typeface="Arial" charset="0"/>
              </a:rPr>
              <a:t>277</a:t>
            </a:r>
            <a:r>
              <a:rPr lang="en-US" altLang="de-DE" sz="1200" b="1" smtClean="0">
                <a:solidFill>
                  <a:srgbClr val="000000"/>
                </a:solidFill>
                <a:latin typeface="Arial" charset="0"/>
              </a:rPr>
              <a:t>112</a:t>
            </a:r>
            <a:endParaRPr lang="en-US" altLang="de-DE" sz="1400" b="1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3" name="Group 1039"/>
          <p:cNvGrpSpPr>
            <a:grpSpLocks/>
          </p:cNvGrpSpPr>
          <p:nvPr/>
        </p:nvGrpSpPr>
        <p:grpSpPr bwMode="auto">
          <a:xfrm>
            <a:off x="368300" y="855638"/>
            <a:ext cx="3529013" cy="1192213"/>
            <a:chOff x="96" y="720"/>
            <a:chExt cx="2223" cy="751"/>
          </a:xfrm>
        </p:grpSpPr>
        <p:sp>
          <p:nvSpPr>
            <p:cNvPr id="74" name="AutoShape 1040"/>
            <p:cNvSpPr>
              <a:spLocks noChangeArrowheads="1"/>
            </p:cNvSpPr>
            <p:nvPr/>
          </p:nvSpPr>
          <p:spPr bwMode="auto">
            <a:xfrm>
              <a:off x="96" y="720"/>
              <a:ext cx="2223" cy="75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3CCCC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75" name="Group 1041"/>
            <p:cNvGrpSpPr>
              <a:grpSpLocks/>
            </p:cNvGrpSpPr>
            <p:nvPr/>
          </p:nvGrpSpPr>
          <p:grpSpPr bwMode="auto">
            <a:xfrm>
              <a:off x="170" y="964"/>
              <a:ext cx="388" cy="461"/>
              <a:chOff x="170" y="964"/>
              <a:chExt cx="388" cy="461"/>
            </a:xfrm>
          </p:grpSpPr>
          <p:grpSp>
            <p:nvGrpSpPr>
              <p:cNvPr id="76" name="Group 1042"/>
              <p:cNvGrpSpPr>
                <a:grpSpLocks/>
              </p:cNvGrpSpPr>
              <p:nvPr/>
            </p:nvGrpSpPr>
            <p:grpSpPr bwMode="auto">
              <a:xfrm>
                <a:off x="233" y="964"/>
                <a:ext cx="178" cy="187"/>
                <a:chOff x="441" y="776"/>
                <a:chExt cx="223" cy="233"/>
              </a:xfrm>
            </p:grpSpPr>
            <p:graphicFrame>
              <p:nvGraphicFramePr>
                <p:cNvPr id="78" name="Object 1043"/>
                <p:cNvGraphicFramePr>
                  <a:graphicFrameLocks noChangeAspect="1"/>
                </p:cNvGraphicFramePr>
                <p:nvPr/>
              </p:nvGraphicFramePr>
              <p:xfrm>
                <a:off x="468" y="9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58" name="Clip" r:id="rId3" imgW="142555" imgH="142555" progId="MS_ClipArt_Gallery.2">
                        <p:embed/>
                      </p:oleObj>
                    </mc:Choice>
                    <mc:Fallback>
                      <p:oleObj name="Clip" r:id="rId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" name="Object 1044"/>
                <p:cNvGraphicFramePr>
                  <a:graphicFrameLocks noChangeAspect="1"/>
                </p:cNvGraphicFramePr>
                <p:nvPr/>
              </p:nvGraphicFramePr>
              <p:xfrm>
                <a:off x="4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59" name="Clip" r:id="rId5" imgW="142555" imgH="142555" progId="MS_ClipArt_Gallery.2">
                        <p:embed/>
                      </p:oleObj>
                    </mc:Choice>
                    <mc:Fallback>
                      <p:oleObj name="Clip" r:id="rId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" name="Object 1045"/>
                <p:cNvGraphicFramePr>
                  <a:graphicFrameLocks noChangeAspect="1"/>
                </p:cNvGraphicFramePr>
                <p:nvPr/>
              </p:nvGraphicFramePr>
              <p:xfrm>
                <a:off x="51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60" name="Clip" r:id="rId6" imgW="142555" imgH="142555" progId="MS_ClipArt_Gallery.2">
                        <p:embed/>
                      </p:oleObj>
                    </mc:Choice>
                    <mc:Fallback>
                      <p:oleObj name="Clip" r:id="rId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" name="Object 1046"/>
                <p:cNvGraphicFramePr>
                  <a:graphicFrameLocks noChangeAspect="1"/>
                </p:cNvGraphicFramePr>
                <p:nvPr/>
              </p:nvGraphicFramePr>
              <p:xfrm>
                <a:off x="50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61" name="Clip" r:id="rId7" imgW="142555" imgH="142555" progId="MS_ClipArt_Gallery.2">
                        <p:embed/>
                      </p:oleObj>
                    </mc:Choice>
                    <mc:Fallback>
                      <p:oleObj name="Clip" r:id="rId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" name="Object 1047"/>
                <p:cNvGraphicFramePr>
                  <a:graphicFrameLocks noChangeAspect="1"/>
                </p:cNvGraphicFramePr>
                <p:nvPr/>
              </p:nvGraphicFramePr>
              <p:xfrm>
                <a:off x="570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62" name="Clip" r:id="rId9" imgW="142555" imgH="142555" progId="MS_ClipArt_Gallery.2">
                        <p:embed/>
                      </p:oleObj>
                    </mc:Choice>
                    <mc:Fallback>
                      <p:oleObj name="Clip" r:id="rId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" name="Object 1048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63" name="Clip" r:id="rId10" imgW="142555" imgH="142555" progId="MS_ClipArt_Gallery.2">
                        <p:embed/>
                      </p:oleObj>
                    </mc:Choice>
                    <mc:Fallback>
                      <p:oleObj name="Clip" r:id="rId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" name="Object 1049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64" name="Clip" r:id="rId11" imgW="142555" imgH="142555" progId="MS_ClipArt_Gallery.2">
                        <p:embed/>
                      </p:oleObj>
                    </mc:Choice>
                    <mc:Fallback>
                      <p:oleObj name="Clip" r:id="rId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" name="Object 105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65" name="Clip" r:id="rId12" imgW="142555" imgH="142555" progId="MS_ClipArt_Gallery.2">
                        <p:embed/>
                      </p:oleObj>
                    </mc:Choice>
                    <mc:Fallback>
                      <p:oleObj name="Clip" r:id="rId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" name="Object 1051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66" name="Clip" r:id="rId13" imgW="142555" imgH="142555" progId="MS_ClipArt_Gallery.2">
                        <p:embed/>
                      </p:oleObj>
                    </mc:Choice>
                    <mc:Fallback>
                      <p:oleObj name="Clip" r:id="rId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" name="Object 1052"/>
                <p:cNvGraphicFramePr>
                  <a:graphicFrameLocks noChangeAspect="1"/>
                </p:cNvGraphicFramePr>
                <p:nvPr/>
              </p:nvGraphicFramePr>
              <p:xfrm>
                <a:off x="537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67" name="Clip" r:id="rId14" imgW="142555" imgH="142555" progId="MS_ClipArt_Gallery.2">
                        <p:embed/>
                      </p:oleObj>
                    </mc:Choice>
                    <mc:Fallback>
                      <p:oleObj name="Clip" r:id="rId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" name="Object 1053"/>
                <p:cNvGraphicFramePr>
                  <a:graphicFrameLocks noChangeAspect="1"/>
                </p:cNvGraphicFramePr>
                <p:nvPr/>
              </p:nvGraphicFramePr>
              <p:xfrm>
                <a:off x="46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68" name="Clip" r:id="rId15" imgW="142555" imgH="142555" progId="MS_ClipArt_Gallery.2">
                        <p:embed/>
                      </p:oleObj>
                    </mc:Choice>
                    <mc:Fallback>
                      <p:oleObj name="Clip" r:id="rId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" name="Object 1054"/>
                <p:cNvGraphicFramePr>
                  <a:graphicFrameLocks noChangeAspect="1"/>
                </p:cNvGraphicFramePr>
                <p:nvPr/>
              </p:nvGraphicFramePr>
              <p:xfrm>
                <a:off x="483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69" name="Clip" r:id="rId16" imgW="142555" imgH="142555" progId="MS_ClipArt_Gallery.2">
                        <p:embed/>
                      </p:oleObj>
                    </mc:Choice>
                    <mc:Fallback>
                      <p:oleObj name="Clip" r:id="rId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" name="Object 1055"/>
                <p:cNvGraphicFramePr>
                  <a:graphicFrameLocks noChangeAspect="1"/>
                </p:cNvGraphicFramePr>
                <p:nvPr/>
              </p:nvGraphicFramePr>
              <p:xfrm>
                <a:off x="584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70" name="Clip" r:id="rId17" imgW="142555" imgH="142555" progId="MS_ClipArt_Gallery.2">
                        <p:embed/>
                      </p:oleObj>
                    </mc:Choice>
                    <mc:Fallback>
                      <p:oleObj name="Clip" r:id="rId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" name="Object 1056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71" name="Clip" r:id="rId18" imgW="142555" imgH="142555" progId="MS_ClipArt_Gallery.2">
                        <p:embed/>
                      </p:oleObj>
                    </mc:Choice>
                    <mc:Fallback>
                      <p:oleObj name="Clip" r:id="rId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" name="Object 1057"/>
                <p:cNvGraphicFramePr>
                  <a:graphicFrameLocks noChangeAspect="1"/>
                </p:cNvGraphicFramePr>
                <p:nvPr/>
              </p:nvGraphicFramePr>
              <p:xfrm>
                <a:off x="486" y="9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72" name="Clip" r:id="rId19" imgW="142555" imgH="142555" progId="MS_ClipArt_Gallery.2">
                        <p:embed/>
                      </p:oleObj>
                    </mc:Choice>
                    <mc:Fallback>
                      <p:oleObj name="Clip" r:id="rId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6" y="9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" name="Object 1058"/>
                <p:cNvGraphicFramePr>
                  <a:graphicFrameLocks noChangeAspect="1"/>
                </p:cNvGraphicFramePr>
                <p:nvPr/>
              </p:nvGraphicFramePr>
              <p:xfrm>
                <a:off x="566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73" name="Clip" r:id="rId20" imgW="142555" imgH="142555" progId="MS_ClipArt_Gallery.2">
                        <p:embed/>
                      </p:oleObj>
                    </mc:Choice>
                    <mc:Fallback>
                      <p:oleObj name="Clip" r:id="rId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" name="Object 1059"/>
                <p:cNvGraphicFramePr>
                  <a:graphicFrameLocks noChangeAspect="1"/>
                </p:cNvGraphicFramePr>
                <p:nvPr/>
              </p:nvGraphicFramePr>
              <p:xfrm>
                <a:off x="466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74" name="Clip" r:id="rId21" imgW="142555" imgH="142555" progId="MS_ClipArt_Gallery.2">
                        <p:embed/>
                      </p:oleObj>
                    </mc:Choice>
                    <mc:Fallback>
                      <p:oleObj name="Clip" r:id="rId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" name="Object 106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75" name="Clip" r:id="rId22" imgW="142555" imgH="142555" progId="MS_ClipArt_Gallery.2">
                        <p:embed/>
                      </p:oleObj>
                    </mc:Choice>
                    <mc:Fallback>
                      <p:oleObj name="Clip" r:id="rId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" name="Object 1061"/>
                <p:cNvGraphicFramePr>
                  <a:graphicFrameLocks noChangeAspect="1"/>
                </p:cNvGraphicFramePr>
                <p:nvPr/>
              </p:nvGraphicFramePr>
              <p:xfrm>
                <a:off x="584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76" name="Clip" r:id="rId23" imgW="142555" imgH="142555" progId="MS_ClipArt_Gallery.2">
                        <p:embed/>
                      </p:oleObj>
                    </mc:Choice>
                    <mc:Fallback>
                      <p:oleObj name="Clip" r:id="rId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" name="Object 1062"/>
                <p:cNvGraphicFramePr>
                  <a:graphicFrameLocks noChangeAspect="1"/>
                </p:cNvGraphicFramePr>
                <p:nvPr/>
              </p:nvGraphicFramePr>
              <p:xfrm>
                <a:off x="5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77" name="Clip" r:id="rId24" imgW="142555" imgH="142555" progId="MS_ClipArt_Gallery.2">
                        <p:embed/>
                      </p:oleObj>
                    </mc:Choice>
                    <mc:Fallback>
                      <p:oleObj name="Clip" r:id="rId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" name="Object 1063"/>
                <p:cNvGraphicFramePr>
                  <a:graphicFrameLocks noChangeAspect="1"/>
                </p:cNvGraphicFramePr>
                <p:nvPr/>
              </p:nvGraphicFramePr>
              <p:xfrm>
                <a:off x="466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78" name="Clip" r:id="rId25" imgW="142555" imgH="142555" progId="MS_ClipArt_Gallery.2">
                        <p:embed/>
                      </p:oleObj>
                    </mc:Choice>
                    <mc:Fallback>
                      <p:oleObj name="Clip" r:id="rId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" name="Object 1064"/>
                <p:cNvGraphicFramePr>
                  <a:graphicFrameLocks noChangeAspect="1"/>
                </p:cNvGraphicFramePr>
                <p:nvPr/>
              </p:nvGraphicFramePr>
              <p:xfrm>
                <a:off x="483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79" name="Clip" r:id="rId26" imgW="142555" imgH="142555" progId="MS_ClipArt_Gallery.2">
                        <p:embed/>
                      </p:oleObj>
                    </mc:Choice>
                    <mc:Fallback>
                      <p:oleObj name="Clip" r:id="rId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" name="Object 1065"/>
                <p:cNvGraphicFramePr>
                  <a:graphicFrameLocks noChangeAspect="1"/>
                </p:cNvGraphicFramePr>
                <p:nvPr/>
              </p:nvGraphicFramePr>
              <p:xfrm>
                <a:off x="468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80" name="Clip" r:id="rId27" imgW="142555" imgH="142555" progId="MS_ClipArt_Gallery.2">
                        <p:embed/>
                      </p:oleObj>
                    </mc:Choice>
                    <mc:Fallback>
                      <p:oleObj name="Clip" r:id="rId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" name="Object 1066"/>
                <p:cNvGraphicFramePr>
                  <a:graphicFrameLocks noChangeAspect="1"/>
                </p:cNvGraphicFramePr>
                <p:nvPr/>
              </p:nvGraphicFramePr>
              <p:xfrm>
                <a:off x="497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81" name="Clip" r:id="rId28" imgW="142555" imgH="142555" progId="MS_ClipArt_Gallery.2">
                        <p:embed/>
                      </p:oleObj>
                    </mc:Choice>
                    <mc:Fallback>
                      <p:oleObj name="Clip" r:id="rId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" name="Object 1067"/>
                <p:cNvGraphicFramePr>
                  <a:graphicFrameLocks noChangeAspect="1"/>
                </p:cNvGraphicFramePr>
                <p:nvPr/>
              </p:nvGraphicFramePr>
              <p:xfrm>
                <a:off x="495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82" name="Clip" r:id="rId29" imgW="142555" imgH="142555" progId="MS_ClipArt_Gallery.2">
                        <p:embed/>
                      </p:oleObj>
                    </mc:Choice>
                    <mc:Fallback>
                      <p:oleObj name="Clip" r:id="rId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" name="Object 1068"/>
                <p:cNvGraphicFramePr>
                  <a:graphicFrameLocks noChangeAspect="1"/>
                </p:cNvGraphicFramePr>
                <p:nvPr/>
              </p:nvGraphicFramePr>
              <p:xfrm>
                <a:off x="584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83" name="Clip" r:id="rId30" imgW="142555" imgH="142555" progId="MS_ClipArt_Gallery.2">
                        <p:embed/>
                      </p:oleObj>
                    </mc:Choice>
                    <mc:Fallback>
                      <p:oleObj name="Clip" r:id="rId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" name="Object 1069"/>
                <p:cNvGraphicFramePr>
                  <a:graphicFrameLocks noChangeAspect="1"/>
                </p:cNvGraphicFramePr>
                <p:nvPr/>
              </p:nvGraphicFramePr>
              <p:xfrm>
                <a:off x="497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84" name="Clip" r:id="rId31" imgW="142555" imgH="142555" progId="MS_ClipArt_Gallery.2">
                        <p:embed/>
                      </p:oleObj>
                    </mc:Choice>
                    <mc:Fallback>
                      <p:oleObj name="Clip" r:id="rId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" name="Object 1070"/>
                <p:cNvGraphicFramePr>
                  <a:graphicFrameLocks noChangeAspect="1"/>
                </p:cNvGraphicFramePr>
                <p:nvPr/>
              </p:nvGraphicFramePr>
              <p:xfrm>
                <a:off x="524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85" name="Clip" r:id="rId32" imgW="142555" imgH="142555" progId="MS_ClipArt_Gallery.2">
                        <p:embed/>
                      </p:oleObj>
                    </mc:Choice>
                    <mc:Fallback>
                      <p:oleObj name="Clip" r:id="rId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" name="Object 1071"/>
                <p:cNvGraphicFramePr>
                  <a:graphicFrameLocks noChangeAspect="1"/>
                </p:cNvGraphicFramePr>
                <p:nvPr/>
              </p:nvGraphicFramePr>
              <p:xfrm>
                <a:off x="555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86" name="Clip" r:id="rId33" imgW="142555" imgH="142555" progId="MS_ClipArt_Gallery.2">
                        <p:embed/>
                      </p:oleObj>
                    </mc:Choice>
                    <mc:Fallback>
                      <p:oleObj name="Clip" r:id="rId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7" name="Object 1072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87" name="Clip" r:id="rId34" imgW="142555" imgH="142555" progId="MS_ClipArt_Gallery.2">
                        <p:embed/>
                      </p:oleObj>
                    </mc:Choice>
                    <mc:Fallback>
                      <p:oleObj name="Clip" r:id="rId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" name="Object 1073"/>
                <p:cNvGraphicFramePr>
                  <a:graphicFrameLocks noChangeAspect="1"/>
                </p:cNvGraphicFramePr>
                <p:nvPr/>
              </p:nvGraphicFramePr>
              <p:xfrm>
                <a:off x="553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88" name="Clip" r:id="rId35" imgW="142555" imgH="142555" progId="MS_ClipArt_Gallery.2">
                        <p:embed/>
                      </p:oleObj>
                    </mc:Choice>
                    <mc:Fallback>
                      <p:oleObj name="Clip" r:id="rId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3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" name="Object 1074"/>
                <p:cNvGraphicFramePr>
                  <a:graphicFrameLocks noChangeAspect="1"/>
                </p:cNvGraphicFramePr>
                <p:nvPr/>
              </p:nvGraphicFramePr>
              <p:xfrm>
                <a:off x="468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89" name="Clip" r:id="rId36" imgW="142555" imgH="142555" progId="MS_ClipArt_Gallery.2">
                        <p:embed/>
                      </p:oleObj>
                    </mc:Choice>
                    <mc:Fallback>
                      <p:oleObj name="Clip" r:id="rId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" name="Object 1075"/>
                <p:cNvGraphicFramePr>
                  <a:graphicFrameLocks noChangeAspect="1"/>
                </p:cNvGraphicFramePr>
                <p:nvPr/>
              </p:nvGraphicFramePr>
              <p:xfrm>
                <a:off x="50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90" name="Clip" r:id="rId37" imgW="142555" imgH="142555" progId="MS_ClipArt_Gallery.2">
                        <p:embed/>
                      </p:oleObj>
                    </mc:Choice>
                    <mc:Fallback>
                      <p:oleObj name="Clip" r:id="rId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" name="Object 1076"/>
                <p:cNvGraphicFramePr>
                  <a:graphicFrameLocks noChangeAspect="1"/>
                </p:cNvGraphicFramePr>
                <p:nvPr/>
              </p:nvGraphicFramePr>
              <p:xfrm>
                <a:off x="555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91" name="Clip" r:id="rId38" imgW="142555" imgH="142555" progId="MS_ClipArt_Gallery.2">
                        <p:embed/>
                      </p:oleObj>
                    </mc:Choice>
                    <mc:Fallback>
                      <p:oleObj name="Clip" r:id="rId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" name="Object 1077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92" name="Clip" r:id="rId39" imgW="142555" imgH="142555" progId="MS_ClipArt_Gallery.2">
                        <p:embed/>
                      </p:oleObj>
                    </mc:Choice>
                    <mc:Fallback>
                      <p:oleObj name="Clip" r:id="rId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" name="Object 1078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93" name="Clip" r:id="rId40" imgW="142555" imgH="142555" progId="MS_ClipArt_Gallery.2">
                        <p:embed/>
                      </p:oleObj>
                    </mc:Choice>
                    <mc:Fallback>
                      <p:oleObj name="Clip" r:id="rId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" name="Object 1079"/>
                <p:cNvGraphicFramePr>
                  <a:graphicFrameLocks noChangeAspect="1"/>
                </p:cNvGraphicFramePr>
                <p:nvPr/>
              </p:nvGraphicFramePr>
              <p:xfrm>
                <a:off x="572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94" name="Clip" r:id="rId41" imgW="142555" imgH="142555" progId="MS_ClipArt_Gallery.2">
                        <p:embed/>
                      </p:oleObj>
                    </mc:Choice>
                    <mc:Fallback>
                      <p:oleObj name="Clip" r:id="rId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" name="Object 1080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95" name="Clip" r:id="rId42" imgW="142555" imgH="142555" progId="MS_ClipArt_Gallery.2">
                        <p:embed/>
                      </p:oleObj>
                    </mc:Choice>
                    <mc:Fallback>
                      <p:oleObj name="Clip" r:id="rId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6" name="Object 1081"/>
                <p:cNvGraphicFramePr>
                  <a:graphicFrameLocks noChangeAspect="1"/>
                </p:cNvGraphicFramePr>
                <p:nvPr/>
              </p:nvGraphicFramePr>
              <p:xfrm>
                <a:off x="524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96" name="Clip" r:id="rId43" imgW="142555" imgH="142555" progId="MS_ClipArt_Gallery.2">
                        <p:embed/>
                      </p:oleObj>
                    </mc:Choice>
                    <mc:Fallback>
                      <p:oleObj name="Clip" r:id="rId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7" name="Object 1082"/>
                <p:cNvGraphicFramePr>
                  <a:graphicFrameLocks noChangeAspect="1"/>
                </p:cNvGraphicFramePr>
                <p:nvPr/>
              </p:nvGraphicFramePr>
              <p:xfrm>
                <a:off x="497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97" name="Clip" r:id="rId44" imgW="142555" imgH="142555" progId="MS_ClipArt_Gallery.2">
                        <p:embed/>
                      </p:oleObj>
                    </mc:Choice>
                    <mc:Fallback>
                      <p:oleObj name="Clip" r:id="rId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8" name="Object 1083"/>
                <p:cNvGraphicFramePr>
                  <a:graphicFrameLocks noChangeAspect="1"/>
                </p:cNvGraphicFramePr>
                <p:nvPr/>
              </p:nvGraphicFramePr>
              <p:xfrm>
                <a:off x="555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98" name="Clip" r:id="rId45" imgW="142555" imgH="142555" progId="MS_ClipArt_Gallery.2">
                        <p:embed/>
                      </p:oleObj>
                    </mc:Choice>
                    <mc:Fallback>
                      <p:oleObj name="Clip" r:id="rId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9" name="Object 1084"/>
                <p:cNvGraphicFramePr>
                  <a:graphicFrameLocks noChangeAspect="1"/>
                </p:cNvGraphicFramePr>
                <p:nvPr/>
              </p:nvGraphicFramePr>
              <p:xfrm>
                <a:off x="570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99" name="Clip" r:id="rId46" imgW="142555" imgH="142555" progId="MS_ClipArt_Gallery.2">
                        <p:embed/>
                      </p:oleObj>
                    </mc:Choice>
                    <mc:Fallback>
                      <p:oleObj name="Clip" r:id="rId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0" name="Object 1085"/>
                <p:cNvGraphicFramePr>
                  <a:graphicFrameLocks noChangeAspect="1"/>
                </p:cNvGraphicFramePr>
                <p:nvPr/>
              </p:nvGraphicFramePr>
              <p:xfrm>
                <a:off x="468" y="8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00" name="Clip" r:id="rId47" imgW="142555" imgH="142555" progId="MS_ClipArt_Gallery.2">
                        <p:embed/>
                      </p:oleObj>
                    </mc:Choice>
                    <mc:Fallback>
                      <p:oleObj name="Clip" r:id="rId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1" name="Object 1086"/>
                <p:cNvGraphicFramePr>
                  <a:graphicFrameLocks noChangeAspect="1"/>
                </p:cNvGraphicFramePr>
                <p:nvPr/>
              </p:nvGraphicFramePr>
              <p:xfrm>
                <a:off x="468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01" name="Clip" r:id="rId48" imgW="142555" imgH="142555" progId="MS_ClipArt_Gallery.2">
                        <p:embed/>
                      </p:oleObj>
                    </mc:Choice>
                    <mc:Fallback>
                      <p:oleObj name="Clip" r:id="rId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2" name="Object 1087"/>
                <p:cNvGraphicFramePr>
                  <a:graphicFrameLocks noChangeAspect="1"/>
                </p:cNvGraphicFramePr>
                <p:nvPr/>
              </p:nvGraphicFramePr>
              <p:xfrm>
                <a:off x="495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02" name="Clip" r:id="rId49" imgW="142555" imgH="142555" progId="MS_ClipArt_Gallery.2">
                        <p:embed/>
                      </p:oleObj>
                    </mc:Choice>
                    <mc:Fallback>
                      <p:oleObj name="Clip" r:id="rId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3" name="Object 1088"/>
                <p:cNvGraphicFramePr>
                  <a:graphicFrameLocks noChangeAspect="1"/>
                </p:cNvGraphicFramePr>
                <p:nvPr/>
              </p:nvGraphicFramePr>
              <p:xfrm>
                <a:off x="443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03" name="Clip" r:id="rId50" imgW="142555" imgH="142555" progId="MS_ClipArt_Gallery.2">
                        <p:embed/>
                      </p:oleObj>
                    </mc:Choice>
                    <mc:Fallback>
                      <p:oleObj name="Clip" r:id="rId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4" name="Object 1089"/>
                <p:cNvGraphicFramePr>
                  <a:graphicFrameLocks noChangeAspect="1"/>
                </p:cNvGraphicFramePr>
                <p:nvPr/>
              </p:nvGraphicFramePr>
              <p:xfrm>
                <a:off x="566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04" name="Clip" r:id="rId51" imgW="142555" imgH="142555" progId="MS_ClipArt_Gallery.2">
                        <p:embed/>
                      </p:oleObj>
                    </mc:Choice>
                    <mc:Fallback>
                      <p:oleObj name="Clip" r:id="rId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5" name="Object 1090"/>
                <p:cNvGraphicFramePr>
                  <a:graphicFrameLocks noChangeAspect="1"/>
                </p:cNvGraphicFramePr>
                <p:nvPr/>
              </p:nvGraphicFramePr>
              <p:xfrm>
                <a:off x="526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05" name="Clip" r:id="rId52" imgW="142555" imgH="142555" progId="MS_ClipArt_Gallery.2">
                        <p:embed/>
                      </p:oleObj>
                    </mc:Choice>
                    <mc:Fallback>
                      <p:oleObj name="Clip" r:id="rId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6" name="Object 1091"/>
                <p:cNvGraphicFramePr>
                  <a:graphicFrameLocks noChangeAspect="1"/>
                </p:cNvGraphicFramePr>
                <p:nvPr/>
              </p:nvGraphicFramePr>
              <p:xfrm>
                <a:off x="606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06" name="Clip" r:id="rId53" imgW="142555" imgH="142555" progId="MS_ClipArt_Gallery.2">
                        <p:embed/>
                      </p:oleObj>
                    </mc:Choice>
                    <mc:Fallback>
                      <p:oleObj name="Clip" r:id="rId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6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7" name="Object 1092"/>
                <p:cNvGraphicFramePr>
                  <a:graphicFrameLocks noChangeAspect="1"/>
                </p:cNvGraphicFramePr>
                <p:nvPr/>
              </p:nvGraphicFramePr>
              <p:xfrm>
                <a:off x="544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07" name="Clip" r:id="rId54" imgW="142555" imgH="142555" progId="MS_ClipArt_Gallery.2">
                        <p:embed/>
                      </p:oleObj>
                    </mc:Choice>
                    <mc:Fallback>
                      <p:oleObj name="Clip" r:id="rId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8" name="Object 1093"/>
                <p:cNvGraphicFramePr>
                  <a:graphicFrameLocks noChangeAspect="1"/>
                </p:cNvGraphicFramePr>
                <p:nvPr/>
              </p:nvGraphicFramePr>
              <p:xfrm>
                <a:off x="541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08" name="Clip" r:id="rId55" imgW="142555" imgH="142555" progId="MS_ClipArt_Gallery.2">
                        <p:embed/>
                      </p:oleObj>
                    </mc:Choice>
                    <mc:Fallback>
                      <p:oleObj name="Clip" r:id="rId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1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9" name="Object 1094"/>
                <p:cNvGraphicFramePr>
                  <a:graphicFrameLocks noChangeAspect="1"/>
                </p:cNvGraphicFramePr>
                <p:nvPr/>
              </p:nvGraphicFramePr>
              <p:xfrm>
                <a:off x="519" y="9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09" name="Clip" r:id="rId56" imgW="142555" imgH="142555" progId="MS_ClipArt_Gallery.2">
                        <p:embed/>
                      </p:oleObj>
                    </mc:Choice>
                    <mc:Fallback>
                      <p:oleObj name="Clip" r:id="rId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9" y="9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0" name="Object 1095"/>
                <p:cNvGraphicFramePr>
                  <a:graphicFrameLocks noChangeAspect="1"/>
                </p:cNvGraphicFramePr>
                <p:nvPr/>
              </p:nvGraphicFramePr>
              <p:xfrm>
                <a:off x="52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10" name="Clip" r:id="rId57" imgW="142555" imgH="142555" progId="MS_ClipArt_Gallery.2">
                        <p:embed/>
                      </p:oleObj>
                    </mc:Choice>
                    <mc:Fallback>
                      <p:oleObj name="Clip" r:id="rId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1" name="Object 1096"/>
                <p:cNvGraphicFramePr>
                  <a:graphicFrameLocks noChangeAspect="1"/>
                </p:cNvGraphicFramePr>
                <p:nvPr/>
              </p:nvGraphicFramePr>
              <p:xfrm>
                <a:off x="612" y="9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11" name="Clip" r:id="rId58" imgW="142555" imgH="142555" progId="MS_ClipArt_Gallery.2">
                        <p:embed/>
                      </p:oleObj>
                    </mc:Choice>
                    <mc:Fallback>
                      <p:oleObj name="Clip" r:id="rId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9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2" name="Object 1097"/>
                <p:cNvGraphicFramePr>
                  <a:graphicFrameLocks noChangeAspect="1"/>
                </p:cNvGraphicFramePr>
                <p:nvPr/>
              </p:nvGraphicFramePr>
              <p:xfrm>
                <a:off x="443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12" name="Clip" r:id="rId59" imgW="142555" imgH="142555" progId="MS_ClipArt_Gallery.2">
                        <p:embed/>
                      </p:oleObj>
                    </mc:Choice>
                    <mc:Fallback>
                      <p:oleObj name="Clip" r:id="rId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3" name="Object 1098"/>
                <p:cNvGraphicFramePr>
                  <a:graphicFrameLocks noChangeAspect="1"/>
                </p:cNvGraphicFramePr>
                <p:nvPr/>
              </p:nvGraphicFramePr>
              <p:xfrm>
                <a:off x="495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13" name="Clip" r:id="rId60" imgW="142555" imgH="142555" progId="MS_ClipArt_Gallery.2">
                        <p:embed/>
                      </p:oleObj>
                    </mc:Choice>
                    <mc:Fallback>
                      <p:oleObj name="Clip" r:id="rId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4" name="Object 1099"/>
                <p:cNvGraphicFramePr>
                  <a:graphicFrameLocks noChangeAspect="1"/>
                </p:cNvGraphicFramePr>
                <p:nvPr/>
              </p:nvGraphicFramePr>
              <p:xfrm>
                <a:off x="601" y="9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14" name="Clip" r:id="rId61" imgW="142555" imgH="142555" progId="MS_ClipArt_Gallery.2">
                        <p:embed/>
                      </p:oleObj>
                    </mc:Choice>
                    <mc:Fallback>
                      <p:oleObj name="Clip" r:id="rId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9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5" name="Object 1100"/>
                <p:cNvGraphicFramePr>
                  <a:graphicFrameLocks noChangeAspect="1"/>
                </p:cNvGraphicFramePr>
                <p:nvPr/>
              </p:nvGraphicFramePr>
              <p:xfrm>
                <a:off x="552" y="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15" name="Clip" r:id="rId62" imgW="142555" imgH="142555" progId="MS_ClipArt_Gallery.2">
                        <p:embed/>
                      </p:oleObj>
                    </mc:Choice>
                    <mc:Fallback>
                      <p:oleObj name="Clip" r:id="rId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2" y="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6" name="Object 1101"/>
                <p:cNvGraphicFramePr>
                  <a:graphicFrameLocks noChangeAspect="1"/>
                </p:cNvGraphicFramePr>
                <p:nvPr/>
              </p:nvGraphicFramePr>
              <p:xfrm>
                <a:off x="624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16" name="Clip" r:id="rId63" imgW="142555" imgH="142555" progId="MS_ClipArt_Gallery.2">
                        <p:embed/>
                      </p:oleObj>
                    </mc:Choice>
                    <mc:Fallback>
                      <p:oleObj name="Clip" r:id="rId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7" name="Object 1102"/>
                <p:cNvGraphicFramePr>
                  <a:graphicFrameLocks noChangeAspect="1"/>
                </p:cNvGraphicFramePr>
                <p:nvPr/>
              </p:nvGraphicFramePr>
              <p:xfrm>
                <a:off x="599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17" name="Clip" r:id="rId64" imgW="142555" imgH="142555" progId="MS_ClipArt_Gallery.2">
                        <p:embed/>
                      </p:oleObj>
                    </mc:Choice>
                    <mc:Fallback>
                      <p:oleObj name="Clip" r:id="rId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8" name="Object 1103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18" name="Clip" r:id="rId65" imgW="142555" imgH="142555" progId="MS_ClipArt_Gallery.2">
                        <p:embed/>
                      </p:oleObj>
                    </mc:Choice>
                    <mc:Fallback>
                      <p:oleObj name="Clip" r:id="rId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9" name="Object 1104"/>
                <p:cNvGraphicFramePr>
                  <a:graphicFrameLocks noChangeAspect="1"/>
                </p:cNvGraphicFramePr>
                <p:nvPr/>
              </p:nvGraphicFramePr>
              <p:xfrm>
                <a:off x="624" y="9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19" name="Clip" r:id="rId66" imgW="142555" imgH="142555" progId="MS_ClipArt_Gallery.2">
                        <p:embed/>
                      </p:oleObj>
                    </mc:Choice>
                    <mc:Fallback>
                      <p:oleObj name="Clip" r:id="rId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9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0" name="Object 1105"/>
                <p:cNvGraphicFramePr>
                  <a:graphicFrameLocks noChangeAspect="1"/>
                </p:cNvGraphicFramePr>
                <p:nvPr/>
              </p:nvGraphicFramePr>
              <p:xfrm>
                <a:off x="515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20" name="Clip" r:id="rId67" imgW="142555" imgH="142555" progId="MS_ClipArt_Gallery.2">
                        <p:embed/>
                      </p:oleObj>
                    </mc:Choice>
                    <mc:Fallback>
                      <p:oleObj name="Clip" r:id="rId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" name="Object 1106"/>
                <p:cNvGraphicFramePr>
                  <a:graphicFrameLocks noChangeAspect="1"/>
                </p:cNvGraphicFramePr>
                <p:nvPr/>
              </p:nvGraphicFramePr>
              <p:xfrm>
                <a:off x="559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21" name="Clip" r:id="rId68" imgW="142555" imgH="142555" progId="MS_ClipArt_Gallery.2">
                        <p:embed/>
                      </p:oleObj>
                    </mc:Choice>
                    <mc:Fallback>
                      <p:oleObj name="Clip" r:id="rId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9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" name="Object 1107"/>
                <p:cNvGraphicFramePr>
                  <a:graphicFrameLocks noChangeAspect="1"/>
                </p:cNvGraphicFramePr>
                <p:nvPr/>
              </p:nvGraphicFramePr>
              <p:xfrm>
                <a:off x="57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22" name="Clip" r:id="rId69" imgW="142555" imgH="142555" progId="MS_ClipArt_Gallery.2">
                        <p:embed/>
                      </p:oleObj>
                    </mc:Choice>
                    <mc:Fallback>
                      <p:oleObj name="Clip" r:id="rId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" name="Object 1108"/>
                <p:cNvGraphicFramePr>
                  <a:graphicFrameLocks noChangeAspect="1"/>
                </p:cNvGraphicFramePr>
                <p:nvPr/>
              </p:nvGraphicFramePr>
              <p:xfrm>
                <a:off x="570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23" name="Clip" r:id="rId70" imgW="142555" imgH="142555" progId="MS_ClipArt_Gallery.2">
                        <p:embed/>
                      </p:oleObj>
                    </mc:Choice>
                    <mc:Fallback>
                      <p:oleObj name="Clip" r:id="rId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" name="Object 1109"/>
                <p:cNvGraphicFramePr>
                  <a:graphicFrameLocks noChangeAspect="1"/>
                </p:cNvGraphicFramePr>
                <p:nvPr/>
              </p:nvGraphicFramePr>
              <p:xfrm>
                <a:off x="515" y="7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24" name="Clip" r:id="rId71" imgW="142555" imgH="142555" progId="MS_ClipArt_Gallery.2">
                        <p:embed/>
                      </p:oleObj>
                    </mc:Choice>
                    <mc:Fallback>
                      <p:oleObj name="Clip" r:id="rId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7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" name="Object 1110"/>
                <p:cNvGraphicFramePr>
                  <a:graphicFrameLocks noChangeAspect="1"/>
                </p:cNvGraphicFramePr>
                <p:nvPr/>
              </p:nvGraphicFramePr>
              <p:xfrm>
                <a:off x="624" y="8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25" name="Clip" r:id="rId72" imgW="142555" imgH="142555" progId="MS_ClipArt_Gallery.2">
                        <p:embed/>
                      </p:oleObj>
                    </mc:Choice>
                    <mc:Fallback>
                      <p:oleObj name="Clip" r:id="rId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" name="Object 1111"/>
                <p:cNvGraphicFramePr>
                  <a:graphicFrameLocks noChangeAspect="1"/>
                </p:cNvGraphicFramePr>
                <p:nvPr/>
              </p:nvGraphicFramePr>
              <p:xfrm>
                <a:off x="497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26" name="Clip" r:id="rId73" imgW="142555" imgH="142555" progId="MS_ClipArt_Gallery.2">
                        <p:embed/>
                      </p:oleObj>
                    </mc:Choice>
                    <mc:Fallback>
                      <p:oleObj name="Clip" r:id="rId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" name="Object 1112"/>
                <p:cNvGraphicFramePr>
                  <a:graphicFrameLocks noChangeAspect="1"/>
                </p:cNvGraphicFramePr>
                <p:nvPr/>
              </p:nvGraphicFramePr>
              <p:xfrm>
                <a:off x="441" y="8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27" name="Clip" r:id="rId74" imgW="142555" imgH="142555" progId="MS_ClipArt_Gallery.2">
                        <p:embed/>
                      </p:oleObj>
                    </mc:Choice>
                    <mc:Fallback>
                      <p:oleObj name="Clip" r:id="rId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1" y="8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" name="Object 1113"/>
                <p:cNvGraphicFramePr>
                  <a:graphicFrameLocks noChangeAspect="1"/>
                </p:cNvGraphicFramePr>
                <p:nvPr/>
              </p:nvGraphicFramePr>
              <p:xfrm>
                <a:off x="599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28" name="Clip" r:id="rId75" imgW="142555" imgH="142555" progId="MS_ClipArt_Gallery.2">
                        <p:embed/>
                      </p:oleObj>
                    </mc:Choice>
                    <mc:Fallback>
                      <p:oleObj name="Clip" r:id="rId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" name="Object 1114"/>
                <p:cNvGraphicFramePr>
                  <a:graphicFrameLocks noChangeAspect="1"/>
                </p:cNvGraphicFramePr>
                <p:nvPr/>
              </p:nvGraphicFramePr>
              <p:xfrm>
                <a:off x="601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29" name="Clip" r:id="rId76" imgW="142555" imgH="142555" progId="MS_ClipArt_Gallery.2">
                        <p:embed/>
                      </p:oleObj>
                    </mc:Choice>
                    <mc:Fallback>
                      <p:oleObj name="Clip" r:id="rId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" name="Object 1115"/>
                <p:cNvGraphicFramePr>
                  <a:graphicFrameLocks noChangeAspect="1"/>
                </p:cNvGraphicFramePr>
                <p:nvPr/>
              </p:nvGraphicFramePr>
              <p:xfrm>
                <a:off x="54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30" name="Clip" r:id="rId77" imgW="142555" imgH="142555" progId="MS_ClipArt_Gallery.2">
                        <p:embed/>
                      </p:oleObj>
                    </mc:Choice>
                    <mc:Fallback>
                      <p:oleObj name="Clip" r:id="rId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" name="Object 1116"/>
                <p:cNvGraphicFramePr>
                  <a:graphicFrameLocks noChangeAspect="1"/>
                </p:cNvGraphicFramePr>
                <p:nvPr/>
              </p:nvGraphicFramePr>
              <p:xfrm>
                <a:off x="524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31" name="Clip" r:id="rId78" imgW="142555" imgH="142555" progId="MS_ClipArt_Gallery.2">
                        <p:embed/>
                      </p:oleObj>
                    </mc:Choice>
                    <mc:Fallback>
                      <p:oleObj name="Clip" r:id="rId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" name="Object 1117"/>
                <p:cNvGraphicFramePr>
                  <a:graphicFrameLocks noChangeAspect="1"/>
                </p:cNvGraphicFramePr>
                <p:nvPr/>
              </p:nvGraphicFramePr>
              <p:xfrm>
                <a:off x="532" y="9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7888" name="Clip" r:id="rId79" imgW="142555" imgH="142555" progId="MS_ClipArt_Gallery.2">
                        <p:embed/>
                      </p:oleObj>
                    </mc:Choice>
                    <mc:Fallback>
                      <p:oleObj name="Clip" r:id="rId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" y="9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77" name="Text Box 1118"/>
              <p:cNvSpPr txBox="1">
                <a:spLocks noChangeArrowheads="1"/>
              </p:cNvSpPr>
              <p:nvPr/>
            </p:nvSpPr>
            <p:spPr bwMode="auto">
              <a:xfrm>
                <a:off x="170" y="1286"/>
                <a:ext cx="388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70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Zn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grpSp>
        <p:nvGrpSpPr>
          <p:cNvPr id="153" name="Group 1119"/>
          <p:cNvGrpSpPr>
            <a:grpSpLocks/>
          </p:cNvGrpSpPr>
          <p:nvPr/>
        </p:nvGrpSpPr>
        <p:grpSpPr bwMode="auto">
          <a:xfrm>
            <a:off x="1038225" y="1154088"/>
            <a:ext cx="620713" cy="868363"/>
            <a:chOff x="518" y="908"/>
            <a:chExt cx="391" cy="547"/>
          </a:xfrm>
        </p:grpSpPr>
        <p:grpSp>
          <p:nvGrpSpPr>
            <p:cNvPr id="154" name="Group 1120"/>
            <p:cNvGrpSpPr>
              <a:grpSpLocks/>
            </p:cNvGrpSpPr>
            <p:nvPr/>
          </p:nvGrpSpPr>
          <p:grpSpPr bwMode="auto">
            <a:xfrm>
              <a:off x="518" y="908"/>
              <a:ext cx="279" cy="277"/>
              <a:chOff x="1389" y="625"/>
              <a:chExt cx="349" cy="345"/>
            </a:xfrm>
          </p:grpSpPr>
          <p:graphicFrame>
            <p:nvGraphicFramePr>
              <p:cNvPr id="156" name="Object 1121"/>
              <p:cNvGraphicFramePr>
                <a:graphicFrameLocks noChangeAspect="1"/>
              </p:cNvGraphicFramePr>
              <p:nvPr/>
            </p:nvGraphicFramePr>
            <p:xfrm>
              <a:off x="1497" y="82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889" name="Clip" r:id="rId80" imgW="142555" imgH="142555" progId="MS_ClipArt_Gallery.2">
                      <p:embed/>
                    </p:oleObj>
                  </mc:Choice>
                  <mc:Fallback>
                    <p:oleObj name="Clip" r:id="rId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82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7" name="Object 1122"/>
              <p:cNvGraphicFramePr>
                <a:graphicFrameLocks noChangeAspect="1"/>
              </p:cNvGraphicFramePr>
              <p:nvPr/>
            </p:nvGraphicFramePr>
            <p:xfrm>
              <a:off x="1538" y="8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890" name="Clip" r:id="rId81" imgW="142555" imgH="142555" progId="MS_ClipArt_Gallery.2">
                      <p:embed/>
                    </p:oleObj>
                  </mc:Choice>
                  <mc:Fallback>
                    <p:oleObj name="Clip" r:id="rId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" name="Object 1123"/>
              <p:cNvGraphicFramePr>
                <a:graphicFrameLocks noChangeAspect="1"/>
              </p:cNvGraphicFramePr>
              <p:nvPr/>
            </p:nvGraphicFramePr>
            <p:xfrm>
              <a:off x="1431" y="7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891" name="Clip" r:id="rId82" imgW="142555" imgH="142555" progId="MS_ClipArt_Gallery.2">
                      <p:embed/>
                    </p:oleObj>
                  </mc:Choice>
                  <mc:Fallback>
                    <p:oleObj name="Clip" r:id="rId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1" y="7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" name="Object 1124"/>
              <p:cNvGraphicFramePr>
                <a:graphicFrameLocks noChangeAspect="1"/>
              </p:cNvGraphicFramePr>
              <p:nvPr/>
            </p:nvGraphicFramePr>
            <p:xfrm>
              <a:off x="1565" y="8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892" name="Clip" r:id="rId83" imgW="142555" imgH="142555" progId="MS_ClipArt_Gallery.2">
                      <p:embed/>
                    </p:oleObj>
                  </mc:Choice>
                  <mc:Fallback>
                    <p:oleObj name="Clip" r:id="rId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5" y="8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0" name="Object 1125"/>
              <p:cNvGraphicFramePr>
                <a:graphicFrameLocks noChangeAspect="1"/>
              </p:cNvGraphicFramePr>
              <p:nvPr/>
            </p:nvGraphicFramePr>
            <p:xfrm>
              <a:off x="1554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893" name="Clip" r:id="rId84" imgW="142555" imgH="142555" progId="MS_ClipArt_Gallery.2">
                      <p:embed/>
                    </p:oleObj>
                  </mc:Choice>
                  <mc:Fallback>
                    <p:oleObj name="Clip" r:id="rId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4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1" name="Object 1126"/>
              <p:cNvGraphicFramePr>
                <a:graphicFrameLocks noChangeAspect="1"/>
              </p:cNvGraphicFramePr>
              <p:nvPr/>
            </p:nvGraphicFramePr>
            <p:xfrm>
              <a:off x="145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894" name="Clip" r:id="rId85" imgW="142555" imgH="142555" progId="MS_ClipArt_Gallery.2">
                      <p:embed/>
                    </p:oleObj>
                  </mc:Choice>
                  <mc:Fallback>
                    <p:oleObj name="Clip" r:id="rId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" name="Object 1127"/>
              <p:cNvGraphicFramePr>
                <a:graphicFrameLocks noChangeAspect="1"/>
              </p:cNvGraphicFramePr>
              <p:nvPr/>
            </p:nvGraphicFramePr>
            <p:xfrm>
              <a:off x="1578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895" name="Clip" r:id="rId86" imgW="142555" imgH="142555" progId="MS_ClipArt_Gallery.2">
                      <p:embed/>
                    </p:oleObj>
                  </mc:Choice>
                  <mc:Fallback>
                    <p:oleObj name="Clip" r:id="rId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3" name="Object 1128"/>
              <p:cNvGraphicFramePr>
                <a:graphicFrameLocks noChangeAspect="1"/>
              </p:cNvGraphicFramePr>
              <p:nvPr/>
            </p:nvGraphicFramePr>
            <p:xfrm>
              <a:off x="162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896" name="Clip" r:id="rId87" imgW="142555" imgH="142555" progId="MS_ClipArt_Gallery.2">
                      <p:embed/>
                    </p:oleObj>
                  </mc:Choice>
                  <mc:Fallback>
                    <p:oleObj name="Clip" r:id="rId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4" name="Object 1129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897" name="Clip" r:id="rId88" imgW="142555" imgH="142555" progId="MS_ClipArt_Gallery.2">
                      <p:embed/>
                    </p:oleObj>
                  </mc:Choice>
                  <mc:Fallback>
                    <p:oleObj name="Clip" r:id="rId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5" name="Object 1130"/>
              <p:cNvGraphicFramePr>
                <a:graphicFrameLocks noChangeAspect="1"/>
              </p:cNvGraphicFramePr>
              <p:nvPr/>
            </p:nvGraphicFramePr>
            <p:xfrm>
              <a:off x="1597" y="8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898" name="Clip" r:id="rId89" imgW="142555" imgH="142555" progId="MS_ClipArt_Gallery.2">
                      <p:embed/>
                    </p:oleObj>
                  </mc:Choice>
                  <mc:Fallback>
                    <p:oleObj name="Clip" r:id="rId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" y="8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6" name="Object 1131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899" name="Clip" r:id="rId90" imgW="142555" imgH="142555" progId="MS_ClipArt_Gallery.2">
                      <p:embed/>
                    </p:oleObj>
                  </mc:Choice>
                  <mc:Fallback>
                    <p:oleObj name="Clip" r:id="rId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7" name="Object 1132"/>
              <p:cNvGraphicFramePr>
                <a:graphicFrameLocks noChangeAspect="1"/>
              </p:cNvGraphicFramePr>
              <p:nvPr/>
            </p:nvGraphicFramePr>
            <p:xfrm>
              <a:off x="1500" y="7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00" name="Clip" r:id="rId91" imgW="142555" imgH="142555" progId="MS_ClipArt_Gallery.2">
                      <p:embed/>
                    </p:oleObj>
                  </mc:Choice>
                  <mc:Fallback>
                    <p:oleObj name="Clip" r:id="rId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7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8" name="Object 1133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01" name="Clip" r:id="rId92" imgW="142555" imgH="142555" progId="MS_ClipArt_Gallery.2">
                      <p:embed/>
                    </p:oleObj>
                  </mc:Choice>
                  <mc:Fallback>
                    <p:oleObj name="Clip" r:id="rId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9" name="Object 1134"/>
              <p:cNvGraphicFramePr>
                <a:graphicFrameLocks noChangeAspect="1"/>
              </p:cNvGraphicFramePr>
              <p:nvPr/>
            </p:nvGraphicFramePr>
            <p:xfrm>
              <a:off x="1527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02" name="Clip" r:id="rId93" imgW="142555" imgH="142555" progId="MS_ClipArt_Gallery.2">
                      <p:embed/>
                    </p:oleObj>
                  </mc:Choice>
                  <mc:Fallback>
                    <p:oleObj name="Clip" r:id="rId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0" name="Object 1135"/>
              <p:cNvGraphicFramePr>
                <a:graphicFrameLocks noChangeAspect="1"/>
              </p:cNvGraphicFramePr>
              <p:nvPr/>
            </p:nvGraphicFramePr>
            <p:xfrm>
              <a:off x="1605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03" name="Clip" r:id="rId94" imgW="142555" imgH="142555" progId="MS_ClipArt_Gallery.2">
                      <p:embed/>
                    </p:oleObj>
                  </mc:Choice>
                  <mc:Fallback>
                    <p:oleObj name="Clip" r:id="rId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5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1" name="Object 1136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04" name="Clip" r:id="rId95" imgW="142555" imgH="142555" progId="MS_ClipArt_Gallery.2">
                      <p:embed/>
                    </p:oleObj>
                  </mc:Choice>
                  <mc:Fallback>
                    <p:oleObj name="Clip" r:id="rId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2" name="Object 1137"/>
              <p:cNvGraphicFramePr>
                <a:graphicFrameLocks noChangeAspect="1"/>
              </p:cNvGraphicFramePr>
              <p:nvPr/>
            </p:nvGraphicFramePr>
            <p:xfrm>
              <a:off x="1508" y="73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05" name="Clip" r:id="rId96" imgW="142555" imgH="142555" progId="MS_ClipArt_Gallery.2">
                      <p:embed/>
                    </p:oleObj>
                  </mc:Choice>
                  <mc:Fallback>
                    <p:oleObj name="Clip" r:id="rId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3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" name="Object 1138"/>
              <p:cNvGraphicFramePr>
                <a:graphicFrameLocks noChangeAspect="1"/>
              </p:cNvGraphicFramePr>
              <p:nvPr/>
            </p:nvGraphicFramePr>
            <p:xfrm>
              <a:off x="1424" y="86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06" name="Clip" r:id="rId97" imgW="142555" imgH="142555" progId="MS_ClipArt_Gallery.2">
                      <p:embed/>
                    </p:oleObj>
                  </mc:Choice>
                  <mc:Fallback>
                    <p:oleObj name="Clip" r:id="rId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6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" name="Object 1139"/>
              <p:cNvGraphicFramePr>
                <a:graphicFrameLocks noChangeAspect="1"/>
              </p:cNvGraphicFramePr>
              <p:nvPr/>
            </p:nvGraphicFramePr>
            <p:xfrm>
              <a:off x="14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07" name="Clip" r:id="rId98" imgW="142555" imgH="142555" progId="MS_ClipArt_Gallery.2">
                      <p:embed/>
                    </p:oleObj>
                  </mc:Choice>
                  <mc:Fallback>
                    <p:oleObj name="Clip" r:id="rId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5" name="Object 1140"/>
              <p:cNvGraphicFramePr>
                <a:graphicFrameLocks noChangeAspect="1"/>
              </p:cNvGraphicFramePr>
              <p:nvPr/>
            </p:nvGraphicFramePr>
            <p:xfrm>
              <a:off x="146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08" name="Clip" r:id="rId99" imgW="142555" imgH="142555" progId="MS_ClipArt_Gallery.2">
                      <p:embed/>
                    </p:oleObj>
                  </mc:Choice>
                  <mc:Fallback>
                    <p:oleObj name="Clip" r:id="rId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6" name="Object 1141"/>
              <p:cNvGraphicFramePr>
                <a:graphicFrameLocks noChangeAspect="1"/>
              </p:cNvGraphicFramePr>
              <p:nvPr/>
            </p:nvGraphicFramePr>
            <p:xfrm>
              <a:off x="146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09" name="Clip" r:id="rId100" imgW="142555" imgH="142555" progId="MS_ClipArt_Gallery.2">
                      <p:embed/>
                    </p:oleObj>
                  </mc:Choice>
                  <mc:Fallback>
                    <p:oleObj name="Clip" r:id="rId1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7" name="Object 1142"/>
              <p:cNvGraphicFramePr>
                <a:graphicFrameLocks noChangeAspect="1"/>
              </p:cNvGraphicFramePr>
              <p:nvPr/>
            </p:nvGraphicFramePr>
            <p:xfrm>
              <a:off x="1526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10" name="Clip" r:id="rId101" imgW="142555" imgH="142555" progId="MS_ClipArt_Gallery.2">
                      <p:embed/>
                    </p:oleObj>
                  </mc:Choice>
                  <mc:Fallback>
                    <p:oleObj name="Clip" r:id="rId1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8" name="Object 1143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11" name="Clip" r:id="rId102" imgW="142555" imgH="142555" progId="MS_ClipArt_Gallery.2">
                      <p:embed/>
                    </p:oleObj>
                  </mc:Choice>
                  <mc:Fallback>
                    <p:oleObj name="Clip" r:id="rId1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9" name="Object 1144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12" name="Clip" r:id="rId103" imgW="142555" imgH="142555" progId="MS_ClipArt_Gallery.2">
                      <p:embed/>
                    </p:oleObj>
                  </mc:Choice>
                  <mc:Fallback>
                    <p:oleObj name="Clip" r:id="rId1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0" name="Object 114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13" name="Clip" r:id="rId104" imgW="142555" imgH="142555" progId="MS_ClipArt_Gallery.2">
                      <p:embed/>
                    </p:oleObj>
                  </mc:Choice>
                  <mc:Fallback>
                    <p:oleObj name="Clip" r:id="rId1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1" name="Object 1146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14" name="Clip" r:id="rId105" imgW="142555" imgH="142555" progId="MS_ClipArt_Gallery.2">
                      <p:embed/>
                    </p:oleObj>
                  </mc:Choice>
                  <mc:Fallback>
                    <p:oleObj name="Clip" r:id="rId1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2" name="Object 1147"/>
              <p:cNvGraphicFramePr>
                <a:graphicFrameLocks noChangeAspect="1"/>
              </p:cNvGraphicFramePr>
              <p:nvPr/>
            </p:nvGraphicFramePr>
            <p:xfrm>
              <a:off x="1493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15" name="Clip" r:id="rId106" imgW="142555" imgH="142555" progId="MS_ClipArt_Gallery.2">
                      <p:embed/>
                    </p:oleObj>
                  </mc:Choice>
                  <mc:Fallback>
                    <p:oleObj name="Clip" r:id="rId1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3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3" name="Object 1148"/>
              <p:cNvGraphicFramePr>
                <a:graphicFrameLocks noChangeAspect="1"/>
              </p:cNvGraphicFramePr>
              <p:nvPr/>
            </p:nvGraphicFramePr>
            <p:xfrm>
              <a:off x="142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16" name="Clip" r:id="rId107" imgW="142555" imgH="142555" progId="MS_ClipArt_Gallery.2">
                      <p:embed/>
                    </p:oleObj>
                  </mc:Choice>
                  <mc:Fallback>
                    <p:oleObj name="Clip" r:id="rId1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" name="Object 1149"/>
              <p:cNvGraphicFramePr>
                <a:graphicFrameLocks noChangeAspect="1"/>
              </p:cNvGraphicFramePr>
              <p:nvPr/>
            </p:nvGraphicFramePr>
            <p:xfrm>
              <a:off x="1439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17" name="Clip" r:id="rId108" imgW="142555" imgH="142555" progId="MS_ClipArt_Gallery.2">
                      <p:embed/>
                    </p:oleObj>
                  </mc:Choice>
                  <mc:Fallback>
                    <p:oleObj name="Clip" r:id="rId1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5" name="Object 1150"/>
              <p:cNvGraphicFramePr>
                <a:graphicFrameLocks noChangeAspect="1"/>
              </p:cNvGraphicFramePr>
              <p:nvPr/>
            </p:nvGraphicFramePr>
            <p:xfrm>
              <a:off x="1540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18" name="Clip" r:id="rId109" imgW="142555" imgH="142555" progId="MS_ClipArt_Gallery.2">
                      <p:embed/>
                    </p:oleObj>
                  </mc:Choice>
                  <mc:Fallback>
                    <p:oleObj name="Clip" r:id="rId1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6" name="Object 1151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19" name="Clip" r:id="rId110" imgW="142555" imgH="142555" progId="MS_ClipArt_Gallery.2">
                      <p:embed/>
                    </p:oleObj>
                  </mc:Choice>
                  <mc:Fallback>
                    <p:oleObj name="Clip" r:id="rId1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7" name="Object 1152"/>
              <p:cNvGraphicFramePr>
                <a:graphicFrameLocks noChangeAspect="1"/>
              </p:cNvGraphicFramePr>
              <p:nvPr/>
            </p:nvGraphicFramePr>
            <p:xfrm>
              <a:off x="1442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20" name="Clip" r:id="rId111" imgW="142555" imgH="142555" progId="MS_ClipArt_Gallery.2">
                      <p:embed/>
                    </p:oleObj>
                  </mc:Choice>
                  <mc:Fallback>
                    <p:oleObj name="Clip" r:id="rId1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2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8" name="Object 1153"/>
              <p:cNvGraphicFramePr>
                <a:graphicFrameLocks noChangeAspect="1"/>
              </p:cNvGraphicFramePr>
              <p:nvPr/>
            </p:nvGraphicFramePr>
            <p:xfrm>
              <a:off x="15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21" name="Clip" r:id="rId112" imgW="142555" imgH="142555" progId="MS_ClipArt_Gallery.2">
                      <p:embed/>
                    </p:oleObj>
                  </mc:Choice>
                  <mc:Fallback>
                    <p:oleObj name="Clip" r:id="rId1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9" name="Object 1154"/>
              <p:cNvGraphicFramePr>
                <a:graphicFrameLocks noChangeAspect="1"/>
              </p:cNvGraphicFramePr>
              <p:nvPr/>
            </p:nvGraphicFramePr>
            <p:xfrm>
              <a:off x="1422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22" name="Clip" r:id="rId113" imgW="142555" imgH="142555" progId="MS_ClipArt_Gallery.2">
                      <p:embed/>
                    </p:oleObj>
                  </mc:Choice>
                  <mc:Fallback>
                    <p:oleObj name="Clip" r:id="rId1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0" name="Object 115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23" name="Clip" r:id="rId114" imgW="142555" imgH="142555" progId="MS_ClipArt_Gallery.2">
                      <p:embed/>
                    </p:oleObj>
                  </mc:Choice>
                  <mc:Fallback>
                    <p:oleObj name="Clip" r:id="rId1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1" name="Object 1156"/>
              <p:cNvGraphicFramePr>
                <a:graphicFrameLocks noChangeAspect="1"/>
              </p:cNvGraphicFramePr>
              <p:nvPr/>
            </p:nvGraphicFramePr>
            <p:xfrm>
              <a:off x="1540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24" name="Clip" r:id="rId115" imgW="142555" imgH="142555" progId="MS_ClipArt_Gallery.2">
                      <p:embed/>
                    </p:oleObj>
                  </mc:Choice>
                  <mc:Fallback>
                    <p:oleObj name="Clip" r:id="rId1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2" name="Object 1157"/>
              <p:cNvGraphicFramePr>
                <a:graphicFrameLocks noChangeAspect="1"/>
              </p:cNvGraphicFramePr>
              <p:nvPr/>
            </p:nvGraphicFramePr>
            <p:xfrm>
              <a:off x="15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25" name="Clip" r:id="rId116" imgW="142555" imgH="142555" progId="MS_ClipArt_Gallery.2">
                      <p:embed/>
                    </p:oleObj>
                  </mc:Choice>
                  <mc:Fallback>
                    <p:oleObj name="Clip" r:id="rId1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3" name="Object 1158"/>
              <p:cNvGraphicFramePr>
                <a:graphicFrameLocks noChangeAspect="1"/>
              </p:cNvGraphicFramePr>
              <p:nvPr/>
            </p:nvGraphicFramePr>
            <p:xfrm>
              <a:off x="1422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26" name="Clip" r:id="rId117" imgW="142555" imgH="142555" progId="MS_ClipArt_Gallery.2">
                      <p:embed/>
                    </p:oleObj>
                  </mc:Choice>
                  <mc:Fallback>
                    <p:oleObj name="Clip" r:id="rId1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4" name="Object 1159"/>
              <p:cNvGraphicFramePr>
                <a:graphicFrameLocks noChangeAspect="1"/>
              </p:cNvGraphicFramePr>
              <p:nvPr/>
            </p:nvGraphicFramePr>
            <p:xfrm>
              <a:off x="1439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27" name="Clip" r:id="rId118" imgW="142555" imgH="142555" progId="MS_ClipArt_Gallery.2">
                      <p:embed/>
                    </p:oleObj>
                  </mc:Choice>
                  <mc:Fallback>
                    <p:oleObj name="Clip" r:id="rId1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5" name="Object 1160"/>
              <p:cNvGraphicFramePr>
                <a:graphicFrameLocks noChangeAspect="1"/>
              </p:cNvGraphicFramePr>
              <p:nvPr/>
            </p:nvGraphicFramePr>
            <p:xfrm>
              <a:off x="14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28" name="Clip" r:id="rId119" imgW="142555" imgH="142555" progId="MS_ClipArt_Gallery.2">
                      <p:embed/>
                    </p:oleObj>
                  </mc:Choice>
                  <mc:Fallback>
                    <p:oleObj name="Clip" r:id="rId1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6" name="Object 1161"/>
              <p:cNvGraphicFramePr>
                <a:graphicFrameLocks noChangeAspect="1"/>
              </p:cNvGraphicFramePr>
              <p:nvPr/>
            </p:nvGraphicFramePr>
            <p:xfrm>
              <a:off x="1453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29" name="Clip" r:id="rId120" imgW="142555" imgH="142555" progId="MS_ClipArt_Gallery.2">
                      <p:embed/>
                    </p:oleObj>
                  </mc:Choice>
                  <mc:Fallback>
                    <p:oleObj name="Clip" r:id="rId1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7" name="Object 1162"/>
              <p:cNvGraphicFramePr>
                <a:graphicFrameLocks noChangeAspect="1"/>
              </p:cNvGraphicFramePr>
              <p:nvPr/>
            </p:nvGraphicFramePr>
            <p:xfrm>
              <a:off x="1451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30" name="Clip" r:id="rId121" imgW="142555" imgH="142555" progId="MS_ClipArt_Gallery.2">
                      <p:embed/>
                    </p:oleObj>
                  </mc:Choice>
                  <mc:Fallback>
                    <p:oleObj name="Clip" r:id="rId1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8" name="Object 1163"/>
              <p:cNvGraphicFramePr>
                <a:graphicFrameLocks noChangeAspect="1"/>
              </p:cNvGraphicFramePr>
              <p:nvPr/>
            </p:nvGraphicFramePr>
            <p:xfrm>
              <a:off x="1540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31" name="Clip" r:id="rId122" imgW="142555" imgH="142555" progId="MS_ClipArt_Gallery.2">
                      <p:embed/>
                    </p:oleObj>
                  </mc:Choice>
                  <mc:Fallback>
                    <p:oleObj name="Clip" r:id="rId1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9" name="Object 1164"/>
              <p:cNvGraphicFramePr>
                <a:graphicFrameLocks noChangeAspect="1"/>
              </p:cNvGraphicFramePr>
              <p:nvPr/>
            </p:nvGraphicFramePr>
            <p:xfrm>
              <a:off x="1453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32" name="Clip" r:id="rId123" imgW="142555" imgH="142555" progId="MS_ClipArt_Gallery.2">
                      <p:embed/>
                    </p:oleObj>
                  </mc:Choice>
                  <mc:Fallback>
                    <p:oleObj name="Clip" r:id="rId1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0" name="Object 1165"/>
              <p:cNvGraphicFramePr>
                <a:graphicFrameLocks noChangeAspect="1"/>
              </p:cNvGraphicFramePr>
              <p:nvPr/>
            </p:nvGraphicFramePr>
            <p:xfrm>
              <a:off x="1480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33" name="Clip" r:id="rId124" imgW="142555" imgH="142555" progId="MS_ClipArt_Gallery.2">
                      <p:embed/>
                    </p:oleObj>
                  </mc:Choice>
                  <mc:Fallback>
                    <p:oleObj name="Clip" r:id="rId1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1" name="Object 1166"/>
              <p:cNvGraphicFramePr>
                <a:graphicFrameLocks noChangeAspect="1"/>
              </p:cNvGraphicFramePr>
              <p:nvPr/>
            </p:nvGraphicFramePr>
            <p:xfrm>
              <a:off x="153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34" name="Clip" r:id="rId125" imgW="142555" imgH="142555" progId="MS_ClipArt_Gallery.2">
                      <p:embed/>
                    </p:oleObj>
                  </mc:Choice>
                  <mc:Fallback>
                    <p:oleObj name="Clip" r:id="rId1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2" name="Object 1167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35" name="Clip" r:id="rId126" imgW="142555" imgH="142555" progId="MS_ClipArt_Gallery.2">
                      <p:embed/>
                    </p:oleObj>
                  </mc:Choice>
                  <mc:Fallback>
                    <p:oleObj name="Clip" r:id="rId1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3" name="Object 1168"/>
              <p:cNvGraphicFramePr>
                <a:graphicFrameLocks noChangeAspect="1"/>
              </p:cNvGraphicFramePr>
              <p:nvPr/>
            </p:nvGraphicFramePr>
            <p:xfrm>
              <a:off x="1509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36" name="Clip" r:id="rId127" imgW="142555" imgH="142555" progId="MS_ClipArt_Gallery.2">
                      <p:embed/>
                    </p:oleObj>
                  </mc:Choice>
                  <mc:Fallback>
                    <p:oleObj name="Clip" r:id="rId1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" name="Object 1169"/>
              <p:cNvGraphicFramePr>
                <a:graphicFrameLocks noChangeAspect="1"/>
              </p:cNvGraphicFramePr>
              <p:nvPr/>
            </p:nvGraphicFramePr>
            <p:xfrm>
              <a:off x="1424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37" name="Clip" r:id="rId128" imgW="142555" imgH="142555" progId="MS_ClipArt_Gallery.2">
                      <p:embed/>
                    </p:oleObj>
                  </mc:Choice>
                  <mc:Fallback>
                    <p:oleObj name="Clip" r:id="rId1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" name="Object 1170"/>
              <p:cNvGraphicFramePr>
                <a:graphicFrameLocks noChangeAspect="1"/>
              </p:cNvGraphicFramePr>
              <p:nvPr/>
            </p:nvGraphicFramePr>
            <p:xfrm>
              <a:off x="146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38" name="Clip" r:id="rId129" imgW="142555" imgH="142555" progId="MS_ClipArt_Gallery.2">
                      <p:embed/>
                    </p:oleObj>
                  </mc:Choice>
                  <mc:Fallback>
                    <p:oleObj name="Clip" r:id="rId1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" name="Object 1171"/>
              <p:cNvGraphicFramePr>
                <a:graphicFrameLocks noChangeAspect="1"/>
              </p:cNvGraphicFramePr>
              <p:nvPr/>
            </p:nvGraphicFramePr>
            <p:xfrm>
              <a:off x="1511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39" name="Clip" r:id="rId130" imgW="142555" imgH="142555" progId="MS_ClipArt_Gallery.2">
                      <p:embed/>
                    </p:oleObj>
                  </mc:Choice>
                  <mc:Fallback>
                    <p:oleObj name="Clip" r:id="rId1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7" name="Object 1172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40" name="Clip" r:id="rId131" imgW="142555" imgH="142555" progId="MS_ClipArt_Gallery.2">
                      <p:embed/>
                    </p:oleObj>
                  </mc:Choice>
                  <mc:Fallback>
                    <p:oleObj name="Clip" r:id="rId1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8" name="Object 1173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41" name="Clip" r:id="rId132" imgW="142555" imgH="142555" progId="MS_ClipArt_Gallery.2">
                      <p:embed/>
                    </p:oleObj>
                  </mc:Choice>
                  <mc:Fallback>
                    <p:oleObj name="Clip" r:id="rId1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9" name="Object 1174"/>
              <p:cNvGraphicFramePr>
                <a:graphicFrameLocks noChangeAspect="1"/>
              </p:cNvGraphicFramePr>
              <p:nvPr/>
            </p:nvGraphicFramePr>
            <p:xfrm>
              <a:off x="152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42" name="Clip" r:id="rId133" imgW="142555" imgH="142555" progId="MS_ClipArt_Gallery.2">
                      <p:embed/>
                    </p:oleObj>
                  </mc:Choice>
                  <mc:Fallback>
                    <p:oleObj name="Clip" r:id="rId1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0" name="Object 1175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43" name="Clip" r:id="rId134" imgW="142555" imgH="142555" progId="MS_ClipArt_Gallery.2">
                      <p:embed/>
                    </p:oleObj>
                  </mc:Choice>
                  <mc:Fallback>
                    <p:oleObj name="Clip" r:id="rId1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1" name="Object 1176"/>
              <p:cNvGraphicFramePr>
                <a:graphicFrameLocks noChangeAspect="1"/>
              </p:cNvGraphicFramePr>
              <p:nvPr/>
            </p:nvGraphicFramePr>
            <p:xfrm>
              <a:off x="1480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44" name="Clip" r:id="rId135" imgW="142555" imgH="142555" progId="MS_ClipArt_Gallery.2">
                      <p:embed/>
                    </p:oleObj>
                  </mc:Choice>
                  <mc:Fallback>
                    <p:oleObj name="Clip" r:id="rId1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2" name="Object 1177"/>
              <p:cNvGraphicFramePr>
                <a:graphicFrameLocks noChangeAspect="1"/>
              </p:cNvGraphicFramePr>
              <p:nvPr/>
            </p:nvGraphicFramePr>
            <p:xfrm>
              <a:off x="1453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45" name="Clip" r:id="rId136" imgW="142555" imgH="142555" progId="MS_ClipArt_Gallery.2">
                      <p:embed/>
                    </p:oleObj>
                  </mc:Choice>
                  <mc:Fallback>
                    <p:oleObj name="Clip" r:id="rId1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" name="Object 1178"/>
              <p:cNvGraphicFramePr>
                <a:graphicFrameLocks noChangeAspect="1"/>
              </p:cNvGraphicFramePr>
              <p:nvPr/>
            </p:nvGraphicFramePr>
            <p:xfrm>
              <a:off x="1511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46" name="Clip" r:id="rId137" imgW="142555" imgH="142555" progId="MS_ClipArt_Gallery.2">
                      <p:embed/>
                    </p:oleObj>
                  </mc:Choice>
                  <mc:Fallback>
                    <p:oleObj name="Clip" r:id="rId1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4" name="Object 1179"/>
              <p:cNvGraphicFramePr>
                <a:graphicFrameLocks noChangeAspect="1"/>
              </p:cNvGraphicFramePr>
              <p:nvPr/>
            </p:nvGraphicFramePr>
            <p:xfrm>
              <a:off x="1526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47" name="Clip" r:id="rId138" imgW="142555" imgH="142555" progId="MS_ClipArt_Gallery.2">
                      <p:embed/>
                    </p:oleObj>
                  </mc:Choice>
                  <mc:Fallback>
                    <p:oleObj name="Clip" r:id="rId1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" name="Object 1180"/>
              <p:cNvGraphicFramePr>
                <a:graphicFrameLocks noChangeAspect="1"/>
              </p:cNvGraphicFramePr>
              <p:nvPr/>
            </p:nvGraphicFramePr>
            <p:xfrm>
              <a:off x="1424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48" name="Clip" r:id="rId139" imgW="142555" imgH="142555" progId="MS_ClipArt_Gallery.2">
                      <p:embed/>
                    </p:oleObj>
                  </mc:Choice>
                  <mc:Fallback>
                    <p:oleObj name="Clip" r:id="rId1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6" name="Object 1181"/>
              <p:cNvGraphicFramePr>
                <a:graphicFrameLocks noChangeAspect="1"/>
              </p:cNvGraphicFramePr>
              <p:nvPr/>
            </p:nvGraphicFramePr>
            <p:xfrm>
              <a:off x="1424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49" name="Clip" r:id="rId140" imgW="142555" imgH="142555" progId="MS_ClipArt_Gallery.2">
                      <p:embed/>
                    </p:oleObj>
                  </mc:Choice>
                  <mc:Fallback>
                    <p:oleObj name="Clip" r:id="rId1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7" name="Object 1182"/>
              <p:cNvGraphicFramePr>
                <a:graphicFrameLocks noChangeAspect="1"/>
              </p:cNvGraphicFramePr>
              <p:nvPr/>
            </p:nvGraphicFramePr>
            <p:xfrm>
              <a:off x="1451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50" name="Clip" r:id="rId141" imgW="142555" imgH="142555" progId="MS_ClipArt_Gallery.2">
                      <p:embed/>
                    </p:oleObj>
                  </mc:Choice>
                  <mc:Fallback>
                    <p:oleObj name="Clip" r:id="rId1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8" name="Object 1183"/>
              <p:cNvGraphicFramePr>
                <a:graphicFrameLocks noChangeAspect="1"/>
              </p:cNvGraphicFramePr>
              <p:nvPr/>
            </p:nvGraphicFramePr>
            <p:xfrm>
              <a:off x="1399" y="83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51" name="Clip" r:id="rId142" imgW="142555" imgH="142555" progId="MS_ClipArt_Gallery.2">
                      <p:embed/>
                    </p:oleObj>
                  </mc:Choice>
                  <mc:Fallback>
                    <p:oleObj name="Clip" r:id="rId1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83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9" name="Object 1184"/>
              <p:cNvGraphicFramePr>
                <a:graphicFrameLocks noChangeAspect="1"/>
              </p:cNvGraphicFramePr>
              <p:nvPr/>
            </p:nvGraphicFramePr>
            <p:xfrm>
              <a:off x="1522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52" name="Clip" r:id="rId143" imgW="142555" imgH="142555" progId="MS_ClipArt_Gallery.2">
                      <p:embed/>
                    </p:oleObj>
                  </mc:Choice>
                  <mc:Fallback>
                    <p:oleObj name="Clip" r:id="rId1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0" name="Object 1185"/>
              <p:cNvGraphicFramePr>
                <a:graphicFrameLocks noChangeAspect="1"/>
              </p:cNvGraphicFramePr>
              <p:nvPr/>
            </p:nvGraphicFramePr>
            <p:xfrm>
              <a:off x="1482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53" name="Clip" r:id="rId144" imgW="142555" imgH="142555" progId="MS_ClipArt_Gallery.2">
                      <p:embed/>
                    </p:oleObj>
                  </mc:Choice>
                  <mc:Fallback>
                    <p:oleObj name="Clip" r:id="rId1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1" name="Object 1186"/>
              <p:cNvGraphicFramePr>
                <a:graphicFrameLocks noChangeAspect="1"/>
              </p:cNvGraphicFramePr>
              <p:nvPr/>
            </p:nvGraphicFramePr>
            <p:xfrm>
              <a:off x="1562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54" name="Clip" r:id="rId145" imgW="142555" imgH="142555" progId="MS_ClipArt_Gallery.2">
                      <p:embed/>
                    </p:oleObj>
                  </mc:Choice>
                  <mc:Fallback>
                    <p:oleObj name="Clip" r:id="rId1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2" name="Object 1187"/>
              <p:cNvGraphicFramePr>
                <a:graphicFrameLocks noChangeAspect="1"/>
              </p:cNvGraphicFramePr>
              <p:nvPr/>
            </p:nvGraphicFramePr>
            <p:xfrm>
              <a:off x="1500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55" name="Clip" r:id="rId146" imgW="142555" imgH="142555" progId="MS_ClipArt_Gallery.2">
                      <p:embed/>
                    </p:oleObj>
                  </mc:Choice>
                  <mc:Fallback>
                    <p:oleObj name="Clip" r:id="rId1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3" name="Object 1188"/>
              <p:cNvGraphicFramePr>
                <a:graphicFrameLocks noChangeAspect="1"/>
              </p:cNvGraphicFramePr>
              <p:nvPr/>
            </p:nvGraphicFramePr>
            <p:xfrm>
              <a:off x="1497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56" name="Clip" r:id="rId147" imgW="142555" imgH="142555" progId="MS_ClipArt_Gallery.2">
                      <p:embed/>
                    </p:oleObj>
                  </mc:Choice>
                  <mc:Fallback>
                    <p:oleObj name="Clip" r:id="rId1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4" name="Object 1189"/>
              <p:cNvGraphicFramePr>
                <a:graphicFrameLocks noChangeAspect="1"/>
              </p:cNvGraphicFramePr>
              <p:nvPr/>
            </p:nvGraphicFramePr>
            <p:xfrm>
              <a:off x="1504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57" name="Clip" r:id="rId148" imgW="142555" imgH="142555" progId="MS_ClipArt_Gallery.2">
                      <p:embed/>
                    </p:oleObj>
                  </mc:Choice>
                  <mc:Fallback>
                    <p:oleObj name="Clip" r:id="rId1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4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" name="Object 1190"/>
              <p:cNvGraphicFramePr>
                <a:graphicFrameLocks noChangeAspect="1"/>
              </p:cNvGraphicFramePr>
              <p:nvPr/>
            </p:nvGraphicFramePr>
            <p:xfrm>
              <a:off x="148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58" name="Clip" r:id="rId149" imgW="142555" imgH="142555" progId="MS_ClipArt_Gallery.2">
                      <p:embed/>
                    </p:oleObj>
                  </mc:Choice>
                  <mc:Fallback>
                    <p:oleObj name="Clip" r:id="rId1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6" name="Object 1191"/>
              <p:cNvGraphicFramePr>
                <a:graphicFrameLocks noChangeAspect="1"/>
              </p:cNvGraphicFramePr>
              <p:nvPr/>
            </p:nvGraphicFramePr>
            <p:xfrm>
              <a:off x="1568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59" name="Clip" r:id="rId150" imgW="142555" imgH="142555" progId="MS_ClipArt_Gallery.2">
                      <p:embed/>
                    </p:oleObj>
                  </mc:Choice>
                  <mc:Fallback>
                    <p:oleObj name="Clip" r:id="rId1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8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7" name="Object 1192"/>
              <p:cNvGraphicFramePr>
                <a:graphicFrameLocks noChangeAspect="1"/>
              </p:cNvGraphicFramePr>
              <p:nvPr/>
            </p:nvGraphicFramePr>
            <p:xfrm>
              <a:off x="1397" y="75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60" name="Clip" r:id="rId151" imgW="142555" imgH="142555" progId="MS_ClipArt_Gallery.2">
                      <p:embed/>
                    </p:oleObj>
                  </mc:Choice>
                  <mc:Fallback>
                    <p:oleObj name="Clip" r:id="rId1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75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8" name="Object 1193"/>
              <p:cNvGraphicFramePr>
                <a:graphicFrameLocks noChangeAspect="1"/>
              </p:cNvGraphicFramePr>
              <p:nvPr/>
            </p:nvGraphicFramePr>
            <p:xfrm>
              <a:off x="145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61" name="Clip" r:id="rId152" imgW="142555" imgH="142555" progId="MS_ClipArt_Gallery.2">
                      <p:embed/>
                    </p:oleObj>
                  </mc:Choice>
                  <mc:Fallback>
                    <p:oleObj name="Clip" r:id="rId1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9" name="Object 1194"/>
              <p:cNvGraphicFramePr>
                <a:graphicFrameLocks noChangeAspect="1"/>
              </p:cNvGraphicFramePr>
              <p:nvPr/>
            </p:nvGraphicFramePr>
            <p:xfrm>
              <a:off x="1557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62" name="Clip" r:id="rId153" imgW="142555" imgH="142555" progId="MS_ClipArt_Gallery.2">
                      <p:embed/>
                    </p:oleObj>
                  </mc:Choice>
                  <mc:Fallback>
                    <p:oleObj name="Clip" r:id="rId1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0" name="Object 1195"/>
              <p:cNvGraphicFramePr>
                <a:graphicFrameLocks noChangeAspect="1"/>
              </p:cNvGraphicFramePr>
              <p:nvPr/>
            </p:nvGraphicFramePr>
            <p:xfrm>
              <a:off x="1508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63" name="Clip" r:id="rId154" imgW="142555" imgH="142555" progId="MS_ClipArt_Gallery.2">
                      <p:embed/>
                    </p:oleObj>
                  </mc:Choice>
                  <mc:Fallback>
                    <p:oleObj name="Clip" r:id="rId1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1" name="Object 1196"/>
              <p:cNvGraphicFramePr>
                <a:graphicFrameLocks noChangeAspect="1"/>
              </p:cNvGraphicFramePr>
              <p:nvPr/>
            </p:nvGraphicFramePr>
            <p:xfrm>
              <a:off x="1580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64" name="Clip" r:id="rId155" imgW="142555" imgH="142555" progId="MS_ClipArt_Gallery.2">
                      <p:embed/>
                    </p:oleObj>
                  </mc:Choice>
                  <mc:Fallback>
                    <p:oleObj name="Clip" r:id="rId1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2" name="Object 1197"/>
              <p:cNvGraphicFramePr>
                <a:graphicFrameLocks noChangeAspect="1"/>
              </p:cNvGraphicFramePr>
              <p:nvPr/>
            </p:nvGraphicFramePr>
            <p:xfrm>
              <a:off x="1555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65" name="Clip" r:id="rId156" imgW="142555" imgH="142555" progId="MS_ClipArt_Gallery.2">
                      <p:embed/>
                    </p:oleObj>
                  </mc:Choice>
                  <mc:Fallback>
                    <p:oleObj name="Clip" r:id="rId1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3" name="Object 1198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66" name="Clip" r:id="rId157" imgW="142555" imgH="142555" progId="MS_ClipArt_Gallery.2">
                      <p:embed/>
                    </p:oleObj>
                  </mc:Choice>
                  <mc:Fallback>
                    <p:oleObj name="Clip" r:id="rId1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4" name="Object 1199"/>
              <p:cNvGraphicFramePr>
                <a:graphicFrameLocks noChangeAspect="1"/>
              </p:cNvGraphicFramePr>
              <p:nvPr/>
            </p:nvGraphicFramePr>
            <p:xfrm>
              <a:off x="158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67" name="Clip" r:id="rId158" imgW="142555" imgH="142555" progId="MS_ClipArt_Gallery.2">
                      <p:embed/>
                    </p:oleObj>
                  </mc:Choice>
                  <mc:Fallback>
                    <p:oleObj name="Clip" r:id="rId1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" name="Object 1200"/>
              <p:cNvGraphicFramePr>
                <a:graphicFrameLocks noChangeAspect="1"/>
              </p:cNvGraphicFramePr>
              <p:nvPr/>
            </p:nvGraphicFramePr>
            <p:xfrm>
              <a:off x="1471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68" name="Clip" r:id="rId159" imgW="142555" imgH="142555" progId="MS_ClipArt_Gallery.2">
                      <p:embed/>
                    </p:oleObj>
                  </mc:Choice>
                  <mc:Fallback>
                    <p:oleObj name="Clip" r:id="rId1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6" name="Object 1201"/>
              <p:cNvGraphicFramePr>
                <a:graphicFrameLocks noChangeAspect="1"/>
              </p:cNvGraphicFramePr>
              <p:nvPr/>
            </p:nvGraphicFramePr>
            <p:xfrm>
              <a:off x="1540" y="9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69" name="Clip" r:id="rId160" imgW="142555" imgH="142555" progId="MS_ClipArt_Gallery.2">
                      <p:embed/>
                    </p:oleObj>
                  </mc:Choice>
                  <mc:Fallback>
                    <p:oleObj name="Clip" r:id="rId1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9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7" name="Object 1202"/>
              <p:cNvGraphicFramePr>
                <a:graphicFrameLocks noChangeAspect="1"/>
              </p:cNvGraphicFramePr>
              <p:nvPr/>
            </p:nvGraphicFramePr>
            <p:xfrm>
              <a:off x="152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70" name="Clip" r:id="rId161" imgW="142555" imgH="142555" progId="MS_ClipArt_Gallery.2">
                      <p:embed/>
                    </p:oleObj>
                  </mc:Choice>
                  <mc:Fallback>
                    <p:oleObj name="Clip" r:id="rId1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8" name="Object 1203"/>
              <p:cNvGraphicFramePr>
                <a:graphicFrameLocks noChangeAspect="1"/>
              </p:cNvGraphicFramePr>
              <p:nvPr/>
            </p:nvGraphicFramePr>
            <p:xfrm>
              <a:off x="1526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71" name="Clip" r:id="rId162" imgW="142555" imgH="142555" progId="MS_ClipArt_Gallery.2">
                      <p:embed/>
                    </p:oleObj>
                  </mc:Choice>
                  <mc:Fallback>
                    <p:oleObj name="Clip" r:id="rId1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9" name="Object 1204"/>
              <p:cNvGraphicFramePr>
                <a:graphicFrameLocks noChangeAspect="1"/>
              </p:cNvGraphicFramePr>
              <p:nvPr/>
            </p:nvGraphicFramePr>
            <p:xfrm>
              <a:off x="14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72" name="Clip" r:id="rId163" imgW="142555" imgH="142555" progId="MS_ClipArt_Gallery.2">
                      <p:embed/>
                    </p:oleObj>
                  </mc:Choice>
                  <mc:Fallback>
                    <p:oleObj name="Clip" r:id="rId1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0" name="Object 1205"/>
              <p:cNvGraphicFramePr>
                <a:graphicFrameLocks noChangeAspect="1"/>
              </p:cNvGraphicFramePr>
              <p:nvPr/>
            </p:nvGraphicFramePr>
            <p:xfrm>
              <a:off x="1580" y="80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73" name="Clip" r:id="rId164" imgW="142555" imgH="142555" progId="MS_ClipArt_Gallery.2">
                      <p:embed/>
                    </p:oleObj>
                  </mc:Choice>
                  <mc:Fallback>
                    <p:oleObj name="Clip" r:id="rId1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0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1" name="Object 1206"/>
              <p:cNvGraphicFramePr>
                <a:graphicFrameLocks noChangeAspect="1"/>
              </p:cNvGraphicFramePr>
              <p:nvPr/>
            </p:nvGraphicFramePr>
            <p:xfrm>
              <a:off x="1420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74" name="Clip" r:id="rId165" imgW="142555" imgH="142555" progId="MS_ClipArt_Gallery.2">
                      <p:embed/>
                    </p:oleObj>
                  </mc:Choice>
                  <mc:Fallback>
                    <p:oleObj name="Clip" r:id="rId1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0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2" name="Object 1207"/>
              <p:cNvGraphicFramePr>
                <a:graphicFrameLocks noChangeAspect="1"/>
              </p:cNvGraphicFramePr>
              <p:nvPr/>
            </p:nvGraphicFramePr>
            <p:xfrm>
              <a:off x="1397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75" name="Clip" r:id="rId166" imgW="142555" imgH="142555" progId="MS_ClipArt_Gallery.2">
                      <p:embed/>
                    </p:oleObj>
                  </mc:Choice>
                  <mc:Fallback>
                    <p:oleObj name="Clip" r:id="rId1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3" name="Object 1208"/>
              <p:cNvGraphicFramePr>
                <a:graphicFrameLocks noChangeAspect="1"/>
              </p:cNvGraphicFramePr>
              <p:nvPr/>
            </p:nvGraphicFramePr>
            <p:xfrm>
              <a:off x="1555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76" name="Clip" r:id="rId167" imgW="142555" imgH="142555" progId="MS_ClipArt_Gallery.2">
                      <p:embed/>
                    </p:oleObj>
                  </mc:Choice>
                  <mc:Fallback>
                    <p:oleObj name="Clip" r:id="rId1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4" name="Object 1209"/>
              <p:cNvGraphicFramePr>
                <a:graphicFrameLocks noChangeAspect="1"/>
              </p:cNvGraphicFramePr>
              <p:nvPr/>
            </p:nvGraphicFramePr>
            <p:xfrm>
              <a:off x="1557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77" name="Clip" r:id="rId168" imgW="142555" imgH="142555" progId="MS_ClipArt_Gallery.2">
                      <p:embed/>
                    </p:oleObj>
                  </mc:Choice>
                  <mc:Fallback>
                    <p:oleObj name="Clip" r:id="rId1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5" name="Object 1210"/>
              <p:cNvGraphicFramePr>
                <a:graphicFrameLocks noChangeAspect="1"/>
              </p:cNvGraphicFramePr>
              <p:nvPr/>
            </p:nvGraphicFramePr>
            <p:xfrm>
              <a:off x="150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78" name="Clip" r:id="rId169" imgW="142555" imgH="142555" progId="MS_ClipArt_Gallery.2">
                      <p:embed/>
                    </p:oleObj>
                  </mc:Choice>
                  <mc:Fallback>
                    <p:oleObj name="Clip" r:id="rId1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" name="Object 1211"/>
              <p:cNvGraphicFramePr>
                <a:graphicFrameLocks noChangeAspect="1"/>
              </p:cNvGraphicFramePr>
              <p:nvPr/>
            </p:nvGraphicFramePr>
            <p:xfrm>
              <a:off x="1480" y="76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79" name="Clip" r:id="rId170" imgW="142555" imgH="142555" progId="MS_ClipArt_Gallery.2">
                      <p:embed/>
                    </p:oleObj>
                  </mc:Choice>
                  <mc:Fallback>
                    <p:oleObj name="Clip" r:id="rId1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7" name="Object 1212"/>
              <p:cNvGraphicFramePr>
                <a:graphicFrameLocks noChangeAspect="1"/>
              </p:cNvGraphicFramePr>
              <p:nvPr/>
            </p:nvGraphicFramePr>
            <p:xfrm>
              <a:off x="1497" y="9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80" name="Clip" r:id="rId171" imgW="142555" imgH="142555" progId="MS_ClipArt_Gallery.2">
                      <p:embed/>
                    </p:oleObj>
                  </mc:Choice>
                  <mc:Fallback>
                    <p:oleObj name="Clip" r:id="rId1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9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8" name="Object 1213"/>
              <p:cNvGraphicFramePr>
                <a:graphicFrameLocks noChangeAspect="1"/>
              </p:cNvGraphicFramePr>
              <p:nvPr/>
            </p:nvGraphicFramePr>
            <p:xfrm>
              <a:off x="1542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81" name="Clip" r:id="rId172" imgW="142555" imgH="142555" progId="MS_ClipArt_Gallery.2">
                      <p:embed/>
                    </p:oleObj>
                  </mc:Choice>
                  <mc:Fallback>
                    <p:oleObj name="Clip" r:id="rId1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9" name="Object 1214"/>
              <p:cNvGraphicFramePr>
                <a:graphicFrameLocks noChangeAspect="1"/>
              </p:cNvGraphicFramePr>
              <p:nvPr/>
            </p:nvGraphicFramePr>
            <p:xfrm>
              <a:off x="15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82" name="Clip" r:id="rId173" imgW="142555" imgH="142555" progId="MS_ClipArt_Gallery.2">
                      <p:embed/>
                    </p:oleObj>
                  </mc:Choice>
                  <mc:Fallback>
                    <p:oleObj name="Clip" r:id="rId1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0" name="Object 1215"/>
              <p:cNvGraphicFramePr>
                <a:graphicFrameLocks noChangeAspect="1"/>
              </p:cNvGraphicFramePr>
              <p:nvPr/>
            </p:nvGraphicFramePr>
            <p:xfrm>
              <a:off x="1586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83" name="Clip" r:id="rId174" imgW="142555" imgH="142555" progId="MS_ClipArt_Gallery.2">
                      <p:embed/>
                    </p:oleObj>
                  </mc:Choice>
                  <mc:Fallback>
                    <p:oleObj name="Clip" r:id="rId1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1" name="Object 1216"/>
              <p:cNvGraphicFramePr>
                <a:graphicFrameLocks noChangeAspect="1"/>
              </p:cNvGraphicFramePr>
              <p:nvPr/>
            </p:nvGraphicFramePr>
            <p:xfrm>
              <a:off x="1582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84" name="Clip" r:id="rId175" imgW="142555" imgH="142555" progId="MS_ClipArt_Gallery.2">
                      <p:embed/>
                    </p:oleObj>
                  </mc:Choice>
                  <mc:Fallback>
                    <p:oleObj name="Clip" r:id="rId1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2" name="Object 1217"/>
              <p:cNvGraphicFramePr>
                <a:graphicFrameLocks noChangeAspect="1"/>
              </p:cNvGraphicFramePr>
              <p:nvPr/>
            </p:nvGraphicFramePr>
            <p:xfrm>
              <a:off x="1644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85" name="Clip" r:id="rId176" imgW="142555" imgH="142555" progId="MS_ClipArt_Gallery.2">
                      <p:embed/>
                    </p:oleObj>
                  </mc:Choice>
                  <mc:Fallback>
                    <p:oleObj name="Clip" r:id="rId1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3" name="Object 1218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86" name="Clip" r:id="rId177" imgW="142555" imgH="142555" progId="MS_ClipArt_Gallery.2">
                      <p:embed/>
                    </p:oleObj>
                  </mc:Choice>
                  <mc:Fallback>
                    <p:oleObj name="Clip" r:id="rId1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4" name="Object 121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87" name="Clip" r:id="rId178" imgW="142555" imgH="142555" progId="MS_ClipArt_Gallery.2">
                      <p:embed/>
                    </p:oleObj>
                  </mc:Choice>
                  <mc:Fallback>
                    <p:oleObj name="Clip" r:id="rId1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5" name="Object 1220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88" name="Clip" r:id="rId179" imgW="142555" imgH="142555" progId="MS_ClipArt_Gallery.2">
                      <p:embed/>
                    </p:oleObj>
                  </mc:Choice>
                  <mc:Fallback>
                    <p:oleObj name="Clip" r:id="rId1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" name="Object 122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89" name="Clip" r:id="rId180" imgW="142555" imgH="142555" progId="MS_ClipArt_Gallery.2">
                      <p:embed/>
                    </p:oleObj>
                  </mc:Choice>
                  <mc:Fallback>
                    <p:oleObj name="Clip" r:id="rId1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7" name="Object 1222"/>
              <p:cNvGraphicFramePr>
                <a:graphicFrameLocks noChangeAspect="1"/>
              </p:cNvGraphicFramePr>
              <p:nvPr/>
            </p:nvGraphicFramePr>
            <p:xfrm>
              <a:off x="1611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90" name="Clip" r:id="rId181" imgW="142555" imgH="142555" progId="MS_ClipArt_Gallery.2">
                      <p:embed/>
                    </p:oleObj>
                  </mc:Choice>
                  <mc:Fallback>
                    <p:oleObj name="Clip" r:id="rId1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8" name="Object 1223"/>
              <p:cNvGraphicFramePr>
                <a:graphicFrameLocks noChangeAspect="1"/>
              </p:cNvGraphicFramePr>
              <p:nvPr/>
            </p:nvGraphicFramePr>
            <p:xfrm>
              <a:off x="1557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91" name="Clip" r:id="rId182" imgW="142555" imgH="142555" progId="MS_ClipArt_Gallery.2">
                      <p:embed/>
                    </p:oleObj>
                  </mc:Choice>
                  <mc:Fallback>
                    <p:oleObj name="Clip" r:id="rId1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9" name="Object 1224"/>
              <p:cNvGraphicFramePr>
                <a:graphicFrameLocks noChangeAspect="1"/>
              </p:cNvGraphicFramePr>
              <p:nvPr/>
            </p:nvGraphicFramePr>
            <p:xfrm>
              <a:off x="1658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92" name="Clip" r:id="rId183" imgW="142555" imgH="142555" progId="MS_ClipArt_Gallery.2">
                      <p:embed/>
                    </p:oleObj>
                  </mc:Choice>
                  <mc:Fallback>
                    <p:oleObj name="Clip" r:id="rId1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0" name="Object 1225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93" name="Clip" r:id="rId184" imgW="142555" imgH="142555" progId="MS_ClipArt_Gallery.2">
                      <p:embed/>
                    </p:oleObj>
                  </mc:Choice>
                  <mc:Fallback>
                    <p:oleObj name="Clip" r:id="rId1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1" name="Object 1226"/>
              <p:cNvGraphicFramePr>
                <a:graphicFrameLocks noChangeAspect="1"/>
              </p:cNvGraphicFramePr>
              <p:nvPr/>
            </p:nvGraphicFramePr>
            <p:xfrm>
              <a:off x="1566" y="8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94" name="Clip" r:id="rId185" imgW="142555" imgH="142555" progId="MS_ClipArt_Gallery.2">
                      <p:embed/>
                    </p:oleObj>
                  </mc:Choice>
                  <mc:Fallback>
                    <p:oleObj name="Clip" r:id="rId1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8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2" name="Object 1227"/>
              <p:cNvGraphicFramePr>
                <a:graphicFrameLocks noChangeAspect="1"/>
              </p:cNvGraphicFramePr>
              <p:nvPr/>
            </p:nvGraphicFramePr>
            <p:xfrm>
              <a:off x="1640" y="85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95" name="Clip" r:id="rId186" imgW="142555" imgH="142555" progId="MS_ClipArt_Gallery.2">
                      <p:embed/>
                    </p:oleObj>
                  </mc:Choice>
                  <mc:Fallback>
                    <p:oleObj name="Clip" r:id="rId1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5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3" name="Object 1228"/>
              <p:cNvGraphicFramePr>
                <a:graphicFrameLocks noChangeAspect="1"/>
              </p:cNvGraphicFramePr>
              <p:nvPr/>
            </p:nvGraphicFramePr>
            <p:xfrm>
              <a:off x="1540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96" name="Clip" r:id="rId187" imgW="142555" imgH="142555" progId="MS_ClipArt_Gallery.2">
                      <p:embed/>
                    </p:oleObj>
                  </mc:Choice>
                  <mc:Fallback>
                    <p:oleObj name="Clip" r:id="rId1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4" name="Object 1229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97" name="Clip" r:id="rId188" imgW="142555" imgH="142555" progId="MS_ClipArt_Gallery.2">
                      <p:embed/>
                    </p:oleObj>
                  </mc:Choice>
                  <mc:Fallback>
                    <p:oleObj name="Clip" r:id="rId1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5" name="Object 1230"/>
              <p:cNvGraphicFramePr>
                <a:graphicFrameLocks noChangeAspect="1"/>
              </p:cNvGraphicFramePr>
              <p:nvPr/>
            </p:nvGraphicFramePr>
            <p:xfrm>
              <a:off x="1658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98" name="Clip" r:id="rId189" imgW="142555" imgH="142555" progId="MS_ClipArt_Gallery.2">
                      <p:embed/>
                    </p:oleObj>
                  </mc:Choice>
                  <mc:Fallback>
                    <p:oleObj name="Clip" r:id="rId1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" name="Object 1231"/>
              <p:cNvGraphicFramePr>
                <a:graphicFrameLocks noChangeAspect="1"/>
              </p:cNvGraphicFramePr>
              <p:nvPr/>
            </p:nvGraphicFramePr>
            <p:xfrm>
              <a:off x="16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99" name="Clip" r:id="rId190" imgW="142555" imgH="142555" progId="MS_ClipArt_Gallery.2">
                      <p:embed/>
                    </p:oleObj>
                  </mc:Choice>
                  <mc:Fallback>
                    <p:oleObj name="Clip" r:id="rId1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7" name="Object 1232"/>
              <p:cNvGraphicFramePr>
                <a:graphicFrameLocks noChangeAspect="1"/>
              </p:cNvGraphicFramePr>
              <p:nvPr/>
            </p:nvGraphicFramePr>
            <p:xfrm>
              <a:off x="1540" y="75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00" name="Clip" r:id="rId191" imgW="142555" imgH="142555" progId="MS_ClipArt_Gallery.2">
                      <p:embed/>
                    </p:oleObj>
                  </mc:Choice>
                  <mc:Fallback>
                    <p:oleObj name="Clip" r:id="rId1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8" name="Object 1233"/>
              <p:cNvGraphicFramePr>
                <a:graphicFrameLocks noChangeAspect="1"/>
              </p:cNvGraphicFramePr>
              <p:nvPr/>
            </p:nvGraphicFramePr>
            <p:xfrm>
              <a:off x="1557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01" name="Clip" r:id="rId192" imgW="142555" imgH="142555" progId="MS_ClipArt_Gallery.2">
                      <p:embed/>
                    </p:oleObj>
                  </mc:Choice>
                  <mc:Fallback>
                    <p:oleObj name="Clip" r:id="rId1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9" name="Object 1234"/>
              <p:cNvGraphicFramePr>
                <a:graphicFrameLocks noChangeAspect="1"/>
              </p:cNvGraphicFramePr>
              <p:nvPr/>
            </p:nvGraphicFramePr>
            <p:xfrm>
              <a:off x="1542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02" name="Clip" r:id="rId193" imgW="142555" imgH="142555" progId="MS_ClipArt_Gallery.2">
                      <p:embed/>
                    </p:oleObj>
                  </mc:Choice>
                  <mc:Fallback>
                    <p:oleObj name="Clip" r:id="rId1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0" name="Object 1235"/>
              <p:cNvGraphicFramePr>
                <a:graphicFrameLocks noChangeAspect="1"/>
              </p:cNvGraphicFramePr>
              <p:nvPr/>
            </p:nvGraphicFramePr>
            <p:xfrm>
              <a:off x="15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03" name="Clip" r:id="rId194" imgW="142555" imgH="142555" progId="MS_ClipArt_Gallery.2">
                      <p:embed/>
                    </p:oleObj>
                  </mc:Choice>
                  <mc:Fallback>
                    <p:oleObj name="Clip" r:id="rId1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1" name="Object 1236"/>
              <p:cNvGraphicFramePr>
                <a:graphicFrameLocks noChangeAspect="1"/>
              </p:cNvGraphicFramePr>
              <p:nvPr/>
            </p:nvGraphicFramePr>
            <p:xfrm>
              <a:off x="1569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04" name="Clip" r:id="rId195" imgW="142555" imgH="142555" progId="MS_ClipArt_Gallery.2">
                      <p:embed/>
                    </p:oleObj>
                  </mc:Choice>
                  <mc:Fallback>
                    <p:oleObj name="Clip" r:id="rId1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2" name="Object 1237"/>
              <p:cNvGraphicFramePr>
                <a:graphicFrameLocks noChangeAspect="1"/>
              </p:cNvGraphicFramePr>
              <p:nvPr/>
            </p:nvGraphicFramePr>
            <p:xfrm>
              <a:off x="1666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05" name="Clip" r:id="rId196" imgW="142555" imgH="142555" progId="MS_ClipArt_Gallery.2">
                      <p:embed/>
                    </p:oleObj>
                  </mc:Choice>
                  <mc:Fallback>
                    <p:oleObj name="Clip" r:id="rId1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3" name="Object 1238"/>
              <p:cNvGraphicFramePr>
                <a:graphicFrameLocks noChangeAspect="1"/>
              </p:cNvGraphicFramePr>
              <p:nvPr/>
            </p:nvGraphicFramePr>
            <p:xfrm>
              <a:off x="1571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06" name="Clip" r:id="rId197" imgW="142555" imgH="142555" progId="MS_ClipArt_Gallery.2">
                      <p:embed/>
                    </p:oleObj>
                  </mc:Choice>
                  <mc:Fallback>
                    <p:oleObj name="Clip" r:id="rId1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4" name="Object 1239"/>
              <p:cNvGraphicFramePr>
                <a:graphicFrameLocks noChangeAspect="1"/>
              </p:cNvGraphicFramePr>
              <p:nvPr/>
            </p:nvGraphicFramePr>
            <p:xfrm>
              <a:off x="1598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07" name="Clip" r:id="rId198" imgW="142555" imgH="142555" progId="MS_ClipArt_Gallery.2">
                      <p:embed/>
                    </p:oleObj>
                  </mc:Choice>
                  <mc:Fallback>
                    <p:oleObj name="Clip" r:id="rId1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5" name="Object 1240"/>
              <p:cNvGraphicFramePr>
                <a:graphicFrameLocks noChangeAspect="1"/>
              </p:cNvGraphicFramePr>
              <p:nvPr/>
            </p:nvGraphicFramePr>
            <p:xfrm>
              <a:off x="16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08" name="Clip" r:id="rId199" imgW="142555" imgH="142555" progId="MS_ClipArt_Gallery.2">
                      <p:embed/>
                    </p:oleObj>
                  </mc:Choice>
                  <mc:Fallback>
                    <p:oleObj name="Clip" r:id="rId1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" name="Object 124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09" name="Clip" r:id="rId200" imgW="142555" imgH="142555" progId="MS_ClipArt_Gallery.2">
                      <p:embed/>
                    </p:oleObj>
                  </mc:Choice>
                  <mc:Fallback>
                    <p:oleObj name="Clip" r:id="rId2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7" name="Object 1242"/>
              <p:cNvGraphicFramePr>
                <a:graphicFrameLocks noChangeAspect="1"/>
              </p:cNvGraphicFramePr>
              <p:nvPr/>
            </p:nvGraphicFramePr>
            <p:xfrm>
              <a:off x="1627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10" name="Clip" r:id="rId201" imgW="142555" imgH="142555" progId="MS_ClipArt_Gallery.2">
                      <p:embed/>
                    </p:oleObj>
                  </mc:Choice>
                  <mc:Fallback>
                    <p:oleObj name="Clip" r:id="rId2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8" name="Object 1243"/>
              <p:cNvGraphicFramePr>
                <a:graphicFrameLocks noChangeAspect="1"/>
              </p:cNvGraphicFramePr>
              <p:nvPr/>
            </p:nvGraphicFramePr>
            <p:xfrm>
              <a:off x="1542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11" name="Clip" r:id="rId202" imgW="142555" imgH="142555" progId="MS_ClipArt_Gallery.2">
                      <p:embed/>
                    </p:oleObj>
                  </mc:Choice>
                  <mc:Fallback>
                    <p:oleObj name="Clip" r:id="rId2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9" name="Object 1244"/>
              <p:cNvGraphicFramePr>
                <a:graphicFrameLocks noChangeAspect="1"/>
              </p:cNvGraphicFramePr>
              <p:nvPr/>
            </p:nvGraphicFramePr>
            <p:xfrm>
              <a:off x="157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12" name="Clip" r:id="rId203" imgW="142555" imgH="142555" progId="MS_ClipArt_Gallery.2">
                      <p:embed/>
                    </p:oleObj>
                  </mc:Choice>
                  <mc:Fallback>
                    <p:oleObj name="Clip" r:id="rId2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0" name="Object 1245"/>
              <p:cNvGraphicFramePr>
                <a:graphicFrameLocks noChangeAspect="1"/>
              </p:cNvGraphicFramePr>
              <p:nvPr/>
            </p:nvGraphicFramePr>
            <p:xfrm>
              <a:off x="1629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13" name="Clip" r:id="rId204" imgW="142555" imgH="142555" progId="MS_ClipArt_Gallery.2">
                      <p:embed/>
                    </p:oleObj>
                  </mc:Choice>
                  <mc:Fallback>
                    <p:oleObj name="Clip" r:id="rId2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1" name="Object 1246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14" name="Clip" r:id="rId205" imgW="142555" imgH="142555" progId="MS_ClipArt_Gallery.2">
                      <p:embed/>
                    </p:oleObj>
                  </mc:Choice>
                  <mc:Fallback>
                    <p:oleObj name="Clip" r:id="rId2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2" name="Object 1247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15" name="Clip" r:id="rId206" imgW="142555" imgH="142555" progId="MS_ClipArt_Gallery.2">
                      <p:embed/>
                    </p:oleObj>
                  </mc:Choice>
                  <mc:Fallback>
                    <p:oleObj name="Clip" r:id="rId2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3" name="Object 1248"/>
              <p:cNvGraphicFramePr>
                <a:graphicFrameLocks noChangeAspect="1"/>
              </p:cNvGraphicFramePr>
              <p:nvPr/>
            </p:nvGraphicFramePr>
            <p:xfrm>
              <a:off x="1646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16" name="Clip" r:id="rId207" imgW="142555" imgH="142555" progId="MS_ClipArt_Gallery.2">
                      <p:embed/>
                    </p:oleObj>
                  </mc:Choice>
                  <mc:Fallback>
                    <p:oleObj name="Clip" r:id="rId2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6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4" name="Object 124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17" name="Clip" r:id="rId208" imgW="142555" imgH="142555" progId="MS_ClipArt_Gallery.2">
                      <p:embed/>
                    </p:oleObj>
                  </mc:Choice>
                  <mc:Fallback>
                    <p:oleObj name="Clip" r:id="rId2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5" name="Object 1250"/>
              <p:cNvGraphicFramePr>
                <a:graphicFrameLocks noChangeAspect="1"/>
              </p:cNvGraphicFramePr>
              <p:nvPr/>
            </p:nvGraphicFramePr>
            <p:xfrm>
              <a:off x="1598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18" name="Clip" r:id="rId209" imgW="142555" imgH="142555" progId="MS_ClipArt_Gallery.2">
                      <p:embed/>
                    </p:oleObj>
                  </mc:Choice>
                  <mc:Fallback>
                    <p:oleObj name="Clip" r:id="rId2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" name="Object 1251"/>
              <p:cNvGraphicFramePr>
                <a:graphicFrameLocks noChangeAspect="1"/>
              </p:cNvGraphicFramePr>
              <p:nvPr/>
            </p:nvGraphicFramePr>
            <p:xfrm>
              <a:off x="1571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19" name="Clip" r:id="rId210" imgW="142555" imgH="142555" progId="MS_ClipArt_Gallery.2">
                      <p:embed/>
                    </p:oleObj>
                  </mc:Choice>
                  <mc:Fallback>
                    <p:oleObj name="Clip" r:id="rId2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" name="Object 1252"/>
              <p:cNvGraphicFramePr>
                <a:graphicFrameLocks noChangeAspect="1"/>
              </p:cNvGraphicFramePr>
              <p:nvPr/>
            </p:nvGraphicFramePr>
            <p:xfrm>
              <a:off x="1629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20" name="Clip" r:id="rId211" imgW="142555" imgH="142555" progId="MS_ClipArt_Gallery.2">
                      <p:embed/>
                    </p:oleObj>
                  </mc:Choice>
                  <mc:Fallback>
                    <p:oleObj name="Clip" r:id="rId2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8" name="Object 1253"/>
              <p:cNvGraphicFramePr>
                <a:graphicFrameLocks noChangeAspect="1"/>
              </p:cNvGraphicFramePr>
              <p:nvPr/>
            </p:nvGraphicFramePr>
            <p:xfrm>
              <a:off x="1644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21" name="Clip" r:id="rId212" imgW="142555" imgH="142555" progId="MS_ClipArt_Gallery.2">
                      <p:embed/>
                    </p:oleObj>
                  </mc:Choice>
                  <mc:Fallback>
                    <p:oleObj name="Clip" r:id="rId2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9" name="Object 1254"/>
              <p:cNvGraphicFramePr>
                <a:graphicFrameLocks noChangeAspect="1"/>
              </p:cNvGraphicFramePr>
              <p:nvPr/>
            </p:nvGraphicFramePr>
            <p:xfrm>
              <a:off x="1542" y="71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22" name="Clip" r:id="rId213" imgW="142555" imgH="142555" progId="MS_ClipArt_Gallery.2">
                      <p:embed/>
                    </p:oleObj>
                  </mc:Choice>
                  <mc:Fallback>
                    <p:oleObj name="Clip" r:id="rId2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1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0" name="Object 1255"/>
              <p:cNvGraphicFramePr>
                <a:graphicFrameLocks noChangeAspect="1"/>
              </p:cNvGraphicFramePr>
              <p:nvPr/>
            </p:nvGraphicFramePr>
            <p:xfrm>
              <a:off x="1542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23" name="Clip" r:id="rId214" imgW="142555" imgH="142555" progId="MS_ClipArt_Gallery.2">
                      <p:embed/>
                    </p:oleObj>
                  </mc:Choice>
                  <mc:Fallback>
                    <p:oleObj name="Clip" r:id="rId2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1" name="Object 1256"/>
              <p:cNvGraphicFramePr>
                <a:graphicFrameLocks noChangeAspect="1"/>
              </p:cNvGraphicFramePr>
              <p:nvPr/>
            </p:nvGraphicFramePr>
            <p:xfrm>
              <a:off x="1569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24" name="Clip" r:id="rId215" imgW="142555" imgH="142555" progId="MS_ClipArt_Gallery.2">
                      <p:embed/>
                    </p:oleObj>
                  </mc:Choice>
                  <mc:Fallback>
                    <p:oleObj name="Clip" r:id="rId2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2" name="Object 1257"/>
              <p:cNvGraphicFramePr>
                <a:graphicFrameLocks noChangeAspect="1"/>
              </p:cNvGraphicFramePr>
              <p:nvPr/>
            </p:nvGraphicFramePr>
            <p:xfrm>
              <a:off x="1447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25" name="Clip" r:id="rId216" imgW="142555" imgH="142555" progId="MS_ClipArt_Gallery.2">
                      <p:embed/>
                    </p:oleObj>
                  </mc:Choice>
                  <mc:Fallback>
                    <p:oleObj name="Clip" r:id="rId2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3" name="Object 1258"/>
              <p:cNvGraphicFramePr>
                <a:graphicFrameLocks noChangeAspect="1"/>
              </p:cNvGraphicFramePr>
              <p:nvPr/>
            </p:nvGraphicFramePr>
            <p:xfrm>
              <a:off x="164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26" name="Clip" r:id="rId217" imgW="142555" imgH="142555" progId="MS_ClipArt_Gallery.2">
                      <p:embed/>
                    </p:oleObj>
                  </mc:Choice>
                  <mc:Fallback>
                    <p:oleObj name="Clip" r:id="rId2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4" name="Object 1259"/>
              <p:cNvGraphicFramePr>
                <a:graphicFrameLocks noChangeAspect="1"/>
              </p:cNvGraphicFramePr>
              <p:nvPr/>
            </p:nvGraphicFramePr>
            <p:xfrm>
              <a:off x="1600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27" name="Clip" r:id="rId218" imgW="142555" imgH="142555" progId="MS_ClipArt_Gallery.2">
                      <p:embed/>
                    </p:oleObj>
                  </mc:Choice>
                  <mc:Fallback>
                    <p:oleObj name="Clip" r:id="rId2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5" name="Object 1260"/>
              <p:cNvGraphicFramePr>
                <a:graphicFrameLocks noChangeAspect="1"/>
              </p:cNvGraphicFramePr>
              <p:nvPr/>
            </p:nvGraphicFramePr>
            <p:xfrm>
              <a:off x="1680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28" name="Clip" r:id="rId219" imgW="142555" imgH="142555" progId="MS_ClipArt_Gallery.2">
                      <p:embed/>
                    </p:oleObj>
                  </mc:Choice>
                  <mc:Fallback>
                    <p:oleObj name="Clip" r:id="rId2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6" name="Object 1261"/>
              <p:cNvGraphicFramePr>
                <a:graphicFrameLocks noChangeAspect="1"/>
              </p:cNvGraphicFramePr>
              <p:nvPr/>
            </p:nvGraphicFramePr>
            <p:xfrm>
              <a:off x="1611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29" name="Clip" r:id="rId220" imgW="142555" imgH="142555" progId="MS_ClipArt_Gallery.2">
                      <p:embed/>
                    </p:oleObj>
                  </mc:Choice>
                  <mc:Fallback>
                    <p:oleObj name="Clip" r:id="rId2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" name="Object 1262"/>
              <p:cNvGraphicFramePr>
                <a:graphicFrameLocks noChangeAspect="1"/>
              </p:cNvGraphicFramePr>
              <p:nvPr/>
            </p:nvGraphicFramePr>
            <p:xfrm>
              <a:off x="1615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30" name="Clip" r:id="rId221" imgW="142555" imgH="142555" progId="MS_ClipArt_Gallery.2">
                      <p:embed/>
                    </p:oleObj>
                  </mc:Choice>
                  <mc:Fallback>
                    <p:oleObj name="Clip" r:id="rId2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8" name="Object 1263"/>
              <p:cNvGraphicFramePr>
                <a:graphicFrameLocks noChangeAspect="1"/>
              </p:cNvGraphicFramePr>
              <p:nvPr/>
            </p:nvGraphicFramePr>
            <p:xfrm>
              <a:off x="1595" y="88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31" name="Clip" r:id="rId222" imgW="142555" imgH="142555" progId="MS_ClipArt_Gallery.2">
                      <p:embed/>
                    </p:oleObj>
                  </mc:Choice>
                  <mc:Fallback>
                    <p:oleObj name="Clip" r:id="rId2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88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9" name="Object 1264"/>
              <p:cNvGraphicFramePr>
                <a:graphicFrameLocks noChangeAspect="1"/>
              </p:cNvGraphicFramePr>
              <p:nvPr/>
            </p:nvGraphicFramePr>
            <p:xfrm>
              <a:off x="1598" y="8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32" name="Clip" r:id="rId223" imgW="142555" imgH="142555" progId="MS_ClipArt_Gallery.2">
                      <p:embed/>
                    </p:oleObj>
                  </mc:Choice>
                  <mc:Fallback>
                    <p:oleObj name="Clip" r:id="rId2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8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0" name="Object 1265"/>
              <p:cNvGraphicFramePr>
                <a:graphicFrameLocks noChangeAspect="1"/>
              </p:cNvGraphicFramePr>
              <p:nvPr/>
            </p:nvGraphicFramePr>
            <p:xfrm>
              <a:off x="1686" y="8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33" name="Clip" r:id="rId224" imgW="142555" imgH="142555" progId="MS_ClipArt_Gallery.2">
                      <p:embed/>
                    </p:oleObj>
                  </mc:Choice>
                  <mc:Fallback>
                    <p:oleObj name="Clip" r:id="rId2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6" y="8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1" name="Object 1266"/>
              <p:cNvGraphicFramePr>
                <a:graphicFrameLocks noChangeAspect="1"/>
              </p:cNvGraphicFramePr>
              <p:nvPr/>
            </p:nvGraphicFramePr>
            <p:xfrm>
              <a:off x="1517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34" name="Clip" r:id="rId225" imgW="142555" imgH="142555" progId="MS_ClipArt_Gallery.2">
                      <p:embed/>
                    </p:oleObj>
                  </mc:Choice>
                  <mc:Fallback>
                    <p:oleObj name="Clip" r:id="rId2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7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2" name="Object 1267"/>
              <p:cNvGraphicFramePr>
                <a:graphicFrameLocks noChangeAspect="1"/>
              </p:cNvGraphicFramePr>
              <p:nvPr/>
            </p:nvGraphicFramePr>
            <p:xfrm>
              <a:off x="1569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35" name="Clip" r:id="rId226" imgW="142555" imgH="142555" progId="MS_ClipArt_Gallery.2">
                      <p:embed/>
                    </p:oleObj>
                  </mc:Choice>
                  <mc:Fallback>
                    <p:oleObj name="Clip" r:id="rId2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3" name="Object 1268"/>
              <p:cNvGraphicFramePr>
                <a:graphicFrameLocks noChangeAspect="1"/>
              </p:cNvGraphicFramePr>
              <p:nvPr/>
            </p:nvGraphicFramePr>
            <p:xfrm>
              <a:off x="1638" y="88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36" name="Clip" r:id="rId227" imgW="142555" imgH="142555" progId="MS_ClipArt_Gallery.2">
                      <p:embed/>
                    </p:oleObj>
                  </mc:Choice>
                  <mc:Fallback>
                    <p:oleObj name="Clip" r:id="rId2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88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4" name="Object 1269"/>
              <p:cNvGraphicFramePr>
                <a:graphicFrameLocks noChangeAspect="1"/>
              </p:cNvGraphicFramePr>
              <p:nvPr/>
            </p:nvGraphicFramePr>
            <p:xfrm>
              <a:off x="1626" y="68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37" name="Clip" r:id="rId228" imgW="142555" imgH="142555" progId="MS_ClipArt_Gallery.2">
                      <p:embed/>
                    </p:oleObj>
                  </mc:Choice>
                  <mc:Fallback>
                    <p:oleObj name="Clip" r:id="rId2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6" y="68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5" name="Object 1270"/>
              <p:cNvGraphicFramePr>
                <a:graphicFrameLocks noChangeAspect="1"/>
              </p:cNvGraphicFramePr>
              <p:nvPr/>
            </p:nvGraphicFramePr>
            <p:xfrm>
              <a:off x="1689" y="77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38" name="Clip" r:id="rId229" imgW="142555" imgH="142555" progId="MS_ClipArt_Gallery.2">
                      <p:embed/>
                    </p:oleObj>
                  </mc:Choice>
                  <mc:Fallback>
                    <p:oleObj name="Clip" r:id="rId2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9" y="77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6" name="Object 1271"/>
              <p:cNvGraphicFramePr>
                <a:graphicFrameLocks noChangeAspect="1"/>
              </p:cNvGraphicFramePr>
              <p:nvPr/>
            </p:nvGraphicFramePr>
            <p:xfrm>
              <a:off x="1673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39" name="Clip" r:id="rId230" imgW="142555" imgH="142555" progId="MS_ClipArt_Gallery.2">
                      <p:embed/>
                    </p:oleObj>
                  </mc:Choice>
                  <mc:Fallback>
                    <p:oleObj name="Clip" r:id="rId2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7" name="Object 1272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40" name="Clip" r:id="rId231" imgW="142555" imgH="142555" progId="MS_ClipArt_Gallery.2">
                      <p:embed/>
                    </p:oleObj>
                  </mc:Choice>
                  <mc:Fallback>
                    <p:oleObj name="Clip" r:id="rId2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" name="Object 1273"/>
              <p:cNvGraphicFramePr>
                <a:graphicFrameLocks noChangeAspect="1"/>
              </p:cNvGraphicFramePr>
              <p:nvPr/>
            </p:nvGraphicFramePr>
            <p:xfrm>
              <a:off x="169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41" name="Clip" r:id="rId232" imgW="142555" imgH="142555" progId="MS_ClipArt_Gallery.2">
                      <p:embed/>
                    </p:oleObj>
                  </mc:Choice>
                  <mc:Fallback>
                    <p:oleObj name="Clip" r:id="rId2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9" name="Object 1274"/>
              <p:cNvGraphicFramePr>
                <a:graphicFrameLocks noChangeAspect="1"/>
              </p:cNvGraphicFramePr>
              <p:nvPr/>
            </p:nvGraphicFramePr>
            <p:xfrm>
              <a:off x="1562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42" name="Clip" r:id="rId233" imgW="142555" imgH="142555" progId="MS_ClipArt_Gallery.2">
                      <p:embed/>
                    </p:oleObj>
                  </mc:Choice>
                  <mc:Fallback>
                    <p:oleObj name="Clip" r:id="rId2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0" name="Object 1275"/>
              <p:cNvGraphicFramePr>
                <a:graphicFrameLocks noChangeAspect="1"/>
              </p:cNvGraphicFramePr>
              <p:nvPr/>
            </p:nvGraphicFramePr>
            <p:xfrm>
              <a:off x="1615" y="9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43" name="Clip" r:id="rId234" imgW="142555" imgH="142555" progId="MS_ClipArt_Gallery.2">
                      <p:embed/>
                    </p:oleObj>
                  </mc:Choice>
                  <mc:Fallback>
                    <p:oleObj name="Clip" r:id="rId2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9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" name="Object 1276"/>
              <p:cNvGraphicFramePr>
                <a:graphicFrameLocks noChangeAspect="1"/>
              </p:cNvGraphicFramePr>
              <p:nvPr/>
            </p:nvGraphicFramePr>
            <p:xfrm>
              <a:off x="167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44" name="Clip" r:id="rId235" imgW="142555" imgH="142555" progId="MS_ClipArt_Gallery.2">
                      <p:embed/>
                    </p:oleObj>
                  </mc:Choice>
                  <mc:Fallback>
                    <p:oleObj name="Clip" r:id="rId2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" name="Object 1277"/>
              <p:cNvGraphicFramePr>
                <a:graphicFrameLocks noChangeAspect="1"/>
              </p:cNvGraphicFramePr>
              <p:nvPr/>
            </p:nvGraphicFramePr>
            <p:xfrm>
              <a:off x="1644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45" name="Clip" r:id="rId236" imgW="142555" imgH="142555" progId="MS_ClipArt_Gallery.2">
                      <p:embed/>
                    </p:oleObj>
                  </mc:Choice>
                  <mc:Fallback>
                    <p:oleObj name="Clip" r:id="rId2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" name="Object 1278"/>
              <p:cNvGraphicFramePr>
                <a:graphicFrameLocks noChangeAspect="1"/>
              </p:cNvGraphicFramePr>
              <p:nvPr/>
            </p:nvGraphicFramePr>
            <p:xfrm>
              <a:off x="1589" y="69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46" name="Clip" r:id="rId237" imgW="142555" imgH="142555" progId="MS_ClipArt_Gallery.2">
                      <p:embed/>
                    </p:oleObj>
                  </mc:Choice>
                  <mc:Fallback>
                    <p:oleObj name="Clip" r:id="rId2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69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4" name="Object 1279"/>
              <p:cNvGraphicFramePr>
                <a:graphicFrameLocks noChangeAspect="1"/>
              </p:cNvGraphicFramePr>
              <p:nvPr/>
            </p:nvGraphicFramePr>
            <p:xfrm>
              <a:off x="1399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47" name="Clip" r:id="rId238" imgW="142555" imgH="142555" progId="MS_ClipArt_Gallery.2">
                      <p:embed/>
                    </p:oleObj>
                  </mc:Choice>
                  <mc:Fallback>
                    <p:oleObj name="Clip" r:id="rId2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5" name="Object 1280"/>
              <p:cNvGraphicFramePr>
                <a:graphicFrameLocks noChangeAspect="1"/>
              </p:cNvGraphicFramePr>
              <p:nvPr/>
            </p:nvGraphicFramePr>
            <p:xfrm>
              <a:off x="157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48" name="Clip" r:id="rId239" imgW="142555" imgH="142555" progId="MS_ClipArt_Gallery.2">
                      <p:embed/>
                    </p:oleObj>
                  </mc:Choice>
                  <mc:Fallback>
                    <p:oleObj name="Clip" r:id="rId2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6" name="Object 1281"/>
              <p:cNvGraphicFramePr>
                <a:graphicFrameLocks noChangeAspect="1"/>
              </p:cNvGraphicFramePr>
              <p:nvPr/>
            </p:nvGraphicFramePr>
            <p:xfrm>
              <a:off x="1515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49" name="Clip" r:id="rId240" imgW="142555" imgH="142555" progId="MS_ClipArt_Gallery.2">
                      <p:embed/>
                    </p:oleObj>
                  </mc:Choice>
                  <mc:Fallback>
                    <p:oleObj name="Clip" r:id="rId2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7" name="Object 1282"/>
              <p:cNvGraphicFramePr>
                <a:graphicFrameLocks noChangeAspect="1"/>
              </p:cNvGraphicFramePr>
              <p:nvPr/>
            </p:nvGraphicFramePr>
            <p:xfrm>
              <a:off x="1673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50" name="Clip" r:id="rId241" imgW="142555" imgH="142555" progId="MS_ClipArt_Gallery.2">
                      <p:embed/>
                    </p:oleObj>
                  </mc:Choice>
                  <mc:Fallback>
                    <p:oleObj name="Clip" r:id="rId2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8" name="Object 1283"/>
              <p:cNvGraphicFramePr>
                <a:graphicFrameLocks noChangeAspect="1"/>
              </p:cNvGraphicFramePr>
              <p:nvPr/>
            </p:nvGraphicFramePr>
            <p:xfrm>
              <a:off x="1675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51" name="Clip" r:id="rId242" imgW="142555" imgH="142555" progId="MS_ClipArt_Gallery.2">
                      <p:embed/>
                    </p:oleObj>
                  </mc:Choice>
                  <mc:Fallback>
                    <p:oleObj name="Clip" r:id="rId2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5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9" name="Object 1284"/>
              <p:cNvGraphicFramePr>
                <a:graphicFrameLocks noChangeAspect="1"/>
              </p:cNvGraphicFramePr>
              <p:nvPr/>
            </p:nvGraphicFramePr>
            <p:xfrm>
              <a:off x="1611" y="8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52" name="Clip" r:id="rId243" imgW="142555" imgH="142555" progId="MS_ClipArt_Gallery.2">
                      <p:embed/>
                    </p:oleObj>
                  </mc:Choice>
                  <mc:Fallback>
                    <p:oleObj name="Clip" r:id="rId2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0" name="Object 1285"/>
              <p:cNvGraphicFramePr>
                <a:graphicFrameLocks noChangeAspect="1"/>
              </p:cNvGraphicFramePr>
              <p:nvPr/>
            </p:nvGraphicFramePr>
            <p:xfrm>
              <a:off x="159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53" name="Clip" r:id="rId244" imgW="142555" imgH="142555" progId="MS_ClipArt_Gallery.2">
                      <p:embed/>
                    </p:oleObj>
                  </mc:Choice>
                  <mc:Fallback>
                    <p:oleObj name="Clip" r:id="rId2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1" name="Object 1286"/>
              <p:cNvGraphicFramePr>
                <a:graphicFrameLocks noChangeAspect="1"/>
              </p:cNvGraphicFramePr>
              <p:nvPr/>
            </p:nvGraphicFramePr>
            <p:xfrm>
              <a:off x="158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54" name="Clip" r:id="rId245" imgW="142555" imgH="142555" progId="MS_ClipArt_Gallery.2">
                      <p:embed/>
                    </p:oleObj>
                  </mc:Choice>
                  <mc:Fallback>
                    <p:oleObj name="Clip" r:id="rId2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2" name="Object 1287"/>
              <p:cNvGraphicFramePr>
                <a:graphicFrameLocks noChangeAspect="1"/>
              </p:cNvGraphicFramePr>
              <p:nvPr/>
            </p:nvGraphicFramePr>
            <p:xfrm>
              <a:off x="1451" y="7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55" name="Clip" r:id="rId246" imgW="142555" imgH="142555" progId="MS_ClipArt_Gallery.2">
                      <p:embed/>
                    </p:oleObj>
                  </mc:Choice>
                  <mc:Fallback>
                    <p:oleObj name="Clip" r:id="rId2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3" name="Object 1288"/>
              <p:cNvGraphicFramePr>
                <a:graphicFrameLocks noChangeAspect="1"/>
              </p:cNvGraphicFramePr>
              <p:nvPr/>
            </p:nvGraphicFramePr>
            <p:xfrm>
              <a:off x="14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56" name="Clip" r:id="rId247" imgW="142555" imgH="142555" progId="MS_ClipArt_Gallery.2">
                      <p:embed/>
                    </p:oleObj>
                  </mc:Choice>
                  <mc:Fallback>
                    <p:oleObj name="Clip" r:id="rId2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4" name="Object 1289"/>
              <p:cNvGraphicFramePr>
                <a:graphicFrameLocks noChangeAspect="1"/>
              </p:cNvGraphicFramePr>
              <p:nvPr/>
            </p:nvGraphicFramePr>
            <p:xfrm>
              <a:off x="1495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57" name="Clip" r:id="rId248" imgW="142555" imgH="142555" progId="MS_ClipArt_Gallery.2">
                      <p:embed/>
                    </p:oleObj>
                  </mc:Choice>
                  <mc:Fallback>
                    <p:oleObj name="Clip" r:id="rId2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5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5" name="Object 1290"/>
              <p:cNvGraphicFramePr>
                <a:graphicFrameLocks noChangeAspect="1"/>
              </p:cNvGraphicFramePr>
              <p:nvPr/>
            </p:nvGraphicFramePr>
            <p:xfrm>
              <a:off x="1491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58" name="Clip" r:id="rId249" imgW="142555" imgH="142555" progId="MS_ClipArt_Gallery.2">
                      <p:embed/>
                    </p:oleObj>
                  </mc:Choice>
                  <mc:Fallback>
                    <p:oleObj name="Clip" r:id="rId2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1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6" name="Object 1291"/>
              <p:cNvGraphicFramePr>
                <a:graphicFrameLocks noChangeAspect="1"/>
              </p:cNvGraphicFramePr>
              <p:nvPr/>
            </p:nvGraphicFramePr>
            <p:xfrm>
              <a:off x="1553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59" name="Clip" r:id="rId250" imgW="142555" imgH="142555" progId="MS_ClipArt_Gallery.2">
                      <p:embed/>
                    </p:oleObj>
                  </mc:Choice>
                  <mc:Fallback>
                    <p:oleObj name="Clip" r:id="rId2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" name="Object 1292"/>
              <p:cNvGraphicFramePr>
                <a:graphicFrameLocks noChangeAspect="1"/>
              </p:cNvGraphicFramePr>
              <p:nvPr/>
            </p:nvGraphicFramePr>
            <p:xfrm>
              <a:off x="156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60" name="Clip" r:id="rId251" imgW="142555" imgH="142555" progId="MS_ClipArt_Gallery.2">
                      <p:embed/>
                    </p:oleObj>
                  </mc:Choice>
                  <mc:Fallback>
                    <p:oleObj name="Clip" r:id="rId2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8" name="Object 129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61" name="Clip" r:id="rId252" imgW="142555" imgH="142555" progId="MS_ClipArt_Gallery.2">
                      <p:embed/>
                    </p:oleObj>
                  </mc:Choice>
                  <mc:Fallback>
                    <p:oleObj name="Clip" r:id="rId2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9" name="Object 1294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62" name="Clip" r:id="rId253" imgW="142555" imgH="142555" progId="MS_ClipArt_Gallery.2">
                      <p:embed/>
                    </p:oleObj>
                  </mc:Choice>
                  <mc:Fallback>
                    <p:oleObj name="Clip" r:id="rId2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0" name="Object 129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63" name="Clip" r:id="rId254" imgW="142555" imgH="142555" progId="MS_ClipArt_Gallery.2">
                      <p:embed/>
                    </p:oleObj>
                  </mc:Choice>
                  <mc:Fallback>
                    <p:oleObj name="Clip" r:id="rId2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1" name="Object 1296"/>
              <p:cNvGraphicFramePr>
                <a:graphicFrameLocks noChangeAspect="1"/>
              </p:cNvGraphicFramePr>
              <p:nvPr/>
            </p:nvGraphicFramePr>
            <p:xfrm>
              <a:off x="1520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64" name="Clip" r:id="rId255" imgW="142555" imgH="142555" progId="MS_ClipArt_Gallery.2">
                      <p:embed/>
                    </p:oleObj>
                  </mc:Choice>
                  <mc:Fallback>
                    <p:oleObj name="Clip" r:id="rId2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0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2" name="Object 1297"/>
              <p:cNvGraphicFramePr>
                <a:graphicFrameLocks noChangeAspect="1"/>
              </p:cNvGraphicFramePr>
              <p:nvPr/>
            </p:nvGraphicFramePr>
            <p:xfrm>
              <a:off x="1466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65" name="Clip" r:id="rId256" imgW="142555" imgH="142555" progId="MS_ClipArt_Gallery.2">
                      <p:embed/>
                    </p:oleObj>
                  </mc:Choice>
                  <mc:Fallback>
                    <p:oleObj name="Clip" r:id="rId2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3" name="Object 1298"/>
              <p:cNvGraphicFramePr>
                <a:graphicFrameLocks noChangeAspect="1"/>
              </p:cNvGraphicFramePr>
              <p:nvPr/>
            </p:nvGraphicFramePr>
            <p:xfrm>
              <a:off x="1567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66" name="Clip" r:id="rId257" imgW="142555" imgH="142555" progId="MS_ClipArt_Gallery.2">
                      <p:embed/>
                    </p:oleObj>
                  </mc:Choice>
                  <mc:Fallback>
                    <p:oleObj name="Clip" r:id="rId2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4" name="Object 1299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67" name="Clip" r:id="rId258" imgW="142555" imgH="142555" progId="MS_ClipArt_Gallery.2">
                      <p:embed/>
                    </p:oleObj>
                  </mc:Choice>
                  <mc:Fallback>
                    <p:oleObj name="Clip" r:id="rId2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5" name="Object 1300"/>
              <p:cNvGraphicFramePr>
                <a:graphicFrameLocks noChangeAspect="1"/>
              </p:cNvGraphicFramePr>
              <p:nvPr/>
            </p:nvGraphicFramePr>
            <p:xfrm>
              <a:off x="1440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68" name="Clip" r:id="rId259" imgW="142555" imgH="142555" progId="MS_ClipArt_Gallery.2">
                      <p:embed/>
                    </p:oleObj>
                  </mc:Choice>
                  <mc:Fallback>
                    <p:oleObj name="Clip" r:id="rId2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6" name="Object 1301"/>
              <p:cNvGraphicFramePr>
                <a:graphicFrameLocks noChangeAspect="1"/>
              </p:cNvGraphicFramePr>
              <p:nvPr/>
            </p:nvGraphicFramePr>
            <p:xfrm>
              <a:off x="1549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69" name="Clip" r:id="rId260" imgW="142555" imgH="142555" progId="MS_ClipArt_Gallery.2">
                      <p:embed/>
                    </p:oleObj>
                  </mc:Choice>
                  <mc:Fallback>
                    <p:oleObj name="Clip" r:id="rId2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7" name="Object 1302"/>
              <p:cNvGraphicFramePr>
                <a:graphicFrameLocks noChangeAspect="1"/>
              </p:cNvGraphicFramePr>
              <p:nvPr/>
            </p:nvGraphicFramePr>
            <p:xfrm>
              <a:off x="1449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70" name="Clip" r:id="rId261" imgW="142555" imgH="142555" progId="MS_ClipArt_Gallery.2">
                      <p:embed/>
                    </p:oleObj>
                  </mc:Choice>
                  <mc:Fallback>
                    <p:oleObj name="Clip" r:id="rId2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" name="Object 1303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71" name="Clip" r:id="rId262" imgW="142555" imgH="142555" progId="MS_ClipArt_Gallery.2">
                      <p:embed/>
                    </p:oleObj>
                  </mc:Choice>
                  <mc:Fallback>
                    <p:oleObj name="Clip" r:id="rId2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9" name="Object 1304"/>
              <p:cNvGraphicFramePr>
                <a:graphicFrameLocks noChangeAspect="1"/>
              </p:cNvGraphicFramePr>
              <p:nvPr/>
            </p:nvGraphicFramePr>
            <p:xfrm>
              <a:off x="1567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72" name="Clip" r:id="rId263" imgW="142555" imgH="142555" progId="MS_ClipArt_Gallery.2">
                      <p:embed/>
                    </p:oleObj>
                  </mc:Choice>
                  <mc:Fallback>
                    <p:oleObj name="Clip" r:id="rId2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0" name="Object 1305"/>
              <p:cNvGraphicFramePr>
                <a:graphicFrameLocks noChangeAspect="1"/>
              </p:cNvGraphicFramePr>
              <p:nvPr/>
            </p:nvGraphicFramePr>
            <p:xfrm>
              <a:off x="15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73" name="Clip" r:id="rId264" imgW="142555" imgH="142555" progId="MS_ClipArt_Gallery.2">
                      <p:embed/>
                    </p:oleObj>
                  </mc:Choice>
                  <mc:Fallback>
                    <p:oleObj name="Clip" r:id="rId2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1" name="Object 1306"/>
              <p:cNvGraphicFramePr>
                <a:graphicFrameLocks noChangeAspect="1"/>
              </p:cNvGraphicFramePr>
              <p:nvPr/>
            </p:nvGraphicFramePr>
            <p:xfrm>
              <a:off x="1449" y="6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74" name="Clip" r:id="rId265" imgW="142555" imgH="142555" progId="MS_ClipArt_Gallery.2">
                      <p:embed/>
                    </p:oleObj>
                  </mc:Choice>
                  <mc:Fallback>
                    <p:oleObj name="Clip" r:id="rId2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2" name="Object 1307"/>
              <p:cNvGraphicFramePr>
                <a:graphicFrameLocks noChangeAspect="1"/>
              </p:cNvGraphicFramePr>
              <p:nvPr/>
            </p:nvGraphicFramePr>
            <p:xfrm>
              <a:off x="1466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75" name="Clip" r:id="rId266" imgW="142555" imgH="142555" progId="MS_ClipArt_Gallery.2">
                      <p:embed/>
                    </p:oleObj>
                  </mc:Choice>
                  <mc:Fallback>
                    <p:oleObj name="Clip" r:id="rId2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3" name="Object 1308"/>
              <p:cNvGraphicFramePr>
                <a:graphicFrameLocks noChangeAspect="1"/>
              </p:cNvGraphicFramePr>
              <p:nvPr/>
            </p:nvGraphicFramePr>
            <p:xfrm>
              <a:off x="1451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76" name="Clip" r:id="rId267" imgW="142555" imgH="142555" progId="MS_ClipArt_Gallery.2">
                      <p:embed/>
                    </p:oleObj>
                  </mc:Choice>
                  <mc:Fallback>
                    <p:oleObj name="Clip" r:id="rId2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4" name="Object 1309"/>
              <p:cNvGraphicFramePr>
                <a:graphicFrameLocks noChangeAspect="1"/>
              </p:cNvGraphicFramePr>
              <p:nvPr/>
            </p:nvGraphicFramePr>
            <p:xfrm>
              <a:off x="1480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77" name="Clip" r:id="rId268" imgW="142555" imgH="142555" progId="MS_ClipArt_Gallery.2">
                      <p:embed/>
                    </p:oleObj>
                  </mc:Choice>
                  <mc:Fallback>
                    <p:oleObj name="Clip" r:id="rId2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5" name="Object 1310"/>
              <p:cNvGraphicFramePr>
                <a:graphicFrameLocks noChangeAspect="1"/>
              </p:cNvGraphicFramePr>
              <p:nvPr/>
            </p:nvGraphicFramePr>
            <p:xfrm>
              <a:off x="1478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78" name="Clip" r:id="rId269" imgW="142555" imgH="142555" progId="MS_ClipArt_Gallery.2">
                      <p:embed/>
                    </p:oleObj>
                  </mc:Choice>
                  <mc:Fallback>
                    <p:oleObj name="Clip" r:id="rId2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6" name="Object 1311"/>
              <p:cNvGraphicFramePr>
                <a:graphicFrameLocks noChangeAspect="1"/>
              </p:cNvGraphicFramePr>
              <p:nvPr/>
            </p:nvGraphicFramePr>
            <p:xfrm>
              <a:off x="1567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79" name="Clip" r:id="rId270" imgW="142555" imgH="142555" progId="MS_ClipArt_Gallery.2">
                      <p:embed/>
                    </p:oleObj>
                  </mc:Choice>
                  <mc:Fallback>
                    <p:oleObj name="Clip" r:id="rId2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7" name="Object 1312"/>
              <p:cNvGraphicFramePr>
                <a:graphicFrameLocks noChangeAspect="1"/>
              </p:cNvGraphicFramePr>
              <p:nvPr/>
            </p:nvGraphicFramePr>
            <p:xfrm>
              <a:off x="1480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80" name="Clip" r:id="rId271" imgW="142555" imgH="142555" progId="MS_ClipArt_Gallery.2">
                      <p:embed/>
                    </p:oleObj>
                  </mc:Choice>
                  <mc:Fallback>
                    <p:oleObj name="Clip" r:id="rId2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8" name="Object 1313"/>
              <p:cNvGraphicFramePr>
                <a:graphicFrameLocks noChangeAspect="1"/>
              </p:cNvGraphicFramePr>
              <p:nvPr/>
            </p:nvGraphicFramePr>
            <p:xfrm>
              <a:off x="1507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81" name="Clip" r:id="rId272" imgW="142555" imgH="142555" progId="MS_ClipArt_Gallery.2">
                      <p:embed/>
                    </p:oleObj>
                  </mc:Choice>
                  <mc:Fallback>
                    <p:oleObj name="Clip" r:id="rId2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9" name="Object 1314"/>
              <p:cNvGraphicFramePr>
                <a:graphicFrameLocks noChangeAspect="1"/>
              </p:cNvGraphicFramePr>
              <p:nvPr/>
            </p:nvGraphicFramePr>
            <p:xfrm>
              <a:off x="1538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82" name="Clip" r:id="rId273" imgW="142555" imgH="142555" progId="MS_ClipArt_Gallery.2">
                      <p:embed/>
                    </p:oleObj>
                  </mc:Choice>
                  <mc:Fallback>
                    <p:oleObj name="Clip" r:id="rId2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0" name="Object 131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83" name="Clip" r:id="rId274" imgW="142555" imgH="142555" progId="MS_ClipArt_Gallery.2">
                      <p:embed/>
                    </p:oleObj>
                  </mc:Choice>
                  <mc:Fallback>
                    <p:oleObj name="Clip" r:id="rId2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1" name="Object 1316"/>
              <p:cNvGraphicFramePr>
                <a:graphicFrameLocks noChangeAspect="1"/>
              </p:cNvGraphicFramePr>
              <p:nvPr/>
            </p:nvGraphicFramePr>
            <p:xfrm>
              <a:off x="1536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84" name="Clip" r:id="rId275" imgW="142555" imgH="142555" progId="MS_ClipArt_Gallery.2">
                      <p:embed/>
                    </p:oleObj>
                  </mc:Choice>
                  <mc:Fallback>
                    <p:oleObj name="Clip" r:id="rId2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2" name="Object 1317"/>
              <p:cNvGraphicFramePr>
                <a:graphicFrameLocks noChangeAspect="1"/>
              </p:cNvGraphicFramePr>
              <p:nvPr/>
            </p:nvGraphicFramePr>
            <p:xfrm>
              <a:off x="1451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85" name="Clip" r:id="rId276" imgW="142555" imgH="142555" progId="MS_ClipArt_Gallery.2">
                      <p:embed/>
                    </p:oleObj>
                  </mc:Choice>
                  <mc:Fallback>
                    <p:oleObj name="Clip" r:id="rId2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3" name="Object 1318"/>
              <p:cNvGraphicFramePr>
                <a:graphicFrameLocks noChangeAspect="1"/>
              </p:cNvGraphicFramePr>
              <p:nvPr/>
            </p:nvGraphicFramePr>
            <p:xfrm>
              <a:off x="148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86" name="Clip" r:id="rId277" imgW="142555" imgH="142555" progId="MS_ClipArt_Gallery.2">
                      <p:embed/>
                    </p:oleObj>
                  </mc:Choice>
                  <mc:Fallback>
                    <p:oleObj name="Clip" r:id="rId2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4" name="Object 1319"/>
              <p:cNvGraphicFramePr>
                <a:graphicFrameLocks noChangeAspect="1"/>
              </p:cNvGraphicFramePr>
              <p:nvPr/>
            </p:nvGraphicFramePr>
            <p:xfrm>
              <a:off x="1538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87" name="Clip" r:id="rId278" imgW="142555" imgH="142555" progId="MS_ClipArt_Gallery.2">
                      <p:embed/>
                    </p:oleObj>
                  </mc:Choice>
                  <mc:Fallback>
                    <p:oleObj name="Clip" r:id="rId2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5" name="Object 1320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88" name="Clip" r:id="rId279" imgW="142555" imgH="142555" progId="MS_ClipArt_Gallery.2">
                      <p:embed/>
                    </p:oleObj>
                  </mc:Choice>
                  <mc:Fallback>
                    <p:oleObj name="Clip" r:id="rId2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6" name="Object 1321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89" name="Clip" r:id="rId280" imgW="142555" imgH="142555" progId="MS_ClipArt_Gallery.2">
                      <p:embed/>
                    </p:oleObj>
                  </mc:Choice>
                  <mc:Fallback>
                    <p:oleObj name="Clip" r:id="rId2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7" name="Object 1322"/>
              <p:cNvGraphicFramePr>
                <a:graphicFrameLocks noChangeAspect="1"/>
              </p:cNvGraphicFramePr>
              <p:nvPr/>
            </p:nvGraphicFramePr>
            <p:xfrm>
              <a:off x="1555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90" name="Clip" r:id="rId281" imgW="142555" imgH="142555" progId="MS_ClipArt_Gallery.2">
                      <p:embed/>
                    </p:oleObj>
                  </mc:Choice>
                  <mc:Fallback>
                    <p:oleObj name="Clip" r:id="rId2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8" name="Object 132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91" name="Clip" r:id="rId282" imgW="142555" imgH="142555" progId="MS_ClipArt_Gallery.2">
                      <p:embed/>
                    </p:oleObj>
                  </mc:Choice>
                  <mc:Fallback>
                    <p:oleObj name="Clip" r:id="rId2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9" name="Object 1324"/>
              <p:cNvGraphicFramePr>
                <a:graphicFrameLocks noChangeAspect="1"/>
              </p:cNvGraphicFramePr>
              <p:nvPr/>
            </p:nvGraphicFramePr>
            <p:xfrm>
              <a:off x="1507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92" name="Clip" r:id="rId283" imgW="142555" imgH="142555" progId="MS_ClipArt_Gallery.2">
                      <p:embed/>
                    </p:oleObj>
                  </mc:Choice>
                  <mc:Fallback>
                    <p:oleObj name="Clip" r:id="rId2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0" name="Object 1325"/>
              <p:cNvGraphicFramePr>
                <a:graphicFrameLocks noChangeAspect="1"/>
              </p:cNvGraphicFramePr>
              <p:nvPr/>
            </p:nvGraphicFramePr>
            <p:xfrm>
              <a:off x="1480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93" name="Clip" r:id="rId284" imgW="142555" imgH="142555" progId="MS_ClipArt_Gallery.2">
                      <p:embed/>
                    </p:oleObj>
                  </mc:Choice>
                  <mc:Fallback>
                    <p:oleObj name="Clip" r:id="rId2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1" name="Object 1326"/>
              <p:cNvGraphicFramePr>
                <a:graphicFrameLocks noChangeAspect="1"/>
              </p:cNvGraphicFramePr>
              <p:nvPr/>
            </p:nvGraphicFramePr>
            <p:xfrm>
              <a:off x="1538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94" name="Clip" r:id="rId285" imgW="142555" imgH="142555" progId="MS_ClipArt_Gallery.2">
                      <p:embed/>
                    </p:oleObj>
                  </mc:Choice>
                  <mc:Fallback>
                    <p:oleObj name="Clip" r:id="rId2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2" name="Object 1327"/>
              <p:cNvGraphicFramePr>
                <a:graphicFrameLocks noChangeAspect="1"/>
              </p:cNvGraphicFramePr>
              <p:nvPr/>
            </p:nvGraphicFramePr>
            <p:xfrm>
              <a:off x="1553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95" name="Clip" r:id="rId286" imgW="142555" imgH="142555" progId="MS_ClipArt_Gallery.2">
                      <p:embed/>
                    </p:oleObj>
                  </mc:Choice>
                  <mc:Fallback>
                    <p:oleObj name="Clip" r:id="rId2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3" name="Object 1328"/>
              <p:cNvGraphicFramePr>
                <a:graphicFrameLocks noChangeAspect="1"/>
              </p:cNvGraphicFramePr>
              <p:nvPr/>
            </p:nvGraphicFramePr>
            <p:xfrm>
              <a:off x="1413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96" name="Clip" r:id="rId287" imgW="142555" imgH="142555" progId="MS_ClipArt_Gallery.2">
                      <p:embed/>
                    </p:oleObj>
                  </mc:Choice>
                  <mc:Fallback>
                    <p:oleObj name="Clip" r:id="rId2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3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4" name="Object 1329"/>
              <p:cNvGraphicFramePr>
                <a:graphicFrameLocks noChangeAspect="1"/>
              </p:cNvGraphicFramePr>
              <p:nvPr/>
            </p:nvGraphicFramePr>
            <p:xfrm>
              <a:off x="1451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97" name="Clip" r:id="rId288" imgW="142555" imgH="142555" progId="MS_ClipArt_Gallery.2">
                      <p:embed/>
                    </p:oleObj>
                  </mc:Choice>
                  <mc:Fallback>
                    <p:oleObj name="Clip" r:id="rId2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5" name="Object 1330"/>
              <p:cNvGraphicFramePr>
                <a:graphicFrameLocks noChangeAspect="1"/>
              </p:cNvGraphicFramePr>
              <p:nvPr/>
            </p:nvGraphicFramePr>
            <p:xfrm>
              <a:off x="1478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98" name="Clip" r:id="rId289" imgW="142555" imgH="142555" progId="MS_ClipArt_Gallery.2">
                      <p:embed/>
                    </p:oleObj>
                  </mc:Choice>
                  <mc:Fallback>
                    <p:oleObj name="Clip" r:id="rId2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6" name="Object 1331"/>
              <p:cNvGraphicFramePr>
                <a:graphicFrameLocks noChangeAspect="1"/>
              </p:cNvGraphicFramePr>
              <p:nvPr/>
            </p:nvGraphicFramePr>
            <p:xfrm>
              <a:off x="1389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99" name="Clip" r:id="rId290" imgW="142555" imgH="142555" progId="MS_ClipArt_Gallery.2">
                      <p:embed/>
                    </p:oleObj>
                  </mc:Choice>
                  <mc:Fallback>
                    <p:oleObj name="Clip" r:id="rId2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9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7" name="Object 1332"/>
              <p:cNvGraphicFramePr>
                <a:graphicFrameLocks noChangeAspect="1"/>
              </p:cNvGraphicFramePr>
              <p:nvPr/>
            </p:nvGraphicFramePr>
            <p:xfrm>
              <a:off x="1609" y="79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00" name="Clip" r:id="rId291" imgW="142555" imgH="142555" progId="MS_ClipArt_Gallery.2">
                      <p:embed/>
                    </p:oleObj>
                  </mc:Choice>
                  <mc:Fallback>
                    <p:oleObj name="Clip" r:id="rId2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9" y="79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8" name="Object 1333"/>
              <p:cNvGraphicFramePr>
                <a:graphicFrameLocks noChangeAspect="1"/>
              </p:cNvGraphicFramePr>
              <p:nvPr/>
            </p:nvGraphicFramePr>
            <p:xfrm>
              <a:off x="1546" y="6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01" name="Clip" r:id="rId292" imgW="142555" imgH="142555" progId="MS_ClipArt_Gallery.2">
                      <p:embed/>
                    </p:oleObj>
                  </mc:Choice>
                  <mc:Fallback>
                    <p:oleObj name="Clip" r:id="rId2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6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9" name="Object 1334"/>
              <p:cNvGraphicFramePr>
                <a:graphicFrameLocks noChangeAspect="1"/>
              </p:cNvGraphicFramePr>
              <p:nvPr/>
            </p:nvGraphicFramePr>
            <p:xfrm>
              <a:off x="1604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02" name="Clip" r:id="rId293" imgW="142555" imgH="142555" progId="MS_ClipArt_Gallery.2">
                      <p:embed/>
                    </p:oleObj>
                  </mc:Choice>
                  <mc:Fallback>
                    <p:oleObj name="Clip" r:id="rId2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4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0" name="Object 1335"/>
              <p:cNvGraphicFramePr>
                <a:graphicFrameLocks noChangeAspect="1"/>
              </p:cNvGraphicFramePr>
              <p:nvPr/>
            </p:nvGraphicFramePr>
            <p:xfrm>
              <a:off x="1527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03" name="Clip" r:id="rId294" imgW="142555" imgH="142555" progId="MS_ClipArt_Gallery.2">
                      <p:embed/>
                    </p:oleObj>
                  </mc:Choice>
                  <mc:Fallback>
                    <p:oleObj name="Clip" r:id="rId2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1" name="Object 1336"/>
              <p:cNvGraphicFramePr>
                <a:graphicFrameLocks noChangeAspect="1"/>
              </p:cNvGraphicFramePr>
              <p:nvPr/>
            </p:nvGraphicFramePr>
            <p:xfrm>
              <a:off x="1524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04" name="Clip" r:id="rId295" imgW="142555" imgH="142555" progId="MS_ClipArt_Gallery.2">
                      <p:embed/>
                    </p:oleObj>
                  </mc:Choice>
                  <mc:Fallback>
                    <p:oleObj name="Clip" r:id="rId2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2" name="Object 1337"/>
              <p:cNvGraphicFramePr>
                <a:graphicFrameLocks noChangeAspect="1"/>
              </p:cNvGraphicFramePr>
              <p:nvPr/>
            </p:nvGraphicFramePr>
            <p:xfrm>
              <a:off x="1502" y="7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05" name="Clip" r:id="rId296" imgW="142555" imgH="142555" progId="MS_ClipArt_Gallery.2">
                      <p:embed/>
                    </p:oleObj>
                  </mc:Choice>
                  <mc:Fallback>
                    <p:oleObj name="Clip" r:id="rId2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2" y="7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3" name="Object 1338"/>
              <p:cNvGraphicFramePr>
                <a:graphicFrameLocks noChangeAspect="1"/>
              </p:cNvGraphicFramePr>
              <p:nvPr/>
            </p:nvGraphicFramePr>
            <p:xfrm>
              <a:off x="1508" y="74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06" name="Clip" r:id="rId297" imgW="142555" imgH="142555" progId="MS_ClipArt_Gallery.2">
                      <p:embed/>
                    </p:oleObj>
                  </mc:Choice>
                  <mc:Fallback>
                    <p:oleObj name="Clip" r:id="rId2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4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4" name="Object 1339"/>
              <p:cNvGraphicFramePr>
                <a:graphicFrameLocks noChangeAspect="1"/>
              </p:cNvGraphicFramePr>
              <p:nvPr/>
            </p:nvGraphicFramePr>
            <p:xfrm>
              <a:off x="1595" y="76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07" name="Clip" r:id="rId298" imgW="142555" imgH="142555" progId="MS_ClipArt_Gallery.2">
                      <p:embed/>
                    </p:oleObj>
                  </mc:Choice>
                  <mc:Fallback>
                    <p:oleObj name="Clip" r:id="rId2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76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5" name="Object 1340"/>
              <p:cNvGraphicFramePr>
                <a:graphicFrameLocks noChangeAspect="1"/>
              </p:cNvGraphicFramePr>
              <p:nvPr/>
            </p:nvGraphicFramePr>
            <p:xfrm>
              <a:off x="1426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08" name="Clip" r:id="rId299" imgW="142555" imgH="142555" progId="MS_ClipArt_Gallery.2">
                      <p:embed/>
                    </p:oleObj>
                  </mc:Choice>
                  <mc:Fallback>
                    <p:oleObj name="Clip" r:id="rId2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6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6" name="Object 1341"/>
              <p:cNvGraphicFramePr>
                <a:graphicFrameLocks noChangeAspect="1"/>
              </p:cNvGraphicFramePr>
              <p:nvPr/>
            </p:nvGraphicFramePr>
            <p:xfrm>
              <a:off x="1478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09" name="Clip" r:id="rId300" imgW="142555" imgH="142555" progId="MS_ClipArt_Gallery.2">
                      <p:embed/>
                    </p:oleObj>
                  </mc:Choice>
                  <mc:Fallback>
                    <p:oleObj name="Clip" r:id="rId3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7" name="Object 1342"/>
              <p:cNvGraphicFramePr>
                <a:graphicFrameLocks noChangeAspect="1"/>
              </p:cNvGraphicFramePr>
              <p:nvPr/>
            </p:nvGraphicFramePr>
            <p:xfrm>
              <a:off x="1644" y="6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10" name="Clip" r:id="rId301" imgW="142555" imgH="142555" progId="MS_ClipArt_Gallery.2">
                      <p:embed/>
                    </p:oleObj>
                  </mc:Choice>
                  <mc:Fallback>
                    <p:oleObj name="Clip" r:id="rId3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6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8" name="Object 1343"/>
              <p:cNvGraphicFramePr>
                <a:graphicFrameLocks noChangeAspect="1"/>
              </p:cNvGraphicFramePr>
              <p:nvPr/>
            </p:nvGraphicFramePr>
            <p:xfrm>
              <a:off x="1515" y="62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11" name="Clip" r:id="rId302" imgW="142555" imgH="142555" progId="MS_ClipArt_Gallery.2">
                      <p:embed/>
                    </p:oleObj>
                  </mc:Choice>
                  <mc:Fallback>
                    <p:oleObj name="Clip" r:id="rId3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62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" name="Object 1344"/>
              <p:cNvGraphicFramePr>
                <a:graphicFrameLocks noChangeAspect="1"/>
              </p:cNvGraphicFramePr>
              <p:nvPr/>
            </p:nvGraphicFramePr>
            <p:xfrm>
              <a:off x="1602" y="64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12" name="Clip" r:id="rId303" imgW="142555" imgH="142555" progId="MS_ClipArt_Gallery.2">
                      <p:embed/>
                    </p:oleObj>
                  </mc:Choice>
                  <mc:Fallback>
                    <p:oleObj name="Clip" r:id="rId3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64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0" name="Object 1345"/>
              <p:cNvGraphicFramePr>
                <a:graphicFrameLocks noChangeAspect="1"/>
              </p:cNvGraphicFramePr>
              <p:nvPr/>
            </p:nvGraphicFramePr>
            <p:xfrm>
              <a:off x="158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13" name="Clip" r:id="rId304" imgW="142555" imgH="142555" progId="MS_ClipArt_Gallery.2">
                      <p:embed/>
                    </p:oleObj>
                  </mc:Choice>
                  <mc:Fallback>
                    <p:oleObj name="Clip" r:id="rId3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1" name="Object 1346"/>
              <p:cNvGraphicFramePr>
                <a:graphicFrameLocks noChangeAspect="1"/>
              </p:cNvGraphicFramePr>
              <p:nvPr/>
            </p:nvGraphicFramePr>
            <p:xfrm>
              <a:off x="1571" y="66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14" name="Clip" r:id="rId305" imgW="142555" imgH="142555" progId="MS_ClipArt_Gallery.2">
                      <p:embed/>
                    </p:oleObj>
                  </mc:Choice>
                  <mc:Fallback>
                    <p:oleObj name="Clip" r:id="rId3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6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2" name="Object 1347"/>
              <p:cNvGraphicFramePr>
                <a:graphicFrameLocks noChangeAspect="1"/>
              </p:cNvGraphicFramePr>
              <p:nvPr/>
            </p:nvGraphicFramePr>
            <p:xfrm>
              <a:off x="1607" y="74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15" name="Clip" r:id="rId306" imgW="142555" imgH="142555" progId="MS_ClipArt_Gallery.2">
                      <p:embed/>
                    </p:oleObj>
                  </mc:Choice>
                  <mc:Fallback>
                    <p:oleObj name="Clip" r:id="rId3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7" y="74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3" name="Object 1348"/>
              <p:cNvGraphicFramePr>
                <a:graphicFrameLocks noChangeAspect="1"/>
              </p:cNvGraphicFramePr>
              <p:nvPr/>
            </p:nvGraphicFramePr>
            <p:xfrm>
              <a:off x="151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16" name="Clip" r:id="rId307" imgW="142555" imgH="142555" progId="MS_ClipArt_Gallery.2">
                      <p:embed/>
                    </p:oleObj>
                  </mc:Choice>
                  <mc:Fallback>
                    <p:oleObj name="Clip" r:id="rId3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4" name="Object 1349"/>
              <p:cNvGraphicFramePr>
                <a:graphicFrameLocks noChangeAspect="1"/>
              </p:cNvGraphicFramePr>
              <p:nvPr/>
            </p:nvGraphicFramePr>
            <p:xfrm>
              <a:off x="1586" y="8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17" name="Clip" r:id="rId308" imgW="142555" imgH="142555" progId="MS_ClipArt_Gallery.2">
                      <p:embed/>
                    </p:oleObj>
                  </mc:Choice>
                  <mc:Fallback>
                    <p:oleObj name="Clip" r:id="rId3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8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5" name="Object 1350"/>
              <p:cNvGraphicFramePr>
                <a:graphicFrameLocks noChangeAspect="1"/>
              </p:cNvGraphicFramePr>
              <p:nvPr/>
            </p:nvGraphicFramePr>
            <p:xfrm>
              <a:off x="1466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18" name="Clip" r:id="rId309" imgW="142555" imgH="142555" progId="MS_ClipArt_Gallery.2">
                      <p:embed/>
                    </p:oleObj>
                  </mc:Choice>
                  <mc:Fallback>
                    <p:oleObj name="Clip" r:id="rId3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6" name="Object 1351"/>
              <p:cNvGraphicFramePr>
                <a:graphicFrameLocks noChangeAspect="1"/>
              </p:cNvGraphicFramePr>
              <p:nvPr/>
            </p:nvGraphicFramePr>
            <p:xfrm>
              <a:off x="1549" y="6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19" name="Clip" r:id="rId310" imgW="142555" imgH="142555" progId="MS_ClipArt_Gallery.2">
                      <p:embed/>
                    </p:oleObj>
                  </mc:Choice>
                  <mc:Fallback>
                    <p:oleObj name="Clip" r:id="rId3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7" name="Object 1352"/>
              <p:cNvGraphicFramePr>
                <a:graphicFrameLocks noChangeAspect="1"/>
              </p:cNvGraphicFramePr>
              <p:nvPr/>
            </p:nvGraphicFramePr>
            <p:xfrm>
              <a:off x="1451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20" name="Clip" r:id="rId311" imgW="142555" imgH="142555" progId="MS_ClipArt_Gallery.2">
                      <p:embed/>
                    </p:oleObj>
                  </mc:Choice>
                  <mc:Fallback>
                    <p:oleObj name="Clip" r:id="rId3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8" name="Object 1353"/>
              <p:cNvGraphicFramePr>
                <a:graphicFrameLocks noChangeAspect="1"/>
              </p:cNvGraphicFramePr>
              <p:nvPr/>
            </p:nvGraphicFramePr>
            <p:xfrm>
              <a:off x="1602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21" name="Clip" r:id="rId312" imgW="142555" imgH="142555" progId="MS_ClipArt_Gallery.2">
                      <p:embed/>
                    </p:oleObj>
                  </mc:Choice>
                  <mc:Fallback>
                    <p:oleObj name="Clip" r:id="rId3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9" name="Object 1354"/>
              <p:cNvGraphicFramePr>
                <a:graphicFrameLocks noChangeAspect="1"/>
              </p:cNvGraphicFramePr>
              <p:nvPr/>
            </p:nvGraphicFramePr>
            <p:xfrm>
              <a:off x="1480" y="75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22" name="Clip" r:id="rId313" imgW="142555" imgH="142555" progId="MS_ClipArt_Gallery.2">
                      <p:embed/>
                    </p:oleObj>
                  </mc:Choice>
                  <mc:Fallback>
                    <p:oleObj name="Clip" r:id="rId3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5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0" name="Object 1355"/>
              <p:cNvGraphicFramePr>
                <a:graphicFrameLocks noChangeAspect="1"/>
              </p:cNvGraphicFramePr>
              <p:nvPr/>
            </p:nvGraphicFramePr>
            <p:xfrm>
              <a:off x="1424" y="71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23" name="Clip" r:id="rId314" imgW="142555" imgH="142555" progId="MS_ClipArt_Gallery.2">
                      <p:embed/>
                    </p:oleObj>
                  </mc:Choice>
                  <mc:Fallback>
                    <p:oleObj name="Clip" r:id="rId3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1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1" name="Object 1356"/>
              <p:cNvGraphicFramePr>
                <a:graphicFrameLocks noChangeAspect="1"/>
              </p:cNvGraphicFramePr>
              <p:nvPr/>
            </p:nvGraphicFramePr>
            <p:xfrm>
              <a:off x="1606" y="72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24" name="Clip" r:id="rId315" imgW="142555" imgH="142555" progId="MS_ClipArt_Gallery.2">
                      <p:embed/>
                    </p:oleObj>
                  </mc:Choice>
                  <mc:Fallback>
                    <p:oleObj name="Clip" r:id="rId3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6" y="72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2" name="Object 1357"/>
              <p:cNvGraphicFramePr>
                <a:graphicFrameLocks noChangeAspect="1"/>
              </p:cNvGraphicFramePr>
              <p:nvPr/>
            </p:nvGraphicFramePr>
            <p:xfrm>
              <a:off x="1640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25" name="Clip" r:id="rId316" imgW="142555" imgH="142555" progId="MS_ClipArt_Gallery.2">
                      <p:embed/>
                    </p:oleObj>
                  </mc:Choice>
                  <mc:Fallback>
                    <p:oleObj name="Clip" r:id="rId3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3" name="Object 1358"/>
              <p:cNvGraphicFramePr>
                <a:graphicFrameLocks noChangeAspect="1"/>
              </p:cNvGraphicFramePr>
              <p:nvPr/>
            </p:nvGraphicFramePr>
            <p:xfrm>
              <a:off x="15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26" name="Clip" r:id="rId317" imgW="142555" imgH="142555" progId="MS_ClipArt_Gallery.2">
                      <p:embed/>
                    </p:oleObj>
                  </mc:Choice>
                  <mc:Fallback>
                    <p:oleObj name="Clip" r:id="rId3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4" name="Object 1359"/>
              <p:cNvGraphicFramePr>
                <a:graphicFrameLocks noChangeAspect="1"/>
              </p:cNvGraphicFramePr>
              <p:nvPr/>
            </p:nvGraphicFramePr>
            <p:xfrm>
              <a:off x="1507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27" name="Clip" r:id="rId318" imgW="142555" imgH="142555" progId="MS_ClipArt_Gallery.2">
                      <p:embed/>
                    </p:oleObj>
                  </mc:Choice>
                  <mc:Fallback>
                    <p:oleObj name="Clip" r:id="rId3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5" name="Object 1360"/>
              <p:cNvGraphicFramePr>
                <a:graphicFrameLocks noChangeAspect="1"/>
              </p:cNvGraphicFramePr>
              <p:nvPr/>
            </p:nvGraphicFramePr>
            <p:xfrm>
              <a:off x="1479" y="85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28" name="Clip" r:id="rId319" imgW="142555" imgH="142555" progId="MS_ClipArt_Gallery.2">
                      <p:embed/>
                    </p:oleObj>
                  </mc:Choice>
                  <mc:Fallback>
                    <p:oleObj name="Clip" r:id="rId3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9" y="85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6" name="Object 1361"/>
              <p:cNvGraphicFramePr>
                <a:graphicFrameLocks noChangeAspect="1"/>
              </p:cNvGraphicFramePr>
              <p:nvPr/>
            </p:nvGraphicFramePr>
            <p:xfrm>
              <a:off x="1638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29" name="Clip" r:id="rId320" imgW="142555" imgH="142555" progId="MS_ClipArt_Gallery.2">
                      <p:embed/>
                    </p:oleObj>
                  </mc:Choice>
                  <mc:Fallback>
                    <p:oleObj name="Clip" r:id="rId3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55" name="Text Box 1362"/>
            <p:cNvSpPr txBox="1">
              <a:spLocks noChangeArrowheads="1"/>
            </p:cNvSpPr>
            <p:nvPr/>
          </p:nvSpPr>
          <p:spPr bwMode="auto">
            <a:xfrm>
              <a:off x="518" y="1282"/>
              <a:ext cx="3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208</a:t>
              </a:r>
              <a:r>
                <a:rPr kumimoji="0" lang="en-US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Pb</a:t>
              </a:r>
              <a:endParaRPr kumimoji="0" lang="en-US" altLang="de-DE" sz="12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grpSp>
        <p:nvGrpSpPr>
          <p:cNvPr id="397" name="Group 1363"/>
          <p:cNvGrpSpPr>
            <a:grpSpLocks/>
          </p:cNvGrpSpPr>
          <p:nvPr/>
        </p:nvGrpSpPr>
        <p:grpSpPr bwMode="auto">
          <a:xfrm>
            <a:off x="1595438" y="1160438"/>
            <a:ext cx="1143000" cy="439738"/>
            <a:chOff x="869" y="912"/>
            <a:chExt cx="720" cy="277"/>
          </a:xfrm>
        </p:grpSpPr>
        <p:grpSp>
          <p:nvGrpSpPr>
            <p:cNvPr id="398" name="Group 1364"/>
            <p:cNvGrpSpPr>
              <a:grpSpLocks/>
            </p:cNvGrpSpPr>
            <p:nvPr/>
          </p:nvGrpSpPr>
          <p:grpSpPr bwMode="auto">
            <a:xfrm>
              <a:off x="1144" y="912"/>
              <a:ext cx="445" cy="277"/>
              <a:chOff x="1808" y="1496"/>
              <a:chExt cx="557" cy="345"/>
            </a:xfrm>
          </p:grpSpPr>
          <p:grpSp>
            <p:nvGrpSpPr>
              <p:cNvPr id="400" name="Group 1365"/>
              <p:cNvGrpSpPr>
                <a:grpSpLocks/>
              </p:cNvGrpSpPr>
              <p:nvPr/>
            </p:nvGrpSpPr>
            <p:grpSpPr bwMode="auto">
              <a:xfrm>
                <a:off x="1808" y="1545"/>
                <a:ext cx="277" cy="217"/>
                <a:chOff x="1808" y="1545"/>
                <a:chExt cx="277" cy="217"/>
              </a:xfrm>
            </p:grpSpPr>
            <p:graphicFrame>
              <p:nvGraphicFramePr>
                <p:cNvPr id="643" name="Object 1366"/>
                <p:cNvGraphicFramePr>
                  <a:graphicFrameLocks noChangeAspect="1"/>
                </p:cNvGraphicFramePr>
                <p:nvPr/>
              </p:nvGraphicFramePr>
              <p:xfrm>
                <a:off x="1835" y="16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30" name="Clip" r:id="rId321" imgW="142555" imgH="142555" progId="MS_ClipArt_Gallery.2">
                        <p:embed/>
                      </p:oleObj>
                    </mc:Choice>
                    <mc:Fallback>
                      <p:oleObj name="Clip" r:id="rId3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4" name="Object 1367"/>
                <p:cNvGraphicFramePr>
                  <a:graphicFrameLocks noChangeAspect="1"/>
                </p:cNvGraphicFramePr>
                <p:nvPr/>
              </p:nvGraphicFramePr>
              <p:xfrm>
                <a:off x="18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31" name="Clip" r:id="rId322" imgW="142555" imgH="142555" progId="MS_ClipArt_Gallery.2">
                        <p:embed/>
                      </p:oleObj>
                    </mc:Choice>
                    <mc:Fallback>
                      <p:oleObj name="Clip" r:id="rId3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5" name="Object 1368"/>
                <p:cNvGraphicFramePr>
                  <a:graphicFrameLocks noChangeAspect="1"/>
                </p:cNvGraphicFramePr>
                <p:nvPr/>
              </p:nvGraphicFramePr>
              <p:xfrm>
                <a:off x="1879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32" name="Clip" r:id="rId323" imgW="142555" imgH="142555" progId="MS_ClipArt_Gallery.2">
                        <p:embed/>
                      </p:oleObj>
                    </mc:Choice>
                    <mc:Fallback>
                      <p:oleObj name="Clip" r:id="rId3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9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6" name="Object 1369"/>
                <p:cNvGraphicFramePr>
                  <a:graphicFrameLocks noChangeAspect="1"/>
                </p:cNvGraphicFramePr>
                <p:nvPr/>
              </p:nvGraphicFramePr>
              <p:xfrm>
                <a:off x="187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33" name="Clip" r:id="rId324" imgW="142555" imgH="142555" progId="MS_ClipArt_Gallery.2">
                        <p:embed/>
                      </p:oleObj>
                    </mc:Choice>
                    <mc:Fallback>
                      <p:oleObj name="Clip" r:id="rId3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7" name="Object 1370"/>
                <p:cNvGraphicFramePr>
                  <a:graphicFrameLocks noChangeAspect="1"/>
                </p:cNvGraphicFramePr>
                <p:nvPr/>
              </p:nvGraphicFramePr>
              <p:xfrm>
                <a:off x="1937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34" name="Clip" r:id="rId325" imgW="142555" imgH="142555" progId="MS_ClipArt_Gallery.2">
                        <p:embed/>
                      </p:oleObj>
                    </mc:Choice>
                    <mc:Fallback>
                      <p:oleObj name="Clip" r:id="rId3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8" name="Object 1371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35" name="Clip" r:id="rId326" imgW="142555" imgH="142555" progId="MS_ClipArt_Gallery.2">
                        <p:embed/>
                      </p:oleObj>
                    </mc:Choice>
                    <mc:Fallback>
                      <p:oleObj name="Clip" r:id="rId3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9" name="Object 1372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36" name="Clip" r:id="rId327" imgW="142555" imgH="142555" progId="MS_ClipArt_Gallery.2">
                        <p:embed/>
                      </p:oleObj>
                    </mc:Choice>
                    <mc:Fallback>
                      <p:oleObj name="Clip" r:id="rId3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0" name="Object 137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37" name="Clip" r:id="rId328" imgW="142555" imgH="142555" progId="MS_ClipArt_Gallery.2">
                        <p:embed/>
                      </p:oleObj>
                    </mc:Choice>
                    <mc:Fallback>
                      <p:oleObj name="Clip" r:id="rId3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1" name="Object 1374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38" name="Clip" r:id="rId329" imgW="142555" imgH="142555" progId="MS_ClipArt_Gallery.2">
                        <p:embed/>
                      </p:oleObj>
                    </mc:Choice>
                    <mc:Fallback>
                      <p:oleObj name="Clip" r:id="rId3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2" name="Object 1375"/>
                <p:cNvGraphicFramePr>
                  <a:graphicFrameLocks noChangeAspect="1"/>
                </p:cNvGraphicFramePr>
                <p:nvPr/>
              </p:nvGraphicFramePr>
              <p:xfrm>
                <a:off x="1904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39" name="Clip" r:id="rId330" imgW="142555" imgH="142555" progId="MS_ClipArt_Gallery.2">
                        <p:embed/>
                      </p:oleObj>
                    </mc:Choice>
                    <mc:Fallback>
                      <p:oleObj name="Clip" r:id="rId3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4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3" name="Object 1376"/>
                <p:cNvGraphicFramePr>
                  <a:graphicFrameLocks noChangeAspect="1"/>
                </p:cNvGraphicFramePr>
                <p:nvPr/>
              </p:nvGraphicFramePr>
              <p:xfrm>
                <a:off x="183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40" name="Clip" r:id="rId331" imgW="142555" imgH="142555" progId="MS_ClipArt_Gallery.2">
                        <p:embed/>
                      </p:oleObj>
                    </mc:Choice>
                    <mc:Fallback>
                      <p:oleObj name="Clip" r:id="rId3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4" name="Object 1377"/>
                <p:cNvGraphicFramePr>
                  <a:graphicFrameLocks noChangeAspect="1"/>
                </p:cNvGraphicFramePr>
                <p:nvPr/>
              </p:nvGraphicFramePr>
              <p:xfrm>
                <a:off x="1850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41" name="Clip" r:id="rId332" imgW="142555" imgH="142555" progId="MS_ClipArt_Gallery.2">
                        <p:embed/>
                      </p:oleObj>
                    </mc:Choice>
                    <mc:Fallback>
                      <p:oleObj name="Clip" r:id="rId3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5" name="Object 1378"/>
                <p:cNvGraphicFramePr>
                  <a:graphicFrameLocks noChangeAspect="1"/>
                </p:cNvGraphicFramePr>
                <p:nvPr/>
              </p:nvGraphicFramePr>
              <p:xfrm>
                <a:off x="1951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42" name="Clip" r:id="rId333" imgW="142555" imgH="142555" progId="MS_ClipArt_Gallery.2">
                        <p:embed/>
                      </p:oleObj>
                    </mc:Choice>
                    <mc:Fallback>
                      <p:oleObj name="Clip" r:id="rId3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6" name="Object 1379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43" name="Clip" r:id="rId334" imgW="142555" imgH="142555" progId="MS_ClipArt_Gallery.2">
                        <p:embed/>
                      </p:oleObj>
                    </mc:Choice>
                    <mc:Fallback>
                      <p:oleObj name="Clip" r:id="rId3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7" name="Object 1380"/>
                <p:cNvGraphicFramePr>
                  <a:graphicFrameLocks noChangeAspect="1"/>
                </p:cNvGraphicFramePr>
                <p:nvPr/>
              </p:nvGraphicFramePr>
              <p:xfrm>
                <a:off x="1853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44" name="Clip" r:id="rId335" imgW="142555" imgH="142555" progId="MS_ClipArt_Gallery.2">
                        <p:embed/>
                      </p:oleObj>
                    </mc:Choice>
                    <mc:Fallback>
                      <p:oleObj name="Clip" r:id="rId3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3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8" name="Object 1381"/>
                <p:cNvGraphicFramePr>
                  <a:graphicFrameLocks noChangeAspect="1"/>
                </p:cNvGraphicFramePr>
                <p:nvPr/>
              </p:nvGraphicFramePr>
              <p:xfrm>
                <a:off x="193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45" name="Clip" r:id="rId336" imgW="142555" imgH="142555" progId="MS_ClipArt_Gallery.2">
                        <p:embed/>
                      </p:oleObj>
                    </mc:Choice>
                    <mc:Fallback>
                      <p:oleObj name="Clip" r:id="rId3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9" name="Object 1382"/>
                <p:cNvGraphicFramePr>
                  <a:graphicFrameLocks noChangeAspect="1"/>
                </p:cNvGraphicFramePr>
                <p:nvPr/>
              </p:nvGraphicFramePr>
              <p:xfrm>
                <a:off x="1833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46" name="Clip" r:id="rId337" imgW="142555" imgH="142555" progId="MS_ClipArt_Gallery.2">
                        <p:embed/>
                      </p:oleObj>
                    </mc:Choice>
                    <mc:Fallback>
                      <p:oleObj name="Clip" r:id="rId3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0" name="Object 138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47" name="Clip" r:id="rId338" imgW="142555" imgH="142555" progId="MS_ClipArt_Gallery.2">
                        <p:embed/>
                      </p:oleObj>
                    </mc:Choice>
                    <mc:Fallback>
                      <p:oleObj name="Clip" r:id="rId3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1" name="Object 1384"/>
                <p:cNvGraphicFramePr>
                  <a:graphicFrameLocks noChangeAspect="1"/>
                </p:cNvGraphicFramePr>
                <p:nvPr/>
              </p:nvGraphicFramePr>
              <p:xfrm>
                <a:off x="1962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48" name="Clip" r:id="rId339" imgW="142555" imgH="142555" progId="MS_ClipArt_Gallery.2">
                        <p:embed/>
                      </p:oleObj>
                    </mc:Choice>
                    <mc:Fallback>
                      <p:oleObj name="Clip" r:id="rId3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2" name="Object 1385"/>
                <p:cNvGraphicFramePr>
                  <a:graphicFrameLocks noChangeAspect="1"/>
                </p:cNvGraphicFramePr>
                <p:nvPr/>
              </p:nvGraphicFramePr>
              <p:xfrm>
                <a:off x="19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49" name="Clip" r:id="rId340" imgW="142555" imgH="142555" progId="MS_ClipArt_Gallery.2">
                        <p:embed/>
                      </p:oleObj>
                    </mc:Choice>
                    <mc:Fallback>
                      <p:oleObj name="Clip" r:id="rId3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3" name="Object 1386"/>
                <p:cNvGraphicFramePr>
                  <a:graphicFrameLocks noChangeAspect="1"/>
                </p:cNvGraphicFramePr>
                <p:nvPr/>
              </p:nvGraphicFramePr>
              <p:xfrm>
                <a:off x="1833" y="15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50" name="Clip" r:id="rId341" imgW="142555" imgH="142555" progId="MS_ClipArt_Gallery.2">
                        <p:embed/>
                      </p:oleObj>
                    </mc:Choice>
                    <mc:Fallback>
                      <p:oleObj name="Clip" r:id="rId3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4" name="Object 1387"/>
                <p:cNvGraphicFramePr>
                  <a:graphicFrameLocks noChangeAspect="1"/>
                </p:cNvGraphicFramePr>
                <p:nvPr/>
              </p:nvGraphicFramePr>
              <p:xfrm>
                <a:off x="1850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51" name="Clip" r:id="rId342" imgW="142555" imgH="142555" progId="MS_ClipArt_Gallery.2">
                        <p:embed/>
                      </p:oleObj>
                    </mc:Choice>
                    <mc:Fallback>
                      <p:oleObj name="Clip" r:id="rId3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5" name="Object 1388"/>
                <p:cNvGraphicFramePr>
                  <a:graphicFrameLocks noChangeAspect="1"/>
                </p:cNvGraphicFramePr>
                <p:nvPr/>
              </p:nvGraphicFramePr>
              <p:xfrm>
                <a:off x="183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52" name="Clip" r:id="rId343" imgW="142555" imgH="142555" progId="MS_ClipArt_Gallery.2">
                        <p:embed/>
                      </p:oleObj>
                    </mc:Choice>
                    <mc:Fallback>
                      <p:oleObj name="Clip" r:id="rId3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6" name="Object 1389"/>
                <p:cNvGraphicFramePr>
                  <a:graphicFrameLocks noChangeAspect="1"/>
                </p:cNvGraphicFramePr>
                <p:nvPr/>
              </p:nvGraphicFramePr>
              <p:xfrm>
                <a:off x="186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53" name="Clip" r:id="rId344" imgW="142555" imgH="142555" progId="MS_ClipArt_Gallery.2">
                        <p:embed/>
                      </p:oleObj>
                    </mc:Choice>
                    <mc:Fallback>
                      <p:oleObj name="Clip" r:id="rId3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7" name="Object 1390"/>
                <p:cNvGraphicFramePr>
                  <a:graphicFrameLocks noChangeAspect="1"/>
                </p:cNvGraphicFramePr>
                <p:nvPr/>
              </p:nvGraphicFramePr>
              <p:xfrm>
                <a:off x="1862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54" name="Clip" r:id="rId345" imgW="142555" imgH="142555" progId="MS_ClipArt_Gallery.2">
                        <p:embed/>
                      </p:oleObj>
                    </mc:Choice>
                    <mc:Fallback>
                      <p:oleObj name="Clip" r:id="rId3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8" name="Object 1391"/>
                <p:cNvGraphicFramePr>
                  <a:graphicFrameLocks noChangeAspect="1"/>
                </p:cNvGraphicFramePr>
                <p:nvPr/>
              </p:nvGraphicFramePr>
              <p:xfrm>
                <a:off x="1991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55" name="Clip" r:id="rId346" imgW="142555" imgH="142555" progId="MS_ClipArt_Gallery.2">
                        <p:embed/>
                      </p:oleObj>
                    </mc:Choice>
                    <mc:Fallback>
                      <p:oleObj name="Clip" r:id="rId3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9" name="Object 1392"/>
                <p:cNvGraphicFramePr>
                  <a:graphicFrameLocks noChangeAspect="1"/>
                </p:cNvGraphicFramePr>
                <p:nvPr/>
              </p:nvGraphicFramePr>
              <p:xfrm>
                <a:off x="186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56" name="Clip" r:id="rId347" imgW="142555" imgH="142555" progId="MS_ClipArt_Gallery.2">
                        <p:embed/>
                      </p:oleObj>
                    </mc:Choice>
                    <mc:Fallback>
                      <p:oleObj name="Clip" r:id="rId3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0" name="Object 1393"/>
                <p:cNvGraphicFramePr>
                  <a:graphicFrameLocks noChangeAspect="1"/>
                </p:cNvGraphicFramePr>
                <p:nvPr/>
              </p:nvGraphicFramePr>
              <p:xfrm>
                <a:off x="1891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57" name="Clip" r:id="rId348" imgW="142555" imgH="142555" progId="MS_ClipArt_Gallery.2">
                        <p:embed/>
                      </p:oleObj>
                    </mc:Choice>
                    <mc:Fallback>
                      <p:oleObj name="Clip" r:id="rId3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1" name="Object 1394"/>
                <p:cNvGraphicFramePr>
                  <a:graphicFrameLocks noChangeAspect="1"/>
                </p:cNvGraphicFramePr>
                <p:nvPr/>
              </p:nvGraphicFramePr>
              <p:xfrm>
                <a:off x="192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58" name="Clip" r:id="rId349" imgW="142555" imgH="142555" progId="MS_ClipArt_Gallery.2">
                        <p:embed/>
                      </p:oleObj>
                    </mc:Choice>
                    <mc:Fallback>
                      <p:oleObj name="Clip" r:id="rId3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2" name="Object 1395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59" name="Clip" r:id="rId350" imgW="142555" imgH="142555" progId="MS_ClipArt_Gallery.2">
                        <p:embed/>
                      </p:oleObj>
                    </mc:Choice>
                    <mc:Fallback>
                      <p:oleObj name="Clip" r:id="rId3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3" name="Object 1396"/>
                <p:cNvGraphicFramePr>
                  <a:graphicFrameLocks noChangeAspect="1"/>
                </p:cNvGraphicFramePr>
                <p:nvPr/>
              </p:nvGraphicFramePr>
              <p:xfrm>
                <a:off x="192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60" name="Clip" r:id="rId351" imgW="142555" imgH="142555" progId="MS_ClipArt_Gallery.2">
                        <p:embed/>
                      </p:oleObj>
                    </mc:Choice>
                    <mc:Fallback>
                      <p:oleObj name="Clip" r:id="rId3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4" name="Object 1397"/>
                <p:cNvGraphicFramePr>
                  <a:graphicFrameLocks noChangeAspect="1"/>
                </p:cNvGraphicFramePr>
                <p:nvPr/>
              </p:nvGraphicFramePr>
              <p:xfrm>
                <a:off x="1835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61" name="Clip" r:id="rId352" imgW="142555" imgH="142555" progId="MS_ClipArt_Gallery.2">
                        <p:embed/>
                      </p:oleObj>
                    </mc:Choice>
                    <mc:Fallback>
                      <p:oleObj name="Clip" r:id="rId3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5" name="Object 1398"/>
                <p:cNvGraphicFramePr>
                  <a:graphicFrameLocks noChangeAspect="1"/>
                </p:cNvGraphicFramePr>
                <p:nvPr/>
              </p:nvGraphicFramePr>
              <p:xfrm>
                <a:off x="187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62" name="Clip" r:id="rId353" imgW="142555" imgH="142555" progId="MS_ClipArt_Gallery.2">
                        <p:embed/>
                      </p:oleObj>
                    </mc:Choice>
                    <mc:Fallback>
                      <p:oleObj name="Clip" r:id="rId3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6" name="Object 1399"/>
                <p:cNvGraphicFramePr>
                  <a:graphicFrameLocks noChangeAspect="1"/>
                </p:cNvGraphicFramePr>
                <p:nvPr/>
              </p:nvGraphicFramePr>
              <p:xfrm>
                <a:off x="1922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63" name="Clip" r:id="rId354" imgW="142555" imgH="142555" progId="MS_ClipArt_Gallery.2">
                        <p:embed/>
                      </p:oleObj>
                    </mc:Choice>
                    <mc:Fallback>
                      <p:oleObj name="Clip" r:id="rId3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7" name="Object 1400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64" name="Clip" r:id="rId355" imgW="142555" imgH="142555" progId="MS_ClipArt_Gallery.2">
                        <p:embed/>
                      </p:oleObj>
                    </mc:Choice>
                    <mc:Fallback>
                      <p:oleObj name="Clip" r:id="rId3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8" name="Object 1401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65" name="Clip" r:id="rId356" imgW="142555" imgH="142555" progId="MS_ClipArt_Gallery.2">
                        <p:embed/>
                      </p:oleObj>
                    </mc:Choice>
                    <mc:Fallback>
                      <p:oleObj name="Clip" r:id="rId3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9" name="Object 1402"/>
                <p:cNvGraphicFramePr>
                  <a:graphicFrameLocks noChangeAspect="1"/>
                </p:cNvGraphicFramePr>
                <p:nvPr/>
              </p:nvGraphicFramePr>
              <p:xfrm>
                <a:off x="1939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66" name="Clip" r:id="rId357" imgW="142555" imgH="142555" progId="MS_ClipArt_Gallery.2">
                        <p:embed/>
                      </p:oleObj>
                    </mc:Choice>
                    <mc:Fallback>
                      <p:oleObj name="Clip" r:id="rId3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9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0" name="Object 1403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67" name="Clip" r:id="rId358" imgW="142555" imgH="142555" progId="MS_ClipArt_Gallery.2">
                        <p:embed/>
                      </p:oleObj>
                    </mc:Choice>
                    <mc:Fallback>
                      <p:oleObj name="Clip" r:id="rId3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1" name="Object 1404"/>
                <p:cNvGraphicFramePr>
                  <a:graphicFrameLocks noChangeAspect="1"/>
                </p:cNvGraphicFramePr>
                <p:nvPr/>
              </p:nvGraphicFramePr>
              <p:xfrm>
                <a:off x="1891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68" name="Clip" r:id="rId359" imgW="142555" imgH="142555" progId="MS_ClipArt_Gallery.2">
                        <p:embed/>
                      </p:oleObj>
                    </mc:Choice>
                    <mc:Fallback>
                      <p:oleObj name="Clip" r:id="rId3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2" name="Object 1405"/>
                <p:cNvGraphicFramePr>
                  <a:graphicFrameLocks noChangeAspect="1"/>
                </p:cNvGraphicFramePr>
                <p:nvPr/>
              </p:nvGraphicFramePr>
              <p:xfrm>
                <a:off x="1864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69" name="Clip" r:id="rId360" imgW="142555" imgH="142555" progId="MS_ClipArt_Gallery.2">
                        <p:embed/>
                      </p:oleObj>
                    </mc:Choice>
                    <mc:Fallback>
                      <p:oleObj name="Clip" r:id="rId3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3" name="Object 1406"/>
                <p:cNvGraphicFramePr>
                  <a:graphicFrameLocks noChangeAspect="1"/>
                </p:cNvGraphicFramePr>
                <p:nvPr/>
              </p:nvGraphicFramePr>
              <p:xfrm>
                <a:off x="1922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70" name="Clip" r:id="rId361" imgW="142555" imgH="142555" progId="MS_ClipArt_Gallery.2">
                        <p:embed/>
                      </p:oleObj>
                    </mc:Choice>
                    <mc:Fallback>
                      <p:oleObj name="Clip" r:id="rId3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4" name="Object 1407"/>
                <p:cNvGraphicFramePr>
                  <a:graphicFrameLocks noChangeAspect="1"/>
                </p:cNvGraphicFramePr>
                <p:nvPr/>
              </p:nvGraphicFramePr>
              <p:xfrm>
                <a:off x="1937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71" name="Clip" r:id="rId362" imgW="142555" imgH="142555" progId="MS_ClipArt_Gallery.2">
                        <p:embed/>
                      </p:oleObj>
                    </mc:Choice>
                    <mc:Fallback>
                      <p:oleObj name="Clip" r:id="rId3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5" name="Object 1408"/>
                <p:cNvGraphicFramePr>
                  <a:graphicFrameLocks noChangeAspect="1"/>
                </p:cNvGraphicFramePr>
                <p:nvPr/>
              </p:nvGraphicFramePr>
              <p:xfrm>
                <a:off x="1835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72" name="Clip" r:id="rId363" imgW="142555" imgH="142555" progId="MS_ClipArt_Gallery.2">
                        <p:embed/>
                      </p:oleObj>
                    </mc:Choice>
                    <mc:Fallback>
                      <p:oleObj name="Clip" r:id="rId3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6" name="Object 1409"/>
                <p:cNvGraphicFramePr>
                  <a:graphicFrameLocks noChangeAspect="1"/>
                </p:cNvGraphicFramePr>
                <p:nvPr/>
              </p:nvGraphicFramePr>
              <p:xfrm>
                <a:off x="1835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73" name="Clip" r:id="rId364" imgW="142555" imgH="142555" progId="MS_ClipArt_Gallery.2">
                        <p:embed/>
                      </p:oleObj>
                    </mc:Choice>
                    <mc:Fallback>
                      <p:oleObj name="Clip" r:id="rId3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7" name="Object 1410"/>
                <p:cNvGraphicFramePr>
                  <a:graphicFrameLocks noChangeAspect="1"/>
                </p:cNvGraphicFramePr>
                <p:nvPr/>
              </p:nvGraphicFramePr>
              <p:xfrm>
                <a:off x="1862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74" name="Clip" r:id="rId365" imgW="142555" imgH="142555" progId="MS_ClipArt_Gallery.2">
                        <p:embed/>
                      </p:oleObj>
                    </mc:Choice>
                    <mc:Fallback>
                      <p:oleObj name="Clip" r:id="rId3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8" name="Object 1411"/>
                <p:cNvGraphicFramePr>
                  <a:graphicFrameLocks noChangeAspect="1"/>
                </p:cNvGraphicFramePr>
                <p:nvPr/>
              </p:nvGraphicFramePr>
              <p:xfrm>
                <a:off x="1810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75" name="Clip" r:id="rId366" imgW="142555" imgH="142555" progId="MS_ClipArt_Gallery.2">
                        <p:embed/>
                      </p:oleObj>
                    </mc:Choice>
                    <mc:Fallback>
                      <p:oleObj name="Clip" r:id="rId3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9" name="Object 1412"/>
                <p:cNvGraphicFramePr>
                  <a:graphicFrameLocks noChangeAspect="1"/>
                </p:cNvGraphicFramePr>
                <p:nvPr/>
              </p:nvGraphicFramePr>
              <p:xfrm>
                <a:off x="1933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76" name="Clip" r:id="rId367" imgW="142555" imgH="142555" progId="MS_ClipArt_Gallery.2">
                        <p:embed/>
                      </p:oleObj>
                    </mc:Choice>
                    <mc:Fallback>
                      <p:oleObj name="Clip" r:id="rId3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0" name="Object 1413"/>
                <p:cNvGraphicFramePr>
                  <a:graphicFrameLocks noChangeAspect="1"/>
                </p:cNvGraphicFramePr>
                <p:nvPr/>
              </p:nvGraphicFramePr>
              <p:xfrm>
                <a:off x="1893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77" name="Clip" r:id="rId368" imgW="142555" imgH="142555" progId="MS_ClipArt_Gallery.2">
                        <p:embed/>
                      </p:oleObj>
                    </mc:Choice>
                    <mc:Fallback>
                      <p:oleObj name="Clip" r:id="rId3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1" name="Object 1414"/>
                <p:cNvGraphicFramePr>
                  <a:graphicFrameLocks noChangeAspect="1"/>
                </p:cNvGraphicFramePr>
                <p:nvPr/>
              </p:nvGraphicFramePr>
              <p:xfrm>
                <a:off x="1991" y="15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78" name="Clip" r:id="rId369" imgW="142555" imgH="142555" progId="MS_ClipArt_Gallery.2">
                        <p:embed/>
                      </p:oleObj>
                    </mc:Choice>
                    <mc:Fallback>
                      <p:oleObj name="Clip" r:id="rId3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5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2" name="Object 1415"/>
                <p:cNvGraphicFramePr>
                  <a:graphicFrameLocks noChangeAspect="1"/>
                </p:cNvGraphicFramePr>
                <p:nvPr/>
              </p:nvGraphicFramePr>
              <p:xfrm>
                <a:off x="1944" y="16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79" name="Clip" r:id="rId370" imgW="142555" imgH="142555" progId="MS_ClipArt_Gallery.2">
                        <p:embed/>
                      </p:oleObj>
                    </mc:Choice>
                    <mc:Fallback>
                      <p:oleObj name="Clip" r:id="rId3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44" y="16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3" name="Object 1416"/>
                <p:cNvGraphicFramePr>
                  <a:graphicFrameLocks noChangeAspect="1"/>
                </p:cNvGraphicFramePr>
                <p:nvPr/>
              </p:nvGraphicFramePr>
              <p:xfrm>
                <a:off x="1908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80" name="Clip" r:id="rId371" imgW="142555" imgH="142555" progId="MS_ClipArt_Gallery.2">
                        <p:embed/>
                      </p:oleObj>
                    </mc:Choice>
                    <mc:Fallback>
                      <p:oleObj name="Clip" r:id="rId3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8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4" name="Object 1417"/>
                <p:cNvGraphicFramePr>
                  <a:graphicFrameLocks noChangeAspect="1"/>
                </p:cNvGraphicFramePr>
                <p:nvPr/>
              </p:nvGraphicFramePr>
              <p:xfrm>
                <a:off x="1886" y="16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81" name="Clip" r:id="rId372" imgW="142555" imgH="142555" progId="MS_ClipArt_Gallery.2">
                        <p:embed/>
                      </p:oleObj>
                    </mc:Choice>
                    <mc:Fallback>
                      <p:oleObj name="Clip" r:id="rId3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6" y="16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5" name="Object 1418"/>
                <p:cNvGraphicFramePr>
                  <a:graphicFrameLocks noChangeAspect="1"/>
                </p:cNvGraphicFramePr>
                <p:nvPr/>
              </p:nvGraphicFramePr>
              <p:xfrm>
                <a:off x="1891" y="164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82" name="Clip" r:id="rId373" imgW="142555" imgH="142555" progId="MS_ClipArt_Gallery.2">
                        <p:embed/>
                      </p:oleObj>
                    </mc:Choice>
                    <mc:Fallback>
                      <p:oleObj name="Clip" r:id="rId3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4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6" name="Object 1419"/>
                <p:cNvGraphicFramePr>
                  <a:graphicFrameLocks noChangeAspect="1"/>
                </p:cNvGraphicFramePr>
                <p:nvPr/>
              </p:nvGraphicFramePr>
              <p:xfrm>
                <a:off x="1979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83" name="Clip" r:id="rId374" imgW="142555" imgH="142555" progId="MS_ClipArt_Gallery.2">
                        <p:embed/>
                      </p:oleObj>
                    </mc:Choice>
                    <mc:Fallback>
                      <p:oleObj name="Clip" r:id="rId3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79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7" name="Object 1420"/>
                <p:cNvGraphicFramePr>
                  <a:graphicFrameLocks noChangeAspect="1"/>
                </p:cNvGraphicFramePr>
                <p:nvPr/>
              </p:nvGraphicFramePr>
              <p:xfrm>
                <a:off x="1810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84" name="Clip" r:id="rId375" imgW="142555" imgH="142555" progId="MS_ClipArt_Gallery.2">
                        <p:embed/>
                      </p:oleObj>
                    </mc:Choice>
                    <mc:Fallback>
                      <p:oleObj name="Clip" r:id="rId3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8" name="Object 1421"/>
                <p:cNvGraphicFramePr>
                  <a:graphicFrameLocks noChangeAspect="1"/>
                </p:cNvGraphicFramePr>
                <p:nvPr/>
              </p:nvGraphicFramePr>
              <p:xfrm>
                <a:off x="1862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85" name="Clip" r:id="rId376" imgW="142555" imgH="142555" progId="MS_ClipArt_Gallery.2">
                        <p:embed/>
                      </p:oleObj>
                    </mc:Choice>
                    <mc:Fallback>
                      <p:oleObj name="Clip" r:id="rId3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9" name="Object 1422"/>
                <p:cNvGraphicFramePr>
                  <a:graphicFrameLocks noChangeAspect="1"/>
                </p:cNvGraphicFramePr>
                <p:nvPr/>
              </p:nvGraphicFramePr>
              <p:xfrm>
                <a:off x="2025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86" name="Clip" r:id="rId377" imgW="142555" imgH="142555" progId="MS_ClipArt_Gallery.2">
                        <p:embed/>
                      </p:oleObj>
                    </mc:Choice>
                    <mc:Fallback>
                      <p:oleObj name="Clip" r:id="rId3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5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0" name="Object 1423"/>
                <p:cNvGraphicFramePr>
                  <a:graphicFrameLocks noChangeAspect="1"/>
                </p:cNvGraphicFramePr>
                <p:nvPr/>
              </p:nvGraphicFramePr>
              <p:xfrm>
                <a:off x="1959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87" name="Clip" r:id="rId378" imgW="142555" imgH="142555" progId="MS_ClipArt_Gallery.2">
                        <p:embed/>
                      </p:oleObj>
                    </mc:Choice>
                    <mc:Fallback>
                      <p:oleObj name="Clip" r:id="rId3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9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1" name="Object 1424"/>
                <p:cNvGraphicFramePr>
                  <a:graphicFrameLocks noChangeAspect="1"/>
                </p:cNvGraphicFramePr>
                <p:nvPr/>
              </p:nvGraphicFramePr>
              <p:xfrm>
                <a:off x="20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88" name="Clip" r:id="rId379" imgW="142555" imgH="142555" progId="MS_ClipArt_Gallery.2">
                        <p:embed/>
                      </p:oleObj>
                    </mc:Choice>
                    <mc:Fallback>
                      <p:oleObj name="Clip" r:id="rId3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2" name="Object 1425"/>
                <p:cNvGraphicFramePr>
                  <a:graphicFrameLocks noChangeAspect="1"/>
                </p:cNvGraphicFramePr>
                <p:nvPr/>
              </p:nvGraphicFramePr>
              <p:xfrm>
                <a:off x="1966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89" name="Clip" r:id="rId380" imgW="142555" imgH="142555" progId="MS_ClipArt_Gallery.2">
                        <p:embed/>
                      </p:oleObj>
                    </mc:Choice>
                    <mc:Fallback>
                      <p:oleObj name="Clip" r:id="rId3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3" name="Object 1426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90" name="Clip" r:id="rId381" imgW="142555" imgH="142555" progId="MS_ClipArt_Gallery.2">
                        <p:embed/>
                      </p:oleObj>
                    </mc:Choice>
                    <mc:Fallback>
                      <p:oleObj name="Clip" r:id="rId3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4" name="Object 1427"/>
                <p:cNvGraphicFramePr>
                  <a:graphicFrameLocks noChangeAspect="1"/>
                </p:cNvGraphicFramePr>
                <p:nvPr/>
              </p:nvGraphicFramePr>
              <p:xfrm>
                <a:off x="1991" y="16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91" name="Clip" r:id="rId382" imgW="142555" imgH="142555" progId="MS_ClipArt_Gallery.2">
                        <p:embed/>
                      </p:oleObj>
                    </mc:Choice>
                    <mc:Fallback>
                      <p:oleObj name="Clip" r:id="rId3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5" name="Object 1428"/>
                <p:cNvGraphicFramePr>
                  <a:graphicFrameLocks noChangeAspect="1"/>
                </p:cNvGraphicFramePr>
                <p:nvPr/>
              </p:nvGraphicFramePr>
              <p:xfrm>
                <a:off x="1882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92" name="Clip" r:id="rId383" imgW="142555" imgH="142555" progId="MS_ClipArt_Gallery.2">
                        <p:embed/>
                      </p:oleObj>
                    </mc:Choice>
                    <mc:Fallback>
                      <p:oleObj name="Clip" r:id="rId3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2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6" name="Object 1429"/>
                <p:cNvGraphicFramePr>
                  <a:graphicFrameLocks noChangeAspect="1"/>
                </p:cNvGraphicFramePr>
                <p:nvPr/>
              </p:nvGraphicFramePr>
              <p:xfrm>
                <a:off x="1960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93" name="Clip" r:id="rId384" imgW="142555" imgH="142555" progId="MS_ClipArt_Gallery.2">
                        <p:embed/>
                      </p:oleObj>
                    </mc:Choice>
                    <mc:Fallback>
                      <p:oleObj name="Clip" r:id="rId3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0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7" name="Object 1430"/>
                <p:cNvGraphicFramePr>
                  <a:graphicFrameLocks noChangeAspect="1"/>
                </p:cNvGraphicFramePr>
                <p:nvPr/>
              </p:nvGraphicFramePr>
              <p:xfrm>
                <a:off x="2045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94" name="Clip" r:id="rId385" imgW="142555" imgH="142555" progId="MS_ClipArt_Gallery.2">
                        <p:embed/>
                      </p:oleObj>
                    </mc:Choice>
                    <mc:Fallback>
                      <p:oleObj name="Clip" r:id="rId3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8" name="Object 1431"/>
                <p:cNvGraphicFramePr>
                  <a:graphicFrameLocks noChangeAspect="1"/>
                </p:cNvGraphicFramePr>
                <p:nvPr/>
              </p:nvGraphicFramePr>
              <p:xfrm>
                <a:off x="1937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95" name="Clip" r:id="rId386" imgW="142555" imgH="142555" progId="MS_ClipArt_Gallery.2">
                        <p:embed/>
                      </p:oleObj>
                    </mc:Choice>
                    <mc:Fallback>
                      <p:oleObj name="Clip" r:id="rId3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9" name="Object 1432"/>
                <p:cNvGraphicFramePr>
                  <a:graphicFrameLocks noChangeAspect="1"/>
                </p:cNvGraphicFramePr>
                <p:nvPr/>
              </p:nvGraphicFramePr>
              <p:xfrm>
                <a:off x="185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96" name="Clip" r:id="rId387" imgW="142555" imgH="142555" progId="MS_ClipArt_Gallery.2">
                        <p:embed/>
                      </p:oleObj>
                    </mc:Choice>
                    <mc:Fallback>
                      <p:oleObj name="Clip" r:id="rId3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0" name="Object 1433"/>
                <p:cNvGraphicFramePr>
                  <a:graphicFrameLocks noChangeAspect="1"/>
                </p:cNvGraphicFramePr>
                <p:nvPr/>
              </p:nvGraphicFramePr>
              <p:xfrm>
                <a:off x="2031" y="165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97" name="Clip" r:id="rId388" imgW="142555" imgH="142555" progId="MS_ClipArt_Gallery.2">
                        <p:embed/>
                      </p:oleObj>
                    </mc:Choice>
                    <mc:Fallback>
                      <p:oleObj name="Clip" r:id="rId3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1" y="165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1" name="Object 1434"/>
                <p:cNvGraphicFramePr>
                  <a:graphicFrameLocks noChangeAspect="1"/>
                </p:cNvGraphicFramePr>
                <p:nvPr/>
              </p:nvGraphicFramePr>
              <p:xfrm>
                <a:off x="1864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98" name="Clip" r:id="rId389" imgW="142555" imgH="142555" progId="MS_ClipArt_Gallery.2">
                        <p:embed/>
                      </p:oleObj>
                    </mc:Choice>
                    <mc:Fallback>
                      <p:oleObj name="Clip" r:id="rId3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2" name="Object 1435"/>
                <p:cNvGraphicFramePr>
                  <a:graphicFrameLocks noChangeAspect="1"/>
                </p:cNvGraphicFramePr>
                <p:nvPr/>
              </p:nvGraphicFramePr>
              <p:xfrm>
                <a:off x="18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199" name="Clip" r:id="rId390" imgW="142555" imgH="142555" progId="MS_ClipArt_Gallery.2">
                        <p:embed/>
                      </p:oleObj>
                    </mc:Choice>
                    <mc:Fallback>
                      <p:oleObj name="Clip" r:id="rId3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3" name="Object 1436"/>
                <p:cNvGraphicFramePr>
                  <a:graphicFrameLocks noChangeAspect="1"/>
                </p:cNvGraphicFramePr>
                <p:nvPr/>
              </p:nvGraphicFramePr>
              <p:xfrm>
                <a:off x="2005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00" name="Clip" r:id="rId391" imgW="142555" imgH="142555" progId="MS_ClipArt_Gallery.2">
                        <p:embed/>
                      </p:oleObj>
                    </mc:Choice>
                    <mc:Fallback>
                      <p:oleObj name="Clip" r:id="rId3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4" name="Object 1437"/>
                <p:cNvGraphicFramePr>
                  <a:graphicFrameLocks noChangeAspect="1"/>
                </p:cNvGraphicFramePr>
                <p:nvPr/>
              </p:nvGraphicFramePr>
              <p:xfrm>
                <a:off x="1922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01" name="Clip" r:id="rId392" imgW="142555" imgH="142555" progId="MS_ClipArt_Gallery.2">
                        <p:embed/>
                      </p:oleObj>
                    </mc:Choice>
                    <mc:Fallback>
                      <p:oleObj name="Clip" r:id="rId3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5" name="Object 1438"/>
                <p:cNvGraphicFramePr>
                  <a:graphicFrameLocks noChangeAspect="1"/>
                </p:cNvGraphicFramePr>
                <p:nvPr/>
              </p:nvGraphicFramePr>
              <p:xfrm>
                <a:off x="1899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02" name="Clip" r:id="rId393" imgW="142555" imgH="142555" progId="MS_ClipArt_Gallery.2">
                        <p:embed/>
                      </p:oleObj>
                    </mc:Choice>
                    <mc:Fallback>
                      <p:oleObj name="Clip" r:id="rId3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6" name="Object 1439"/>
                <p:cNvGraphicFramePr>
                  <a:graphicFrameLocks noChangeAspect="1"/>
                </p:cNvGraphicFramePr>
                <p:nvPr/>
              </p:nvGraphicFramePr>
              <p:xfrm>
                <a:off x="189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03" name="Clip" r:id="rId394" imgW="142555" imgH="142555" progId="MS_ClipArt_Gallery.2">
                        <p:embed/>
                      </p:oleObj>
                    </mc:Choice>
                    <mc:Fallback>
                      <p:oleObj name="Clip" r:id="rId3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7" name="Object 1440"/>
                <p:cNvGraphicFramePr>
                  <a:graphicFrameLocks noChangeAspect="1"/>
                </p:cNvGraphicFramePr>
                <p:nvPr/>
              </p:nvGraphicFramePr>
              <p:xfrm>
                <a:off x="1899" y="17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04" name="Clip" r:id="rId395" imgW="142555" imgH="142555" progId="MS_ClipArt_Gallery.2">
                        <p:embed/>
                      </p:oleObj>
                    </mc:Choice>
                    <mc:Fallback>
                      <p:oleObj name="Clip" r:id="rId3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7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401" name="Group 1441"/>
              <p:cNvGrpSpPr>
                <a:grpSpLocks/>
              </p:cNvGrpSpPr>
              <p:nvPr/>
            </p:nvGrpSpPr>
            <p:grpSpPr bwMode="auto">
              <a:xfrm>
                <a:off x="1922" y="1496"/>
                <a:ext cx="443" cy="345"/>
                <a:chOff x="1922" y="1496"/>
                <a:chExt cx="443" cy="345"/>
              </a:xfrm>
            </p:grpSpPr>
            <p:graphicFrame>
              <p:nvGraphicFramePr>
                <p:cNvPr id="402" name="Object 1442"/>
                <p:cNvGraphicFramePr>
                  <a:graphicFrameLocks noChangeAspect="1"/>
                </p:cNvGraphicFramePr>
                <p:nvPr/>
              </p:nvGraphicFramePr>
              <p:xfrm>
                <a:off x="2124" y="16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05" name="Clip" r:id="rId396" imgW="142555" imgH="142555" progId="MS_ClipArt_Gallery.2">
                        <p:embed/>
                      </p:oleObj>
                    </mc:Choice>
                    <mc:Fallback>
                      <p:oleObj name="Clip" r:id="rId3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3" name="Object 1443"/>
                <p:cNvGraphicFramePr>
                  <a:graphicFrameLocks noChangeAspect="1"/>
                </p:cNvGraphicFramePr>
                <p:nvPr/>
              </p:nvGraphicFramePr>
              <p:xfrm>
                <a:off x="2165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06" name="Clip" r:id="rId397" imgW="142555" imgH="142555" progId="MS_ClipArt_Gallery.2">
                        <p:embed/>
                      </p:oleObj>
                    </mc:Choice>
                    <mc:Fallback>
                      <p:oleObj name="Clip" r:id="rId3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4" name="Object 1444"/>
                <p:cNvGraphicFramePr>
                  <a:graphicFrameLocks noChangeAspect="1"/>
                </p:cNvGraphicFramePr>
                <p:nvPr/>
              </p:nvGraphicFramePr>
              <p:xfrm>
                <a:off x="2058" y="16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07" name="Clip" r:id="rId398" imgW="142555" imgH="142555" progId="MS_ClipArt_Gallery.2">
                        <p:embed/>
                      </p:oleObj>
                    </mc:Choice>
                    <mc:Fallback>
                      <p:oleObj name="Clip" r:id="rId3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8" y="16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5" name="Object 1445"/>
                <p:cNvGraphicFramePr>
                  <a:graphicFrameLocks noChangeAspect="1"/>
                </p:cNvGraphicFramePr>
                <p:nvPr/>
              </p:nvGraphicFramePr>
              <p:xfrm>
                <a:off x="2192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08" name="Clip" r:id="rId399" imgW="142555" imgH="142555" progId="MS_ClipArt_Gallery.2">
                        <p:embed/>
                      </p:oleObj>
                    </mc:Choice>
                    <mc:Fallback>
                      <p:oleObj name="Clip" r:id="rId3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2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6" name="Object 1446"/>
                <p:cNvGraphicFramePr>
                  <a:graphicFrameLocks noChangeAspect="1"/>
                </p:cNvGraphicFramePr>
                <p:nvPr/>
              </p:nvGraphicFramePr>
              <p:xfrm>
                <a:off x="2181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09" name="Clip" r:id="rId400" imgW="142555" imgH="142555" progId="MS_ClipArt_Gallery.2">
                        <p:embed/>
                      </p:oleObj>
                    </mc:Choice>
                    <mc:Fallback>
                      <p:oleObj name="Clip" r:id="rId4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1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7" name="Object 1447"/>
                <p:cNvGraphicFramePr>
                  <a:graphicFrameLocks noChangeAspect="1"/>
                </p:cNvGraphicFramePr>
                <p:nvPr/>
              </p:nvGraphicFramePr>
              <p:xfrm>
                <a:off x="208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10" name="Clip" r:id="rId401" imgW="142555" imgH="142555" progId="MS_ClipArt_Gallery.2">
                        <p:embed/>
                      </p:oleObj>
                    </mc:Choice>
                    <mc:Fallback>
                      <p:oleObj name="Clip" r:id="rId4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8" name="Object 1448"/>
                <p:cNvGraphicFramePr>
                  <a:graphicFrameLocks noChangeAspect="1"/>
                </p:cNvGraphicFramePr>
                <p:nvPr/>
              </p:nvGraphicFramePr>
              <p:xfrm>
                <a:off x="2205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11" name="Clip" r:id="rId402" imgW="142555" imgH="142555" progId="MS_ClipArt_Gallery.2">
                        <p:embed/>
                      </p:oleObj>
                    </mc:Choice>
                    <mc:Fallback>
                      <p:oleObj name="Clip" r:id="rId4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9" name="Object 1449"/>
                <p:cNvGraphicFramePr>
                  <a:graphicFrameLocks noChangeAspect="1"/>
                </p:cNvGraphicFramePr>
                <p:nvPr/>
              </p:nvGraphicFramePr>
              <p:xfrm>
                <a:off x="224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12" name="Clip" r:id="rId403" imgW="142555" imgH="142555" progId="MS_ClipArt_Gallery.2">
                        <p:embed/>
                      </p:oleObj>
                    </mc:Choice>
                    <mc:Fallback>
                      <p:oleObj name="Clip" r:id="rId4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0" name="Object 1450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13" name="Clip" r:id="rId404" imgW="142555" imgH="142555" progId="MS_ClipArt_Gallery.2">
                        <p:embed/>
                      </p:oleObj>
                    </mc:Choice>
                    <mc:Fallback>
                      <p:oleObj name="Clip" r:id="rId4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1" name="Object 1451"/>
                <p:cNvGraphicFramePr>
                  <a:graphicFrameLocks noChangeAspect="1"/>
                </p:cNvGraphicFramePr>
                <p:nvPr/>
              </p:nvGraphicFramePr>
              <p:xfrm>
                <a:off x="2224" y="17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14" name="Clip" r:id="rId405" imgW="142555" imgH="142555" progId="MS_ClipArt_Gallery.2">
                        <p:embed/>
                      </p:oleObj>
                    </mc:Choice>
                    <mc:Fallback>
                      <p:oleObj name="Clip" r:id="rId4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17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2" name="Object 1452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15" name="Clip" r:id="rId406" imgW="142555" imgH="142555" progId="MS_ClipArt_Gallery.2">
                        <p:embed/>
                      </p:oleObj>
                    </mc:Choice>
                    <mc:Fallback>
                      <p:oleObj name="Clip" r:id="rId4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3" name="Object 1453"/>
                <p:cNvGraphicFramePr>
                  <a:graphicFrameLocks noChangeAspect="1"/>
                </p:cNvGraphicFramePr>
                <p:nvPr/>
              </p:nvGraphicFramePr>
              <p:xfrm>
                <a:off x="212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16" name="Clip" r:id="rId407" imgW="142555" imgH="142555" progId="MS_ClipArt_Gallery.2">
                        <p:embed/>
                      </p:oleObj>
                    </mc:Choice>
                    <mc:Fallback>
                      <p:oleObj name="Clip" r:id="rId4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4" name="Object 1454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17" name="Clip" r:id="rId408" imgW="142555" imgH="142555" progId="MS_ClipArt_Gallery.2">
                        <p:embed/>
                      </p:oleObj>
                    </mc:Choice>
                    <mc:Fallback>
                      <p:oleObj name="Clip" r:id="rId4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5" name="Object 1455"/>
                <p:cNvGraphicFramePr>
                  <a:graphicFrameLocks noChangeAspect="1"/>
                </p:cNvGraphicFramePr>
                <p:nvPr/>
              </p:nvGraphicFramePr>
              <p:xfrm>
                <a:off x="2154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18" name="Clip" r:id="rId409" imgW="142555" imgH="142555" progId="MS_ClipArt_Gallery.2">
                        <p:embed/>
                      </p:oleObj>
                    </mc:Choice>
                    <mc:Fallback>
                      <p:oleObj name="Clip" r:id="rId4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6" name="Object 1456"/>
                <p:cNvGraphicFramePr>
                  <a:graphicFrameLocks noChangeAspect="1"/>
                </p:cNvGraphicFramePr>
                <p:nvPr/>
              </p:nvGraphicFramePr>
              <p:xfrm>
                <a:off x="2232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19" name="Clip" r:id="rId410" imgW="142555" imgH="142555" progId="MS_ClipArt_Gallery.2">
                        <p:embed/>
                      </p:oleObj>
                    </mc:Choice>
                    <mc:Fallback>
                      <p:oleObj name="Clip" r:id="rId4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2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7" name="Object 1457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20" name="Clip" r:id="rId411" imgW="142555" imgH="142555" progId="MS_ClipArt_Gallery.2">
                        <p:embed/>
                      </p:oleObj>
                    </mc:Choice>
                    <mc:Fallback>
                      <p:oleObj name="Clip" r:id="rId4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8" name="Object 1458"/>
                <p:cNvGraphicFramePr>
                  <a:graphicFrameLocks noChangeAspect="1"/>
                </p:cNvGraphicFramePr>
                <p:nvPr/>
              </p:nvGraphicFramePr>
              <p:xfrm>
                <a:off x="2135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21" name="Clip" r:id="rId412" imgW="142555" imgH="142555" progId="MS_ClipArt_Gallery.2">
                        <p:embed/>
                      </p:oleObj>
                    </mc:Choice>
                    <mc:Fallback>
                      <p:oleObj name="Clip" r:id="rId4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9" name="Object 1459"/>
                <p:cNvGraphicFramePr>
                  <a:graphicFrameLocks noChangeAspect="1"/>
                </p:cNvGraphicFramePr>
                <p:nvPr/>
              </p:nvGraphicFramePr>
              <p:xfrm>
                <a:off x="2051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22" name="Clip" r:id="rId413" imgW="142555" imgH="142555" progId="MS_ClipArt_Gallery.2">
                        <p:embed/>
                      </p:oleObj>
                    </mc:Choice>
                    <mc:Fallback>
                      <p:oleObj name="Clip" r:id="rId4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0" name="Object 1460"/>
                <p:cNvGraphicFramePr>
                  <a:graphicFrameLocks noChangeAspect="1"/>
                </p:cNvGraphicFramePr>
                <p:nvPr/>
              </p:nvGraphicFramePr>
              <p:xfrm>
                <a:off x="20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23" name="Clip" r:id="rId414" imgW="142555" imgH="142555" progId="MS_ClipArt_Gallery.2">
                        <p:embed/>
                      </p:oleObj>
                    </mc:Choice>
                    <mc:Fallback>
                      <p:oleObj name="Clip" r:id="rId4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1" name="Object 1461"/>
                <p:cNvGraphicFramePr>
                  <a:graphicFrameLocks noChangeAspect="1"/>
                </p:cNvGraphicFramePr>
                <p:nvPr/>
              </p:nvGraphicFramePr>
              <p:xfrm>
                <a:off x="209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24" name="Clip" r:id="rId415" imgW="142555" imgH="142555" progId="MS_ClipArt_Gallery.2">
                        <p:embed/>
                      </p:oleObj>
                    </mc:Choice>
                    <mc:Fallback>
                      <p:oleObj name="Clip" r:id="rId4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2" name="Object 1462"/>
                <p:cNvGraphicFramePr>
                  <a:graphicFrameLocks noChangeAspect="1"/>
                </p:cNvGraphicFramePr>
                <p:nvPr/>
              </p:nvGraphicFramePr>
              <p:xfrm>
                <a:off x="209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25" name="Clip" r:id="rId416" imgW="142555" imgH="142555" progId="MS_ClipArt_Gallery.2">
                        <p:embed/>
                      </p:oleObj>
                    </mc:Choice>
                    <mc:Fallback>
                      <p:oleObj name="Clip" r:id="rId4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3" name="Object 1463"/>
                <p:cNvGraphicFramePr>
                  <a:graphicFrameLocks noChangeAspect="1"/>
                </p:cNvGraphicFramePr>
                <p:nvPr/>
              </p:nvGraphicFramePr>
              <p:xfrm>
                <a:off x="2153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26" name="Clip" r:id="rId417" imgW="142555" imgH="142555" progId="MS_ClipArt_Gallery.2">
                        <p:embed/>
                      </p:oleObj>
                    </mc:Choice>
                    <mc:Fallback>
                      <p:oleObj name="Clip" r:id="rId4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4" name="Object 1464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27" name="Clip" r:id="rId418" imgW="142555" imgH="142555" progId="MS_ClipArt_Gallery.2">
                        <p:embed/>
                      </p:oleObj>
                    </mc:Choice>
                    <mc:Fallback>
                      <p:oleObj name="Clip" r:id="rId4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5" name="Object 1465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28" name="Clip" r:id="rId419" imgW="142555" imgH="142555" progId="MS_ClipArt_Gallery.2">
                        <p:embed/>
                      </p:oleObj>
                    </mc:Choice>
                    <mc:Fallback>
                      <p:oleObj name="Clip" r:id="rId4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6" name="Object 146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29" name="Clip" r:id="rId420" imgW="142555" imgH="142555" progId="MS_ClipArt_Gallery.2">
                        <p:embed/>
                      </p:oleObj>
                    </mc:Choice>
                    <mc:Fallback>
                      <p:oleObj name="Clip" r:id="rId4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7" name="Object 1467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30" name="Clip" r:id="rId421" imgW="142555" imgH="142555" progId="MS_ClipArt_Gallery.2">
                        <p:embed/>
                      </p:oleObj>
                    </mc:Choice>
                    <mc:Fallback>
                      <p:oleObj name="Clip" r:id="rId4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8" name="Object 1468"/>
                <p:cNvGraphicFramePr>
                  <a:graphicFrameLocks noChangeAspect="1"/>
                </p:cNvGraphicFramePr>
                <p:nvPr/>
              </p:nvGraphicFramePr>
              <p:xfrm>
                <a:off x="21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31" name="Clip" r:id="rId422" imgW="142555" imgH="142555" progId="MS_ClipArt_Gallery.2">
                        <p:embed/>
                      </p:oleObj>
                    </mc:Choice>
                    <mc:Fallback>
                      <p:oleObj name="Clip" r:id="rId4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9" name="Object 1469"/>
                <p:cNvGraphicFramePr>
                  <a:graphicFrameLocks noChangeAspect="1"/>
                </p:cNvGraphicFramePr>
                <p:nvPr/>
              </p:nvGraphicFramePr>
              <p:xfrm>
                <a:off x="20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32" name="Clip" r:id="rId423" imgW="142555" imgH="142555" progId="MS_ClipArt_Gallery.2">
                        <p:embed/>
                      </p:oleObj>
                    </mc:Choice>
                    <mc:Fallback>
                      <p:oleObj name="Clip" r:id="rId4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0" name="Object 1470"/>
                <p:cNvGraphicFramePr>
                  <a:graphicFrameLocks noChangeAspect="1"/>
                </p:cNvGraphicFramePr>
                <p:nvPr/>
              </p:nvGraphicFramePr>
              <p:xfrm>
                <a:off x="2066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33" name="Clip" r:id="rId424" imgW="142555" imgH="142555" progId="MS_ClipArt_Gallery.2">
                        <p:embed/>
                      </p:oleObj>
                    </mc:Choice>
                    <mc:Fallback>
                      <p:oleObj name="Clip" r:id="rId4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1" name="Object 1471"/>
                <p:cNvGraphicFramePr>
                  <a:graphicFrameLocks noChangeAspect="1"/>
                </p:cNvGraphicFramePr>
                <p:nvPr/>
              </p:nvGraphicFramePr>
              <p:xfrm>
                <a:off x="2167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34" name="Clip" r:id="rId425" imgW="142555" imgH="142555" progId="MS_ClipArt_Gallery.2">
                        <p:embed/>
                      </p:oleObj>
                    </mc:Choice>
                    <mc:Fallback>
                      <p:oleObj name="Clip" r:id="rId4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2" name="Object 1472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35" name="Clip" r:id="rId426" imgW="142555" imgH="142555" progId="MS_ClipArt_Gallery.2">
                        <p:embed/>
                      </p:oleObj>
                    </mc:Choice>
                    <mc:Fallback>
                      <p:oleObj name="Clip" r:id="rId4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3" name="Object 1473"/>
                <p:cNvGraphicFramePr>
                  <a:graphicFrameLocks noChangeAspect="1"/>
                </p:cNvGraphicFramePr>
                <p:nvPr/>
              </p:nvGraphicFramePr>
              <p:xfrm>
                <a:off x="206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36" name="Clip" r:id="rId427" imgW="142555" imgH="142555" progId="MS_ClipArt_Gallery.2">
                        <p:embed/>
                      </p:oleObj>
                    </mc:Choice>
                    <mc:Fallback>
                      <p:oleObj name="Clip" r:id="rId4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4" name="Object 1474"/>
                <p:cNvGraphicFramePr>
                  <a:graphicFrameLocks noChangeAspect="1"/>
                </p:cNvGraphicFramePr>
                <p:nvPr/>
              </p:nvGraphicFramePr>
              <p:xfrm>
                <a:off x="21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37" name="Clip" r:id="rId428" imgW="142555" imgH="142555" progId="MS_ClipArt_Gallery.2">
                        <p:embed/>
                      </p:oleObj>
                    </mc:Choice>
                    <mc:Fallback>
                      <p:oleObj name="Clip" r:id="rId4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5" name="Object 1475"/>
                <p:cNvGraphicFramePr>
                  <a:graphicFrameLocks noChangeAspect="1"/>
                </p:cNvGraphicFramePr>
                <p:nvPr/>
              </p:nvGraphicFramePr>
              <p:xfrm>
                <a:off x="20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38" name="Clip" r:id="rId429" imgW="142555" imgH="142555" progId="MS_ClipArt_Gallery.2">
                        <p:embed/>
                      </p:oleObj>
                    </mc:Choice>
                    <mc:Fallback>
                      <p:oleObj name="Clip" r:id="rId4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6" name="Object 147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39" name="Clip" r:id="rId430" imgW="142555" imgH="142555" progId="MS_ClipArt_Gallery.2">
                        <p:embed/>
                      </p:oleObj>
                    </mc:Choice>
                    <mc:Fallback>
                      <p:oleObj name="Clip" r:id="rId4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7" name="Object 1477"/>
                <p:cNvGraphicFramePr>
                  <a:graphicFrameLocks noChangeAspect="1"/>
                </p:cNvGraphicFramePr>
                <p:nvPr/>
              </p:nvGraphicFramePr>
              <p:xfrm>
                <a:off x="2167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40" name="Clip" r:id="rId431" imgW="142555" imgH="142555" progId="MS_ClipArt_Gallery.2">
                        <p:embed/>
                      </p:oleObj>
                    </mc:Choice>
                    <mc:Fallback>
                      <p:oleObj name="Clip" r:id="rId4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8" name="Object 1478"/>
                <p:cNvGraphicFramePr>
                  <a:graphicFrameLocks noChangeAspect="1"/>
                </p:cNvGraphicFramePr>
                <p:nvPr/>
              </p:nvGraphicFramePr>
              <p:xfrm>
                <a:off x="21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41" name="Clip" r:id="rId432" imgW="142555" imgH="142555" progId="MS_ClipArt_Gallery.2">
                        <p:embed/>
                      </p:oleObj>
                    </mc:Choice>
                    <mc:Fallback>
                      <p:oleObj name="Clip" r:id="rId4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9" name="Object 1479"/>
                <p:cNvGraphicFramePr>
                  <a:graphicFrameLocks noChangeAspect="1"/>
                </p:cNvGraphicFramePr>
                <p:nvPr/>
              </p:nvGraphicFramePr>
              <p:xfrm>
                <a:off x="2049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42" name="Clip" r:id="rId433" imgW="142555" imgH="142555" progId="MS_ClipArt_Gallery.2">
                        <p:embed/>
                      </p:oleObj>
                    </mc:Choice>
                    <mc:Fallback>
                      <p:oleObj name="Clip" r:id="rId4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0" name="Object 1480"/>
                <p:cNvGraphicFramePr>
                  <a:graphicFrameLocks noChangeAspect="1"/>
                </p:cNvGraphicFramePr>
                <p:nvPr/>
              </p:nvGraphicFramePr>
              <p:xfrm>
                <a:off x="2066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43" name="Clip" r:id="rId434" imgW="142555" imgH="142555" progId="MS_ClipArt_Gallery.2">
                        <p:embed/>
                      </p:oleObj>
                    </mc:Choice>
                    <mc:Fallback>
                      <p:oleObj name="Clip" r:id="rId4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1" name="Object 1481"/>
                <p:cNvGraphicFramePr>
                  <a:graphicFrameLocks noChangeAspect="1"/>
                </p:cNvGraphicFramePr>
                <p:nvPr/>
              </p:nvGraphicFramePr>
              <p:xfrm>
                <a:off x="20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44" name="Clip" r:id="rId435" imgW="142555" imgH="142555" progId="MS_ClipArt_Gallery.2">
                        <p:embed/>
                      </p:oleObj>
                    </mc:Choice>
                    <mc:Fallback>
                      <p:oleObj name="Clip" r:id="rId4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2" name="Object 1482"/>
                <p:cNvGraphicFramePr>
                  <a:graphicFrameLocks noChangeAspect="1"/>
                </p:cNvGraphicFramePr>
                <p:nvPr/>
              </p:nvGraphicFramePr>
              <p:xfrm>
                <a:off x="208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45" name="Clip" r:id="rId436" imgW="142555" imgH="142555" progId="MS_ClipArt_Gallery.2">
                        <p:embed/>
                      </p:oleObj>
                    </mc:Choice>
                    <mc:Fallback>
                      <p:oleObj name="Clip" r:id="rId4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3" name="Object 1483"/>
                <p:cNvGraphicFramePr>
                  <a:graphicFrameLocks noChangeAspect="1"/>
                </p:cNvGraphicFramePr>
                <p:nvPr/>
              </p:nvGraphicFramePr>
              <p:xfrm>
                <a:off x="207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46" name="Clip" r:id="rId437" imgW="142555" imgH="142555" progId="MS_ClipArt_Gallery.2">
                        <p:embed/>
                      </p:oleObj>
                    </mc:Choice>
                    <mc:Fallback>
                      <p:oleObj name="Clip" r:id="rId4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4" name="Object 1484"/>
                <p:cNvGraphicFramePr>
                  <a:graphicFrameLocks noChangeAspect="1"/>
                </p:cNvGraphicFramePr>
                <p:nvPr/>
              </p:nvGraphicFramePr>
              <p:xfrm>
                <a:off x="2167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47" name="Clip" r:id="rId438" imgW="142555" imgH="142555" progId="MS_ClipArt_Gallery.2">
                        <p:embed/>
                      </p:oleObj>
                    </mc:Choice>
                    <mc:Fallback>
                      <p:oleObj name="Clip" r:id="rId4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5" name="Object 1485"/>
                <p:cNvGraphicFramePr>
                  <a:graphicFrameLocks noChangeAspect="1"/>
                </p:cNvGraphicFramePr>
                <p:nvPr/>
              </p:nvGraphicFramePr>
              <p:xfrm>
                <a:off x="208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48" name="Clip" r:id="rId439" imgW="142555" imgH="142555" progId="MS_ClipArt_Gallery.2">
                        <p:embed/>
                      </p:oleObj>
                    </mc:Choice>
                    <mc:Fallback>
                      <p:oleObj name="Clip" r:id="rId4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6" name="Object 1486"/>
                <p:cNvGraphicFramePr>
                  <a:graphicFrameLocks noChangeAspect="1"/>
                </p:cNvGraphicFramePr>
                <p:nvPr/>
              </p:nvGraphicFramePr>
              <p:xfrm>
                <a:off x="2107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49" name="Clip" r:id="rId440" imgW="142555" imgH="142555" progId="MS_ClipArt_Gallery.2">
                        <p:embed/>
                      </p:oleObj>
                    </mc:Choice>
                    <mc:Fallback>
                      <p:oleObj name="Clip" r:id="rId4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7" name="Object 1487"/>
                <p:cNvGraphicFramePr>
                  <a:graphicFrameLocks noChangeAspect="1"/>
                </p:cNvGraphicFramePr>
                <p:nvPr/>
              </p:nvGraphicFramePr>
              <p:xfrm>
                <a:off x="216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50" name="Clip" r:id="rId441" imgW="142555" imgH="142555" progId="MS_ClipArt_Gallery.2">
                        <p:embed/>
                      </p:oleObj>
                    </mc:Choice>
                    <mc:Fallback>
                      <p:oleObj name="Clip" r:id="rId4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8" name="Object 1488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51" name="Clip" r:id="rId442" imgW="142555" imgH="142555" progId="MS_ClipArt_Gallery.2">
                        <p:embed/>
                      </p:oleObj>
                    </mc:Choice>
                    <mc:Fallback>
                      <p:oleObj name="Clip" r:id="rId4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9" name="Object 1489"/>
                <p:cNvGraphicFramePr>
                  <a:graphicFrameLocks noChangeAspect="1"/>
                </p:cNvGraphicFramePr>
                <p:nvPr/>
              </p:nvGraphicFramePr>
              <p:xfrm>
                <a:off x="213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52" name="Clip" r:id="rId443" imgW="142555" imgH="142555" progId="MS_ClipArt_Gallery.2">
                        <p:embed/>
                      </p:oleObj>
                    </mc:Choice>
                    <mc:Fallback>
                      <p:oleObj name="Clip" r:id="rId4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0" name="Object 1490"/>
                <p:cNvGraphicFramePr>
                  <a:graphicFrameLocks noChangeAspect="1"/>
                </p:cNvGraphicFramePr>
                <p:nvPr/>
              </p:nvGraphicFramePr>
              <p:xfrm>
                <a:off x="20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53" name="Clip" r:id="rId444" imgW="142555" imgH="142555" progId="MS_ClipArt_Gallery.2">
                        <p:embed/>
                      </p:oleObj>
                    </mc:Choice>
                    <mc:Fallback>
                      <p:oleObj name="Clip" r:id="rId4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1" name="Object 1491"/>
                <p:cNvGraphicFramePr>
                  <a:graphicFrameLocks noChangeAspect="1"/>
                </p:cNvGraphicFramePr>
                <p:nvPr/>
              </p:nvGraphicFramePr>
              <p:xfrm>
                <a:off x="208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54" name="Clip" r:id="rId445" imgW="142555" imgH="142555" progId="MS_ClipArt_Gallery.2">
                        <p:embed/>
                      </p:oleObj>
                    </mc:Choice>
                    <mc:Fallback>
                      <p:oleObj name="Clip" r:id="rId4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2" name="Object 1492"/>
                <p:cNvGraphicFramePr>
                  <a:graphicFrameLocks noChangeAspect="1"/>
                </p:cNvGraphicFramePr>
                <p:nvPr/>
              </p:nvGraphicFramePr>
              <p:xfrm>
                <a:off x="213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55" name="Clip" r:id="rId446" imgW="142555" imgH="142555" progId="MS_ClipArt_Gallery.2">
                        <p:embed/>
                      </p:oleObj>
                    </mc:Choice>
                    <mc:Fallback>
                      <p:oleObj name="Clip" r:id="rId4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3" name="Object 1493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56" name="Clip" r:id="rId447" imgW="142555" imgH="142555" progId="MS_ClipArt_Gallery.2">
                        <p:embed/>
                      </p:oleObj>
                    </mc:Choice>
                    <mc:Fallback>
                      <p:oleObj name="Clip" r:id="rId4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4" name="Object 1494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57" name="Clip" r:id="rId448" imgW="142555" imgH="142555" progId="MS_ClipArt_Gallery.2">
                        <p:embed/>
                      </p:oleObj>
                    </mc:Choice>
                    <mc:Fallback>
                      <p:oleObj name="Clip" r:id="rId4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5" name="Object 1495"/>
                <p:cNvGraphicFramePr>
                  <a:graphicFrameLocks noChangeAspect="1"/>
                </p:cNvGraphicFramePr>
                <p:nvPr/>
              </p:nvGraphicFramePr>
              <p:xfrm>
                <a:off x="215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58" name="Clip" r:id="rId449" imgW="142555" imgH="142555" progId="MS_ClipArt_Gallery.2">
                        <p:embed/>
                      </p:oleObj>
                    </mc:Choice>
                    <mc:Fallback>
                      <p:oleObj name="Clip" r:id="rId4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6" name="Object 1496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59" name="Clip" r:id="rId450" imgW="142555" imgH="142555" progId="MS_ClipArt_Gallery.2">
                        <p:embed/>
                      </p:oleObj>
                    </mc:Choice>
                    <mc:Fallback>
                      <p:oleObj name="Clip" r:id="rId4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7" name="Object 1497"/>
                <p:cNvGraphicFramePr>
                  <a:graphicFrameLocks noChangeAspect="1"/>
                </p:cNvGraphicFramePr>
                <p:nvPr/>
              </p:nvGraphicFramePr>
              <p:xfrm>
                <a:off x="2107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60" name="Clip" r:id="rId451" imgW="142555" imgH="142555" progId="MS_ClipArt_Gallery.2">
                        <p:embed/>
                      </p:oleObj>
                    </mc:Choice>
                    <mc:Fallback>
                      <p:oleObj name="Clip" r:id="rId4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8" name="Object 1498"/>
                <p:cNvGraphicFramePr>
                  <a:graphicFrameLocks noChangeAspect="1"/>
                </p:cNvGraphicFramePr>
                <p:nvPr/>
              </p:nvGraphicFramePr>
              <p:xfrm>
                <a:off x="2080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61" name="Clip" r:id="rId452" imgW="142555" imgH="142555" progId="MS_ClipArt_Gallery.2">
                        <p:embed/>
                      </p:oleObj>
                    </mc:Choice>
                    <mc:Fallback>
                      <p:oleObj name="Clip" r:id="rId4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9" name="Object 1499"/>
                <p:cNvGraphicFramePr>
                  <a:graphicFrameLocks noChangeAspect="1"/>
                </p:cNvGraphicFramePr>
                <p:nvPr/>
              </p:nvGraphicFramePr>
              <p:xfrm>
                <a:off x="213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62" name="Clip" r:id="rId453" imgW="142555" imgH="142555" progId="MS_ClipArt_Gallery.2">
                        <p:embed/>
                      </p:oleObj>
                    </mc:Choice>
                    <mc:Fallback>
                      <p:oleObj name="Clip" r:id="rId4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0" name="Object 1500"/>
                <p:cNvGraphicFramePr>
                  <a:graphicFrameLocks noChangeAspect="1"/>
                </p:cNvGraphicFramePr>
                <p:nvPr/>
              </p:nvGraphicFramePr>
              <p:xfrm>
                <a:off x="215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63" name="Clip" r:id="rId454" imgW="142555" imgH="142555" progId="MS_ClipArt_Gallery.2">
                        <p:embed/>
                      </p:oleObj>
                    </mc:Choice>
                    <mc:Fallback>
                      <p:oleObj name="Clip" r:id="rId4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1" name="Object 1501"/>
                <p:cNvGraphicFramePr>
                  <a:graphicFrameLocks noChangeAspect="1"/>
                </p:cNvGraphicFramePr>
                <p:nvPr/>
              </p:nvGraphicFramePr>
              <p:xfrm>
                <a:off x="205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64" name="Clip" r:id="rId455" imgW="142555" imgH="142555" progId="MS_ClipArt_Gallery.2">
                        <p:embed/>
                      </p:oleObj>
                    </mc:Choice>
                    <mc:Fallback>
                      <p:oleObj name="Clip" r:id="rId4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2" name="Object 1502"/>
                <p:cNvGraphicFramePr>
                  <a:graphicFrameLocks noChangeAspect="1"/>
                </p:cNvGraphicFramePr>
                <p:nvPr/>
              </p:nvGraphicFramePr>
              <p:xfrm>
                <a:off x="2012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65" name="Clip" r:id="rId456" imgW="142555" imgH="142555" progId="MS_ClipArt_Gallery.2">
                        <p:embed/>
                      </p:oleObj>
                    </mc:Choice>
                    <mc:Fallback>
                      <p:oleObj name="Clip" r:id="rId4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3" name="Object 1503"/>
                <p:cNvGraphicFramePr>
                  <a:graphicFrameLocks noChangeAspect="1"/>
                </p:cNvGraphicFramePr>
                <p:nvPr/>
              </p:nvGraphicFramePr>
              <p:xfrm>
                <a:off x="2078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66" name="Clip" r:id="rId457" imgW="142555" imgH="142555" progId="MS_ClipArt_Gallery.2">
                        <p:embed/>
                      </p:oleObj>
                    </mc:Choice>
                    <mc:Fallback>
                      <p:oleObj name="Clip" r:id="rId4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4" name="Object 1504"/>
                <p:cNvGraphicFramePr>
                  <a:graphicFrameLocks noChangeAspect="1"/>
                </p:cNvGraphicFramePr>
                <p:nvPr/>
              </p:nvGraphicFramePr>
              <p:xfrm>
                <a:off x="200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67" name="Clip" r:id="rId458" imgW="142555" imgH="142555" progId="MS_ClipArt_Gallery.2">
                        <p:embed/>
                      </p:oleObj>
                    </mc:Choice>
                    <mc:Fallback>
                      <p:oleObj name="Clip" r:id="rId4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5" name="Object 1505"/>
                <p:cNvGraphicFramePr>
                  <a:graphicFrameLocks noChangeAspect="1"/>
                </p:cNvGraphicFramePr>
                <p:nvPr/>
              </p:nvGraphicFramePr>
              <p:xfrm>
                <a:off x="2149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68" name="Clip" r:id="rId459" imgW="142555" imgH="142555" progId="MS_ClipArt_Gallery.2">
                        <p:embed/>
                      </p:oleObj>
                    </mc:Choice>
                    <mc:Fallback>
                      <p:oleObj name="Clip" r:id="rId4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6" name="Object 1506"/>
                <p:cNvGraphicFramePr>
                  <a:graphicFrameLocks noChangeAspect="1"/>
                </p:cNvGraphicFramePr>
                <p:nvPr/>
              </p:nvGraphicFramePr>
              <p:xfrm>
                <a:off x="210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69" name="Clip" r:id="rId460" imgW="142555" imgH="142555" progId="MS_ClipArt_Gallery.2">
                        <p:embed/>
                      </p:oleObj>
                    </mc:Choice>
                    <mc:Fallback>
                      <p:oleObj name="Clip" r:id="rId4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7" name="Object 1507"/>
                <p:cNvGraphicFramePr>
                  <a:graphicFrameLocks noChangeAspect="1"/>
                </p:cNvGraphicFramePr>
                <p:nvPr/>
              </p:nvGraphicFramePr>
              <p:xfrm>
                <a:off x="2189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70" name="Clip" r:id="rId461" imgW="142555" imgH="142555" progId="MS_ClipArt_Gallery.2">
                        <p:embed/>
                      </p:oleObj>
                    </mc:Choice>
                    <mc:Fallback>
                      <p:oleObj name="Clip" r:id="rId4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8" name="Object 1508"/>
                <p:cNvGraphicFramePr>
                  <a:graphicFrameLocks noChangeAspect="1"/>
                </p:cNvGraphicFramePr>
                <p:nvPr/>
              </p:nvGraphicFramePr>
              <p:xfrm>
                <a:off x="2127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71" name="Clip" r:id="rId462" imgW="142555" imgH="142555" progId="MS_ClipArt_Gallery.2">
                        <p:embed/>
                      </p:oleObj>
                    </mc:Choice>
                    <mc:Fallback>
                      <p:oleObj name="Clip" r:id="rId4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9" name="Object 1509"/>
                <p:cNvGraphicFramePr>
                  <a:graphicFrameLocks noChangeAspect="1"/>
                </p:cNvGraphicFramePr>
                <p:nvPr/>
              </p:nvGraphicFramePr>
              <p:xfrm>
                <a:off x="2124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72" name="Clip" r:id="rId463" imgW="142555" imgH="142555" progId="MS_ClipArt_Gallery.2">
                        <p:embed/>
                      </p:oleObj>
                    </mc:Choice>
                    <mc:Fallback>
                      <p:oleObj name="Clip" r:id="rId4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0" name="Object 1510"/>
                <p:cNvGraphicFramePr>
                  <a:graphicFrameLocks noChangeAspect="1"/>
                </p:cNvGraphicFramePr>
                <p:nvPr/>
              </p:nvGraphicFramePr>
              <p:xfrm>
                <a:off x="213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73" name="Clip" r:id="rId464" imgW="142555" imgH="142555" progId="MS_ClipArt_Gallery.2">
                        <p:embed/>
                      </p:oleObj>
                    </mc:Choice>
                    <mc:Fallback>
                      <p:oleObj name="Clip" r:id="rId4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1" name="Object 1511"/>
                <p:cNvGraphicFramePr>
                  <a:graphicFrameLocks noChangeAspect="1"/>
                </p:cNvGraphicFramePr>
                <p:nvPr/>
              </p:nvGraphicFramePr>
              <p:xfrm>
                <a:off x="210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74" name="Clip" r:id="rId465" imgW="142555" imgH="142555" progId="MS_ClipArt_Gallery.2">
                        <p:embed/>
                      </p:oleObj>
                    </mc:Choice>
                    <mc:Fallback>
                      <p:oleObj name="Clip" r:id="rId4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2" name="Object 1512"/>
                <p:cNvGraphicFramePr>
                  <a:graphicFrameLocks noChangeAspect="1"/>
                </p:cNvGraphicFramePr>
                <p:nvPr/>
              </p:nvGraphicFramePr>
              <p:xfrm>
                <a:off x="2195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75" name="Clip" r:id="rId466" imgW="142555" imgH="142555" progId="MS_ClipArt_Gallery.2">
                        <p:embed/>
                      </p:oleObj>
                    </mc:Choice>
                    <mc:Fallback>
                      <p:oleObj name="Clip" r:id="rId4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5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3" name="Object 1513"/>
                <p:cNvGraphicFramePr>
                  <a:graphicFrameLocks noChangeAspect="1"/>
                </p:cNvGraphicFramePr>
                <p:nvPr/>
              </p:nvGraphicFramePr>
              <p:xfrm>
                <a:off x="19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76" name="Clip" r:id="rId467" imgW="142555" imgH="142555" progId="MS_ClipArt_Gallery.2">
                        <p:embed/>
                      </p:oleObj>
                    </mc:Choice>
                    <mc:Fallback>
                      <p:oleObj name="Clip" r:id="rId4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4" name="Object 1514"/>
                <p:cNvGraphicFramePr>
                  <a:graphicFrameLocks noChangeAspect="1"/>
                </p:cNvGraphicFramePr>
                <p:nvPr/>
              </p:nvGraphicFramePr>
              <p:xfrm>
                <a:off x="207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77" name="Clip" r:id="rId468" imgW="142555" imgH="142555" progId="MS_ClipArt_Gallery.2">
                        <p:embed/>
                      </p:oleObj>
                    </mc:Choice>
                    <mc:Fallback>
                      <p:oleObj name="Clip" r:id="rId4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5" name="Object 1515"/>
                <p:cNvGraphicFramePr>
                  <a:graphicFrameLocks noChangeAspect="1"/>
                </p:cNvGraphicFramePr>
                <p:nvPr/>
              </p:nvGraphicFramePr>
              <p:xfrm>
                <a:off x="2184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78" name="Clip" r:id="rId469" imgW="142555" imgH="142555" progId="MS_ClipArt_Gallery.2">
                        <p:embed/>
                      </p:oleObj>
                    </mc:Choice>
                    <mc:Fallback>
                      <p:oleObj name="Clip" r:id="rId4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6" name="Object 1516"/>
                <p:cNvGraphicFramePr>
                  <a:graphicFrameLocks noChangeAspect="1"/>
                </p:cNvGraphicFramePr>
                <p:nvPr/>
              </p:nvGraphicFramePr>
              <p:xfrm>
                <a:off x="2135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79" name="Clip" r:id="rId470" imgW="142555" imgH="142555" progId="MS_ClipArt_Gallery.2">
                        <p:embed/>
                      </p:oleObj>
                    </mc:Choice>
                    <mc:Fallback>
                      <p:oleObj name="Clip" r:id="rId4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7" name="Object 1517"/>
                <p:cNvGraphicFramePr>
                  <a:graphicFrameLocks noChangeAspect="1"/>
                </p:cNvGraphicFramePr>
                <p:nvPr/>
              </p:nvGraphicFramePr>
              <p:xfrm>
                <a:off x="2207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80" name="Clip" r:id="rId471" imgW="142555" imgH="142555" progId="MS_ClipArt_Gallery.2">
                        <p:embed/>
                      </p:oleObj>
                    </mc:Choice>
                    <mc:Fallback>
                      <p:oleObj name="Clip" r:id="rId4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8" name="Object 1518"/>
                <p:cNvGraphicFramePr>
                  <a:graphicFrameLocks noChangeAspect="1"/>
                </p:cNvGraphicFramePr>
                <p:nvPr/>
              </p:nvGraphicFramePr>
              <p:xfrm>
                <a:off x="2182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81" name="Clip" r:id="rId472" imgW="142555" imgH="142555" progId="MS_ClipArt_Gallery.2">
                        <p:embed/>
                      </p:oleObj>
                    </mc:Choice>
                    <mc:Fallback>
                      <p:oleObj name="Clip" r:id="rId4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9" name="Object 1519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82" name="Clip" r:id="rId473" imgW="142555" imgH="142555" progId="MS_ClipArt_Gallery.2">
                        <p:embed/>
                      </p:oleObj>
                    </mc:Choice>
                    <mc:Fallback>
                      <p:oleObj name="Clip" r:id="rId4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0" name="Object 1520"/>
                <p:cNvGraphicFramePr>
                  <a:graphicFrameLocks noChangeAspect="1"/>
                </p:cNvGraphicFramePr>
                <p:nvPr/>
              </p:nvGraphicFramePr>
              <p:xfrm>
                <a:off x="220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83" name="Clip" r:id="rId474" imgW="142555" imgH="142555" progId="MS_ClipArt_Gallery.2">
                        <p:embed/>
                      </p:oleObj>
                    </mc:Choice>
                    <mc:Fallback>
                      <p:oleObj name="Clip" r:id="rId4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" name="Object 1521"/>
                <p:cNvGraphicFramePr>
                  <a:graphicFrameLocks noChangeAspect="1"/>
                </p:cNvGraphicFramePr>
                <p:nvPr/>
              </p:nvGraphicFramePr>
              <p:xfrm>
                <a:off x="2098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84" name="Clip" r:id="rId475" imgW="142555" imgH="142555" progId="MS_ClipArt_Gallery.2">
                        <p:embed/>
                      </p:oleObj>
                    </mc:Choice>
                    <mc:Fallback>
                      <p:oleObj name="Clip" r:id="rId4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2" name="Object 1522"/>
                <p:cNvGraphicFramePr>
                  <a:graphicFrameLocks noChangeAspect="1"/>
                </p:cNvGraphicFramePr>
                <p:nvPr/>
              </p:nvGraphicFramePr>
              <p:xfrm>
                <a:off x="2167" y="18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85" name="Clip" r:id="rId476" imgW="142555" imgH="142555" progId="MS_ClipArt_Gallery.2">
                        <p:embed/>
                      </p:oleObj>
                    </mc:Choice>
                    <mc:Fallback>
                      <p:oleObj name="Clip" r:id="rId4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8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3" name="Object 1523"/>
                <p:cNvGraphicFramePr>
                  <a:graphicFrameLocks noChangeAspect="1"/>
                </p:cNvGraphicFramePr>
                <p:nvPr/>
              </p:nvGraphicFramePr>
              <p:xfrm>
                <a:off x="21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86" name="Clip" r:id="rId477" imgW="142555" imgH="142555" progId="MS_ClipArt_Gallery.2">
                        <p:embed/>
                      </p:oleObj>
                    </mc:Choice>
                    <mc:Fallback>
                      <p:oleObj name="Clip" r:id="rId4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4" name="Object 1524"/>
                <p:cNvGraphicFramePr>
                  <a:graphicFrameLocks noChangeAspect="1"/>
                </p:cNvGraphicFramePr>
                <p:nvPr/>
              </p:nvGraphicFramePr>
              <p:xfrm>
                <a:off x="21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87" name="Clip" r:id="rId478" imgW="142555" imgH="142555" progId="MS_ClipArt_Gallery.2">
                        <p:embed/>
                      </p:oleObj>
                    </mc:Choice>
                    <mc:Fallback>
                      <p:oleObj name="Clip" r:id="rId4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5" name="Object 1525"/>
                <p:cNvGraphicFramePr>
                  <a:graphicFrameLocks noChangeAspect="1"/>
                </p:cNvGraphicFramePr>
                <p:nvPr/>
              </p:nvGraphicFramePr>
              <p:xfrm>
                <a:off x="20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88" name="Clip" r:id="rId479" imgW="142555" imgH="142555" progId="MS_ClipArt_Gallery.2">
                        <p:embed/>
                      </p:oleObj>
                    </mc:Choice>
                    <mc:Fallback>
                      <p:oleObj name="Clip" r:id="rId4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6" name="Object 1526"/>
                <p:cNvGraphicFramePr>
                  <a:graphicFrameLocks noChangeAspect="1"/>
                </p:cNvGraphicFramePr>
                <p:nvPr/>
              </p:nvGraphicFramePr>
              <p:xfrm>
                <a:off x="2207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89" name="Clip" r:id="rId480" imgW="142555" imgH="142555" progId="MS_ClipArt_Gallery.2">
                        <p:embed/>
                      </p:oleObj>
                    </mc:Choice>
                    <mc:Fallback>
                      <p:oleObj name="Clip" r:id="rId4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7" name="Object 1527"/>
                <p:cNvGraphicFramePr>
                  <a:graphicFrameLocks noChangeAspect="1"/>
                </p:cNvGraphicFramePr>
                <p:nvPr/>
              </p:nvGraphicFramePr>
              <p:xfrm>
                <a:off x="204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90" name="Clip" r:id="rId481" imgW="142555" imgH="142555" progId="MS_ClipArt_Gallery.2">
                        <p:embed/>
                      </p:oleObj>
                    </mc:Choice>
                    <mc:Fallback>
                      <p:oleObj name="Clip" r:id="rId4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8" name="Object 1528"/>
                <p:cNvGraphicFramePr>
                  <a:graphicFrameLocks noChangeAspect="1"/>
                </p:cNvGraphicFramePr>
                <p:nvPr/>
              </p:nvGraphicFramePr>
              <p:xfrm>
                <a:off x="2024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91" name="Clip" r:id="rId482" imgW="142555" imgH="142555" progId="MS_ClipArt_Gallery.2">
                        <p:embed/>
                      </p:oleObj>
                    </mc:Choice>
                    <mc:Fallback>
                      <p:oleObj name="Clip" r:id="rId4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4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9" name="Object 1529"/>
                <p:cNvGraphicFramePr>
                  <a:graphicFrameLocks noChangeAspect="1"/>
                </p:cNvGraphicFramePr>
                <p:nvPr/>
              </p:nvGraphicFramePr>
              <p:xfrm>
                <a:off x="218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92" name="Clip" r:id="rId483" imgW="142555" imgH="142555" progId="MS_ClipArt_Gallery.2">
                        <p:embed/>
                      </p:oleObj>
                    </mc:Choice>
                    <mc:Fallback>
                      <p:oleObj name="Clip" r:id="rId4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0" name="Object 1530"/>
                <p:cNvGraphicFramePr>
                  <a:graphicFrameLocks noChangeAspect="1"/>
                </p:cNvGraphicFramePr>
                <p:nvPr/>
              </p:nvGraphicFramePr>
              <p:xfrm>
                <a:off x="2184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93" name="Clip" r:id="rId484" imgW="142555" imgH="142555" progId="MS_ClipArt_Gallery.2">
                        <p:embed/>
                      </p:oleObj>
                    </mc:Choice>
                    <mc:Fallback>
                      <p:oleObj name="Clip" r:id="rId4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1" name="Object 1531"/>
                <p:cNvGraphicFramePr>
                  <a:graphicFrameLocks noChangeAspect="1"/>
                </p:cNvGraphicFramePr>
                <p:nvPr/>
              </p:nvGraphicFramePr>
              <p:xfrm>
                <a:off x="212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94" name="Clip" r:id="rId485" imgW="142555" imgH="142555" progId="MS_ClipArt_Gallery.2">
                        <p:embed/>
                      </p:oleObj>
                    </mc:Choice>
                    <mc:Fallback>
                      <p:oleObj name="Clip" r:id="rId4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2" name="Object 1532"/>
                <p:cNvGraphicFramePr>
                  <a:graphicFrameLocks noChangeAspect="1"/>
                </p:cNvGraphicFramePr>
                <p:nvPr/>
              </p:nvGraphicFramePr>
              <p:xfrm>
                <a:off x="2107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95" name="Clip" r:id="rId486" imgW="142555" imgH="142555" progId="MS_ClipArt_Gallery.2">
                        <p:embed/>
                      </p:oleObj>
                    </mc:Choice>
                    <mc:Fallback>
                      <p:oleObj name="Clip" r:id="rId4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3" name="Object 1533"/>
                <p:cNvGraphicFramePr>
                  <a:graphicFrameLocks noChangeAspect="1"/>
                </p:cNvGraphicFramePr>
                <p:nvPr/>
              </p:nvGraphicFramePr>
              <p:xfrm>
                <a:off x="2124" y="1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96" name="Clip" r:id="rId487" imgW="142555" imgH="142555" progId="MS_ClipArt_Gallery.2">
                        <p:embed/>
                      </p:oleObj>
                    </mc:Choice>
                    <mc:Fallback>
                      <p:oleObj name="Clip" r:id="rId4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4" name="Object 1534"/>
                <p:cNvGraphicFramePr>
                  <a:graphicFrameLocks noChangeAspect="1"/>
                </p:cNvGraphicFramePr>
                <p:nvPr/>
              </p:nvGraphicFramePr>
              <p:xfrm>
                <a:off x="2169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97" name="Clip" r:id="rId488" imgW="142555" imgH="142555" progId="MS_ClipArt_Gallery.2">
                        <p:embed/>
                      </p:oleObj>
                    </mc:Choice>
                    <mc:Fallback>
                      <p:oleObj name="Clip" r:id="rId4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5" name="Object 1535"/>
                <p:cNvGraphicFramePr>
                  <a:graphicFrameLocks noChangeAspect="1"/>
                </p:cNvGraphicFramePr>
                <p:nvPr/>
              </p:nvGraphicFramePr>
              <p:xfrm>
                <a:off x="21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98" name="Clip" r:id="rId489" imgW="142555" imgH="142555" progId="MS_ClipArt_Gallery.2">
                        <p:embed/>
                      </p:oleObj>
                    </mc:Choice>
                    <mc:Fallback>
                      <p:oleObj name="Clip" r:id="rId4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6" name="Object 1536"/>
                <p:cNvGraphicFramePr>
                  <a:graphicFrameLocks noChangeAspect="1"/>
                </p:cNvGraphicFramePr>
                <p:nvPr/>
              </p:nvGraphicFramePr>
              <p:xfrm>
                <a:off x="221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299" name="Clip" r:id="rId490" imgW="142555" imgH="142555" progId="MS_ClipArt_Gallery.2">
                        <p:embed/>
                      </p:oleObj>
                    </mc:Choice>
                    <mc:Fallback>
                      <p:oleObj name="Clip" r:id="rId4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7" name="Object 1537"/>
                <p:cNvGraphicFramePr>
                  <a:graphicFrameLocks noChangeAspect="1"/>
                </p:cNvGraphicFramePr>
                <p:nvPr/>
              </p:nvGraphicFramePr>
              <p:xfrm>
                <a:off x="2209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00" name="Clip" r:id="rId491" imgW="142555" imgH="142555" progId="MS_ClipArt_Gallery.2">
                        <p:embed/>
                      </p:oleObj>
                    </mc:Choice>
                    <mc:Fallback>
                      <p:oleObj name="Clip" r:id="rId4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8" name="Object 1538"/>
                <p:cNvGraphicFramePr>
                  <a:graphicFrameLocks noChangeAspect="1"/>
                </p:cNvGraphicFramePr>
                <p:nvPr/>
              </p:nvGraphicFramePr>
              <p:xfrm>
                <a:off x="2271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01" name="Clip" r:id="rId492" imgW="142555" imgH="142555" progId="MS_ClipArt_Gallery.2">
                        <p:embed/>
                      </p:oleObj>
                    </mc:Choice>
                    <mc:Fallback>
                      <p:oleObj name="Clip" r:id="rId4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9" name="Object 1539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02" name="Clip" r:id="rId493" imgW="142555" imgH="142555" progId="MS_ClipArt_Gallery.2">
                        <p:embed/>
                      </p:oleObj>
                    </mc:Choice>
                    <mc:Fallback>
                      <p:oleObj name="Clip" r:id="rId4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0" name="Object 154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03" name="Clip" r:id="rId494" imgW="142555" imgH="142555" progId="MS_ClipArt_Gallery.2">
                        <p:embed/>
                      </p:oleObj>
                    </mc:Choice>
                    <mc:Fallback>
                      <p:oleObj name="Clip" r:id="rId4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1" name="Object 1541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04" name="Clip" r:id="rId495" imgW="142555" imgH="142555" progId="MS_ClipArt_Gallery.2">
                        <p:embed/>
                      </p:oleObj>
                    </mc:Choice>
                    <mc:Fallback>
                      <p:oleObj name="Clip" r:id="rId4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2" name="Object 154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05" name="Clip" r:id="rId496" imgW="142555" imgH="142555" progId="MS_ClipArt_Gallery.2">
                        <p:embed/>
                      </p:oleObj>
                    </mc:Choice>
                    <mc:Fallback>
                      <p:oleObj name="Clip" r:id="rId4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3" name="Object 1543"/>
                <p:cNvGraphicFramePr>
                  <a:graphicFrameLocks noChangeAspect="1"/>
                </p:cNvGraphicFramePr>
                <p:nvPr/>
              </p:nvGraphicFramePr>
              <p:xfrm>
                <a:off x="223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06" name="Clip" r:id="rId497" imgW="142555" imgH="142555" progId="MS_ClipArt_Gallery.2">
                        <p:embed/>
                      </p:oleObj>
                    </mc:Choice>
                    <mc:Fallback>
                      <p:oleObj name="Clip" r:id="rId4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4" name="Object 1544"/>
                <p:cNvGraphicFramePr>
                  <a:graphicFrameLocks noChangeAspect="1"/>
                </p:cNvGraphicFramePr>
                <p:nvPr/>
              </p:nvGraphicFramePr>
              <p:xfrm>
                <a:off x="2184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07" name="Clip" r:id="rId498" imgW="142555" imgH="142555" progId="MS_ClipArt_Gallery.2">
                        <p:embed/>
                      </p:oleObj>
                    </mc:Choice>
                    <mc:Fallback>
                      <p:oleObj name="Clip" r:id="rId4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5" name="Object 1545"/>
                <p:cNvGraphicFramePr>
                  <a:graphicFrameLocks noChangeAspect="1"/>
                </p:cNvGraphicFramePr>
                <p:nvPr/>
              </p:nvGraphicFramePr>
              <p:xfrm>
                <a:off x="2285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08" name="Clip" r:id="rId499" imgW="142555" imgH="142555" progId="MS_ClipArt_Gallery.2">
                        <p:embed/>
                      </p:oleObj>
                    </mc:Choice>
                    <mc:Fallback>
                      <p:oleObj name="Clip" r:id="rId4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6" name="Object 1546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09" name="Clip" r:id="rId500" imgW="142555" imgH="142555" progId="MS_ClipArt_Gallery.2">
                        <p:embed/>
                      </p:oleObj>
                    </mc:Choice>
                    <mc:Fallback>
                      <p:oleObj name="Clip" r:id="rId5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7" name="Object 1547"/>
                <p:cNvGraphicFramePr>
                  <a:graphicFrameLocks noChangeAspect="1"/>
                </p:cNvGraphicFramePr>
                <p:nvPr/>
              </p:nvGraphicFramePr>
              <p:xfrm>
                <a:off x="2193" y="17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10" name="Clip" r:id="rId501" imgW="142555" imgH="142555" progId="MS_ClipArt_Gallery.2">
                        <p:embed/>
                      </p:oleObj>
                    </mc:Choice>
                    <mc:Fallback>
                      <p:oleObj name="Clip" r:id="rId5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3" y="17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8" name="Object 1548"/>
                <p:cNvGraphicFramePr>
                  <a:graphicFrameLocks noChangeAspect="1"/>
                </p:cNvGraphicFramePr>
                <p:nvPr/>
              </p:nvGraphicFramePr>
              <p:xfrm>
                <a:off x="2267" y="172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11" name="Clip" r:id="rId502" imgW="142555" imgH="142555" progId="MS_ClipArt_Gallery.2">
                        <p:embed/>
                      </p:oleObj>
                    </mc:Choice>
                    <mc:Fallback>
                      <p:oleObj name="Clip" r:id="rId5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72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9" name="Object 1549"/>
                <p:cNvGraphicFramePr>
                  <a:graphicFrameLocks noChangeAspect="1"/>
                </p:cNvGraphicFramePr>
                <p:nvPr/>
              </p:nvGraphicFramePr>
              <p:xfrm>
                <a:off x="216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12" name="Clip" r:id="rId503" imgW="142555" imgH="142555" progId="MS_ClipArt_Gallery.2">
                        <p:embed/>
                      </p:oleObj>
                    </mc:Choice>
                    <mc:Fallback>
                      <p:oleObj name="Clip" r:id="rId5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0" name="Object 1550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13" name="Clip" r:id="rId504" imgW="142555" imgH="142555" progId="MS_ClipArt_Gallery.2">
                        <p:embed/>
                      </p:oleObj>
                    </mc:Choice>
                    <mc:Fallback>
                      <p:oleObj name="Clip" r:id="rId5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1" name="Object 1551"/>
                <p:cNvGraphicFramePr>
                  <a:graphicFrameLocks noChangeAspect="1"/>
                </p:cNvGraphicFramePr>
                <p:nvPr/>
              </p:nvGraphicFramePr>
              <p:xfrm>
                <a:off x="2285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14" name="Clip" r:id="rId505" imgW="142555" imgH="142555" progId="MS_ClipArt_Gallery.2">
                        <p:embed/>
                      </p:oleObj>
                    </mc:Choice>
                    <mc:Fallback>
                      <p:oleObj name="Clip" r:id="rId5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2" name="Object 1552"/>
                <p:cNvGraphicFramePr>
                  <a:graphicFrameLocks noChangeAspect="1"/>
                </p:cNvGraphicFramePr>
                <p:nvPr/>
              </p:nvGraphicFramePr>
              <p:xfrm>
                <a:off x="22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15" name="Clip" r:id="rId506" imgW="142555" imgH="142555" progId="MS_ClipArt_Gallery.2">
                        <p:embed/>
                      </p:oleObj>
                    </mc:Choice>
                    <mc:Fallback>
                      <p:oleObj name="Clip" r:id="rId5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3" name="Object 1553"/>
                <p:cNvGraphicFramePr>
                  <a:graphicFrameLocks noChangeAspect="1"/>
                </p:cNvGraphicFramePr>
                <p:nvPr/>
              </p:nvGraphicFramePr>
              <p:xfrm>
                <a:off x="2167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16" name="Clip" r:id="rId507" imgW="142555" imgH="142555" progId="MS_ClipArt_Gallery.2">
                        <p:embed/>
                      </p:oleObj>
                    </mc:Choice>
                    <mc:Fallback>
                      <p:oleObj name="Clip" r:id="rId5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4" name="Object 1554"/>
                <p:cNvGraphicFramePr>
                  <a:graphicFrameLocks noChangeAspect="1"/>
                </p:cNvGraphicFramePr>
                <p:nvPr/>
              </p:nvGraphicFramePr>
              <p:xfrm>
                <a:off x="218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17" name="Clip" r:id="rId508" imgW="142555" imgH="142555" progId="MS_ClipArt_Gallery.2">
                        <p:embed/>
                      </p:oleObj>
                    </mc:Choice>
                    <mc:Fallback>
                      <p:oleObj name="Clip" r:id="rId5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5" name="Object 1555"/>
                <p:cNvGraphicFramePr>
                  <a:graphicFrameLocks noChangeAspect="1"/>
                </p:cNvGraphicFramePr>
                <p:nvPr/>
              </p:nvGraphicFramePr>
              <p:xfrm>
                <a:off x="2169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18" name="Clip" r:id="rId509" imgW="142555" imgH="142555" progId="MS_ClipArt_Gallery.2">
                        <p:embed/>
                      </p:oleObj>
                    </mc:Choice>
                    <mc:Fallback>
                      <p:oleObj name="Clip" r:id="rId5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6" name="Object 1556"/>
                <p:cNvGraphicFramePr>
                  <a:graphicFrameLocks noChangeAspect="1"/>
                </p:cNvGraphicFramePr>
                <p:nvPr/>
              </p:nvGraphicFramePr>
              <p:xfrm>
                <a:off x="21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19" name="Clip" r:id="rId510" imgW="142555" imgH="142555" progId="MS_ClipArt_Gallery.2">
                        <p:embed/>
                      </p:oleObj>
                    </mc:Choice>
                    <mc:Fallback>
                      <p:oleObj name="Clip" r:id="rId5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7" name="Object 1557"/>
                <p:cNvGraphicFramePr>
                  <a:graphicFrameLocks noChangeAspect="1"/>
                </p:cNvGraphicFramePr>
                <p:nvPr/>
              </p:nvGraphicFramePr>
              <p:xfrm>
                <a:off x="219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20" name="Clip" r:id="rId511" imgW="142555" imgH="142555" progId="MS_ClipArt_Gallery.2">
                        <p:embed/>
                      </p:oleObj>
                    </mc:Choice>
                    <mc:Fallback>
                      <p:oleObj name="Clip" r:id="rId5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8" name="Object 1558"/>
                <p:cNvGraphicFramePr>
                  <a:graphicFrameLocks noChangeAspect="1"/>
                </p:cNvGraphicFramePr>
                <p:nvPr/>
              </p:nvGraphicFramePr>
              <p:xfrm>
                <a:off x="2293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21" name="Clip" r:id="rId512" imgW="142555" imgH="142555" progId="MS_ClipArt_Gallery.2">
                        <p:embed/>
                      </p:oleObj>
                    </mc:Choice>
                    <mc:Fallback>
                      <p:oleObj name="Clip" r:id="rId5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3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9" name="Object 1559"/>
                <p:cNvGraphicFramePr>
                  <a:graphicFrameLocks noChangeAspect="1"/>
                </p:cNvGraphicFramePr>
                <p:nvPr/>
              </p:nvGraphicFramePr>
              <p:xfrm>
                <a:off x="219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22" name="Clip" r:id="rId513" imgW="142555" imgH="142555" progId="MS_ClipArt_Gallery.2">
                        <p:embed/>
                      </p:oleObj>
                    </mc:Choice>
                    <mc:Fallback>
                      <p:oleObj name="Clip" r:id="rId5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0" name="Object 1560"/>
                <p:cNvGraphicFramePr>
                  <a:graphicFrameLocks noChangeAspect="1"/>
                </p:cNvGraphicFramePr>
                <p:nvPr/>
              </p:nvGraphicFramePr>
              <p:xfrm>
                <a:off x="2225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23" name="Clip" r:id="rId514" imgW="142555" imgH="142555" progId="MS_ClipArt_Gallery.2">
                        <p:embed/>
                      </p:oleObj>
                    </mc:Choice>
                    <mc:Fallback>
                      <p:oleObj name="Clip" r:id="rId5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1" name="Object 1561"/>
                <p:cNvGraphicFramePr>
                  <a:graphicFrameLocks noChangeAspect="1"/>
                </p:cNvGraphicFramePr>
                <p:nvPr/>
              </p:nvGraphicFramePr>
              <p:xfrm>
                <a:off x="22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24" name="Clip" r:id="rId515" imgW="142555" imgH="142555" progId="MS_ClipArt_Gallery.2">
                        <p:embed/>
                      </p:oleObj>
                    </mc:Choice>
                    <mc:Fallback>
                      <p:oleObj name="Clip" r:id="rId5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2" name="Object 156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25" name="Clip" r:id="rId516" imgW="142555" imgH="142555" progId="MS_ClipArt_Gallery.2">
                        <p:embed/>
                      </p:oleObj>
                    </mc:Choice>
                    <mc:Fallback>
                      <p:oleObj name="Clip" r:id="rId5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3" name="Object 1563"/>
                <p:cNvGraphicFramePr>
                  <a:graphicFrameLocks noChangeAspect="1"/>
                </p:cNvGraphicFramePr>
                <p:nvPr/>
              </p:nvGraphicFramePr>
              <p:xfrm>
                <a:off x="2254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26" name="Clip" r:id="rId517" imgW="142555" imgH="142555" progId="MS_ClipArt_Gallery.2">
                        <p:embed/>
                      </p:oleObj>
                    </mc:Choice>
                    <mc:Fallback>
                      <p:oleObj name="Clip" r:id="rId5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4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4" name="Object 1564"/>
                <p:cNvGraphicFramePr>
                  <a:graphicFrameLocks noChangeAspect="1"/>
                </p:cNvGraphicFramePr>
                <p:nvPr/>
              </p:nvGraphicFramePr>
              <p:xfrm>
                <a:off x="216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27" name="Clip" r:id="rId518" imgW="142555" imgH="142555" progId="MS_ClipArt_Gallery.2">
                        <p:embed/>
                      </p:oleObj>
                    </mc:Choice>
                    <mc:Fallback>
                      <p:oleObj name="Clip" r:id="rId5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5" name="Object 1565"/>
                <p:cNvGraphicFramePr>
                  <a:graphicFrameLocks noChangeAspect="1"/>
                </p:cNvGraphicFramePr>
                <p:nvPr/>
              </p:nvGraphicFramePr>
              <p:xfrm>
                <a:off x="220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28" name="Clip" r:id="rId519" imgW="142555" imgH="142555" progId="MS_ClipArt_Gallery.2">
                        <p:embed/>
                      </p:oleObj>
                    </mc:Choice>
                    <mc:Fallback>
                      <p:oleObj name="Clip" r:id="rId5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6" name="Object 1566"/>
                <p:cNvGraphicFramePr>
                  <a:graphicFrameLocks noChangeAspect="1"/>
                </p:cNvGraphicFramePr>
                <p:nvPr/>
              </p:nvGraphicFramePr>
              <p:xfrm>
                <a:off x="2256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29" name="Clip" r:id="rId520" imgW="142555" imgH="142555" progId="MS_ClipArt_Gallery.2">
                        <p:embed/>
                      </p:oleObj>
                    </mc:Choice>
                    <mc:Fallback>
                      <p:oleObj name="Clip" r:id="rId5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7" name="Object 1567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30" name="Clip" r:id="rId521" imgW="142555" imgH="142555" progId="MS_ClipArt_Gallery.2">
                        <p:embed/>
                      </p:oleObj>
                    </mc:Choice>
                    <mc:Fallback>
                      <p:oleObj name="Clip" r:id="rId5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8" name="Object 1568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31" name="Clip" r:id="rId522" imgW="142555" imgH="142555" progId="MS_ClipArt_Gallery.2">
                        <p:embed/>
                      </p:oleObj>
                    </mc:Choice>
                    <mc:Fallback>
                      <p:oleObj name="Clip" r:id="rId5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9" name="Object 1569"/>
                <p:cNvGraphicFramePr>
                  <a:graphicFrameLocks noChangeAspect="1"/>
                </p:cNvGraphicFramePr>
                <p:nvPr/>
              </p:nvGraphicFramePr>
              <p:xfrm>
                <a:off x="2273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32" name="Clip" r:id="rId523" imgW="142555" imgH="142555" progId="MS_ClipArt_Gallery.2">
                        <p:embed/>
                      </p:oleObj>
                    </mc:Choice>
                    <mc:Fallback>
                      <p:oleObj name="Clip" r:id="rId5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0" name="Object 157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33" name="Clip" r:id="rId524" imgW="142555" imgH="142555" progId="MS_ClipArt_Gallery.2">
                        <p:embed/>
                      </p:oleObj>
                    </mc:Choice>
                    <mc:Fallback>
                      <p:oleObj name="Clip" r:id="rId5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1" name="Object 1571"/>
                <p:cNvGraphicFramePr>
                  <a:graphicFrameLocks noChangeAspect="1"/>
                </p:cNvGraphicFramePr>
                <p:nvPr/>
              </p:nvGraphicFramePr>
              <p:xfrm>
                <a:off x="2225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34" name="Clip" r:id="rId525" imgW="142555" imgH="142555" progId="MS_ClipArt_Gallery.2">
                        <p:embed/>
                      </p:oleObj>
                    </mc:Choice>
                    <mc:Fallback>
                      <p:oleObj name="Clip" r:id="rId5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" name="Object 1572"/>
                <p:cNvGraphicFramePr>
                  <a:graphicFrameLocks noChangeAspect="1"/>
                </p:cNvGraphicFramePr>
                <p:nvPr/>
              </p:nvGraphicFramePr>
              <p:xfrm>
                <a:off x="2198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35" name="Clip" r:id="rId526" imgW="142555" imgH="142555" progId="MS_ClipArt_Gallery.2">
                        <p:embed/>
                      </p:oleObj>
                    </mc:Choice>
                    <mc:Fallback>
                      <p:oleObj name="Clip" r:id="rId5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3" name="Object 1573"/>
                <p:cNvGraphicFramePr>
                  <a:graphicFrameLocks noChangeAspect="1"/>
                </p:cNvGraphicFramePr>
                <p:nvPr/>
              </p:nvGraphicFramePr>
              <p:xfrm>
                <a:off x="225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36" name="Clip" r:id="rId527" imgW="142555" imgH="142555" progId="MS_ClipArt_Gallery.2">
                        <p:embed/>
                      </p:oleObj>
                    </mc:Choice>
                    <mc:Fallback>
                      <p:oleObj name="Clip" r:id="rId5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4" name="Object 1574"/>
                <p:cNvGraphicFramePr>
                  <a:graphicFrameLocks noChangeAspect="1"/>
                </p:cNvGraphicFramePr>
                <p:nvPr/>
              </p:nvGraphicFramePr>
              <p:xfrm>
                <a:off x="2271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37" name="Clip" r:id="rId528" imgW="142555" imgH="142555" progId="MS_ClipArt_Gallery.2">
                        <p:embed/>
                      </p:oleObj>
                    </mc:Choice>
                    <mc:Fallback>
                      <p:oleObj name="Clip" r:id="rId5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5" name="Object 1575"/>
                <p:cNvGraphicFramePr>
                  <a:graphicFrameLocks noChangeAspect="1"/>
                </p:cNvGraphicFramePr>
                <p:nvPr/>
              </p:nvGraphicFramePr>
              <p:xfrm>
                <a:off x="216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38" name="Clip" r:id="rId529" imgW="142555" imgH="142555" progId="MS_ClipArt_Gallery.2">
                        <p:embed/>
                      </p:oleObj>
                    </mc:Choice>
                    <mc:Fallback>
                      <p:oleObj name="Clip" r:id="rId5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6" name="Object 1576"/>
                <p:cNvGraphicFramePr>
                  <a:graphicFrameLocks noChangeAspect="1"/>
                </p:cNvGraphicFramePr>
                <p:nvPr/>
              </p:nvGraphicFramePr>
              <p:xfrm>
                <a:off x="2169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39" name="Clip" r:id="rId530" imgW="142555" imgH="142555" progId="MS_ClipArt_Gallery.2">
                        <p:embed/>
                      </p:oleObj>
                    </mc:Choice>
                    <mc:Fallback>
                      <p:oleObj name="Clip" r:id="rId5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7" name="Object 1577"/>
                <p:cNvGraphicFramePr>
                  <a:graphicFrameLocks noChangeAspect="1"/>
                </p:cNvGraphicFramePr>
                <p:nvPr/>
              </p:nvGraphicFramePr>
              <p:xfrm>
                <a:off x="2196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40" name="Clip" r:id="rId531" imgW="142555" imgH="142555" progId="MS_ClipArt_Gallery.2">
                        <p:embed/>
                      </p:oleObj>
                    </mc:Choice>
                    <mc:Fallback>
                      <p:oleObj name="Clip" r:id="rId5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8" name="Object 1578"/>
                <p:cNvGraphicFramePr>
                  <a:graphicFrameLocks noChangeAspect="1"/>
                </p:cNvGraphicFramePr>
                <p:nvPr/>
              </p:nvGraphicFramePr>
              <p:xfrm>
                <a:off x="2074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41" name="Clip" r:id="rId532" imgW="142555" imgH="142555" progId="MS_ClipArt_Gallery.2">
                        <p:embed/>
                      </p:oleObj>
                    </mc:Choice>
                    <mc:Fallback>
                      <p:oleObj name="Clip" r:id="rId5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4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9" name="Object 1579"/>
                <p:cNvGraphicFramePr>
                  <a:graphicFrameLocks noChangeAspect="1"/>
                </p:cNvGraphicFramePr>
                <p:nvPr/>
              </p:nvGraphicFramePr>
              <p:xfrm>
                <a:off x="226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42" name="Clip" r:id="rId533" imgW="142555" imgH="142555" progId="MS_ClipArt_Gallery.2">
                        <p:embed/>
                      </p:oleObj>
                    </mc:Choice>
                    <mc:Fallback>
                      <p:oleObj name="Clip" r:id="rId5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0" name="Object 1580"/>
                <p:cNvGraphicFramePr>
                  <a:graphicFrameLocks noChangeAspect="1"/>
                </p:cNvGraphicFramePr>
                <p:nvPr/>
              </p:nvGraphicFramePr>
              <p:xfrm>
                <a:off x="2227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43" name="Clip" r:id="rId534" imgW="142555" imgH="142555" progId="MS_ClipArt_Gallery.2">
                        <p:embed/>
                      </p:oleObj>
                    </mc:Choice>
                    <mc:Fallback>
                      <p:oleObj name="Clip" r:id="rId5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1" name="Object 1581"/>
                <p:cNvGraphicFramePr>
                  <a:graphicFrameLocks noChangeAspect="1"/>
                </p:cNvGraphicFramePr>
                <p:nvPr/>
              </p:nvGraphicFramePr>
              <p:xfrm>
                <a:off x="230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44" name="Clip" r:id="rId535" imgW="142555" imgH="142555" progId="MS_ClipArt_Gallery.2">
                        <p:embed/>
                      </p:oleObj>
                    </mc:Choice>
                    <mc:Fallback>
                      <p:oleObj name="Clip" r:id="rId5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2" name="Object 1582"/>
                <p:cNvGraphicFramePr>
                  <a:graphicFrameLocks noChangeAspect="1"/>
                </p:cNvGraphicFramePr>
                <p:nvPr/>
              </p:nvGraphicFramePr>
              <p:xfrm>
                <a:off x="2238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45" name="Clip" r:id="rId536" imgW="142555" imgH="142555" progId="MS_ClipArt_Gallery.2">
                        <p:embed/>
                      </p:oleObj>
                    </mc:Choice>
                    <mc:Fallback>
                      <p:oleObj name="Clip" r:id="rId5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3" name="Object 1583"/>
                <p:cNvGraphicFramePr>
                  <a:graphicFrameLocks noChangeAspect="1"/>
                </p:cNvGraphicFramePr>
                <p:nvPr/>
              </p:nvGraphicFramePr>
              <p:xfrm>
                <a:off x="2242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46" name="Clip" r:id="rId537" imgW="142555" imgH="142555" progId="MS_ClipArt_Gallery.2">
                        <p:embed/>
                      </p:oleObj>
                    </mc:Choice>
                    <mc:Fallback>
                      <p:oleObj name="Clip" r:id="rId5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4" name="Object 1584"/>
                <p:cNvGraphicFramePr>
                  <a:graphicFrameLocks noChangeAspect="1"/>
                </p:cNvGraphicFramePr>
                <p:nvPr/>
              </p:nvGraphicFramePr>
              <p:xfrm>
                <a:off x="2222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47" name="Clip" r:id="rId538" imgW="142555" imgH="142555" progId="MS_ClipArt_Gallery.2">
                        <p:embed/>
                      </p:oleObj>
                    </mc:Choice>
                    <mc:Fallback>
                      <p:oleObj name="Clip" r:id="rId5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5" name="Object 1585"/>
                <p:cNvGraphicFramePr>
                  <a:graphicFrameLocks noChangeAspect="1"/>
                </p:cNvGraphicFramePr>
                <p:nvPr/>
              </p:nvGraphicFramePr>
              <p:xfrm>
                <a:off x="222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48" name="Clip" r:id="rId539" imgW="142555" imgH="142555" progId="MS_ClipArt_Gallery.2">
                        <p:embed/>
                      </p:oleObj>
                    </mc:Choice>
                    <mc:Fallback>
                      <p:oleObj name="Clip" r:id="rId5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6" name="Object 1586"/>
                <p:cNvGraphicFramePr>
                  <a:graphicFrameLocks noChangeAspect="1"/>
                </p:cNvGraphicFramePr>
                <p:nvPr/>
              </p:nvGraphicFramePr>
              <p:xfrm>
                <a:off x="231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49" name="Clip" r:id="rId540" imgW="142555" imgH="142555" progId="MS_ClipArt_Gallery.2">
                        <p:embed/>
                      </p:oleObj>
                    </mc:Choice>
                    <mc:Fallback>
                      <p:oleObj name="Clip" r:id="rId5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7" name="Object 1587"/>
                <p:cNvGraphicFramePr>
                  <a:graphicFrameLocks noChangeAspect="1"/>
                </p:cNvGraphicFramePr>
                <p:nvPr/>
              </p:nvGraphicFramePr>
              <p:xfrm>
                <a:off x="214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50" name="Clip" r:id="rId541" imgW="142555" imgH="142555" progId="MS_ClipArt_Gallery.2">
                        <p:embed/>
                      </p:oleObj>
                    </mc:Choice>
                    <mc:Fallback>
                      <p:oleObj name="Clip" r:id="rId5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8" name="Object 1588"/>
                <p:cNvGraphicFramePr>
                  <a:graphicFrameLocks noChangeAspect="1"/>
                </p:cNvGraphicFramePr>
                <p:nvPr/>
              </p:nvGraphicFramePr>
              <p:xfrm>
                <a:off x="2196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51" name="Clip" r:id="rId542" imgW="142555" imgH="142555" progId="MS_ClipArt_Gallery.2">
                        <p:embed/>
                      </p:oleObj>
                    </mc:Choice>
                    <mc:Fallback>
                      <p:oleObj name="Clip" r:id="rId5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9" name="Object 1589"/>
                <p:cNvGraphicFramePr>
                  <a:graphicFrameLocks noChangeAspect="1"/>
                </p:cNvGraphicFramePr>
                <p:nvPr/>
              </p:nvGraphicFramePr>
              <p:xfrm>
                <a:off x="226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52" name="Clip" r:id="rId543" imgW="142555" imgH="142555" progId="MS_ClipArt_Gallery.2">
                        <p:embed/>
                      </p:oleObj>
                    </mc:Choice>
                    <mc:Fallback>
                      <p:oleObj name="Clip" r:id="rId5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0" name="Object 1590"/>
                <p:cNvGraphicFramePr>
                  <a:graphicFrameLocks noChangeAspect="1"/>
                </p:cNvGraphicFramePr>
                <p:nvPr/>
              </p:nvGraphicFramePr>
              <p:xfrm>
                <a:off x="2253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53" name="Clip" r:id="rId544" imgW="142555" imgH="142555" progId="MS_ClipArt_Gallery.2">
                        <p:embed/>
                      </p:oleObj>
                    </mc:Choice>
                    <mc:Fallback>
                      <p:oleObj name="Clip" r:id="rId5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3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1" name="Object 1591"/>
                <p:cNvGraphicFramePr>
                  <a:graphicFrameLocks noChangeAspect="1"/>
                </p:cNvGraphicFramePr>
                <p:nvPr/>
              </p:nvGraphicFramePr>
              <p:xfrm>
                <a:off x="2316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54" name="Clip" r:id="rId545" imgW="142555" imgH="142555" progId="MS_ClipArt_Gallery.2">
                        <p:embed/>
                      </p:oleObj>
                    </mc:Choice>
                    <mc:Fallback>
                      <p:oleObj name="Clip" r:id="rId5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2" name="Object 1592"/>
                <p:cNvGraphicFramePr>
                  <a:graphicFrameLocks noChangeAspect="1"/>
                </p:cNvGraphicFramePr>
                <p:nvPr/>
              </p:nvGraphicFramePr>
              <p:xfrm>
                <a:off x="2300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55" name="Clip" r:id="rId546" imgW="142555" imgH="142555" progId="MS_ClipArt_Gallery.2">
                        <p:embed/>
                      </p:oleObj>
                    </mc:Choice>
                    <mc:Fallback>
                      <p:oleObj name="Clip" r:id="rId5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3" name="Object 1593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56" name="Clip" r:id="rId547" imgW="142555" imgH="142555" progId="MS_ClipArt_Gallery.2">
                        <p:embed/>
                      </p:oleObj>
                    </mc:Choice>
                    <mc:Fallback>
                      <p:oleObj name="Clip" r:id="rId5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4" name="Object 1594"/>
                <p:cNvGraphicFramePr>
                  <a:graphicFrameLocks noChangeAspect="1"/>
                </p:cNvGraphicFramePr>
                <p:nvPr/>
              </p:nvGraphicFramePr>
              <p:xfrm>
                <a:off x="232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57" name="Clip" r:id="rId548" imgW="142555" imgH="142555" progId="MS_ClipArt_Gallery.2">
                        <p:embed/>
                      </p:oleObj>
                    </mc:Choice>
                    <mc:Fallback>
                      <p:oleObj name="Clip" r:id="rId5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5" name="Object 1595"/>
                <p:cNvGraphicFramePr>
                  <a:graphicFrameLocks noChangeAspect="1"/>
                </p:cNvGraphicFramePr>
                <p:nvPr/>
              </p:nvGraphicFramePr>
              <p:xfrm>
                <a:off x="2189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58" name="Clip" r:id="rId549" imgW="142555" imgH="142555" progId="MS_ClipArt_Gallery.2">
                        <p:embed/>
                      </p:oleObj>
                    </mc:Choice>
                    <mc:Fallback>
                      <p:oleObj name="Clip" r:id="rId5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6" name="Object 1596"/>
                <p:cNvGraphicFramePr>
                  <a:graphicFrameLocks noChangeAspect="1"/>
                </p:cNvGraphicFramePr>
                <p:nvPr/>
              </p:nvGraphicFramePr>
              <p:xfrm>
                <a:off x="2242" y="17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59" name="Clip" r:id="rId550" imgW="142555" imgH="142555" progId="MS_ClipArt_Gallery.2">
                        <p:embed/>
                      </p:oleObj>
                    </mc:Choice>
                    <mc:Fallback>
                      <p:oleObj name="Clip" r:id="rId5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7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7" name="Object 1597"/>
                <p:cNvGraphicFramePr>
                  <a:graphicFrameLocks noChangeAspect="1"/>
                </p:cNvGraphicFramePr>
                <p:nvPr/>
              </p:nvGraphicFramePr>
              <p:xfrm>
                <a:off x="230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60" name="Clip" r:id="rId551" imgW="142555" imgH="142555" progId="MS_ClipArt_Gallery.2">
                        <p:embed/>
                      </p:oleObj>
                    </mc:Choice>
                    <mc:Fallback>
                      <p:oleObj name="Clip" r:id="rId5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8" name="Object 1598"/>
                <p:cNvGraphicFramePr>
                  <a:graphicFrameLocks noChangeAspect="1"/>
                </p:cNvGraphicFramePr>
                <p:nvPr/>
              </p:nvGraphicFramePr>
              <p:xfrm>
                <a:off x="2271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61" name="Clip" r:id="rId552" imgW="142555" imgH="142555" progId="MS_ClipArt_Gallery.2">
                        <p:embed/>
                      </p:oleObj>
                    </mc:Choice>
                    <mc:Fallback>
                      <p:oleObj name="Clip" r:id="rId5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9" name="Object 1599"/>
                <p:cNvGraphicFramePr>
                  <a:graphicFrameLocks noChangeAspect="1"/>
                </p:cNvGraphicFramePr>
                <p:nvPr/>
              </p:nvGraphicFramePr>
              <p:xfrm>
                <a:off x="2216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62" name="Clip" r:id="rId553" imgW="142555" imgH="142555" progId="MS_ClipArt_Gallery.2">
                        <p:embed/>
                      </p:oleObj>
                    </mc:Choice>
                    <mc:Fallback>
                      <p:oleObj name="Clip" r:id="rId5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0" name="Object 1600"/>
                <p:cNvGraphicFramePr>
                  <a:graphicFrameLocks noChangeAspect="1"/>
                </p:cNvGraphicFramePr>
                <p:nvPr/>
              </p:nvGraphicFramePr>
              <p:xfrm>
                <a:off x="1922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63" name="Clip" r:id="rId554" imgW="142555" imgH="142555" progId="MS_ClipArt_Gallery.2">
                        <p:embed/>
                      </p:oleObj>
                    </mc:Choice>
                    <mc:Fallback>
                      <p:oleObj name="Clip" r:id="rId5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1" name="Object 1601"/>
                <p:cNvGraphicFramePr>
                  <a:graphicFrameLocks noChangeAspect="1"/>
                </p:cNvGraphicFramePr>
                <p:nvPr/>
              </p:nvGraphicFramePr>
              <p:xfrm>
                <a:off x="219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64" name="Clip" r:id="rId555" imgW="142555" imgH="142555" progId="MS_ClipArt_Gallery.2">
                        <p:embed/>
                      </p:oleObj>
                    </mc:Choice>
                    <mc:Fallback>
                      <p:oleObj name="Clip" r:id="rId5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2" name="Object 1602"/>
                <p:cNvGraphicFramePr>
                  <a:graphicFrameLocks noChangeAspect="1"/>
                </p:cNvGraphicFramePr>
                <p:nvPr/>
              </p:nvGraphicFramePr>
              <p:xfrm>
                <a:off x="2142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65" name="Clip" r:id="rId556" imgW="142555" imgH="142555" progId="MS_ClipArt_Gallery.2">
                        <p:embed/>
                      </p:oleObj>
                    </mc:Choice>
                    <mc:Fallback>
                      <p:oleObj name="Clip" r:id="rId5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3" name="Object 1603"/>
                <p:cNvGraphicFramePr>
                  <a:graphicFrameLocks noChangeAspect="1"/>
                </p:cNvGraphicFramePr>
                <p:nvPr/>
              </p:nvGraphicFramePr>
              <p:xfrm>
                <a:off x="2300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66" name="Clip" r:id="rId557" imgW="142555" imgH="142555" progId="MS_ClipArt_Gallery.2">
                        <p:embed/>
                      </p:oleObj>
                    </mc:Choice>
                    <mc:Fallback>
                      <p:oleObj name="Clip" r:id="rId5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4" name="Object 1604"/>
                <p:cNvGraphicFramePr>
                  <a:graphicFrameLocks noChangeAspect="1"/>
                </p:cNvGraphicFramePr>
                <p:nvPr/>
              </p:nvGraphicFramePr>
              <p:xfrm>
                <a:off x="2302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67" name="Clip" r:id="rId558" imgW="142555" imgH="142555" progId="MS_ClipArt_Gallery.2">
                        <p:embed/>
                      </p:oleObj>
                    </mc:Choice>
                    <mc:Fallback>
                      <p:oleObj name="Clip" r:id="rId5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2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5" name="Object 1605"/>
                <p:cNvGraphicFramePr>
                  <a:graphicFrameLocks noChangeAspect="1"/>
                </p:cNvGraphicFramePr>
                <p:nvPr/>
              </p:nvGraphicFramePr>
              <p:xfrm>
                <a:off x="2238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68" name="Clip" r:id="rId559" imgW="142555" imgH="142555" progId="MS_ClipArt_Gallery.2">
                        <p:embed/>
                      </p:oleObj>
                    </mc:Choice>
                    <mc:Fallback>
                      <p:oleObj name="Clip" r:id="rId5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6" name="Object 1606"/>
                <p:cNvGraphicFramePr>
                  <a:graphicFrameLocks noChangeAspect="1"/>
                </p:cNvGraphicFramePr>
                <p:nvPr/>
              </p:nvGraphicFramePr>
              <p:xfrm>
                <a:off x="222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69" name="Clip" r:id="rId560" imgW="142555" imgH="142555" progId="MS_ClipArt_Gallery.2">
                        <p:embed/>
                      </p:oleObj>
                    </mc:Choice>
                    <mc:Fallback>
                      <p:oleObj name="Clip" r:id="rId5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7" name="Object 1607"/>
                <p:cNvGraphicFramePr>
                  <a:graphicFrameLocks noChangeAspect="1"/>
                </p:cNvGraphicFramePr>
                <p:nvPr/>
              </p:nvGraphicFramePr>
              <p:xfrm>
                <a:off x="221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70" name="Clip" r:id="rId561" imgW="142555" imgH="142555" progId="MS_ClipArt_Gallery.2">
                        <p:embed/>
                      </p:oleObj>
                    </mc:Choice>
                    <mc:Fallback>
                      <p:oleObj name="Clip" r:id="rId5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8" name="Object 1608"/>
                <p:cNvGraphicFramePr>
                  <a:graphicFrameLocks noChangeAspect="1"/>
                </p:cNvGraphicFramePr>
                <p:nvPr/>
              </p:nvGraphicFramePr>
              <p:xfrm>
                <a:off x="2012" y="16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71" name="Clip" r:id="rId562" imgW="142555" imgH="142555" progId="MS_ClipArt_Gallery.2">
                        <p:embed/>
                      </p:oleObj>
                    </mc:Choice>
                    <mc:Fallback>
                      <p:oleObj name="Clip" r:id="rId5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9" name="Object 1609"/>
                <p:cNvGraphicFramePr>
                  <a:graphicFrameLocks noChangeAspect="1"/>
                </p:cNvGraphicFramePr>
                <p:nvPr/>
              </p:nvGraphicFramePr>
              <p:xfrm>
                <a:off x="20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72" name="Clip" r:id="rId563" imgW="142555" imgH="142555" progId="MS_ClipArt_Gallery.2">
                        <p:embed/>
                      </p:oleObj>
                    </mc:Choice>
                    <mc:Fallback>
                      <p:oleObj name="Clip" r:id="rId5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0" name="Object 1610"/>
                <p:cNvGraphicFramePr>
                  <a:graphicFrameLocks noChangeAspect="1"/>
                </p:cNvGraphicFramePr>
                <p:nvPr/>
              </p:nvGraphicFramePr>
              <p:xfrm>
                <a:off x="2122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73" name="Clip" r:id="rId564" imgW="142555" imgH="142555" progId="MS_ClipArt_Gallery.2">
                        <p:embed/>
                      </p:oleObj>
                    </mc:Choice>
                    <mc:Fallback>
                      <p:oleObj name="Clip" r:id="rId5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2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1" name="Object 1611"/>
                <p:cNvGraphicFramePr>
                  <a:graphicFrameLocks noChangeAspect="1"/>
                </p:cNvGraphicFramePr>
                <p:nvPr/>
              </p:nvGraphicFramePr>
              <p:xfrm>
                <a:off x="2118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74" name="Clip" r:id="rId565" imgW="142555" imgH="142555" progId="MS_ClipArt_Gallery.2">
                        <p:embed/>
                      </p:oleObj>
                    </mc:Choice>
                    <mc:Fallback>
                      <p:oleObj name="Clip" r:id="rId5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8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2" name="Object 1612"/>
                <p:cNvGraphicFramePr>
                  <a:graphicFrameLocks noChangeAspect="1"/>
                </p:cNvGraphicFramePr>
                <p:nvPr/>
              </p:nvGraphicFramePr>
              <p:xfrm>
                <a:off x="2180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75" name="Clip" r:id="rId566" imgW="142555" imgH="142555" progId="MS_ClipArt_Gallery.2">
                        <p:embed/>
                      </p:oleObj>
                    </mc:Choice>
                    <mc:Fallback>
                      <p:oleObj name="Clip" r:id="rId5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3" name="Object 1613"/>
                <p:cNvGraphicFramePr>
                  <a:graphicFrameLocks noChangeAspect="1"/>
                </p:cNvGraphicFramePr>
                <p:nvPr/>
              </p:nvGraphicFramePr>
              <p:xfrm>
                <a:off x="219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76" name="Clip" r:id="rId567" imgW="142555" imgH="142555" progId="MS_ClipArt_Gallery.2">
                        <p:embed/>
                      </p:oleObj>
                    </mc:Choice>
                    <mc:Fallback>
                      <p:oleObj name="Clip" r:id="rId5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4" name="Object 161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77" name="Clip" r:id="rId568" imgW="142555" imgH="142555" progId="MS_ClipArt_Gallery.2">
                        <p:embed/>
                      </p:oleObj>
                    </mc:Choice>
                    <mc:Fallback>
                      <p:oleObj name="Clip" r:id="rId5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5" name="Object 1615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78" name="Clip" r:id="rId569" imgW="142555" imgH="142555" progId="MS_ClipArt_Gallery.2">
                        <p:embed/>
                      </p:oleObj>
                    </mc:Choice>
                    <mc:Fallback>
                      <p:oleObj name="Clip" r:id="rId5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6" name="Object 161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79" name="Clip" r:id="rId570" imgW="142555" imgH="142555" progId="MS_ClipArt_Gallery.2">
                        <p:embed/>
                      </p:oleObj>
                    </mc:Choice>
                    <mc:Fallback>
                      <p:oleObj name="Clip" r:id="rId5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7" name="Object 1617"/>
                <p:cNvGraphicFramePr>
                  <a:graphicFrameLocks noChangeAspect="1"/>
                </p:cNvGraphicFramePr>
                <p:nvPr/>
              </p:nvGraphicFramePr>
              <p:xfrm>
                <a:off x="2147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80" name="Clip" r:id="rId571" imgW="142555" imgH="142555" progId="MS_ClipArt_Gallery.2">
                        <p:embed/>
                      </p:oleObj>
                    </mc:Choice>
                    <mc:Fallback>
                      <p:oleObj name="Clip" r:id="rId5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7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8" name="Object 1618"/>
                <p:cNvGraphicFramePr>
                  <a:graphicFrameLocks noChangeAspect="1"/>
                </p:cNvGraphicFramePr>
                <p:nvPr/>
              </p:nvGraphicFramePr>
              <p:xfrm>
                <a:off x="20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81" name="Clip" r:id="rId572" imgW="142555" imgH="142555" progId="MS_ClipArt_Gallery.2">
                        <p:embed/>
                      </p:oleObj>
                    </mc:Choice>
                    <mc:Fallback>
                      <p:oleObj name="Clip" r:id="rId5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9" name="Object 1619"/>
                <p:cNvGraphicFramePr>
                  <a:graphicFrameLocks noChangeAspect="1"/>
                </p:cNvGraphicFramePr>
                <p:nvPr/>
              </p:nvGraphicFramePr>
              <p:xfrm>
                <a:off x="2194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82" name="Clip" r:id="rId573" imgW="142555" imgH="142555" progId="MS_ClipArt_Gallery.2">
                        <p:embed/>
                      </p:oleObj>
                    </mc:Choice>
                    <mc:Fallback>
                      <p:oleObj name="Clip" r:id="rId5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0" name="Object 1620"/>
                <p:cNvGraphicFramePr>
                  <a:graphicFrameLocks noChangeAspect="1"/>
                </p:cNvGraphicFramePr>
                <p:nvPr/>
              </p:nvGraphicFramePr>
              <p:xfrm>
                <a:off x="2078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83" name="Clip" r:id="rId574" imgW="142555" imgH="142555" progId="MS_ClipArt_Gallery.2">
                        <p:embed/>
                      </p:oleObj>
                    </mc:Choice>
                    <mc:Fallback>
                      <p:oleObj name="Clip" r:id="rId5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1" name="Object 1621"/>
                <p:cNvGraphicFramePr>
                  <a:graphicFrameLocks noChangeAspect="1"/>
                </p:cNvGraphicFramePr>
                <p:nvPr/>
              </p:nvGraphicFramePr>
              <p:xfrm>
                <a:off x="2067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84" name="Clip" r:id="rId575" imgW="142555" imgH="142555" progId="MS_ClipArt_Gallery.2">
                        <p:embed/>
                      </p:oleObj>
                    </mc:Choice>
                    <mc:Fallback>
                      <p:oleObj name="Clip" r:id="rId5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2" name="Object 1622"/>
                <p:cNvGraphicFramePr>
                  <a:graphicFrameLocks noChangeAspect="1"/>
                </p:cNvGraphicFramePr>
                <p:nvPr/>
              </p:nvGraphicFramePr>
              <p:xfrm>
                <a:off x="2176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85" name="Clip" r:id="rId576" imgW="142555" imgH="142555" progId="MS_ClipArt_Gallery.2">
                        <p:embed/>
                      </p:oleObj>
                    </mc:Choice>
                    <mc:Fallback>
                      <p:oleObj name="Clip" r:id="rId5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3" name="Object 1623"/>
                <p:cNvGraphicFramePr>
                  <a:graphicFrameLocks noChangeAspect="1"/>
                </p:cNvGraphicFramePr>
                <p:nvPr/>
              </p:nvGraphicFramePr>
              <p:xfrm>
                <a:off x="207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86" name="Clip" r:id="rId577" imgW="142555" imgH="142555" progId="MS_ClipArt_Gallery.2">
                        <p:embed/>
                      </p:oleObj>
                    </mc:Choice>
                    <mc:Fallback>
                      <p:oleObj name="Clip" r:id="rId5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4" name="Object 1624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87" name="Clip" r:id="rId578" imgW="142555" imgH="142555" progId="MS_ClipArt_Gallery.2">
                        <p:embed/>
                      </p:oleObj>
                    </mc:Choice>
                    <mc:Fallback>
                      <p:oleObj name="Clip" r:id="rId5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5" name="Object 1625"/>
                <p:cNvGraphicFramePr>
                  <a:graphicFrameLocks noChangeAspect="1"/>
                </p:cNvGraphicFramePr>
                <p:nvPr/>
              </p:nvGraphicFramePr>
              <p:xfrm>
                <a:off x="2194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88" name="Clip" r:id="rId579" imgW="142555" imgH="142555" progId="MS_ClipArt_Gallery.2">
                        <p:embed/>
                      </p:oleObj>
                    </mc:Choice>
                    <mc:Fallback>
                      <p:oleObj name="Clip" r:id="rId5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6" name="Object 1626"/>
                <p:cNvGraphicFramePr>
                  <a:graphicFrameLocks noChangeAspect="1"/>
                </p:cNvGraphicFramePr>
                <p:nvPr/>
              </p:nvGraphicFramePr>
              <p:xfrm>
                <a:off x="21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89" name="Clip" r:id="rId580" imgW="142555" imgH="142555" progId="MS_ClipArt_Gallery.2">
                        <p:embed/>
                      </p:oleObj>
                    </mc:Choice>
                    <mc:Fallback>
                      <p:oleObj name="Clip" r:id="rId5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7" name="Object 1627"/>
                <p:cNvGraphicFramePr>
                  <a:graphicFrameLocks noChangeAspect="1"/>
                </p:cNvGraphicFramePr>
                <p:nvPr/>
              </p:nvGraphicFramePr>
              <p:xfrm>
                <a:off x="2076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90" name="Clip" r:id="rId581" imgW="142555" imgH="142555" progId="MS_ClipArt_Gallery.2">
                        <p:embed/>
                      </p:oleObj>
                    </mc:Choice>
                    <mc:Fallback>
                      <p:oleObj name="Clip" r:id="rId5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8" name="Object 1628"/>
                <p:cNvGraphicFramePr>
                  <a:graphicFrameLocks noChangeAspect="1"/>
                </p:cNvGraphicFramePr>
                <p:nvPr/>
              </p:nvGraphicFramePr>
              <p:xfrm>
                <a:off x="209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91" name="Clip" r:id="rId582" imgW="142555" imgH="142555" progId="MS_ClipArt_Gallery.2">
                        <p:embed/>
                      </p:oleObj>
                    </mc:Choice>
                    <mc:Fallback>
                      <p:oleObj name="Clip" r:id="rId5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9" name="Object 1629"/>
                <p:cNvGraphicFramePr>
                  <a:graphicFrameLocks noChangeAspect="1"/>
                </p:cNvGraphicFramePr>
                <p:nvPr/>
              </p:nvGraphicFramePr>
              <p:xfrm>
                <a:off x="2078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92" name="Clip" r:id="rId583" imgW="142555" imgH="142555" progId="MS_ClipArt_Gallery.2">
                        <p:embed/>
                      </p:oleObj>
                    </mc:Choice>
                    <mc:Fallback>
                      <p:oleObj name="Clip" r:id="rId5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0" name="Object 1630"/>
                <p:cNvGraphicFramePr>
                  <a:graphicFrameLocks noChangeAspect="1"/>
                </p:cNvGraphicFramePr>
                <p:nvPr/>
              </p:nvGraphicFramePr>
              <p:xfrm>
                <a:off x="2107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93" name="Clip" r:id="rId584" imgW="142555" imgH="142555" progId="MS_ClipArt_Gallery.2">
                        <p:embed/>
                      </p:oleObj>
                    </mc:Choice>
                    <mc:Fallback>
                      <p:oleObj name="Clip" r:id="rId5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1" name="Object 1631"/>
                <p:cNvGraphicFramePr>
                  <a:graphicFrameLocks noChangeAspect="1"/>
                </p:cNvGraphicFramePr>
                <p:nvPr/>
              </p:nvGraphicFramePr>
              <p:xfrm>
                <a:off x="2105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94" name="Clip" r:id="rId585" imgW="142555" imgH="142555" progId="MS_ClipArt_Gallery.2">
                        <p:embed/>
                      </p:oleObj>
                    </mc:Choice>
                    <mc:Fallback>
                      <p:oleObj name="Clip" r:id="rId5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2" name="Object 1632"/>
                <p:cNvGraphicFramePr>
                  <a:graphicFrameLocks noChangeAspect="1"/>
                </p:cNvGraphicFramePr>
                <p:nvPr/>
              </p:nvGraphicFramePr>
              <p:xfrm>
                <a:off x="2194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95" name="Clip" r:id="rId586" imgW="142555" imgH="142555" progId="MS_ClipArt_Gallery.2">
                        <p:embed/>
                      </p:oleObj>
                    </mc:Choice>
                    <mc:Fallback>
                      <p:oleObj name="Clip" r:id="rId5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3" name="Object 1633"/>
                <p:cNvGraphicFramePr>
                  <a:graphicFrameLocks noChangeAspect="1"/>
                </p:cNvGraphicFramePr>
                <p:nvPr/>
              </p:nvGraphicFramePr>
              <p:xfrm>
                <a:off x="1951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96" name="Clip" r:id="rId587" imgW="142555" imgH="142555" progId="MS_ClipArt_Gallery.2">
                        <p:embed/>
                      </p:oleObj>
                    </mc:Choice>
                    <mc:Fallback>
                      <p:oleObj name="Clip" r:id="rId5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4" name="Object 1634"/>
                <p:cNvGraphicFramePr>
                  <a:graphicFrameLocks noChangeAspect="1"/>
                </p:cNvGraphicFramePr>
                <p:nvPr/>
              </p:nvGraphicFramePr>
              <p:xfrm>
                <a:off x="2134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97" name="Clip" r:id="rId588" imgW="142555" imgH="142555" progId="MS_ClipArt_Gallery.2">
                        <p:embed/>
                      </p:oleObj>
                    </mc:Choice>
                    <mc:Fallback>
                      <p:oleObj name="Clip" r:id="rId5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5" name="Object 1635"/>
                <p:cNvGraphicFramePr>
                  <a:graphicFrameLocks noChangeAspect="1"/>
                </p:cNvGraphicFramePr>
                <p:nvPr/>
              </p:nvGraphicFramePr>
              <p:xfrm>
                <a:off x="2165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98" name="Clip" r:id="rId589" imgW="142555" imgH="142555" progId="MS_ClipArt_Gallery.2">
                        <p:embed/>
                      </p:oleObj>
                    </mc:Choice>
                    <mc:Fallback>
                      <p:oleObj name="Clip" r:id="rId5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6" name="Object 163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399" name="Clip" r:id="rId590" imgW="142555" imgH="142555" progId="MS_ClipArt_Gallery.2">
                        <p:embed/>
                      </p:oleObj>
                    </mc:Choice>
                    <mc:Fallback>
                      <p:oleObj name="Clip" r:id="rId5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7" name="Object 1637"/>
                <p:cNvGraphicFramePr>
                  <a:graphicFrameLocks noChangeAspect="1"/>
                </p:cNvGraphicFramePr>
                <p:nvPr/>
              </p:nvGraphicFramePr>
              <p:xfrm>
                <a:off x="2163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00" name="Clip" r:id="rId591" imgW="142555" imgH="142555" progId="MS_ClipArt_Gallery.2">
                        <p:embed/>
                      </p:oleObj>
                    </mc:Choice>
                    <mc:Fallback>
                      <p:oleObj name="Clip" r:id="rId5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3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8" name="Object 1638"/>
                <p:cNvGraphicFramePr>
                  <a:graphicFrameLocks noChangeAspect="1"/>
                </p:cNvGraphicFramePr>
                <p:nvPr/>
              </p:nvGraphicFramePr>
              <p:xfrm>
                <a:off x="2036" y="15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01" name="Clip" r:id="rId592" imgW="142555" imgH="142555" progId="MS_ClipArt_Gallery.2">
                        <p:embed/>
                      </p:oleObj>
                    </mc:Choice>
                    <mc:Fallback>
                      <p:oleObj name="Clip" r:id="rId5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6" y="15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9" name="Object 1639"/>
                <p:cNvGraphicFramePr>
                  <a:graphicFrameLocks noChangeAspect="1"/>
                </p:cNvGraphicFramePr>
                <p:nvPr/>
              </p:nvGraphicFramePr>
              <p:xfrm>
                <a:off x="211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02" name="Clip" r:id="rId593" imgW="142555" imgH="142555" progId="MS_ClipArt_Gallery.2">
                        <p:embed/>
                      </p:oleObj>
                    </mc:Choice>
                    <mc:Fallback>
                      <p:oleObj name="Clip" r:id="rId5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0" name="Object 1640"/>
                <p:cNvGraphicFramePr>
                  <a:graphicFrameLocks noChangeAspect="1"/>
                </p:cNvGraphicFramePr>
                <p:nvPr/>
              </p:nvGraphicFramePr>
              <p:xfrm>
                <a:off x="2165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03" name="Clip" r:id="rId594" imgW="142555" imgH="142555" progId="MS_ClipArt_Gallery.2">
                        <p:embed/>
                      </p:oleObj>
                    </mc:Choice>
                    <mc:Fallback>
                      <p:oleObj name="Clip" r:id="rId5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1" name="Object 1641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04" name="Clip" r:id="rId595" imgW="142555" imgH="142555" progId="MS_ClipArt_Gallery.2">
                        <p:embed/>
                      </p:oleObj>
                    </mc:Choice>
                    <mc:Fallback>
                      <p:oleObj name="Clip" r:id="rId5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2" name="Object 1642"/>
                <p:cNvGraphicFramePr>
                  <a:graphicFrameLocks noChangeAspect="1"/>
                </p:cNvGraphicFramePr>
                <p:nvPr/>
              </p:nvGraphicFramePr>
              <p:xfrm>
                <a:off x="2011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05" name="Clip" r:id="rId596" imgW="142555" imgH="142555" progId="MS_ClipArt_Gallery.2">
                        <p:embed/>
                      </p:oleObj>
                    </mc:Choice>
                    <mc:Fallback>
                      <p:oleObj name="Clip" r:id="rId5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1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3" name="Object 1643"/>
                <p:cNvGraphicFramePr>
                  <a:graphicFrameLocks noChangeAspect="1"/>
                </p:cNvGraphicFramePr>
                <p:nvPr/>
              </p:nvGraphicFramePr>
              <p:xfrm>
                <a:off x="2182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06" name="Clip" r:id="rId597" imgW="142555" imgH="142555" progId="MS_ClipArt_Gallery.2">
                        <p:embed/>
                      </p:oleObj>
                    </mc:Choice>
                    <mc:Fallback>
                      <p:oleObj name="Clip" r:id="rId5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4" name="Object 164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07" name="Clip" r:id="rId598" imgW="142555" imgH="142555" progId="MS_ClipArt_Gallery.2">
                        <p:embed/>
                      </p:oleObj>
                    </mc:Choice>
                    <mc:Fallback>
                      <p:oleObj name="Clip" r:id="rId5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5" name="Object 1645"/>
                <p:cNvGraphicFramePr>
                  <a:graphicFrameLocks noChangeAspect="1"/>
                </p:cNvGraphicFramePr>
                <p:nvPr/>
              </p:nvGraphicFramePr>
              <p:xfrm>
                <a:off x="2134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08" name="Clip" r:id="rId599" imgW="142555" imgH="142555" progId="MS_ClipArt_Gallery.2">
                        <p:embed/>
                      </p:oleObj>
                    </mc:Choice>
                    <mc:Fallback>
                      <p:oleObj name="Clip" r:id="rId5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6" name="Object 1646"/>
                <p:cNvGraphicFramePr>
                  <a:graphicFrameLocks noChangeAspect="1"/>
                </p:cNvGraphicFramePr>
                <p:nvPr/>
              </p:nvGraphicFramePr>
              <p:xfrm>
                <a:off x="2107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09" name="Clip" r:id="rId600" imgW="142555" imgH="142555" progId="MS_ClipArt_Gallery.2">
                        <p:embed/>
                      </p:oleObj>
                    </mc:Choice>
                    <mc:Fallback>
                      <p:oleObj name="Clip" r:id="rId6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7" name="Object 1647"/>
                <p:cNvGraphicFramePr>
                  <a:graphicFrameLocks noChangeAspect="1"/>
                </p:cNvGraphicFramePr>
                <p:nvPr/>
              </p:nvGraphicFramePr>
              <p:xfrm>
                <a:off x="2165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10" name="Clip" r:id="rId601" imgW="142555" imgH="142555" progId="MS_ClipArt_Gallery.2">
                        <p:embed/>
                      </p:oleObj>
                    </mc:Choice>
                    <mc:Fallback>
                      <p:oleObj name="Clip" r:id="rId6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8" name="Object 1648"/>
                <p:cNvGraphicFramePr>
                  <a:graphicFrameLocks noChangeAspect="1"/>
                </p:cNvGraphicFramePr>
                <p:nvPr/>
              </p:nvGraphicFramePr>
              <p:xfrm>
                <a:off x="21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11" name="Clip" r:id="rId602" imgW="142555" imgH="142555" progId="MS_ClipArt_Gallery.2">
                        <p:embed/>
                      </p:oleObj>
                    </mc:Choice>
                    <mc:Fallback>
                      <p:oleObj name="Clip" r:id="rId6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9" name="Object 1649"/>
                <p:cNvGraphicFramePr>
                  <a:graphicFrameLocks noChangeAspect="1"/>
                </p:cNvGraphicFramePr>
                <p:nvPr/>
              </p:nvGraphicFramePr>
              <p:xfrm>
                <a:off x="2085" y="15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12" name="Clip" r:id="rId603" imgW="142555" imgH="142555" progId="MS_ClipArt_Gallery.2">
                        <p:embed/>
                      </p:oleObj>
                    </mc:Choice>
                    <mc:Fallback>
                      <p:oleObj name="Clip" r:id="rId6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5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0" name="Object 1650"/>
                <p:cNvGraphicFramePr>
                  <a:graphicFrameLocks noChangeAspect="1"/>
                </p:cNvGraphicFramePr>
                <p:nvPr/>
              </p:nvGraphicFramePr>
              <p:xfrm>
                <a:off x="2078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13" name="Clip" r:id="rId604" imgW="142555" imgH="142555" progId="MS_ClipArt_Gallery.2">
                        <p:embed/>
                      </p:oleObj>
                    </mc:Choice>
                    <mc:Fallback>
                      <p:oleObj name="Clip" r:id="rId6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1" name="Object 1651"/>
                <p:cNvGraphicFramePr>
                  <a:graphicFrameLocks noChangeAspect="1"/>
                </p:cNvGraphicFramePr>
                <p:nvPr/>
              </p:nvGraphicFramePr>
              <p:xfrm>
                <a:off x="210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14" name="Clip" r:id="rId605" imgW="142555" imgH="142555" progId="MS_ClipArt_Gallery.2">
                        <p:embed/>
                      </p:oleObj>
                    </mc:Choice>
                    <mc:Fallback>
                      <p:oleObj name="Clip" r:id="rId6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2" name="Object 1652"/>
                <p:cNvGraphicFramePr>
                  <a:graphicFrameLocks noChangeAspect="1"/>
                </p:cNvGraphicFramePr>
                <p:nvPr/>
              </p:nvGraphicFramePr>
              <p:xfrm>
                <a:off x="1995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15" name="Clip" r:id="rId606" imgW="142555" imgH="142555" progId="MS_ClipArt_Gallery.2">
                        <p:embed/>
                      </p:oleObj>
                    </mc:Choice>
                    <mc:Fallback>
                      <p:oleObj name="Clip" r:id="rId6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5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3" name="Object 1653"/>
                <p:cNvGraphicFramePr>
                  <a:graphicFrameLocks noChangeAspect="1"/>
                </p:cNvGraphicFramePr>
                <p:nvPr/>
              </p:nvGraphicFramePr>
              <p:xfrm>
                <a:off x="2236" y="16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16" name="Clip" r:id="rId607" imgW="142555" imgH="142555" progId="MS_ClipArt_Gallery.2">
                        <p:embed/>
                      </p:oleObj>
                    </mc:Choice>
                    <mc:Fallback>
                      <p:oleObj name="Clip" r:id="rId6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6" y="16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4" name="Object 1654"/>
                <p:cNvGraphicFramePr>
                  <a:graphicFrameLocks noChangeAspect="1"/>
                </p:cNvGraphicFramePr>
                <p:nvPr/>
              </p:nvGraphicFramePr>
              <p:xfrm>
                <a:off x="2173" y="15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17" name="Clip" r:id="rId608" imgW="142555" imgH="142555" progId="MS_ClipArt_Gallery.2">
                        <p:embed/>
                      </p:oleObj>
                    </mc:Choice>
                    <mc:Fallback>
                      <p:oleObj name="Clip" r:id="rId6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3" y="15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5" name="Object 1655"/>
                <p:cNvGraphicFramePr>
                  <a:graphicFrameLocks noChangeAspect="1"/>
                </p:cNvGraphicFramePr>
                <p:nvPr/>
              </p:nvGraphicFramePr>
              <p:xfrm>
                <a:off x="2231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18" name="Clip" r:id="rId609" imgW="142555" imgH="142555" progId="MS_ClipArt_Gallery.2">
                        <p:embed/>
                      </p:oleObj>
                    </mc:Choice>
                    <mc:Fallback>
                      <p:oleObj name="Clip" r:id="rId6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1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6" name="Object 1656"/>
                <p:cNvGraphicFramePr>
                  <a:graphicFrameLocks noChangeAspect="1"/>
                </p:cNvGraphicFramePr>
                <p:nvPr/>
              </p:nvGraphicFramePr>
              <p:xfrm>
                <a:off x="2154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19" name="Clip" r:id="rId610" imgW="142555" imgH="142555" progId="MS_ClipArt_Gallery.2">
                        <p:embed/>
                      </p:oleObj>
                    </mc:Choice>
                    <mc:Fallback>
                      <p:oleObj name="Clip" r:id="rId6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7" name="Object 1657"/>
                <p:cNvGraphicFramePr>
                  <a:graphicFrameLocks noChangeAspect="1"/>
                </p:cNvGraphicFramePr>
                <p:nvPr/>
              </p:nvGraphicFramePr>
              <p:xfrm>
                <a:off x="2151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20" name="Clip" r:id="rId611" imgW="142555" imgH="142555" progId="MS_ClipArt_Gallery.2">
                        <p:embed/>
                      </p:oleObj>
                    </mc:Choice>
                    <mc:Fallback>
                      <p:oleObj name="Clip" r:id="rId6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8" name="Object 1658"/>
                <p:cNvGraphicFramePr>
                  <a:graphicFrameLocks noChangeAspect="1"/>
                </p:cNvGraphicFramePr>
                <p:nvPr/>
              </p:nvGraphicFramePr>
              <p:xfrm>
                <a:off x="2129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21" name="Clip" r:id="rId612" imgW="142555" imgH="142555" progId="MS_ClipArt_Gallery.2">
                        <p:embed/>
                      </p:oleObj>
                    </mc:Choice>
                    <mc:Fallback>
                      <p:oleObj name="Clip" r:id="rId6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9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9" name="Object 1659"/>
                <p:cNvGraphicFramePr>
                  <a:graphicFrameLocks noChangeAspect="1"/>
                </p:cNvGraphicFramePr>
                <p:nvPr/>
              </p:nvGraphicFramePr>
              <p:xfrm>
                <a:off x="2135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22" name="Clip" r:id="rId613" imgW="142555" imgH="142555" progId="MS_ClipArt_Gallery.2">
                        <p:embed/>
                      </p:oleObj>
                    </mc:Choice>
                    <mc:Fallback>
                      <p:oleObj name="Clip" r:id="rId6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0" name="Object 1660"/>
                <p:cNvGraphicFramePr>
                  <a:graphicFrameLocks noChangeAspect="1"/>
                </p:cNvGraphicFramePr>
                <p:nvPr/>
              </p:nvGraphicFramePr>
              <p:xfrm>
                <a:off x="2222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23" name="Clip" r:id="rId614" imgW="142555" imgH="142555" progId="MS_ClipArt_Gallery.2">
                        <p:embed/>
                      </p:oleObj>
                    </mc:Choice>
                    <mc:Fallback>
                      <p:oleObj name="Clip" r:id="rId6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1" name="Object 1661"/>
                <p:cNvGraphicFramePr>
                  <a:graphicFrameLocks noChangeAspect="1"/>
                </p:cNvGraphicFramePr>
                <p:nvPr/>
              </p:nvGraphicFramePr>
              <p:xfrm>
                <a:off x="2005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24" name="Clip" r:id="rId615" imgW="142555" imgH="142555" progId="MS_ClipArt_Gallery.2">
                        <p:embed/>
                      </p:oleObj>
                    </mc:Choice>
                    <mc:Fallback>
                      <p:oleObj name="Clip" r:id="rId6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2" name="Object 1662"/>
                <p:cNvGraphicFramePr>
                  <a:graphicFrameLocks noChangeAspect="1"/>
                </p:cNvGraphicFramePr>
                <p:nvPr/>
              </p:nvGraphicFramePr>
              <p:xfrm>
                <a:off x="210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25" name="Clip" r:id="rId616" imgW="142555" imgH="142555" progId="MS_ClipArt_Gallery.2">
                        <p:embed/>
                      </p:oleObj>
                    </mc:Choice>
                    <mc:Fallback>
                      <p:oleObj name="Clip" r:id="rId6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3" name="Object 1663"/>
                <p:cNvGraphicFramePr>
                  <a:graphicFrameLocks noChangeAspect="1"/>
                </p:cNvGraphicFramePr>
                <p:nvPr/>
              </p:nvGraphicFramePr>
              <p:xfrm>
                <a:off x="2271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26" name="Clip" r:id="rId617" imgW="142555" imgH="142555" progId="MS_ClipArt_Gallery.2">
                        <p:embed/>
                      </p:oleObj>
                    </mc:Choice>
                    <mc:Fallback>
                      <p:oleObj name="Clip" r:id="rId6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4" name="Object 1664"/>
                <p:cNvGraphicFramePr>
                  <a:graphicFrameLocks noChangeAspect="1"/>
                </p:cNvGraphicFramePr>
                <p:nvPr/>
              </p:nvGraphicFramePr>
              <p:xfrm>
                <a:off x="2142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27" name="Clip" r:id="rId618" imgW="142555" imgH="142555" progId="MS_ClipArt_Gallery.2">
                        <p:embed/>
                      </p:oleObj>
                    </mc:Choice>
                    <mc:Fallback>
                      <p:oleObj name="Clip" r:id="rId6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5" name="Object 1665"/>
                <p:cNvGraphicFramePr>
                  <a:graphicFrameLocks noChangeAspect="1"/>
                </p:cNvGraphicFramePr>
                <p:nvPr/>
              </p:nvGraphicFramePr>
              <p:xfrm>
                <a:off x="2229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28" name="Clip" r:id="rId619" imgW="142555" imgH="142555" progId="MS_ClipArt_Gallery.2">
                        <p:embed/>
                      </p:oleObj>
                    </mc:Choice>
                    <mc:Fallback>
                      <p:oleObj name="Clip" r:id="rId6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6" name="Object 1666"/>
                <p:cNvGraphicFramePr>
                  <a:graphicFrameLocks noChangeAspect="1"/>
                </p:cNvGraphicFramePr>
                <p:nvPr/>
              </p:nvGraphicFramePr>
              <p:xfrm>
                <a:off x="220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29" name="Clip" r:id="rId620" imgW="142555" imgH="142555" progId="MS_ClipArt_Gallery.2">
                        <p:embed/>
                      </p:oleObj>
                    </mc:Choice>
                    <mc:Fallback>
                      <p:oleObj name="Clip" r:id="rId6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7" name="Object 1667"/>
                <p:cNvGraphicFramePr>
                  <a:graphicFrameLocks noChangeAspect="1"/>
                </p:cNvGraphicFramePr>
                <p:nvPr/>
              </p:nvGraphicFramePr>
              <p:xfrm>
                <a:off x="219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30" name="Clip" r:id="rId621" imgW="142555" imgH="142555" progId="MS_ClipArt_Gallery.2">
                        <p:embed/>
                      </p:oleObj>
                    </mc:Choice>
                    <mc:Fallback>
                      <p:oleObj name="Clip" r:id="rId6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8" name="Object 1668"/>
                <p:cNvGraphicFramePr>
                  <a:graphicFrameLocks noChangeAspect="1"/>
                </p:cNvGraphicFramePr>
                <p:nvPr/>
              </p:nvGraphicFramePr>
              <p:xfrm>
                <a:off x="2234" y="16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31" name="Clip" r:id="rId622" imgW="142555" imgH="142555" progId="MS_ClipArt_Gallery.2">
                        <p:embed/>
                      </p:oleObj>
                    </mc:Choice>
                    <mc:Fallback>
                      <p:oleObj name="Clip" r:id="rId6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4" y="16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9" name="Object 1669"/>
                <p:cNvGraphicFramePr>
                  <a:graphicFrameLocks noChangeAspect="1"/>
                </p:cNvGraphicFramePr>
                <p:nvPr/>
              </p:nvGraphicFramePr>
              <p:xfrm>
                <a:off x="214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32" name="Clip" r:id="rId623" imgW="142555" imgH="142555" progId="MS_ClipArt_Gallery.2">
                        <p:embed/>
                      </p:oleObj>
                    </mc:Choice>
                    <mc:Fallback>
                      <p:oleObj name="Clip" r:id="rId6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0" name="Object 1670"/>
                <p:cNvGraphicFramePr>
                  <a:graphicFrameLocks noChangeAspect="1"/>
                </p:cNvGraphicFramePr>
                <p:nvPr/>
              </p:nvGraphicFramePr>
              <p:xfrm>
                <a:off x="2213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33" name="Clip" r:id="rId624" imgW="142555" imgH="142555" progId="MS_ClipArt_Gallery.2">
                        <p:embed/>
                      </p:oleObj>
                    </mc:Choice>
                    <mc:Fallback>
                      <p:oleObj name="Clip" r:id="rId6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1" name="Object 1671"/>
                <p:cNvGraphicFramePr>
                  <a:graphicFrameLocks noChangeAspect="1"/>
                </p:cNvGraphicFramePr>
                <p:nvPr/>
              </p:nvGraphicFramePr>
              <p:xfrm>
                <a:off x="2093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34" name="Clip" r:id="rId625" imgW="142555" imgH="142555" progId="MS_ClipArt_Gallery.2">
                        <p:embed/>
                      </p:oleObj>
                    </mc:Choice>
                    <mc:Fallback>
                      <p:oleObj name="Clip" r:id="rId6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2" name="Object 1672"/>
                <p:cNvGraphicFramePr>
                  <a:graphicFrameLocks noChangeAspect="1"/>
                </p:cNvGraphicFramePr>
                <p:nvPr/>
              </p:nvGraphicFramePr>
              <p:xfrm>
                <a:off x="2176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35" name="Clip" r:id="rId626" imgW="142555" imgH="142555" progId="MS_ClipArt_Gallery.2">
                        <p:embed/>
                      </p:oleObj>
                    </mc:Choice>
                    <mc:Fallback>
                      <p:oleObj name="Clip" r:id="rId6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3" name="Object 1673"/>
                <p:cNvGraphicFramePr>
                  <a:graphicFrameLocks noChangeAspect="1"/>
                </p:cNvGraphicFramePr>
                <p:nvPr/>
              </p:nvGraphicFramePr>
              <p:xfrm>
                <a:off x="210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36" name="Clip" r:id="rId627" imgW="142555" imgH="142555" progId="MS_ClipArt_Gallery.2">
                        <p:embed/>
                      </p:oleObj>
                    </mc:Choice>
                    <mc:Fallback>
                      <p:oleObj name="Clip" r:id="rId6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4" name="Object 1674"/>
                <p:cNvGraphicFramePr>
                  <a:graphicFrameLocks noChangeAspect="1"/>
                </p:cNvGraphicFramePr>
                <p:nvPr/>
              </p:nvGraphicFramePr>
              <p:xfrm>
                <a:off x="2229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37" name="Clip" r:id="rId628" imgW="142555" imgH="142555" progId="MS_ClipArt_Gallery.2">
                        <p:embed/>
                      </p:oleObj>
                    </mc:Choice>
                    <mc:Fallback>
                      <p:oleObj name="Clip" r:id="rId6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5" name="Object 1675"/>
                <p:cNvGraphicFramePr>
                  <a:graphicFrameLocks noChangeAspect="1"/>
                </p:cNvGraphicFramePr>
                <p:nvPr/>
              </p:nvGraphicFramePr>
              <p:xfrm>
                <a:off x="210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38" name="Clip" r:id="rId629" imgW="142555" imgH="142555" progId="MS_ClipArt_Gallery.2">
                        <p:embed/>
                      </p:oleObj>
                    </mc:Choice>
                    <mc:Fallback>
                      <p:oleObj name="Clip" r:id="rId6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6" name="Object 1676"/>
                <p:cNvGraphicFramePr>
                  <a:graphicFrameLocks noChangeAspect="1"/>
                </p:cNvGraphicFramePr>
                <p:nvPr/>
              </p:nvGraphicFramePr>
              <p:xfrm>
                <a:off x="2012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39" name="Clip" r:id="rId630" imgW="142555" imgH="142555" progId="MS_ClipArt_Gallery.2">
                        <p:embed/>
                      </p:oleObj>
                    </mc:Choice>
                    <mc:Fallback>
                      <p:oleObj name="Clip" r:id="rId6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7" name="Object 1677"/>
                <p:cNvGraphicFramePr>
                  <a:graphicFrameLocks noChangeAspect="1"/>
                </p:cNvGraphicFramePr>
                <p:nvPr/>
              </p:nvGraphicFramePr>
              <p:xfrm>
                <a:off x="2233" y="159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40" name="Clip" r:id="rId631" imgW="142555" imgH="142555" progId="MS_ClipArt_Gallery.2">
                        <p:embed/>
                      </p:oleObj>
                    </mc:Choice>
                    <mc:Fallback>
                      <p:oleObj name="Clip" r:id="rId6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3" y="159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8" name="Object 1678"/>
                <p:cNvGraphicFramePr>
                  <a:graphicFrameLocks noChangeAspect="1"/>
                </p:cNvGraphicFramePr>
                <p:nvPr/>
              </p:nvGraphicFramePr>
              <p:xfrm>
                <a:off x="2267" y="15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41" name="Clip" r:id="rId632" imgW="142555" imgH="142555" progId="MS_ClipArt_Gallery.2">
                        <p:embed/>
                      </p:oleObj>
                    </mc:Choice>
                    <mc:Fallback>
                      <p:oleObj name="Clip" r:id="rId6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5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9" name="Object 1679"/>
                <p:cNvGraphicFramePr>
                  <a:graphicFrameLocks noChangeAspect="1"/>
                </p:cNvGraphicFramePr>
                <p:nvPr/>
              </p:nvGraphicFramePr>
              <p:xfrm>
                <a:off x="21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42" name="Clip" r:id="rId633" imgW="142555" imgH="142555" progId="MS_ClipArt_Gallery.2">
                        <p:embed/>
                      </p:oleObj>
                    </mc:Choice>
                    <mc:Fallback>
                      <p:oleObj name="Clip" r:id="rId6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0" name="Object 1680"/>
                <p:cNvGraphicFramePr>
                  <a:graphicFrameLocks noChangeAspect="1"/>
                </p:cNvGraphicFramePr>
                <p:nvPr/>
              </p:nvGraphicFramePr>
              <p:xfrm>
                <a:off x="213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43" name="Clip" r:id="rId634" imgW="142555" imgH="142555" progId="MS_ClipArt_Gallery.2">
                        <p:embed/>
                      </p:oleObj>
                    </mc:Choice>
                    <mc:Fallback>
                      <p:oleObj name="Clip" r:id="rId6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1" name="Object 1681"/>
                <p:cNvGraphicFramePr>
                  <a:graphicFrameLocks noChangeAspect="1"/>
                </p:cNvGraphicFramePr>
                <p:nvPr/>
              </p:nvGraphicFramePr>
              <p:xfrm>
                <a:off x="2106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44" name="Clip" r:id="rId635" imgW="142555" imgH="142555" progId="MS_ClipArt_Gallery.2">
                        <p:embed/>
                      </p:oleObj>
                    </mc:Choice>
                    <mc:Fallback>
                      <p:oleObj name="Clip" r:id="rId6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6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2" name="Object 1682"/>
                <p:cNvGraphicFramePr>
                  <a:graphicFrameLocks noChangeAspect="1"/>
                </p:cNvGraphicFramePr>
                <p:nvPr/>
              </p:nvGraphicFramePr>
              <p:xfrm>
                <a:off x="226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45" name="Clip" r:id="rId636" imgW="142555" imgH="142555" progId="MS_ClipArt_Gallery.2">
                        <p:embed/>
                      </p:oleObj>
                    </mc:Choice>
                    <mc:Fallback>
                      <p:oleObj name="Clip" r:id="rId6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399" name="Line 1683"/>
            <p:cNvSpPr>
              <a:spLocks noChangeShapeType="1"/>
            </p:cNvSpPr>
            <p:nvPr/>
          </p:nvSpPr>
          <p:spPr bwMode="auto">
            <a:xfrm>
              <a:off x="869" y="1050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718" name="Group 1684"/>
          <p:cNvGrpSpPr>
            <a:grpSpLocks/>
          </p:cNvGrpSpPr>
          <p:nvPr/>
        </p:nvGrpSpPr>
        <p:grpSpPr bwMode="auto">
          <a:xfrm>
            <a:off x="2862263" y="855638"/>
            <a:ext cx="1081087" cy="1173163"/>
            <a:chOff x="1667" y="720"/>
            <a:chExt cx="681" cy="739"/>
          </a:xfrm>
        </p:grpSpPr>
        <p:sp>
          <p:nvSpPr>
            <p:cNvPr id="719" name="Line 1685"/>
            <p:cNvSpPr>
              <a:spLocks noChangeShapeType="1"/>
            </p:cNvSpPr>
            <p:nvPr/>
          </p:nvSpPr>
          <p:spPr bwMode="auto">
            <a:xfrm>
              <a:off x="1667" y="1048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720" name="Group 1686"/>
            <p:cNvGrpSpPr>
              <a:grpSpLocks/>
            </p:cNvGrpSpPr>
            <p:nvPr/>
          </p:nvGrpSpPr>
          <p:grpSpPr bwMode="auto">
            <a:xfrm>
              <a:off x="1768" y="720"/>
              <a:ext cx="580" cy="739"/>
              <a:chOff x="1768" y="720"/>
              <a:chExt cx="580" cy="739"/>
            </a:xfrm>
          </p:grpSpPr>
          <p:grpSp>
            <p:nvGrpSpPr>
              <p:cNvPr id="721" name="Group 1687"/>
              <p:cNvGrpSpPr>
                <a:grpSpLocks/>
              </p:cNvGrpSpPr>
              <p:nvPr/>
            </p:nvGrpSpPr>
            <p:grpSpPr bwMode="auto">
              <a:xfrm>
                <a:off x="1920" y="768"/>
                <a:ext cx="299" cy="422"/>
                <a:chOff x="2698" y="1303"/>
                <a:chExt cx="374" cy="526"/>
              </a:xfrm>
            </p:grpSpPr>
            <p:graphicFrame>
              <p:nvGraphicFramePr>
                <p:cNvPr id="724" name="Object 1688"/>
                <p:cNvGraphicFramePr>
                  <a:graphicFrameLocks noChangeAspect="1"/>
                </p:cNvGraphicFramePr>
                <p:nvPr/>
              </p:nvGraphicFramePr>
              <p:xfrm>
                <a:off x="2806" y="16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46" name="Clip" r:id="rId637" imgW="142555" imgH="142555" progId="MS_ClipArt_Gallery.2">
                        <p:embed/>
                      </p:oleObj>
                    </mc:Choice>
                    <mc:Fallback>
                      <p:oleObj name="Clip" r:id="rId6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5" name="Object 1689"/>
                <p:cNvGraphicFramePr>
                  <a:graphicFrameLocks noChangeAspect="1"/>
                </p:cNvGraphicFramePr>
                <p:nvPr/>
              </p:nvGraphicFramePr>
              <p:xfrm>
                <a:off x="2847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47" name="Clip" r:id="rId638" imgW="142555" imgH="142555" progId="MS_ClipArt_Gallery.2">
                        <p:embed/>
                      </p:oleObj>
                    </mc:Choice>
                    <mc:Fallback>
                      <p:oleObj name="Clip" r:id="rId6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6" name="Object 1690"/>
                <p:cNvGraphicFramePr>
                  <a:graphicFrameLocks noChangeAspect="1"/>
                </p:cNvGraphicFramePr>
                <p:nvPr/>
              </p:nvGraphicFramePr>
              <p:xfrm>
                <a:off x="2740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48" name="Clip" r:id="rId639" imgW="142555" imgH="142555" progId="MS_ClipArt_Gallery.2">
                        <p:embed/>
                      </p:oleObj>
                    </mc:Choice>
                    <mc:Fallback>
                      <p:oleObj name="Clip" r:id="rId6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7" name="Object 1691"/>
                <p:cNvGraphicFramePr>
                  <a:graphicFrameLocks noChangeAspect="1"/>
                </p:cNvGraphicFramePr>
                <p:nvPr/>
              </p:nvGraphicFramePr>
              <p:xfrm>
                <a:off x="2874" y="17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49" name="Clip" r:id="rId640" imgW="142555" imgH="142555" progId="MS_ClipArt_Gallery.2">
                        <p:embed/>
                      </p:oleObj>
                    </mc:Choice>
                    <mc:Fallback>
                      <p:oleObj name="Clip" r:id="rId6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4" y="17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8" name="Object 1692"/>
                <p:cNvGraphicFramePr>
                  <a:graphicFrameLocks noChangeAspect="1"/>
                </p:cNvGraphicFramePr>
                <p:nvPr/>
              </p:nvGraphicFramePr>
              <p:xfrm>
                <a:off x="2863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50" name="Clip" r:id="rId641" imgW="142555" imgH="142555" progId="MS_ClipArt_Gallery.2">
                        <p:embed/>
                      </p:oleObj>
                    </mc:Choice>
                    <mc:Fallback>
                      <p:oleObj name="Clip" r:id="rId6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9" name="Object 1693"/>
                <p:cNvGraphicFramePr>
                  <a:graphicFrameLocks noChangeAspect="1"/>
                </p:cNvGraphicFramePr>
                <p:nvPr/>
              </p:nvGraphicFramePr>
              <p:xfrm>
                <a:off x="2767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51" name="Clip" r:id="rId642" imgW="142555" imgH="142555" progId="MS_ClipArt_Gallery.2">
                        <p:embed/>
                      </p:oleObj>
                    </mc:Choice>
                    <mc:Fallback>
                      <p:oleObj name="Clip" r:id="rId6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7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0" name="Object 1694"/>
                <p:cNvGraphicFramePr>
                  <a:graphicFrameLocks noChangeAspect="1"/>
                </p:cNvGraphicFramePr>
                <p:nvPr/>
              </p:nvGraphicFramePr>
              <p:xfrm>
                <a:off x="288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52" name="Clip" r:id="rId643" imgW="142555" imgH="142555" progId="MS_ClipArt_Gallery.2">
                        <p:embed/>
                      </p:oleObj>
                    </mc:Choice>
                    <mc:Fallback>
                      <p:oleObj name="Clip" r:id="rId6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1" name="Object 1695"/>
                <p:cNvGraphicFramePr>
                  <a:graphicFrameLocks noChangeAspect="1"/>
                </p:cNvGraphicFramePr>
                <p:nvPr/>
              </p:nvGraphicFramePr>
              <p:xfrm>
                <a:off x="293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53" name="Clip" r:id="rId644" imgW="142555" imgH="142555" progId="MS_ClipArt_Gallery.2">
                        <p:embed/>
                      </p:oleObj>
                    </mc:Choice>
                    <mc:Fallback>
                      <p:oleObj name="Clip" r:id="rId6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2" name="Object 1696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54" name="Clip" r:id="rId645" imgW="142555" imgH="142555" progId="MS_ClipArt_Gallery.2">
                        <p:embed/>
                      </p:oleObj>
                    </mc:Choice>
                    <mc:Fallback>
                      <p:oleObj name="Clip" r:id="rId6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3" name="Object 1697"/>
                <p:cNvGraphicFramePr>
                  <a:graphicFrameLocks noChangeAspect="1"/>
                </p:cNvGraphicFramePr>
                <p:nvPr/>
              </p:nvGraphicFramePr>
              <p:xfrm>
                <a:off x="2906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55" name="Clip" r:id="rId646" imgW="142555" imgH="142555" progId="MS_ClipArt_Gallery.2">
                        <p:embed/>
                      </p:oleObj>
                    </mc:Choice>
                    <mc:Fallback>
                      <p:oleObj name="Clip" r:id="rId6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6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4" name="Object 1698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56" name="Clip" r:id="rId647" imgW="142555" imgH="142555" progId="MS_ClipArt_Gallery.2">
                        <p:embed/>
                      </p:oleObj>
                    </mc:Choice>
                    <mc:Fallback>
                      <p:oleObj name="Clip" r:id="rId6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5" name="Object 1699"/>
                <p:cNvGraphicFramePr>
                  <a:graphicFrameLocks noChangeAspect="1"/>
                </p:cNvGraphicFramePr>
                <p:nvPr/>
              </p:nvGraphicFramePr>
              <p:xfrm>
                <a:off x="2809" y="15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57" name="Clip" r:id="rId648" imgW="142555" imgH="142555" progId="MS_ClipArt_Gallery.2">
                        <p:embed/>
                      </p:oleObj>
                    </mc:Choice>
                    <mc:Fallback>
                      <p:oleObj name="Clip" r:id="rId6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5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6" name="Object 1700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58" name="Clip" r:id="rId649" imgW="142555" imgH="142555" progId="MS_ClipArt_Gallery.2">
                        <p:embed/>
                      </p:oleObj>
                    </mc:Choice>
                    <mc:Fallback>
                      <p:oleObj name="Clip" r:id="rId6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7" name="Object 1701"/>
                <p:cNvGraphicFramePr>
                  <a:graphicFrameLocks noChangeAspect="1"/>
                </p:cNvGraphicFramePr>
                <p:nvPr/>
              </p:nvGraphicFramePr>
              <p:xfrm>
                <a:off x="2836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59" name="Clip" r:id="rId650" imgW="142555" imgH="142555" progId="MS_ClipArt_Gallery.2">
                        <p:embed/>
                      </p:oleObj>
                    </mc:Choice>
                    <mc:Fallback>
                      <p:oleObj name="Clip" r:id="rId6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8" name="Object 1702"/>
                <p:cNvGraphicFramePr>
                  <a:graphicFrameLocks noChangeAspect="1"/>
                </p:cNvGraphicFramePr>
                <p:nvPr/>
              </p:nvGraphicFramePr>
              <p:xfrm>
                <a:off x="2914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60" name="Clip" r:id="rId651" imgW="142555" imgH="142555" progId="MS_ClipArt_Gallery.2">
                        <p:embed/>
                      </p:oleObj>
                    </mc:Choice>
                    <mc:Fallback>
                      <p:oleObj name="Clip" r:id="rId6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4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9" name="Object 1703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61" name="Clip" r:id="rId652" imgW="142555" imgH="142555" progId="MS_ClipArt_Gallery.2">
                        <p:embed/>
                      </p:oleObj>
                    </mc:Choice>
                    <mc:Fallback>
                      <p:oleObj name="Clip" r:id="rId6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0" name="Object 1704"/>
                <p:cNvGraphicFramePr>
                  <a:graphicFrameLocks noChangeAspect="1"/>
                </p:cNvGraphicFramePr>
                <p:nvPr/>
              </p:nvGraphicFramePr>
              <p:xfrm>
                <a:off x="2817" y="15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62" name="Clip" r:id="rId653" imgW="142555" imgH="142555" progId="MS_ClipArt_Gallery.2">
                        <p:embed/>
                      </p:oleObj>
                    </mc:Choice>
                    <mc:Fallback>
                      <p:oleObj name="Clip" r:id="rId6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1" name="Object 1705"/>
                <p:cNvGraphicFramePr>
                  <a:graphicFrameLocks noChangeAspect="1"/>
                </p:cNvGraphicFramePr>
                <p:nvPr/>
              </p:nvGraphicFramePr>
              <p:xfrm>
                <a:off x="2733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63" name="Clip" r:id="rId654" imgW="142555" imgH="142555" progId="MS_ClipArt_Gallery.2">
                        <p:embed/>
                      </p:oleObj>
                    </mc:Choice>
                    <mc:Fallback>
                      <p:oleObj name="Clip" r:id="rId6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2" name="Object 1706"/>
                <p:cNvGraphicFramePr>
                  <a:graphicFrameLocks noChangeAspect="1"/>
                </p:cNvGraphicFramePr>
                <p:nvPr/>
              </p:nvGraphicFramePr>
              <p:xfrm>
                <a:off x="27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64" name="Clip" r:id="rId655" imgW="142555" imgH="142555" progId="MS_ClipArt_Gallery.2">
                        <p:embed/>
                      </p:oleObj>
                    </mc:Choice>
                    <mc:Fallback>
                      <p:oleObj name="Clip" r:id="rId6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3" name="Object 1707"/>
                <p:cNvGraphicFramePr>
                  <a:graphicFrameLocks noChangeAspect="1"/>
                </p:cNvGraphicFramePr>
                <p:nvPr/>
              </p:nvGraphicFramePr>
              <p:xfrm>
                <a:off x="277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65" name="Clip" r:id="rId656" imgW="142555" imgH="142555" progId="MS_ClipArt_Gallery.2">
                        <p:embed/>
                      </p:oleObj>
                    </mc:Choice>
                    <mc:Fallback>
                      <p:oleObj name="Clip" r:id="rId6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4" name="Object 1708"/>
                <p:cNvGraphicFramePr>
                  <a:graphicFrameLocks noChangeAspect="1"/>
                </p:cNvGraphicFramePr>
                <p:nvPr/>
              </p:nvGraphicFramePr>
              <p:xfrm>
                <a:off x="277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66" name="Clip" r:id="rId657" imgW="142555" imgH="142555" progId="MS_ClipArt_Gallery.2">
                        <p:embed/>
                      </p:oleObj>
                    </mc:Choice>
                    <mc:Fallback>
                      <p:oleObj name="Clip" r:id="rId6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5" name="Object 1709"/>
                <p:cNvGraphicFramePr>
                  <a:graphicFrameLocks noChangeAspect="1"/>
                </p:cNvGraphicFramePr>
                <p:nvPr/>
              </p:nvGraphicFramePr>
              <p:xfrm>
                <a:off x="2835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67" name="Clip" r:id="rId658" imgW="142555" imgH="142555" progId="MS_ClipArt_Gallery.2">
                        <p:embed/>
                      </p:oleObj>
                    </mc:Choice>
                    <mc:Fallback>
                      <p:oleObj name="Clip" r:id="rId6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6" name="Object 1710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68" name="Clip" r:id="rId659" imgW="142555" imgH="142555" progId="MS_ClipArt_Gallery.2">
                        <p:embed/>
                      </p:oleObj>
                    </mc:Choice>
                    <mc:Fallback>
                      <p:oleObj name="Clip" r:id="rId6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7" name="Object 1711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69" name="Clip" r:id="rId660" imgW="142555" imgH="142555" progId="MS_ClipArt_Gallery.2">
                        <p:embed/>
                      </p:oleObj>
                    </mc:Choice>
                    <mc:Fallback>
                      <p:oleObj name="Clip" r:id="rId6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8" name="Object 171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70" name="Clip" r:id="rId661" imgW="142555" imgH="142555" progId="MS_ClipArt_Gallery.2">
                        <p:embed/>
                      </p:oleObj>
                    </mc:Choice>
                    <mc:Fallback>
                      <p:oleObj name="Clip" r:id="rId6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9" name="Object 1713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71" name="Clip" r:id="rId662" imgW="142555" imgH="142555" progId="MS_ClipArt_Gallery.2">
                        <p:embed/>
                      </p:oleObj>
                    </mc:Choice>
                    <mc:Fallback>
                      <p:oleObj name="Clip" r:id="rId6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0" name="Object 1714"/>
                <p:cNvGraphicFramePr>
                  <a:graphicFrameLocks noChangeAspect="1"/>
                </p:cNvGraphicFramePr>
                <p:nvPr/>
              </p:nvGraphicFramePr>
              <p:xfrm>
                <a:off x="2802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72" name="Clip" r:id="rId663" imgW="142555" imgH="142555" progId="MS_ClipArt_Gallery.2">
                        <p:embed/>
                      </p:oleObj>
                    </mc:Choice>
                    <mc:Fallback>
                      <p:oleObj name="Clip" r:id="rId6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2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1" name="Object 1715"/>
                <p:cNvGraphicFramePr>
                  <a:graphicFrameLocks noChangeAspect="1"/>
                </p:cNvGraphicFramePr>
                <p:nvPr/>
              </p:nvGraphicFramePr>
              <p:xfrm>
                <a:off x="273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73" name="Clip" r:id="rId664" imgW="142555" imgH="142555" progId="MS_ClipArt_Gallery.2">
                        <p:embed/>
                      </p:oleObj>
                    </mc:Choice>
                    <mc:Fallback>
                      <p:oleObj name="Clip" r:id="rId6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2" name="Object 1716"/>
                <p:cNvGraphicFramePr>
                  <a:graphicFrameLocks noChangeAspect="1"/>
                </p:cNvGraphicFramePr>
                <p:nvPr/>
              </p:nvGraphicFramePr>
              <p:xfrm>
                <a:off x="2748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74" name="Clip" r:id="rId665" imgW="142555" imgH="142555" progId="MS_ClipArt_Gallery.2">
                        <p:embed/>
                      </p:oleObj>
                    </mc:Choice>
                    <mc:Fallback>
                      <p:oleObj name="Clip" r:id="rId6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3" name="Object 1717"/>
                <p:cNvGraphicFramePr>
                  <a:graphicFrameLocks noChangeAspect="1"/>
                </p:cNvGraphicFramePr>
                <p:nvPr/>
              </p:nvGraphicFramePr>
              <p:xfrm>
                <a:off x="2849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75" name="Clip" r:id="rId666" imgW="142555" imgH="142555" progId="MS_ClipArt_Gallery.2">
                        <p:embed/>
                      </p:oleObj>
                    </mc:Choice>
                    <mc:Fallback>
                      <p:oleObj name="Clip" r:id="rId6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4" name="Object 1718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76" name="Clip" r:id="rId667" imgW="142555" imgH="142555" progId="MS_ClipArt_Gallery.2">
                        <p:embed/>
                      </p:oleObj>
                    </mc:Choice>
                    <mc:Fallback>
                      <p:oleObj name="Clip" r:id="rId6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5" name="Object 1719"/>
                <p:cNvGraphicFramePr>
                  <a:graphicFrameLocks noChangeAspect="1"/>
                </p:cNvGraphicFramePr>
                <p:nvPr/>
              </p:nvGraphicFramePr>
              <p:xfrm>
                <a:off x="27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77" name="Clip" r:id="rId668" imgW="142555" imgH="142555" progId="MS_ClipArt_Gallery.2">
                        <p:embed/>
                      </p:oleObj>
                    </mc:Choice>
                    <mc:Fallback>
                      <p:oleObj name="Clip" r:id="rId6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6" name="Object 1720"/>
                <p:cNvGraphicFramePr>
                  <a:graphicFrameLocks noChangeAspect="1"/>
                </p:cNvGraphicFramePr>
                <p:nvPr/>
              </p:nvGraphicFramePr>
              <p:xfrm>
                <a:off x="28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78" name="Clip" r:id="rId669" imgW="142555" imgH="142555" progId="MS_ClipArt_Gallery.2">
                        <p:embed/>
                      </p:oleObj>
                    </mc:Choice>
                    <mc:Fallback>
                      <p:oleObj name="Clip" r:id="rId6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7" name="Object 1721"/>
                <p:cNvGraphicFramePr>
                  <a:graphicFrameLocks noChangeAspect="1"/>
                </p:cNvGraphicFramePr>
                <p:nvPr/>
              </p:nvGraphicFramePr>
              <p:xfrm>
                <a:off x="2731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79" name="Clip" r:id="rId670" imgW="142555" imgH="142555" progId="MS_ClipArt_Gallery.2">
                        <p:embed/>
                      </p:oleObj>
                    </mc:Choice>
                    <mc:Fallback>
                      <p:oleObj name="Clip" r:id="rId6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8" name="Object 172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80" name="Clip" r:id="rId671" imgW="142555" imgH="142555" progId="MS_ClipArt_Gallery.2">
                        <p:embed/>
                      </p:oleObj>
                    </mc:Choice>
                    <mc:Fallback>
                      <p:oleObj name="Clip" r:id="rId6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9" name="Object 1723"/>
                <p:cNvGraphicFramePr>
                  <a:graphicFrameLocks noChangeAspect="1"/>
                </p:cNvGraphicFramePr>
                <p:nvPr/>
              </p:nvGraphicFramePr>
              <p:xfrm>
                <a:off x="2849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81" name="Clip" r:id="rId672" imgW="142555" imgH="142555" progId="MS_ClipArt_Gallery.2">
                        <p:embed/>
                      </p:oleObj>
                    </mc:Choice>
                    <mc:Fallback>
                      <p:oleObj name="Clip" r:id="rId6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0" name="Object 1724"/>
                <p:cNvGraphicFramePr>
                  <a:graphicFrameLocks noChangeAspect="1"/>
                </p:cNvGraphicFramePr>
                <p:nvPr/>
              </p:nvGraphicFramePr>
              <p:xfrm>
                <a:off x="28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82" name="Clip" r:id="rId673" imgW="142555" imgH="142555" progId="MS_ClipArt_Gallery.2">
                        <p:embed/>
                      </p:oleObj>
                    </mc:Choice>
                    <mc:Fallback>
                      <p:oleObj name="Clip" r:id="rId6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1" name="Object 1725"/>
                <p:cNvGraphicFramePr>
                  <a:graphicFrameLocks noChangeAspect="1"/>
                </p:cNvGraphicFramePr>
                <p:nvPr/>
              </p:nvGraphicFramePr>
              <p:xfrm>
                <a:off x="273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83" name="Clip" r:id="rId674" imgW="142555" imgH="142555" progId="MS_ClipArt_Gallery.2">
                        <p:embed/>
                      </p:oleObj>
                    </mc:Choice>
                    <mc:Fallback>
                      <p:oleObj name="Clip" r:id="rId6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2" name="Object 1726"/>
                <p:cNvGraphicFramePr>
                  <a:graphicFrameLocks noChangeAspect="1"/>
                </p:cNvGraphicFramePr>
                <p:nvPr/>
              </p:nvGraphicFramePr>
              <p:xfrm>
                <a:off x="2748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84" name="Clip" r:id="rId675" imgW="142555" imgH="142555" progId="MS_ClipArt_Gallery.2">
                        <p:embed/>
                      </p:oleObj>
                    </mc:Choice>
                    <mc:Fallback>
                      <p:oleObj name="Clip" r:id="rId6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3" name="Object 1727"/>
                <p:cNvGraphicFramePr>
                  <a:graphicFrameLocks noChangeAspect="1"/>
                </p:cNvGraphicFramePr>
                <p:nvPr/>
              </p:nvGraphicFramePr>
              <p:xfrm>
                <a:off x="2733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85" name="Clip" r:id="rId676" imgW="142555" imgH="142555" progId="MS_ClipArt_Gallery.2">
                        <p:embed/>
                      </p:oleObj>
                    </mc:Choice>
                    <mc:Fallback>
                      <p:oleObj name="Clip" r:id="rId6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4" name="Object 1728"/>
                <p:cNvGraphicFramePr>
                  <a:graphicFrameLocks noChangeAspect="1"/>
                </p:cNvGraphicFramePr>
                <p:nvPr/>
              </p:nvGraphicFramePr>
              <p:xfrm>
                <a:off x="2762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86" name="Clip" r:id="rId677" imgW="142555" imgH="142555" progId="MS_ClipArt_Gallery.2">
                        <p:embed/>
                      </p:oleObj>
                    </mc:Choice>
                    <mc:Fallback>
                      <p:oleObj name="Clip" r:id="rId6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5" name="Object 1729"/>
                <p:cNvGraphicFramePr>
                  <a:graphicFrameLocks noChangeAspect="1"/>
                </p:cNvGraphicFramePr>
                <p:nvPr/>
              </p:nvGraphicFramePr>
              <p:xfrm>
                <a:off x="2760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87" name="Clip" r:id="rId678" imgW="142555" imgH="142555" progId="MS_ClipArt_Gallery.2">
                        <p:embed/>
                      </p:oleObj>
                    </mc:Choice>
                    <mc:Fallback>
                      <p:oleObj name="Clip" r:id="rId6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6" name="Object 1730"/>
                <p:cNvGraphicFramePr>
                  <a:graphicFrameLocks noChangeAspect="1"/>
                </p:cNvGraphicFramePr>
                <p:nvPr/>
              </p:nvGraphicFramePr>
              <p:xfrm>
                <a:off x="2849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88" name="Clip" r:id="rId679" imgW="142555" imgH="142555" progId="MS_ClipArt_Gallery.2">
                        <p:embed/>
                      </p:oleObj>
                    </mc:Choice>
                    <mc:Fallback>
                      <p:oleObj name="Clip" r:id="rId6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7" name="Object 1731"/>
                <p:cNvGraphicFramePr>
                  <a:graphicFrameLocks noChangeAspect="1"/>
                </p:cNvGraphicFramePr>
                <p:nvPr/>
              </p:nvGraphicFramePr>
              <p:xfrm>
                <a:off x="2762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89" name="Clip" r:id="rId680" imgW="142555" imgH="142555" progId="MS_ClipArt_Gallery.2">
                        <p:embed/>
                      </p:oleObj>
                    </mc:Choice>
                    <mc:Fallback>
                      <p:oleObj name="Clip" r:id="rId6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8" name="Object 1732"/>
                <p:cNvGraphicFramePr>
                  <a:graphicFrameLocks noChangeAspect="1"/>
                </p:cNvGraphicFramePr>
                <p:nvPr/>
              </p:nvGraphicFramePr>
              <p:xfrm>
                <a:off x="278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90" name="Clip" r:id="rId681" imgW="142555" imgH="142555" progId="MS_ClipArt_Gallery.2">
                        <p:embed/>
                      </p:oleObj>
                    </mc:Choice>
                    <mc:Fallback>
                      <p:oleObj name="Clip" r:id="rId6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9" name="Object 1733"/>
                <p:cNvGraphicFramePr>
                  <a:graphicFrameLocks noChangeAspect="1"/>
                </p:cNvGraphicFramePr>
                <p:nvPr/>
              </p:nvGraphicFramePr>
              <p:xfrm>
                <a:off x="2828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91" name="Clip" r:id="rId682" imgW="142555" imgH="142555" progId="MS_ClipArt_Gallery.2">
                        <p:embed/>
                      </p:oleObj>
                    </mc:Choice>
                    <mc:Fallback>
                      <p:oleObj name="Clip" r:id="rId6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8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0" name="Object 1734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92" name="Clip" r:id="rId683" imgW="142555" imgH="142555" progId="MS_ClipArt_Gallery.2">
                        <p:embed/>
                      </p:oleObj>
                    </mc:Choice>
                    <mc:Fallback>
                      <p:oleObj name="Clip" r:id="rId6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1" name="Object 1735"/>
                <p:cNvGraphicFramePr>
                  <a:graphicFrameLocks noChangeAspect="1"/>
                </p:cNvGraphicFramePr>
                <p:nvPr/>
              </p:nvGraphicFramePr>
              <p:xfrm>
                <a:off x="2818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93" name="Clip" r:id="rId684" imgW="142555" imgH="142555" progId="MS_ClipArt_Gallery.2">
                        <p:embed/>
                      </p:oleObj>
                    </mc:Choice>
                    <mc:Fallback>
                      <p:oleObj name="Clip" r:id="rId6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2" name="Object 1736"/>
                <p:cNvGraphicFramePr>
                  <a:graphicFrameLocks noChangeAspect="1"/>
                </p:cNvGraphicFramePr>
                <p:nvPr/>
              </p:nvGraphicFramePr>
              <p:xfrm>
                <a:off x="2733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94" name="Clip" r:id="rId685" imgW="142555" imgH="142555" progId="MS_ClipArt_Gallery.2">
                        <p:embed/>
                      </p:oleObj>
                    </mc:Choice>
                    <mc:Fallback>
                      <p:oleObj name="Clip" r:id="rId6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3" name="Object 1737"/>
                <p:cNvGraphicFramePr>
                  <a:graphicFrameLocks noChangeAspect="1"/>
                </p:cNvGraphicFramePr>
                <p:nvPr/>
              </p:nvGraphicFramePr>
              <p:xfrm>
                <a:off x="276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95" name="Clip" r:id="rId686" imgW="142555" imgH="142555" progId="MS_ClipArt_Gallery.2">
                        <p:embed/>
                      </p:oleObj>
                    </mc:Choice>
                    <mc:Fallback>
                      <p:oleObj name="Clip" r:id="rId6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4" name="Object 1738"/>
                <p:cNvGraphicFramePr>
                  <a:graphicFrameLocks noChangeAspect="1"/>
                </p:cNvGraphicFramePr>
                <p:nvPr/>
              </p:nvGraphicFramePr>
              <p:xfrm>
                <a:off x="282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96" name="Clip" r:id="rId687" imgW="142555" imgH="142555" progId="MS_ClipArt_Gallery.2">
                        <p:embed/>
                      </p:oleObj>
                    </mc:Choice>
                    <mc:Fallback>
                      <p:oleObj name="Clip" r:id="rId6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5" name="Object 1739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97" name="Clip" r:id="rId688" imgW="142555" imgH="142555" progId="MS_ClipArt_Gallery.2">
                        <p:embed/>
                      </p:oleObj>
                    </mc:Choice>
                    <mc:Fallback>
                      <p:oleObj name="Clip" r:id="rId6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6" name="Object 1740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98" name="Clip" r:id="rId689" imgW="142555" imgH="142555" progId="MS_ClipArt_Gallery.2">
                        <p:embed/>
                      </p:oleObj>
                    </mc:Choice>
                    <mc:Fallback>
                      <p:oleObj name="Clip" r:id="rId6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7" name="Object 1741"/>
                <p:cNvGraphicFramePr>
                  <a:graphicFrameLocks noChangeAspect="1"/>
                </p:cNvGraphicFramePr>
                <p:nvPr/>
              </p:nvGraphicFramePr>
              <p:xfrm>
                <a:off x="28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499" name="Clip" r:id="rId690" imgW="142555" imgH="142555" progId="MS_ClipArt_Gallery.2">
                        <p:embed/>
                      </p:oleObj>
                    </mc:Choice>
                    <mc:Fallback>
                      <p:oleObj name="Clip" r:id="rId6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8" name="Object 1742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00" name="Clip" r:id="rId691" imgW="142555" imgH="142555" progId="MS_ClipArt_Gallery.2">
                        <p:embed/>
                      </p:oleObj>
                    </mc:Choice>
                    <mc:Fallback>
                      <p:oleObj name="Clip" r:id="rId6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9" name="Object 1743"/>
                <p:cNvGraphicFramePr>
                  <a:graphicFrameLocks noChangeAspect="1"/>
                </p:cNvGraphicFramePr>
                <p:nvPr/>
              </p:nvGraphicFramePr>
              <p:xfrm>
                <a:off x="2789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01" name="Clip" r:id="rId692" imgW="142555" imgH="142555" progId="MS_ClipArt_Gallery.2">
                        <p:embed/>
                      </p:oleObj>
                    </mc:Choice>
                    <mc:Fallback>
                      <p:oleObj name="Clip" r:id="rId6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0" name="Object 1744"/>
                <p:cNvGraphicFramePr>
                  <a:graphicFrameLocks noChangeAspect="1"/>
                </p:cNvGraphicFramePr>
                <p:nvPr/>
              </p:nvGraphicFramePr>
              <p:xfrm>
                <a:off x="2762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02" name="Clip" r:id="rId693" imgW="142555" imgH="142555" progId="MS_ClipArt_Gallery.2">
                        <p:embed/>
                      </p:oleObj>
                    </mc:Choice>
                    <mc:Fallback>
                      <p:oleObj name="Clip" r:id="rId6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1" name="Object 1745"/>
                <p:cNvGraphicFramePr>
                  <a:graphicFrameLocks noChangeAspect="1"/>
                </p:cNvGraphicFramePr>
                <p:nvPr/>
              </p:nvGraphicFramePr>
              <p:xfrm>
                <a:off x="2820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03" name="Clip" r:id="rId694" imgW="142555" imgH="142555" progId="MS_ClipArt_Gallery.2">
                        <p:embed/>
                      </p:oleObj>
                    </mc:Choice>
                    <mc:Fallback>
                      <p:oleObj name="Clip" r:id="rId6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2" name="Object 1746"/>
                <p:cNvGraphicFramePr>
                  <a:graphicFrameLocks noChangeAspect="1"/>
                </p:cNvGraphicFramePr>
                <p:nvPr/>
              </p:nvGraphicFramePr>
              <p:xfrm>
                <a:off x="2835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04" name="Clip" r:id="rId695" imgW="142555" imgH="142555" progId="MS_ClipArt_Gallery.2">
                        <p:embed/>
                      </p:oleObj>
                    </mc:Choice>
                    <mc:Fallback>
                      <p:oleObj name="Clip" r:id="rId6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3" name="Object 1747"/>
                <p:cNvGraphicFramePr>
                  <a:graphicFrameLocks noChangeAspect="1"/>
                </p:cNvGraphicFramePr>
                <p:nvPr/>
              </p:nvGraphicFramePr>
              <p:xfrm>
                <a:off x="2733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05" name="Clip" r:id="rId696" imgW="142555" imgH="142555" progId="MS_ClipArt_Gallery.2">
                        <p:embed/>
                      </p:oleObj>
                    </mc:Choice>
                    <mc:Fallback>
                      <p:oleObj name="Clip" r:id="rId6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4" name="Object 1748"/>
                <p:cNvGraphicFramePr>
                  <a:graphicFrameLocks noChangeAspect="1"/>
                </p:cNvGraphicFramePr>
                <p:nvPr/>
              </p:nvGraphicFramePr>
              <p:xfrm>
                <a:off x="2733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06" name="Clip" r:id="rId697" imgW="142555" imgH="142555" progId="MS_ClipArt_Gallery.2">
                        <p:embed/>
                      </p:oleObj>
                    </mc:Choice>
                    <mc:Fallback>
                      <p:oleObj name="Clip" r:id="rId6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5" name="Object 1749"/>
                <p:cNvGraphicFramePr>
                  <a:graphicFrameLocks noChangeAspect="1"/>
                </p:cNvGraphicFramePr>
                <p:nvPr/>
              </p:nvGraphicFramePr>
              <p:xfrm>
                <a:off x="2740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07" name="Clip" r:id="rId698" imgW="142555" imgH="142555" progId="MS_ClipArt_Gallery.2">
                        <p:embed/>
                      </p:oleObj>
                    </mc:Choice>
                    <mc:Fallback>
                      <p:oleObj name="Clip" r:id="rId6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6" name="Object 1750"/>
                <p:cNvGraphicFramePr>
                  <a:graphicFrameLocks noChangeAspect="1"/>
                </p:cNvGraphicFramePr>
                <p:nvPr/>
              </p:nvGraphicFramePr>
              <p:xfrm>
                <a:off x="2708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08" name="Clip" r:id="rId699" imgW="142555" imgH="142555" progId="MS_ClipArt_Gallery.2">
                        <p:embed/>
                      </p:oleObj>
                    </mc:Choice>
                    <mc:Fallback>
                      <p:oleObj name="Clip" r:id="rId6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7" name="Object 1751"/>
                <p:cNvGraphicFramePr>
                  <a:graphicFrameLocks noChangeAspect="1"/>
                </p:cNvGraphicFramePr>
                <p:nvPr/>
              </p:nvGraphicFramePr>
              <p:xfrm>
                <a:off x="2831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09" name="Clip" r:id="rId700" imgW="142555" imgH="142555" progId="MS_ClipArt_Gallery.2">
                        <p:embed/>
                      </p:oleObj>
                    </mc:Choice>
                    <mc:Fallback>
                      <p:oleObj name="Clip" r:id="rId7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8" name="Object 1752"/>
                <p:cNvGraphicFramePr>
                  <a:graphicFrameLocks noChangeAspect="1"/>
                </p:cNvGraphicFramePr>
                <p:nvPr/>
              </p:nvGraphicFramePr>
              <p:xfrm>
                <a:off x="2791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10" name="Clip" r:id="rId701" imgW="142555" imgH="142555" progId="MS_ClipArt_Gallery.2">
                        <p:embed/>
                      </p:oleObj>
                    </mc:Choice>
                    <mc:Fallback>
                      <p:oleObj name="Clip" r:id="rId7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9" name="Object 1753"/>
                <p:cNvGraphicFramePr>
                  <a:graphicFrameLocks noChangeAspect="1"/>
                </p:cNvGraphicFramePr>
                <p:nvPr/>
              </p:nvGraphicFramePr>
              <p:xfrm>
                <a:off x="2871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11" name="Clip" r:id="rId702" imgW="142555" imgH="142555" progId="MS_ClipArt_Gallery.2">
                        <p:embed/>
                      </p:oleObj>
                    </mc:Choice>
                    <mc:Fallback>
                      <p:oleObj name="Clip" r:id="rId7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0" name="Object 1754"/>
                <p:cNvGraphicFramePr>
                  <a:graphicFrameLocks noChangeAspect="1"/>
                </p:cNvGraphicFramePr>
                <p:nvPr/>
              </p:nvGraphicFramePr>
              <p:xfrm>
                <a:off x="2809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12" name="Clip" r:id="rId703" imgW="142555" imgH="142555" progId="MS_ClipArt_Gallery.2">
                        <p:embed/>
                      </p:oleObj>
                    </mc:Choice>
                    <mc:Fallback>
                      <p:oleObj name="Clip" r:id="rId7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1" name="Object 1755"/>
                <p:cNvGraphicFramePr>
                  <a:graphicFrameLocks noChangeAspect="1"/>
                </p:cNvGraphicFramePr>
                <p:nvPr/>
              </p:nvGraphicFramePr>
              <p:xfrm>
                <a:off x="2806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13" name="Clip" r:id="rId704" imgW="142555" imgH="142555" progId="MS_ClipArt_Gallery.2">
                        <p:embed/>
                      </p:oleObj>
                    </mc:Choice>
                    <mc:Fallback>
                      <p:oleObj name="Clip" r:id="rId7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2" name="Object 1756"/>
                <p:cNvGraphicFramePr>
                  <a:graphicFrameLocks noChangeAspect="1"/>
                </p:cNvGraphicFramePr>
                <p:nvPr/>
              </p:nvGraphicFramePr>
              <p:xfrm>
                <a:off x="281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14" name="Clip" r:id="rId705" imgW="142555" imgH="142555" progId="MS_ClipArt_Gallery.2">
                        <p:embed/>
                      </p:oleObj>
                    </mc:Choice>
                    <mc:Fallback>
                      <p:oleObj name="Clip" r:id="rId7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3" name="Object 1757"/>
                <p:cNvGraphicFramePr>
                  <a:graphicFrameLocks noChangeAspect="1"/>
                </p:cNvGraphicFramePr>
                <p:nvPr/>
              </p:nvGraphicFramePr>
              <p:xfrm>
                <a:off x="278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15" name="Clip" r:id="rId706" imgW="142555" imgH="142555" progId="MS_ClipArt_Gallery.2">
                        <p:embed/>
                      </p:oleObj>
                    </mc:Choice>
                    <mc:Fallback>
                      <p:oleObj name="Clip" r:id="rId7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4" name="Object 1758"/>
                <p:cNvGraphicFramePr>
                  <a:graphicFrameLocks noChangeAspect="1"/>
                </p:cNvGraphicFramePr>
                <p:nvPr/>
              </p:nvGraphicFramePr>
              <p:xfrm>
                <a:off x="2877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16" name="Clip" r:id="rId707" imgW="142555" imgH="142555" progId="MS_ClipArt_Gallery.2">
                        <p:embed/>
                      </p:oleObj>
                    </mc:Choice>
                    <mc:Fallback>
                      <p:oleObj name="Clip" r:id="rId7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5" name="Object 1759"/>
                <p:cNvGraphicFramePr>
                  <a:graphicFrameLocks noChangeAspect="1"/>
                </p:cNvGraphicFramePr>
                <p:nvPr/>
              </p:nvGraphicFramePr>
              <p:xfrm>
                <a:off x="2706" y="15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17" name="Clip" r:id="rId708" imgW="142555" imgH="142555" progId="MS_ClipArt_Gallery.2">
                        <p:embed/>
                      </p:oleObj>
                    </mc:Choice>
                    <mc:Fallback>
                      <p:oleObj name="Clip" r:id="rId7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5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6" name="Object 1760"/>
                <p:cNvGraphicFramePr>
                  <a:graphicFrameLocks noChangeAspect="1"/>
                </p:cNvGraphicFramePr>
                <p:nvPr/>
              </p:nvGraphicFramePr>
              <p:xfrm>
                <a:off x="276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18" name="Clip" r:id="rId709" imgW="142555" imgH="142555" progId="MS_ClipArt_Gallery.2">
                        <p:embed/>
                      </p:oleObj>
                    </mc:Choice>
                    <mc:Fallback>
                      <p:oleObj name="Clip" r:id="rId7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7" name="Object 1761"/>
                <p:cNvGraphicFramePr>
                  <a:graphicFrameLocks noChangeAspect="1"/>
                </p:cNvGraphicFramePr>
                <p:nvPr/>
              </p:nvGraphicFramePr>
              <p:xfrm>
                <a:off x="2866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19" name="Clip" r:id="rId710" imgW="142555" imgH="142555" progId="MS_ClipArt_Gallery.2">
                        <p:embed/>
                      </p:oleObj>
                    </mc:Choice>
                    <mc:Fallback>
                      <p:oleObj name="Clip" r:id="rId7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8" name="Object 1762"/>
                <p:cNvGraphicFramePr>
                  <a:graphicFrameLocks noChangeAspect="1"/>
                </p:cNvGraphicFramePr>
                <p:nvPr/>
              </p:nvGraphicFramePr>
              <p:xfrm>
                <a:off x="2817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20" name="Clip" r:id="rId711" imgW="142555" imgH="142555" progId="MS_ClipArt_Gallery.2">
                        <p:embed/>
                      </p:oleObj>
                    </mc:Choice>
                    <mc:Fallback>
                      <p:oleObj name="Clip" r:id="rId7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9" name="Object 1763"/>
                <p:cNvGraphicFramePr>
                  <a:graphicFrameLocks noChangeAspect="1"/>
                </p:cNvGraphicFramePr>
                <p:nvPr/>
              </p:nvGraphicFramePr>
              <p:xfrm>
                <a:off x="2889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21" name="Clip" r:id="rId712" imgW="142555" imgH="142555" progId="MS_ClipArt_Gallery.2">
                        <p:embed/>
                      </p:oleObj>
                    </mc:Choice>
                    <mc:Fallback>
                      <p:oleObj name="Clip" r:id="rId7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0" name="Object 1764"/>
                <p:cNvGraphicFramePr>
                  <a:graphicFrameLocks noChangeAspect="1"/>
                </p:cNvGraphicFramePr>
                <p:nvPr/>
              </p:nvGraphicFramePr>
              <p:xfrm>
                <a:off x="2864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22" name="Clip" r:id="rId713" imgW="142555" imgH="142555" progId="MS_ClipArt_Gallery.2">
                        <p:embed/>
                      </p:oleObj>
                    </mc:Choice>
                    <mc:Fallback>
                      <p:oleObj name="Clip" r:id="rId7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1" name="Object 1765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23" name="Clip" r:id="rId714" imgW="142555" imgH="142555" progId="MS_ClipArt_Gallery.2">
                        <p:embed/>
                      </p:oleObj>
                    </mc:Choice>
                    <mc:Fallback>
                      <p:oleObj name="Clip" r:id="rId7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2" name="Object 1766"/>
                <p:cNvGraphicFramePr>
                  <a:graphicFrameLocks noChangeAspect="1"/>
                </p:cNvGraphicFramePr>
                <p:nvPr/>
              </p:nvGraphicFramePr>
              <p:xfrm>
                <a:off x="288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24" name="Clip" r:id="rId715" imgW="142555" imgH="142555" progId="MS_ClipArt_Gallery.2">
                        <p:embed/>
                      </p:oleObj>
                    </mc:Choice>
                    <mc:Fallback>
                      <p:oleObj name="Clip" r:id="rId7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3" name="Object 1767"/>
                <p:cNvGraphicFramePr>
                  <a:graphicFrameLocks noChangeAspect="1"/>
                </p:cNvGraphicFramePr>
                <p:nvPr/>
              </p:nvGraphicFramePr>
              <p:xfrm>
                <a:off x="2780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25" name="Clip" r:id="rId716" imgW="142555" imgH="142555" progId="MS_ClipArt_Gallery.2">
                        <p:embed/>
                      </p:oleObj>
                    </mc:Choice>
                    <mc:Fallback>
                      <p:oleObj name="Clip" r:id="rId7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4" name="Object 1768"/>
                <p:cNvGraphicFramePr>
                  <a:graphicFrameLocks noChangeAspect="1"/>
                </p:cNvGraphicFramePr>
                <p:nvPr/>
              </p:nvGraphicFramePr>
              <p:xfrm>
                <a:off x="2849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26" name="Clip" r:id="rId717" imgW="142555" imgH="142555" progId="MS_ClipArt_Gallery.2">
                        <p:embed/>
                      </p:oleObj>
                    </mc:Choice>
                    <mc:Fallback>
                      <p:oleObj name="Clip" r:id="rId7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5" name="Object 1769"/>
                <p:cNvGraphicFramePr>
                  <a:graphicFrameLocks noChangeAspect="1"/>
                </p:cNvGraphicFramePr>
                <p:nvPr/>
              </p:nvGraphicFramePr>
              <p:xfrm>
                <a:off x="283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27" name="Clip" r:id="rId718" imgW="142555" imgH="142555" progId="MS_ClipArt_Gallery.2">
                        <p:embed/>
                      </p:oleObj>
                    </mc:Choice>
                    <mc:Fallback>
                      <p:oleObj name="Clip" r:id="rId7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6" name="Object 1770"/>
                <p:cNvGraphicFramePr>
                  <a:graphicFrameLocks noChangeAspect="1"/>
                </p:cNvGraphicFramePr>
                <p:nvPr/>
              </p:nvGraphicFramePr>
              <p:xfrm>
                <a:off x="2835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28" name="Clip" r:id="rId719" imgW="142555" imgH="142555" progId="MS_ClipArt_Gallery.2">
                        <p:embed/>
                      </p:oleObj>
                    </mc:Choice>
                    <mc:Fallback>
                      <p:oleObj name="Clip" r:id="rId7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7" name="Object 1771"/>
                <p:cNvGraphicFramePr>
                  <a:graphicFrameLocks noChangeAspect="1"/>
                </p:cNvGraphicFramePr>
                <p:nvPr/>
              </p:nvGraphicFramePr>
              <p:xfrm>
                <a:off x="27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29" name="Clip" r:id="rId720" imgW="142555" imgH="142555" progId="MS_ClipArt_Gallery.2">
                        <p:embed/>
                      </p:oleObj>
                    </mc:Choice>
                    <mc:Fallback>
                      <p:oleObj name="Clip" r:id="rId7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8" name="Object 1772"/>
                <p:cNvGraphicFramePr>
                  <a:graphicFrameLocks noChangeAspect="1"/>
                </p:cNvGraphicFramePr>
                <p:nvPr/>
              </p:nvGraphicFramePr>
              <p:xfrm>
                <a:off x="2889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30" name="Clip" r:id="rId721" imgW="142555" imgH="142555" progId="MS_ClipArt_Gallery.2">
                        <p:embed/>
                      </p:oleObj>
                    </mc:Choice>
                    <mc:Fallback>
                      <p:oleObj name="Clip" r:id="rId7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" name="Object 1773"/>
                <p:cNvGraphicFramePr>
                  <a:graphicFrameLocks noChangeAspect="1"/>
                </p:cNvGraphicFramePr>
                <p:nvPr/>
              </p:nvGraphicFramePr>
              <p:xfrm>
                <a:off x="2711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31" name="Clip" r:id="rId722" imgW="142555" imgH="142555" progId="MS_ClipArt_Gallery.2">
                        <p:embed/>
                      </p:oleObj>
                    </mc:Choice>
                    <mc:Fallback>
                      <p:oleObj name="Clip" r:id="rId7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11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0" name="Object 1774"/>
                <p:cNvGraphicFramePr>
                  <a:graphicFrameLocks noChangeAspect="1"/>
                </p:cNvGraphicFramePr>
                <p:nvPr/>
              </p:nvGraphicFramePr>
              <p:xfrm>
                <a:off x="2706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32" name="Clip" r:id="rId723" imgW="142555" imgH="142555" progId="MS_ClipArt_Gallery.2">
                        <p:embed/>
                      </p:oleObj>
                    </mc:Choice>
                    <mc:Fallback>
                      <p:oleObj name="Clip" r:id="rId7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1" name="Object 1775"/>
                <p:cNvGraphicFramePr>
                  <a:graphicFrameLocks noChangeAspect="1"/>
                </p:cNvGraphicFramePr>
                <p:nvPr/>
              </p:nvGraphicFramePr>
              <p:xfrm>
                <a:off x="2864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33" name="Clip" r:id="rId724" imgW="142555" imgH="142555" progId="MS_ClipArt_Gallery.2">
                        <p:embed/>
                      </p:oleObj>
                    </mc:Choice>
                    <mc:Fallback>
                      <p:oleObj name="Clip" r:id="rId7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2" name="Object 1776"/>
                <p:cNvGraphicFramePr>
                  <a:graphicFrameLocks noChangeAspect="1"/>
                </p:cNvGraphicFramePr>
                <p:nvPr/>
              </p:nvGraphicFramePr>
              <p:xfrm>
                <a:off x="286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34" name="Clip" r:id="rId725" imgW="142555" imgH="142555" progId="MS_ClipArt_Gallery.2">
                        <p:embed/>
                      </p:oleObj>
                    </mc:Choice>
                    <mc:Fallback>
                      <p:oleObj name="Clip" r:id="rId7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3" name="Object 1777"/>
                <p:cNvGraphicFramePr>
                  <a:graphicFrameLocks noChangeAspect="1"/>
                </p:cNvGraphicFramePr>
                <p:nvPr/>
              </p:nvGraphicFramePr>
              <p:xfrm>
                <a:off x="280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35" name="Clip" r:id="rId726" imgW="142555" imgH="142555" progId="MS_ClipArt_Gallery.2">
                        <p:embed/>
                      </p:oleObj>
                    </mc:Choice>
                    <mc:Fallback>
                      <p:oleObj name="Clip" r:id="rId7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4" name="Object 1778"/>
                <p:cNvGraphicFramePr>
                  <a:graphicFrameLocks noChangeAspect="1"/>
                </p:cNvGraphicFramePr>
                <p:nvPr/>
              </p:nvGraphicFramePr>
              <p:xfrm>
                <a:off x="2789" y="15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36" name="Clip" r:id="rId727" imgW="142555" imgH="142555" progId="MS_ClipArt_Gallery.2">
                        <p:embed/>
                      </p:oleObj>
                    </mc:Choice>
                    <mc:Fallback>
                      <p:oleObj name="Clip" r:id="rId7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5" name="Object 1779"/>
                <p:cNvGraphicFramePr>
                  <a:graphicFrameLocks noChangeAspect="1"/>
                </p:cNvGraphicFramePr>
                <p:nvPr/>
              </p:nvGraphicFramePr>
              <p:xfrm>
                <a:off x="2806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37" name="Clip" r:id="rId728" imgW="142555" imgH="142555" progId="MS_ClipArt_Gallery.2">
                        <p:embed/>
                      </p:oleObj>
                    </mc:Choice>
                    <mc:Fallback>
                      <p:oleObj name="Clip" r:id="rId7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6" name="Object 1780"/>
                <p:cNvGraphicFramePr>
                  <a:graphicFrameLocks noChangeAspect="1"/>
                </p:cNvGraphicFramePr>
                <p:nvPr/>
              </p:nvGraphicFramePr>
              <p:xfrm>
                <a:off x="28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38" name="Clip" r:id="rId729" imgW="142555" imgH="142555" progId="MS_ClipArt_Gallery.2">
                        <p:embed/>
                      </p:oleObj>
                    </mc:Choice>
                    <mc:Fallback>
                      <p:oleObj name="Clip" r:id="rId7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7" name="Object 1781"/>
                <p:cNvGraphicFramePr>
                  <a:graphicFrameLocks noChangeAspect="1"/>
                </p:cNvGraphicFramePr>
                <p:nvPr/>
              </p:nvGraphicFramePr>
              <p:xfrm>
                <a:off x="28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39" name="Clip" r:id="rId730" imgW="142555" imgH="142555" progId="MS_ClipArt_Gallery.2">
                        <p:embed/>
                      </p:oleObj>
                    </mc:Choice>
                    <mc:Fallback>
                      <p:oleObj name="Clip" r:id="rId7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8" name="Object 1782"/>
                <p:cNvGraphicFramePr>
                  <a:graphicFrameLocks noChangeAspect="1"/>
                </p:cNvGraphicFramePr>
                <p:nvPr/>
              </p:nvGraphicFramePr>
              <p:xfrm>
                <a:off x="289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40" name="Clip" r:id="rId731" imgW="142555" imgH="142555" progId="MS_ClipArt_Gallery.2">
                        <p:embed/>
                      </p:oleObj>
                    </mc:Choice>
                    <mc:Fallback>
                      <p:oleObj name="Clip" r:id="rId7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9" name="Object 1783"/>
                <p:cNvGraphicFramePr>
                  <a:graphicFrameLocks noChangeAspect="1"/>
                </p:cNvGraphicFramePr>
                <p:nvPr/>
              </p:nvGraphicFramePr>
              <p:xfrm>
                <a:off x="2891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41" name="Clip" r:id="rId732" imgW="142555" imgH="142555" progId="MS_ClipArt_Gallery.2">
                        <p:embed/>
                      </p:oleObj>
                    </mc:Choice>
                    <mc:Fallback>
                      <p:oleObj name="Clip" r:id="rId7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0" name="Object 1784"/>
                <p:cNvGraphicFramePr>
                  <a:graphicFrameLocks noChangeAspect="1"/>
                </p:cNvGraphicFramePr>
                <p:nvPr/>
              </p:nvGraphicFramePr>
              <p:xfrm>
                <a:off x="29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42" name="Clip" r:id="rId733" imgW="142555" imgH="142555" progId="MS_ClipArt_Gallery.2">
                        <p:embed/>
                      </p:oleObj>
                    </mc:Choice>
                    <mc:Fallback>
                      <p:oleObj name="Clip" r:id="rId7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1" name="Object 1785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43" name="Clip" r:id="rId734" imgW="142555" imgH="142555" progId="MS_ClipArt_Gallery.2">
                        <p:embed/>
                      </p:oleObj>
                    </mc:Choice>
                    <mc:Fallback>
                      <p:oleObj name="Clip" r:id="rId7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2" name="Object 178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44" name="Clip" r:id="rId735" imgW="142555" imgH="142555" progId="MS_ClipArt_Gallery.2">
                        <p:embed/>
                      </p:oleObj>
                    </mc:Choice>
                    <mc:Fallback>
                      <p:oleObj name="Clip" r:id="rId7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3" name="Object 1787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45" name="Clip" r:id="rId736" imgW="142555" imgH="142555" progId="MS_ClipArt_Gallery.2">
                        <p:embed/>
                      </p:oleObj>
                    </mc:Choice>
                    <mc:Fallback>
                      <p:oleObj name="Clip" r:id="rId7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4" name="Object 178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46" name="Clip" r:id="rId737" imgW="142555" imgH="142555" progId="MS_ClipArt_Gallery.2">
                        <p:embed/>
                      </p:oleObj>
                    </mc:Choice>
                    <mc:Fallback>
                      <p:oleObj name="Clip" r:id="rId7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5" name="Object 1789"/>
                <p:cNvGraphicFramePr>
                  <a:graphicFrameLocks noChangeAspect="1"/>
                </p:cNvGraphicFramePr>
                <p:nvPr/>
              </p:nvGraphicFramePr>
              <p:xfrm>
                <a:off x="2920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47" name="Clip" r:id="rId738" imgW="142555" imgH="142555" progId="MS_ClipArt_Gallery.2">
                        <p:embed/>
                      </p:oleObj>
                    </mc:Choice>
                    <mc:Fallback>
                      <p:oleObj name="Clip" r:id="rId7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6" name="Object 1790"/>
                <p:cNvGraphicFramePr>
                  <a:graphicFrameLocks noChangeAspect="1"/>
                </p:cNvGraphicFramePr>
                <p:nvPr/>
              </p:nvGraphicFramePr>
              <p:xfrm>
                <a:off x="286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48" name="Clip" r:id="rId739" imgW="142555" imgH="142555" progId="MS_ClipArt_Gallery.2">
                        <p:embed/>
                      </p:oleObj>
                    </mc:Choice>
                    <mc:Fallback>
                      <p:oleObj name="Clip" r:id="rId7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7" name="Object 1791"/>
                <p:cNvGraphicFramePr>
                  <a:graphicFrameLocks noChangeAspect="1"/>
                </p:cNvGraphicFramePr>
                <p:nvPr/>
              </p:nvGraphicFramePr>
              <p:xfrm>
                <a:off x="2967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49" name="Clip" r:id="rId740" imgW="142555" imgH="142555" progId="MS_ClipArt_Gallery.2">
                        <p:embed/>
                      </p:oleObj>
                    </mc:Choice>
                    <mc:Fallback>
                      <p:oleObj name="Clip" r:id="rId7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8" name="Object 1792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50" name="Clip" r:id="rId741" imgW="142555" imgH="142555" progId="MS_ClipArt_Gallery.2">
                        <p:embed/>
                      </p:oleObj>
                    </mc:Choice>
                    <mc:Fallback>
                      <p:oleObj name="Clip" r:id="rId7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9" name="Object 1793"/>
                <p:cNvGraphicFramePr>
                  <a:graphicFrameLocks noChangeAspect="1"/>
                </p:cNvGraphicFramePr>
                <p:nvPr/>
              </p:nvGraphicFramePr>
              <p:xfrm>
                <a:off x="2875" y="17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51" name="Clip" r:id="rId742" imgW="142555" imgH="142555" progId="MS_ClipArt_Gallery.2">
                        <p:embed/>
                      </p:oleObj>
                    </mc:Choice>
                    <mc:Fallback>
                      <p:oleObj name="Clip" r:id="rId7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5" y="17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0" name="Object 1794"/>
                <p:cNvGraphicFramePr>
                  <a:graphicFrameLocks noChangeAspect="1"/>
                </p:cNvGraphicFramePr>
                <p:nvPr/>
              </p:nvGraphicFramePr>
              <p:xfrm>
                <a:off x="2949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52" name="Clip" r:id="rId743" imgW="142555" imgH="142555" progId="MS_ClipArt_Gallery.2">
                        <p:embed/>
                      </p:oleObj>
                    </mc:Choice>
                    <mc:Fallback>
                      <p:oleObj name="Clip" r:id="rId7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1" name="Object 1795"/>
                <p:cNvGraphicFramePr>
                  <a:graphicFrameLocks noChangeAspect="1"/>
                </p:cNvGraphicFramePr>
                <p:nvPr/>
              </p:nvGraphicFramePr>
              <p:xfrm>
                <a:off x="284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53" name="Clip" r:id="rId744" imgW="142555" imgH="142555" progId="MS_ClipArt_Gallery.2">
                        <p:embed/>
                      </p:oleObj>
                    </mc:Choice>
                    <mc:Fallback>
                      <p:oleObj name="Clip" r:id="rId7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2" name="Object 1796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54" name="Clip" r:id="rId745" imgW="142555" imgH="142555" progId="MS_ClipArt_Gallery.2">
                        <p:embed/>
                      </p:oleObj>
                    </mc:Choice>
                    <mc:Fallback>
                      <p:oleObj name="Clip" r:id="rId7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3" name="Object 1797"/>
                <p:cNvGraphicFramePr>
                  <a:graphicFrameLocks noChangeAspect="1"/>
                </p:cNvGraphicFramePr>
                <p:nvPr/>
              </p:nvGraphicFramePr>
              <p:xfrm>
                <a:off x="2967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55" name="Clip" r:id="rId746" imgW="142555" imgH="142555" progId="MS_ClipArt_Gallery.2">
                        <p:embed/>
                      </p:oleObj>
                    </mc:Choice>
                    <mc:Fallback>
                      <p:oleObj name="Clip" r:id="rId7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4" name="Object 1798"/>
                <p:cNvGraphicFramePr>
                  <a:graphicFrameLocks noChangeAspect="1"/>
                </p:cNvGraphicFramePr>
                <p:nvPr/>
              </p:nvGraphicFramePr>
              <p:xfrm>
                <a:off x="29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56" name="Clip" r:id="rId747" imgW="142555" imgH="142555" progId="MS_ClipArt_Gallery.2">
                        <p:embed/>
                      </p:oleObj>
                    </mc:Choice>
                    <mc:Fallback>
                      <p:oleObj name="Clip" r:id="rId7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5" name="Object 1799"/>
                <p:cNvGraphicFramePr>
                  <a:graphicFrameLocks noChangeAspect="1"/>
                </p:cNvGraphicFramePr>
                <p:nvPr/>
              </p:nvGraphicFramePr>
              <p:xfrm>
                <a:off x="284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57" name="Clip" r:id="rId748" imgW="142555" imgH="142555" progId="MS_ClipArt_Gallery.2">
                        <p:embed/>
                      </p:oleObj>
                    </mc:Choice>
                    <mc:Fallback>
                      <p:oleObj name="Clip" r:id="rId7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6" name="Object 1800"/>
                <p:cNvGraphicFramePr>
                  <a:graphicFrameLocks noChangeAspect="1"/>
                </p:cNvGraphicFramePr>
                <p:nvPr/>
              </p:nvGraphicFramePr>
              <p:xfrm>
                <a:off x="2866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58" name="Clip" r:id="rId749" imgW="142555" imgH="142555" progId="MS_ClipArt_Gallery.2">
                        <p:embed/>
                      </p:oleObj>
                    </mc:Choice>
                    <mc:Fallback>
                      <p:oleObj name="Clip" r:id="rId7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7" name="Object 1801"/>
                <p:cNvGraphicFramePr>
                  <a:graphicFrameLocks noChangeAspect="1"/>
                </p:cNvGraphicFramePr>
                <p:nvPr/>
              </p:nvGraphicFramePr>
              <p:xfrm>
                <a:off x="285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59" name="Clip" r:id="rId750" imgW="142555" imgH="142555" progId="MS_ClipArt_Gallery.2">
                        <p:embed/>
                      </p:oleObj>
                    </mc:Choice>
                    <mc:Fallback>
                      <p:oleObj name="Clip" r:id="rId7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8" name="Object 1802"/>
                <p:cNvGraphicFramePr>
                  <a:graphicFrameLocks noChangeAspect="1"/>
                </p:cNvGraphicFramePr>
                <p:nvPr/>
              </p:nvGraphicFramePr>
              <p:xfrm>
                <a:off x="28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60" name="Clip" r:id="rId751" imgW="142555" imgH="142555" progId="MS_ClipArt_Gallery.2">
                        <p:embed/>
                      </p:oleObj>
                    </mc:Choice>
                    <mc:Fallback>
                      <p:oleObj name="Clip" r:id="rId7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9" name="Object 1803"/>
                <p:cNvGraphicFramePr>
                  <a:graphicFrameLocks noChangeAspect="1"/>
                </p:cNvGraphicFramePr>
                <p:nvPr/>
              </p:nvGraphicFramePr>
              <p:xfrm>
                <a:off x="2878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61" name="Clip" r:id="rId752" imgW="142555" imgH="142555" progId="MS_ClipArt_Gallery.2">
                        <p:embed/>
                      </p:oleObj>
                    </mc:Choice>
                    <mc:Fallback>
                      <p:oleObj name="Clip" r:id="rId7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0" name="Object 1804"/>
                <p:cNvGraphicFramePr>
                  <a:graphicFrameLocks noChangeAspect="1"/>
                </p:cNvGraphicFramePr>
                <p:nvPr/>
              </p:nvGraphicFramePr>
              <p:xfrm>
                <a:off x="2975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62" name="Clip" r:id="rId753" imgW="142555" imgH="142555" progId="MS_ClipArt_Gallery.2">
                        <p:embed/>
                      </p:oleObj>
                    </mc:Choice>
                    <mc:Fallback>
                      <p:oleObj name="Clip" r:id="rId7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75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1" name="Object 1805"/>
                <p:cNvGraphicFramePr>
                  <a:graphicFrameLocks noChangeAspect="1"/>
                </p:cNvGraphicFramePr>
                <p:nvPr/>
              </p:nvGraphicFramePr>
              <p:xfrm>
                <a:off x="2880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63" name="Clip" r:id="rId754" imgW="142555" imgH="142555" progId="MS_ClipArt_Gallery.2">
                        <p:embed/>
                      </p:oleObj>
                    </mc:Choice>
                    <mc:Fallback>
                      <p:oleObj name="Clip" r:id="rId7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2" name="Object 1806"/>
                <p:cNvGraphicFramePr>
                  <a:graphicFrameLocks noChangeAspect="1"/>
                </p:cNvGraphicFramePr>
                <p:nvPr/>
              </p:nvGraphicFramePr>
              <p:xfrm>
                <a:off x="290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64" name="Clip" r:id="rId755" imgW="142555" imgH="142555" progId="MS_ClipArt_Gallery.2">
                        <p:embed/>
                      </p:oleObj>
                    </mc:Choice>
                    <mc:Fallback>
                      <p:oleObj name="Clip" r:id="rId7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3" name="Object 1807"/>
                <p:cNvGraphicFramePr>
                  <a:graphicFrameLocks noChangeAspect="1"/>
                </p:cNvGraphicFramePr>
                <p:nvPr/>
              </p:nvGraphicFramePr>
              <p:xfrm>
                <a:off x="29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65" name="Clip" r:id="rId756" imgW="142555" imgH="142555" progId="MS_ClipArt_Gallery.2">
                        <p:embed/>
                      </p:oleObj>
                    </mc:Choice>
                    <mc:Fallback>
                      <p:oleObj name="Clip" r:id="rId7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4" name="Object 180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66" name="Clip" r:id="rId757" imgW="142555" imgH="142555" progId="MS_ClipArt_Gallery.2">
                        <p:embed/>
                      </p:oleObj>
                    </mc:Choice>
                    <mc:Fallback>
                      <p:oleObj name="Clip" r:id="rId7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5" name="Object 1809"/>
                <p:cNvGraphicFramePr>
                  <a:graphicFrameLocks noChangeAspect="1"/>
                </p:cNvGraphicFramePr>
                <p:nvPr/>
              </p:nvGraphicFramePr>
              <p:xfrm>
                <a:off x="2936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67" name="Clip" r:id="rId758" imgW="142555" imgH="142555" progId="MS_ClipArt_Gallery.2">
                        <p:embed/>
                      </p:oleObj>
                    </mc:Choice>
                    <mc:Fallback>
                      <p:oleObj name="Clip" r:id="rId7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6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6" name="Object 1810"/>
                <p:cNvGraphicFramePr>
                  <a:graphicFrameLocks noChangeAspect="1"/>
                </p:cNvGraphicFramePr>
                <p:nvPr/>
              </p:nvGraphicFramePr>
              <p:xfrm>
                <a:off x="2851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68" name="Clip" r:id="rId759" imgW="142555" imgH="142555" progId="MS_ClipArt_Gallery.2">
                        <p:embed/>
                      </p:oleObj>
                    </mc:Choice>
                    <mc:Fallback>
                      <p:oleObj name="Clip" r:id="rId7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7" name="Object 1811"/>
                <p:cNvGraphicFramePr>
                  <a:graphicFrameLocks noChangeAspect="1"/>
                </p:cNvGraphicFramePr>
                <p:nvPr/>
              </p:nvGraphicFramePr>
              <p:xfrm>
                <a:off x="288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69" name="Clip" r:id="rId760" imgW="142555" imgH="142555" progId="MS_ClipArt_Gallery.2">
                        <p:embed/>
                      </p:oleObj>
                    </mc:Choice>
                    <mc:Fallback>
                      <p:oleObj name="Clip" r:id="rId7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8" name="Object 1812"/>
                <p:cNvGraphicFramePr>
                  <a:graphicFrameLocks noChangeAspect="1"/>
                </p:cNvGraphicFramePr>
                <p:nvPr/>
              </p:nvGraphicFramePr>
              <p:xfrm>
                <a:off x="293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70" name="Clip" r:id="rId761" imgW="142555" imgH="142555" progId="MS_ClipArt_Gallery.2">
                        <p:embed/>
                      </p:oleObj>
                    </mc:Choice>
                    <mc:Fallback>
                      <p:oleObj name="Clip" r:id="rId7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9" name="Object 1813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71" name="Clip" r:id="rId762" imgW="142555" imgH="142555" progId="MS_ClipArt_Gallery.2">
                        <p:embed/>
                      </p:oleObj>
                    </mc:Choice>
                    <mc:Fallback>
                      <p:oleObj name="Clip" r:id="rId7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0" name="Object 1814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72" name="Clip" r:id="rId763" imgW="142555" imgH="142555" progId="MS_ClipArt_Gallery.2">
                        <p:embed/>
                      </p:oleObj>
                    </mc:Choice>
                    <mc:Fallback>
                      <p:oleObj name="Clip" r:id="rId7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1" name="Object 1815"/>
                <p:cNvGraphicFramePr>
                  <a:graphicFrameLocks noChangeAspect="1"/>
                </p:cNvGraphicFramePr>
                <p:nvPr/>
              </p:nvGraphicFramePr>
              <p:xfrm>
                <a:off x="2955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73" name="Clip" r:id="rId764" imgW="142555" imgH="142555" progId="MS_ClipArt_Gallery.2">
                        <p:embed/>
                      </p:oleObj>
                    </mc:Choice>
                    <mc:Fallback>
                      <p:oleObj name="Clip" r:id="rId7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5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2" name="Object 181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74" name="Clip" r:id="rId765" imgW="142555" imgH="142555" progId="MS_ClipArt_Gallery.2">
                        <p:embed/>
                      </p:oleObj>
                    </mc:Choice>
                    <mc:Fallback>
                      <p:oleObj name="Clip" r:id="rId7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3" name="Object 1817"/>
                <p:cNvGraphicFramePr>
                  <a:graphicFrameLocks noChangeAspect="1"/>
                </p:cNvGraphicFramePr>
                <p:nvPr/>
              </p:nvGraphicFramePr>
              <p:xfrm>
                <a:off x="2907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75" name="Clip" r:id="rId766" imgW="142555" imgH="142555" progId="MS_ClipArt_Gallery.2">
                        <p:embed/>
                      </p:oleObj>
                    </mc:Choice>
                    <mc:Fallback>
                      <p:oleObj name="Clip" r:id="rId7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4" name="Object 1818"/>
                <p:cNvGraphicFramePr>
                  <a:graphicFrameLocks noChangeAspect="1"/>
                </p:cNvGraphicFramePr>
                <p:nvPr/>
              </p:nvGraphicFramePr>
              <p:xfrm>
                <a:off x="2880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76" name="Clip" r:id="rId767" imgW="142555" imgH="142555" progId="MS_ClipArt_Gallery.2">
                        <p:embed/>
                      </p:oleObj>
                    </mc:Choice>
                    <mc:Fallback>
                      <p:oleObj name="Clip" r:id="rId7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5" name="Object 1819"/>
                <p:cNvGraphicFramePr>
                  <a:graphicFrameLocks noChangeAspect="1"/>
                </p:cNvGraphicFramePr>
                <p:nvPr/>
              </p:nvGraphicFramePr>
              <p:xfrm>
                <a:off x="293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77" name="Clip" r:id="rId768" imgW="142555" imgH="142555" progId="MS_ClipArt_Gallery.2">
                        <p:embed/>
                      </p:oleObj>
                    </mc:Choice>
                    <mc:Fallback>
                      <p:oleObj name="Clip" r:id="rId7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6" name="Object 1820"/>
                <p:cNvGraphicFramePr>
                  <a:graphicFrameLocks noChangeAspect="1"/>
                </p:cNvGraphicFramePr>
                <p:nvPr/>
              </p:nvGraphicFramePr>
              <p:xfrm>
                <a:off x="2953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78" name="Clip" r:id="rId769" imgW="142555" imgH="142555" progId="MS_ClipArt_Gallery.2">
                        <p:embed/>
                      </p:oleObj>
                    </mc:Choice>
                    <mc:Fallback>
                      <p:oleObj name="Clip" r:id="rId7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7" name="Object 1821"/>
                <p:cNvGraphicFramePr>
                  <a:graphicFrameLocks noChangeAspect="1"/>
                </p:cNvGraphicFramePr>
                <p:nvPr/>
              </p:nvGraphicFramePr>
              <p:xfrm>
                <a:off x="2851" y="15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79" name="Clip" r:id="rId770" imgW="142555" imgH="142555" progId="MS_ClipArt_Gallery.2">
                        <p:embed/>
                      </p:oleObj>
                    </mc:Choice>
                    <mc:Fallback>
                      <p:oleObj name="Clip" r:id="rId7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8" name="Object 1822"/>
                <p:cNvGraphicFramePr>
                  <a:graphicFrameLocks noChangeAspect="1"/>
                </p:cNvGraphicFramePr>
                <p:nvPr/>
              </p:nvGraphicFramePr>
              <p:xfrm>
                <a:off x="2851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80" name="Clip" r:id="rId771" imgW="142555" imgH="142555" progId="MS_ClipArt_Gallery.2">
                        <p:embed/>
                      </p:oleObj>
                    </mc:Choice>
                    <mc:Fallback>
                      <p:oleObj name="Clip" r:id="rId7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9" name="Object 1823"/>
                <p:cNvGraphicFramePr>
                  <a:graphicFrameLocks noChangeAspect="1"/>
                </p:cNvGraphicFramePr>
                <p:nvPr/>
              </p:nvGraphicFramePr>
              <p:xfrm>
                <a:off x="287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81" name="Clip" r:id="rId772" imgW="142555" imgH="142555" progId="MS_ClipArt_Gallery.2">
                        <p:embed/>
                      </p:oleObj>
                    </mc:Choice>
                    <mc:Fallback>
                      <p:oleObj name="Clip" r:id="rId7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0" name="Object 1824"/>
                <p:cNvGraphicFramePr>
                  <a:graphicFrameLocks noChangeAspect="1"/>
                </p:cNvGraphicFramePr>
                <p:nvPr/>
              </p:nvGraphicFramePr>
              <p:xfrm>
                <a:off x="2756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82" name="Clip" r:id="rId773" imgW="142555" imgH="142555" progId="MS_ClipArt_Gallery.2">
                        <p:embed/>
                      </p:oleObj>
                    </mc:Choice>
                    <mc:Fallback>
                      <p:oleObj name="Clip" r:id="rId7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6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1" name="Object 1825"/>
                <p:cNvGraphicFramePr>
                  <a:graphicFrameLocks noChangeAspect="1"/>
                </p:cNvGraphicFramePr>
                <p:nvPr/>
              </p:nvGraphicFramePr>
              <p:xfrm>
                <a:off x="29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83" name="Clip" r:id="rId774" imgW="142555" imgH="142555" progId="MS_ClipArt_Gallery.2">
                        <p:embed/>
                      </p:oleObj>
                    </mc:Choice>
                    <mc:Fallback>
                      <p:oleObj name="Clip" r:id="rId7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2" name="Object 1826"/>
                <p:cNvGraphicFramePr>
                  <a:graphicFrameLocks noChangeAspect="1"/>
                </p:cNvGraphicFramePr>
                <p:nvPr/>
              </p:nvGraphicFramePr>
              <p:xfrm>
                <a:off x="2909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84" name="Clip" r:id="rId775" imgW="142555" imgH="142555" progId="MS_ClipArt_Gallery.2">
                        <p:embed/>
                      </p:oleObj>
                    </mc:Choice>
                    <mc:Fallback>
                      <p:oleObj name="Clip" r:id="rId7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3" name="Object 1827"/>
                <p:cNvGraphicFramePr>
                  <a:graphicFrameLocks noChangeAspect="1"/>
                </p:cNvGraphicFramePr>
                <p:nvPr/>
              </p:nvGraphicFramePr>
              <p:xfrm>
                <a:off x="2989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85" name="Clip" r:id="rId776" imgW="142555" imgH="142555" progId="MS_ClipArt_Gallery.2">
                        <p:embed/>
                      </p:oleObj>
                    </mc:Choice>
                    <mc:Fallback>
                      <p:oleObj name="Clip" r:id="rId7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9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4" name="Object 1828"/>
                <p:cNvGraphicFramePr>
                  <a:graphicFrameLocks noChangeAspect="1"/>
                </p:cNvGraphicFramePr>
                <p:nvPr/>
              </p:nvGraphicFramePr>
              <p:xfrm>
                <a:off x="2920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86" name="Clip" r:id="rId777" imgW="142555" imgH="142555" progId="MS_ClipArt_Gallery.2">
                        <p:embed/>
                      </p:oleObj>
                    </mc:Choice>
                    <mc:Fallback>
                      <p:oleObj name="Clip" r:id="rId7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5" name="Object 1829"/>
                <p:cNvGraphicFramePr>
                  <a:graphicFrameLocks noChangeAspect="1"/>
                </p:cNvGraphicFramePr>
                <p:nvPr/>
              </p:nvGraphicFramePr>
              <p:xfrm>
                <a:off x="2924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87" name="Clip" r:id="rId778" imgW="142555" imgH="142555" progId="MS_ClipArt_Gallery.2">
                        <p:embed/>
                      </p:oleObj>
                    </mc:Choice>
                    <mc:Fallback>
                      <p:oleObj name="Clip" r:id="rId7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6" name="Object 1830"/>
                <p:cNvGraphicFramePr>
                  <a:graphicFrameLocks noChangeAspect="1"/>
                </p:cNvGraphicFramePr>
                <p:nvPr/>
              </p:nvGraphicFramePr>
              <p:xfrm>
                <a:off x="2904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88" name="Clip" r:id="rId779" imgW="142555" imgH="142555" progId="MS_ClipArt_Gallery.2">
                        <p:embed/>
                      </p:oleObj>
                    </mc:Choice>
                    <mc:Fallback>
                      <p:oleObj name="Clip" r:id="rId7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7" name="Object 1831"/>
                <p:cNvGraphicFramePr>
                  <a:graphicFrameLocks noChangeAspect="1"/>
                </p:cNvGraphicFramePr>
                <p:nvPr/>
              </p:nvGraphicFramePr>
              <p:xfrm>
                <a:off x="2907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89" name="Clip" r:id="rId780" imgW="142555" imgH="142555" progId="MS_ClipArt_Gallery.2">
                        <p:embed/>
                      </p:oleObj>
                    </mc:Choice>
                    <mc:Fallback>
                      <p:oleObj name="Clip" r:id="rId7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8" name="Object 1832"/>
                <p:cNvGraphicFramePr>
                  <a:graphicFrameLocks noChangeAspect="1"/>
                </p:cNvGraphicFramePr>
                <p:nvPr/>
              </p:nvGraphicFramePr>
              <p:xfrm>
                <a:off x="2995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90" name="Clip" r:id="rId781" imgW="142555" imgH="142555" progId="MS_ClipArt_Gallery.2">
                        <p:embed/>
                      </p:oleObj>
                    </mc:Choice>
                    <mc:Fallback>
                      <p:oleObj name="Clip" r:id="rId7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9" name="Object 1833"/>
                <p:cNvGraphicFramePr>
                  <a:graphicFrameLocks noChangeAspect="1"/>
                </p:cNvGraphicFramePr>
                <p:nvPr/>
              </p:nvGraphicFramePr>
              <p:xfrm>
                <a:off x="2826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91" name="Clip" r:id="rId782" imgW="142555" imgH="142555" progId="MS_ClipArt_Gallery.2">
                        <p:embed/>
                      </p:oleObj>
                    </mc:Choice>
                    <mc:Fallback>
                      <p:oleObj name="Clip" r:id="rId7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6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0" name="Object 1834"/>
                <p:cNvGraphicFramePr>
                  <a:graphicFrameLocks noChangeAspect="1"/>
                </p:cNvGraphicFramePr>
                <p:nvPr/>
              </p:nvGraphicFramePr>
              <p:xfrm>
                <a:off x="287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92" name="Clip" r:id="rId783" imgW="142555" imgH="142555" progId="MS_ClipArt_Gallery.2">
                        <p:embed/>
                      </p:oleObj>
                    </mc:Choice>
                    <mc:Fallback>
                      <p:oleObj name="Clip" r:id="rId7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1" name="Object 1835"/>
                <p:cNvGraphicFramePr>
                  <a:graphicFrameLocks noChangeAspect="1"/>
                </p:cNvGraphicFramePr>
                <p:nvPr/>
              </p:nvGraphicFramePr>
              <p:xfrm>
                <a:off x="2947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93" name="Clip" r:id="rId784" imgW="142555" imgH="142555" progId="MS_ClipArt_Gallery.2">
                        <p:embed/>
                      </p:oleObj>
                    </mc:Choice>
                    <mc:Fallback>
                      <p:oleObj name="Clip" r:id="rId7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2" name="Object 1836"/>
                <p:cNvGraphicFramePr>
                  <a:graphicFrameLocks noChangeAspect="1"/>
                </p:cNvGraphicFramePr>
                <p:nvPr/>
              </p:nvGraphicFramePr>
              <p:xfrm>
                <a:off x="2935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94" name="Clip" r:id="rId785" imgW="142555" imgH="142555" progId="MS_ClipArt_Gallery.2">
                        <p:embed/>
                      </p:oleObj>
                    </mc:Choice>
                    <mc:Fallback>
                      <p:oleObj name="Clip" r:id="rId7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5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3" name="Object 1837"/>
                <p:cNvGraphicFramePr>
                  <a:graphicFrameLocks noChangeAspect="1"/>
                </p:cNvGraphicFramePr>
                <p:nvPr/>
              </p:nvGraphicFramePr>
              <p:xfrm>
                <a:off x="2998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95" name="Clip" r:id="rId786" imgW="142555" imgH="142555" progId="MS_ClipArt_Gallery.2">
                        <p:embed/>
                      </p:oleObj>
                    </mc:Choice>
                    <mc:Fallback>
                      <p:oleObj name="Clip" r:id="rId7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4" name="Object 1838"/>
                <p:cNvGraphicFramePr>
                  <a:graphicFrameLocks noChangeAspect="1"/>
                </p:cNvGraphicFramePr>
                <p:nvPr/>
              </p:nvGraphicFramePr>
              <p:xfrm>
                <a:off x="298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96" name="Clip" r:id="rId787" imgW="142555" imgH="142555" progId="MS_ClipArt_Gallery.2">
                        <p:embed/>
                      </p:oleObj>
                    </mc:Choice>
                    <mc:Fallback>
                      <p:oleObj name="Clip" r:id="rId7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5" name="Object 1839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97" name="Clip" r:id="rId788" imgW="142555" imgH="142555" progId="MS_ClipArt_Gallery.2">
                        <p:embed/>
                      </p:oleObj>
                    </mc:Choice>
                    <mc:Fallback>
                      <p:oleObj name="Clip" r:id="rId7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6" name="Object 1840"/>
                <p:cNvGraphicFramePr>
                  <a:graphicFrameLocks noChangeAspect="1"/>
                </p:cNvGraphicFramePr>
                <p:nvPr/>
              </p:nvGraphicFramePr>
              <p:xfrm>
                <a:off x="300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98" name="Clip" r:id="rId789" imgW="142555" imgH="142555" progId="MS_ClipArt_Gallery.2">
                        <p:embed/>
                      </p:oleObj>
                    </mc:Choice>
                    <mc:Fallback>
                      <p:oleObj name="Clip" r:id="rId7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7" name="Object 1841"/>
                <p:cNvGraphicFramePr>
                  <a:graphicFrameLocks noChangeAspect="1"/>
                </p:cNvGraphicFramePr>
                <p:nvPr/>
              </p:nvGraphicFramePr>
              <p:xfrm>
                <a:off x="287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599" name="Clip" r:id="rId790" imgW="142555" imgH="142555" progId="MS_ClipArt_Gallery.2">
                        <p:embed/>
                      </p:oleObj>
                    </mc:Choice>
                    <mc:Fallback>
                      <p:oleObj name="Clip" r:id="rId7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8" name="Object 1842"/>
                <p:cNvGraphicFramePr>
                  <a:graphicFrameLocks noChangeAspect="1"/>
                </p:cNvGraphicFramePr>
                <p:nvPr/>
              </p:nvGraphicFramePr>
              <p:xfrm>
                <a:off x="292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00" name="Clip" r:id="rId791" imgW="142555" imgH="142555" progId="MS_ClipArt_Gallery.2">
                        <p:embed/>
                      </p:oleObj>
                    </mc:Choice>
                    <mc:Fallback>
                      <p:oleObj name="Clip" r:id="rId7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9" name="Object 1843"/>
                <p:cNvGraphicFramePr>
                  <a:graphicFrameLocks noChangeAspect="1"/>
                </p:cNvGraphicFramePr>
                <p:nvPr/>
              </p:nvGraphicFramePr>
              <p:xfrm>
                <a:off x="298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01" name="Clip" r:id="rId792" imgW="142555" imgH="142555" progId="MS_ClipArt_Gallery.2">
                        <p:embed/>
                      </p:oleObj>
                    </mc:Choice>
                    <mc:Fallback>
                      <p:oleObj name="Clip" r:id="rId7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0" name="Object 1844"/>
                <p:cNvGraphicFramePr>
                  <a:graphicFrameLocks noChangeAspect="1"/>
                </p:cNvGraphicFramePr>
                <p:nvPr/>
              </p:nvGraphicFramePr>
              <p:xfrm>
                <a:off x="2953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02" name="Clip" r:id="rId793" imgW="142555" imgH="142555" progId="MS_ClipArt_Gallery.2">
                        <p:embed/>
                      </p:oleObj>
                    </mc:Choice>
                    <mc:Fallback>
                      <p:oleObj name="Clip" r:id="rId7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1" name="Object 1845"/>
                <p:cNvGraphicFramePr>
                  <a:graphicFrameLocks noChangeAspect="1"/>
                </p:cNvGraphicFramePr>
                <p:nvPr/>
              </p:nvGraphicFramePr>
              <p:xfrm>
                <a:off x="2898" y="15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03" name="Clip" r:id="rId794" imgW="142555" imgH="142555" progId="MS_ClipArt_Gallery.2">
                        <p:embed/>
                      </p:oleObj>
                    </mc:Choice>
                    <mc:Fallback>
                      <p:oleObj name="Clip" r:id="rId7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8" y="15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2" name="Object 1846"/>
                <p:cNvGraphicFramePr>
                  <a:graphicFrameLocks noChangeAspect="1"/>
                </p:cNvGraphicFramePr>
                <p:nvPr/>
              </p:nvGraphicFramePr>
              <p:xfrm>
                <a:off x="2708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04" name="Clip" r:id="rId795" imgW="142555" imgH="142555" progId="MS_ClipArt_Gallery.2">
                        <p:embed/>
                      </p:oleObj>
                    </mc:Choice>
                    <mc:Fallback>
                      <p:oleObj name="Clip" r:id="rId7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3" name="Object 1847"/>
                <p:cNvGraphicFramePr>
                  <a:graphicFrameLocks noChangeAspect="1"/>
                </p:cNvGraphicFramePr>
                <p:nvPr/>
              </p:nvGraphicFramePr>
              <p:xfrm>
                <a:off x="288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05" name="Clip" r:id="rId796" imgW="142555" imgH="142555" progId="MS_ClipArt_Gallery.2">
                        <p:embed/>
                      </p:oleObj>
                    </mc:Choice>
                    <mc:Fallback>
                      <p:oleObj name="Clip" r:id="rId7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4" name="Object 1848"/>
                <p:cNvGraphicFramePr>
                  <a:graphicFrameLocks noChangeAspect="1"/>
                </p:cNvGraphicFramePr>
                <p:nvPr/>
              </p:nvGraphicFramePr>
              <p:xfrm>
                <a:off x="282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06" name="Clip" r:id="rId797" imgW="142555" imgH="142555" progId="MS_ClipArt_Gallery.2">
                        <p:embed/>
                      </p:oleObj>
                    </mc:Choice>
                    <mc:Fallback>
                      <p:oleObj name="Clip" r:id="rId7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5" name="Object 1849"/>
                <p:cNvGraphicFramePr>
                  <a:graphicFrameLocks noChangeAspect="1"/>
                </p:cNvGraphicFramePr>
                <p:nvPr/>
              </p:nvGraphicFramePr>
              <p:xfrm>
                <a:off x="29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07" name="Clip" r:id="rId798" imgW="142555" imgH="142555" progId="MS_ClipArt_Gallery.2">
                        <p:embed/>
                      </p:oleObj>
                    </mc:Choice>
                    <mc:Fallback>
                      <p:oleObj name="Clip" r:id="rId7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6" name="Object 1850"/>
                <p:cNvGraphicFramePr>
                  <a:graphicFrameLocks noChangeAspect="1"/>
                </p:cNvGraphicFramePr>
                <p:nvPr/>
              </p:nvGraphicFramePr>
              <p:xfrm>
                <a:off x="2984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08" name="Clip" r:id="rId799" imgW="142555" imgH="142555" progId="MS_ClipArt_Gallery.2">
                        <p:embed/>
                      </p:oleObj>
                    </mc:Choice>
                    <mc:Fallback>
                      <p:oleObj name="Clip" r:id="rId7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4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7" name="Object 1851"/>
                <p:cNvGraphicFramePr>
                  <a:graphicFrameLocks noChangeAspect="1"/>
                </p:cNvGraphicFramePr>
                <p:nvPr/>
              </p:nvGraphicFramePr>
              <p:xfrm>
                <a:off x="2920" y="16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09" name="Clip" r:id="rId800" imgW="142555" imgH="142555" progId="MS_ClipArt_Gallery.2">
                        <p:embed/>
                      </p:oleObj>
                    </mc:Choice>
                    <mc:Fallback>
                      <p:oleObj name="Clip" r:id="rId8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8" name="Object 1852"/>
                <p:cNvGraphicFramePr>
                  <a:graphicFrameLocks noChangeAspect="1"/>
                </p:cNvGraphicFramePr>
                <p:nvPr/>
              </p:nvGraphicFramePr>
              <p:xfrm>
                <a:off x="290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10" name="Clip" r:id="rId801" imgW="142555" imgH="142555" progId="MS_ClipArt_Gallery.2">
                        <p:embed/>
                      </p:oleObj>
                    </mc:Choice>
                    <mc:Fallback>
                      <p:oleObj name="Clip" r:id="rId8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9" name="Object 1853"/>
                <p:cNvGraphicFramePr>
                  <a:graphicFrameLocks noChangeAspect="1"/>
                </p:cNvGraphicFramePr>
                <p:nvPr/>
              </p:nvGraphicFramePr>
              <p:xfrm>
                <a:off x="2889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11" name="Clip" r:id="rId802" imgW="142555" imgH="142555" progId="MS_ClipArt_Gallery.2">
                        <p:embed/>
                      </p:oleObj>
                    </mc:Choice>
                    <mc:Fallback>
                      <p:oleObj name="Clip" r:id="rId8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0" name="Object 1854"/>
                <p:cNvGraphicFramePr>
                  <a:graphicFrameLocks noChangeAspect="1"/>
                </p:cNvGraphicFramePr>
                <p:nvPr/>
              </p:nvGraphicFramePr>
              <p:xfrm>
                <a:off x="2775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12" name="Clip" r:id="rId803" imgW="142555" imgH="142555" progId="MS_ClipArt_Gallery.2">
                        <p:embed/>
                      </p:oleObj>
                    </mc:Choice>
                    <mc:Fallback>
                      <p:oleObj name="Clip" r:id="rId8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1" name="Object 1855"/>
                <p:cNvGraphicFramePr>
                  <a:graphicFrameLocks noChangeAspect="1"/>
                </p:cNvGraphicFramePr>
                <p:nvPr/>
              </p:nvGraphicFramePr>
              <p:xfrm>
                <a:off x="27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13" name="Clip" r:id="rId804" imgW="142555" imgH="142555" progId="MS_ClipArt_Gallery.2">
                        <p:embed/>
                      </p:oleObj>
                    </mc:Choice>
                    <mc:Fallback>
                      <p:oleObj name="Clip" r:id="rId8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2" name="Object 1856"/>
                <p:cNvGraphicFramePr>
                  <a:graphicFrameLocks noChangeAspect="1"/>
                </p:cNvGraphicFramePr>
                <p:nvPr/>
              </p:nvGraphicFramePr>
              <p:xfrm>
                <a:off x="2804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14" name="Clip" r:id="rId805" imgW="142555" imgH="142555" progId="MS_ClipArt_Gallery.2">
                        <p:embed/>
                      </p:oleObj>
                    </mc:Choice>
                    <mc:Fallback>
                      <p:oleObj name="Clip" r:id="rId8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3" name="Object 1857"/>
                <p:cNvGraphicFramePr>
                  <a:graphicFrameLocks noChangeAspect="1"/>
                </p:cNvGraphicFramePr>
                <p:nvPr/>
              </p:nvGraphicFramePr>
              <p:xfrm>
                <a:off x="2800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15" name="Clip" r:id="rId806" imgW="142555" imgH="142555" progId="MS_ClipArt_Gallery.2">
                        <p:embed/>
                      </p:oleObj>
                    </mc:Choice>
                    <mc:Fallback>
                      <p:oleObj name="Clip" r:id="rId8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0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4" name="Object 1858"/>
                <p:cNvGraphicFramePr>
                  <a:graphicFrameLocks noChangeAspect="1"/>
                </p:cNvGraphicFramePr>
                <p:nvPr/>
              </p:nvGraphicFramePr>
              <p:xfrm>
                <a:off x="2862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16" name="Clip" r:id="rId807" imgW="142555" imgH="142555" progId="MS_ClipArt_Gallery.2">
                        <p:embed/>
                      </p:oleObj>
                    </mc:Choice>
                    <mc:Fallback>
                      <p:oleObj name="Clip" r:id="rId8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5" name="Object 1859"/>
                <p:cNvGraphicFramePr>
                  <a:graphicFrameLocks noChangeAspect="1"/>
                </p:cNvGraphicFramePr>
                <p:nvPr/>
              </p:nvGraphicFramePr>
              <p:xfrm>
                <a:off x="287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17" name="Clip" r:id="rId808" imgW="142555" imgH="142555" progId="MS_ClipArt_Gallery.2">
                        <p:embed/>
                      </p:oleObj>
                    </mc:Choice>
                    <mc:Fallback>
                      <p:oleObj name="Clip" r:id="rId8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6" name="Object 186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18" name="Clip" r:id="rId809" imgW="142555" imgH="142555" progId="MS_ClipArt_Gallery.2">
                        <p:embed/>
                      </p:oleObj>
                    </mc:Choice>
                    <mc:Fallback>
                      <p:oleObj name="Clip" r:id="rId8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7" name="Object 1861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19" name="Clip" r:id="rId810" imgW="142555" imgH="142555" progId="MS_ClipArt_Gallery.2">
                        <p:embed/>
                      </p:oleObj>
                    </mc:Choice>
                    <mc:Fallback>
                      <p:oleObj name="Clip" r:id="rId8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8" name="Object 186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20" name="Clip" r:id="rId811" imgW="142555" imgH="142555" progId="MS_ClipArt_Gallery.2">
                        <p:embed/>
                      </p:oleObj>
                    </mc:Choice>
                    <mc:Fallback>
                      <p:oleObj name="Clip" r:id="rId8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9" name="Object 1863"/>
                <p:cNvGraphicFramePr>
                  <a:graphicFrameLocks noChangeAspect="1"/>
                </p:cNvGraphicFramePr>
                <p:nvPr/>
              </p:nvGraphicFramePr>
              <p:xfrm>
                <a:off x="2829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21" name="Clip" r:id="rId812" imgW="142555" imgH="142555" progId="MS_ClipArt_Gallery.2">
                        <p:embed/>
                      </p:oleObj>
                    </mc:Choice>
                    <mc:Fallback>
                      <p:oleObj name="Clip" r:id="rId8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9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0" name="Object 1864"/>
                <p:cNvGraphicFramePr>
                  <a:graphicFrameLocks noChangeAspect="1"/>
                </p:cNvGraphicFramePr>
                <p:nvPr/>
              </p:nvGraphicFramePr>
              <p:xfrm>
                <a:off x="2775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22" name="Clip" r:id="rId813" imgW="142555" imgH="142555" progId="MS_ClipArt_Gallery.2">
                        <p:embed/>
                      </p:oleObj>
                    </mc:Choice>
                    <mc:Fallback>
                      <p:oleObj name="Clip" r:id="rId8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1" name="Object 1865"/>
                <p:cNvGraphicFramePr>
                  <a:graphicFrameLocks noChangeAspect="1"/>
                </p:cNvGraphicFramePr>
                <p:nvPr/>
              </p:nvGraphicFramePr>
              <p:xfrm>
                <a:off x="2876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23" name="Clip" r:id="rId814" imgW="142555" imgH="142555" progId="MS_ClipArt_Gallery.2">
                        <p:embed/>
                      </p:oleObj>
                    </mc:Choice>
                    <mc:Fallback>
                      <p:oleObj name="Clip" r:id="rId8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2" name="Object 1866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24" name="Clip" r:id="rId815" imgW="142555" imgH="142555" progId="MS_ClipArt_Gallery.2">
                        <p:embed/>
                      </p:oleObj>
                    </mc:Choice>
                    <mc:Fallback>
                      <p:oleObj name="Clip" r:id="rId8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3" name="Object 1867"/>
                <p:cNvGraphicFramePr>
                  <a:graphicFrameLocks noChangeAspect="1"/>
                </p:cNvGraphicFramePr>
                <p:nvPr/>
              </p:nvGraphicFramePr>
              <p:xfrm>
                <a:off x="2866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25" name="Clip" r:id="rId816" imgW="142555" imgH="142555" progId="MS_ClipArt_Gallery.2">
                        <p:embed/>
                      </p:oleObj>
                    </mc:Choice>
                    <mc:Fallback>
                      <p:oleObj name="Clip" r:id="rId8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4" name="Object 1868"/>
                <p:cNvGraphicFramePr>
                  <a:graphicFrameLocks noChangeAspect="1"/>
                </p:cNvGraphicFramePr>
                <p:nvPr/>
              </p:nvGraphicFramePr>
              <p:xfrm>
                <a:off x="285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26" name="Clip" r:id="rId817" imgW="142555" imgH="142555" progId="MS_ClipArt_Gallery.2">
                        <p:embed/>
                      </p:oleObj>
                    </mc:Choice>
                    <mc:Fallback>
                      <p:oleObj name="Clip" r:id="rId8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5" name="Object 1869"/>
                <p:cNvGraphicFramePr>
                  <a:graphicFrameLocks noChangeAspect="1"/>
                </p:cNvGraphicFramePr>
                <p:nvPr/>
              </p:nvGraphicFramePr>
              <p:xfrm>
                <a:off x="275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27" name="Clip" r:id="rId818" imgW="142555" imgH="142555" progId="MS_ClipArt_Gallery.2">
                        <p:embed/>
                      </p:oleObj>
                    </mc:Choice>
                    <mc:Fallback>
                      <p:oleObj name="Clip" r:id="rId8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6" name="Object 1870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28" name="Clip" r:id="rId819" imgW="142555" imgH="142555" progId="MS_ClipArt_Gallery.2">
                        <p:embed/>
                      </p:oleObj>
                    </mc:Choice>
                    <mc:Fallback>
                      <p:oleObj name="Clip" r:id="rId8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7" name="Object 1871"/>
                <p:cNvGraphicFramePr>
                  <a:graphicFrameLocks noChangeAspect="1"/>
                </p:cNvGraphicFramePr>
                <p:nvPr/>
              </p:nvGraphicFramePr>
              <p:xfrm>
                <a:off x="2876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29" name="Clip" r:id="rId820" imgW="142555" imgH="142555" progId="MS_ClipArt_Gallery.2">
                        <p:embed/>
                      </p:oleObj>
                    </mc:Choice>
                    <mc:Fallback>
                      <p:oleObj name="Clip" r:id="rId8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8" name="Object 1872"/>
                <p:cNvGraphicFramePr>
                  <a:graphicFrameLocks noChangeAspect="1"/>
                </p:cNvGraphicFramePr>
                <p:nvPr/>
              </p:nvGraphicFramePr>
              <p:xfrm>
                <a:off x="28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30" name="Clip" r:id="rId821" imgW="142555" imgH="142555" progId="MS_ClipArt_Gallery.2">
                        <p:embed/>
                      </p:oleObj>
                    </mc:Choice>
                    <mc:Fallback>
                      <p:oleObj name="Clip" r:id="rId8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9" name="Object 1873"/>
                <p:cNvGraphicFramePr>
                  <a:graphicFrameLocks noChangeAspect="1"/>
                </p:cNvGraphicFramePr>
                <p:nvPr/>
              </p:nvGraphicFramePr>
              <p:xfrm>
                <a:off x="2758" y="15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31" name="Clip" r:id="rId822" imgW="142555" imgH="142555" progId="MS_ClipArt_Gallery.2">
                        <p:embed/>
                      </p:oleObj>
                    </mc:Choice>
                    <mc:Fallback>
                      <p:oleObj name="Clip" r:id="rId8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0" name="Object 1874"/>
                <p:cNvGraphicFramePr>
                  <a:graphicFrameLocks noChangeAspect="1"/>
                </p:cNvGraphicFramePr>
                <p:nvPr/>
              </p:nvGraphicFramePr>
              <p:xfrm>
                <a:off x="2775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32" name="Clip" r:id="rId823" imgW="142555" imgH="142555" progId="MS_ClipArt_Gallery.2">
                        <p:embed/>
                      </p:oleObj>
                    </mc:Choice>
                    <mc:Fallback>
                      <p:oleObj name="Clip" r:id="rId8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1" name="Object 1875"/>
                <p:cNvGraphicFramePr>
                  <a:graphicFrameLocks noChangeAspect="1"/>
                </p:cNvGraphicFramePr>
                <p:nvPr/>
              </p:nvGraphicFramePr>
              <p:xfrm>
                <a:off x="2760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33" name="Clip" r:id="rId824" imgW="142555" imgH="142555" progId="MS_ClipArt_Gallery.2">
                        <p:embed/>
                      </p:oleObj>
                    </mc:Choice>
                    <mc:Fallback>
                      <p:oleObj name="Clip" r:id="rId8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2" name="Object 1876"/>
                <p:cNvGraphicFramePr>
                  <a:graphicFrameLocks noChangeAspect="1"/>
                </p:cNvGraphicFramePr>
                <p:nvPr/>
              </p:nvGraphicFramePr>
              <p:xfrm>
                <a:off x="2789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34" name="Clip" r:id="rId825" imgW="142555" imgH="142555" progId="MS_ClipArt_Gallery.2">
                        <p:embed/>
                      </p:oleObj>
                    </mc:Choice>
                    <mc:Fallback>
                      <p:oleObj name="Clip" r:id="rId8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3" name="Object 1877"/>
                <p:cNvGraphicFramePr>
                  <a:graphicFrameLocks noChangeAspect="1"/>
                </p:cNvGraphicFramePr>
                <p:nvPr/>
              </p:nvGraphicFramePr>
              <p:xfrm>
                <a:off x="2787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35" name="Clip" r:id="rId826" imgW="142555" imgH="142555" progId="MS_ClipArt_Gallery.2">
                        <p:embed/>
                      </p:oleObj>
                    </mc:Choice>
                    <mc:Fallback>
                      <p:oleObj name="Clip" r:id="rId8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4" name="Object 1878"/>
                <p:cNvGraphicFramePr>
                  <a:graphicFrameLocks noChangeAspect="1"/>
                </p:cNvGraphicFramePr>
                <p:nvPr/>
              </p:nvGraphicFramePr>
              <p:xfrm>
                <a:off x="2876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36" name="Clip" r:id="rId827" imgW="142555" imgH="142555" progId="MS_ClipArt_Gallery.2">
                        <p:embed/>
                      </p:oleObj>
                    </mc:Choice>
                    <mc:Fallback>
                      <p:oleObj name="Clip" r:id="rId8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5" name="Object 1879"/>
                <p:cNvGraphicFramePr>
                  <a:graphicFrameLocks noChangeAspect="1"/>
                </p:cNvGraphicFramePr>
                <p:nvPr/>
              </p:nvGraphicFramePr>
              <p:xfrm>
                <a:off x="2789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37" name="Clip" r:id="rId828" imgW="142555" imgH="142555" progId="MS_ClipArt_Gallery.2">
                        <p:embed/>
                      </p:oleObj>
                    </mc:Choice>
                    <mc:Fallback>
                      <p:oleObj name="Clip" r:id="rId8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6" name="Object 1880"/>
                <p:cNvGraphicFramePr>
                  <a:graphicFrameLocks noChangeAspect="1"/>
                </p:cNvGraphicFramePr>
                <p:nvPr/>
              </p:nvGraphicFramePr>
              <p:xfrm>
                <a:off x="2816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38" name="Clip" r:id="rId829" imgW="142555" imgH="142555" progId="MS_ClipArt_Gallery.2">
                        <p:embed/>
                      </p:oleObj>
                    </mc:Choice>
                    <mc:Fallback>
                      <p:oleObj name="Clip" r:id="rId8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7" name="Object 1881"/>
                <p:cNvGraphicFramePr>
                  <a:graphicFrameLocks noChangeAspect="1"/>
                </p:cNvGraphicFramePr>
                <p:nvPr/>
              </p:nvGraphicFramePr>
              <p:xfrm>
                <a:off x="284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39" name="Clip" r:id="rId830" imgW="142555" imgH="142555" progId="MS_ClipArt_Gallery.2">
                        <p:embed/>
                      </p:oleObj>
                    </mc:Choice>
                    <mc:Fallback>
                      <p:oleObj name="Clip" r:id="rId8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8" name="Object 188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40" name="Clip" r:id="rId831" imgW="142555" imgH="142555" progId="MS_ClipArt_Gallery.2">
                        <p:embed/>
                      </p:oleObj>
                    </mc:Choice>
                    <mc:Fallback>
                      <p:oleObj name="Clip" r:id="rId8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9" name="Object 1883"/>
                <p:cNvGraphicFramePr>
                  <a:graphicFrameLocks noChangeAspect="1"/>
                </p:cNvGraphicFramePr>
                <p:nvPr/>
              </p:nvGraphicFramePr>
              <p:xfrm>
                <a:off x="2845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41" name="Clip" r:id="rId832" imgW="142555" imgH="142555" progId="MS_ClipArt_Gallery.2">
                        <p:embed/>
                      </p:oleObj>
                    </mc:Choice>
                    <mc:Fallback>
                      <p:oleObj name="Clip" r:id="rId8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5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0" name="Object 1884"/>
                <p:cNvGraphicFramePr>
                  <a:graphicFrameLocks noChangeAspect="1"/>
                </p:cNvGraphicFramePr>
                <p:nvPr/>
              </p:nvGraphicFramePr>
              <p:xfrm>
                <a:off x="2760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42" name="Clip" r:id="rId833" imgW="142555" imgH="142555" progId="MS_ClipArt_Gallery.2">
                        <p:embed/>
                      </p:oleObj>
                    </mc:Choice>
                    <mc:Fallback>
                      <p:oleObj name="Clip" r:id="rId8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1" name="Object 1885"/>
                <p:cNvGraphicFramePr>
                  <a:graphicFrameLocks noChangeAspect="1"/>
                </p:cNvGraphicFramePr>
                <p:nvPr/>
              </p:nvGraphicFramePr>
              <p:xfrm>
                <a:off x="279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43" name="Clip" r:id="rId834" imgW="142555" imgH="142555" progId="MS_ClipArt_Gallery.2">
                        <p:embed/>
                      </p:oleObj>
                    </mc:Choice>
                    <mc:Fallback>
                      <p:oleObj name="Clip" r:id="rId8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2" name="Object 1886"/>
                <p:cNvGraphicFramePr>
                  <a:graphicFrameLocks noChangeAspect="1"/>
                </p:cNvGraphicFramePr>
                <p:nvPr/>
              </p:nvGraphicFramePr>
              <p:xfrm>
                <a:off x="2847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44" name="Clip" r:id="rId835" imgW="142555" imgH="142555" progId="MS_ClipArt_Gallery.2">
                        <p:embed/>
                      </p:oleObj>
                    </mc:Choice>
                    <mc:Fallback>
                      <p:oleObj name="Clip" r:id="rId8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3" name="Object 1887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45" name="Clip" r:id="rId836" imgW="142555" imgH="142555" progId="MS_ClipArt_Gallery.2">
                        <p:embed/>
                      </p:oleObj>
                    </mc:Choice>
                    <mc:Fallback>
                      <p:oleObj name="Clip" r:id="rId8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4" name="Object 1888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46" name="Clip" r:id="rId837" imgW="142555" imgH="142555" progId="MS_ClipArt_Gallery.2">
                        <p:embed/>
                      </p:oleObj>
                    </mc:Choice>
                    <mc:Fallback>
                      <p:oleObj name="Clip" r:id="rId8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" name="Object 1889"/>
                <p:cNvGraphicFramePr>
                  <a:graphicFrameLocks noChangeAspect="1"/>
                </p:cNvGraphicFramePr>
                <p:nvPr/>
              </p:nvGraphicFramePr>
              <p:xfrm>
                <a:off x="2760" y="16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47" name="Clip" r:id="rId838" imgW="142555" imgH="142555" progId="MS_ClipArt_Gallery.2">
                        <p:embed/>
                      </p:oleObj>
                    </mc:Choice>
                    <mc:Fallback>
                      <p:oleObj name="Clip" r:id="rId8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6" name="Object 189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48" name="Clip" r:id="rId839" imgW="142555" imgH="142555" progId="MS_ClipArt_Gallery.2">
                        <p:embed/>
                      </p:oleObj>
                    </mc:Choice>
                    <mc:Fallback>
                      <p:oleObj name="Clip" r:id="rId8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7" name="Object 1891"/>
                <p:cNvGraphicFramePr>
                  <a:graphicFrameLocks noChangeAspect="1"/>
                </p:cNvGraphicFramePr>
                <p:nvPr/>
              </p:nvGraphicFramePr>
              <p:xfrm>
                <a:off x="2816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49" name="Clip" r:id="rId840" imgW="142555" imgH="142555" progId="MS_ClipArt_Gallery.2">
                        <p:embed/>
                      </p:oleObj>
                    </mc:Choice>
                    <mc:Fallback>
                      <p:oleObj name="Clip" r:id="rId8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8" name="Object 1892"/>
                <p:cNvGraphicFramePr>
                  <a:graphicFrameLocks noChangeAspect="1"/>
                </p:cNvGraphicFramePr>
                <p:nvPr/>
              </p:nvGraphicFramePr>
              <p:xfrm>
                <a:off x="2789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50" name="Clip" r:id="rId841" imgW="142555" imgH="142555" progId="MS_ClipArt_Gallery.2">
                        <p:embed/>
                      </p:oleObj>
                    </mc:Choice>
                    <mc:Fallback>
                      <p:oleObj name="Clip" r:id="rId8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9" name="Object 1893"/>
                <p:cNvGraphicFramePr>
                  <a:graphicFrameLocks noChangeAspect="1"/>
                </p:cNvGraphicFramePr>
                <p:nvPr/>
              </p:nvGraphicFramePr>
              <p:xfrm>
                <a:off x="2847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51" name="Clip" r:id="rId842" imgW="142555" imgH="142555" progId="MS_ClipArt_Gallery.2">
                        <p:embed/>
                      </p:oleObj>
                    </mc:Choice>
                    <mc:Fallback>
                      <p:oleObj name="Clip" r:id="rId8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0" name="Object 1894"/>
                <p:cNvGraphicFramePr>
                  <a:graphicFrameLocks noChangeAspect="1"/>
                </p:cNvGraphicFramePr>
                <p:nvPr/>
              </p:nvGraphicFramePr>
              <p:xfrm>
                <a:off x="2862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52" name="Clip" r:id="rId843" imgW="142555" imgH="142555" progId="MS_ClipArt_Gallery.2">
                        <p:embed/>
                      </p:oleObj>
                    </mc:Choice>
                    <mc:Fallback>
                      <p:oleObj name="Clip" r:id="rId8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1" name="Object 1895"/>
                <p:cNvGraphicFramePr>
                  <a:graphicFrameLocks noChangeAspect="1"/>
                </p:cNvGraphicFramePr>
                <p:nvPr/>
              </p:nvGraphicFramePr>
              <p:xfrm>
                <a:off x="2722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53" name="Clip" r:id="rId844" imgW="142555" imgH="142555" progId="MS_ClipArt_Gallery.2">
                        <p:embed/>
                      </p:oleObj>
                    </mc:Choice>
                    <mc:Fallback>
                      <p:oleObj name="Clip" r:id="rId8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2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2" name="Object 1896"/>
                <p:cNvGraphicFramePr>
                  <a:graphicFrameLocks noChangeAspect="1"/>
                </p:cNvGraphicFramePr>
                <p:nvPr/>
              </p:nvGraphicFramePr>
              <p:xfrm>
                <a:off x="2760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54" name="Clip" r:id="rId845" imgW="142555" imgH="142555" progId="MS_ClipArt_Gallery.2">
                        <p:embed/>
                      </p:oleObj>
                    </mc:Choice>
                    <mc:Fallback>
                      <p:oleObj name="Clip" r:id="rId8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3" name="Object 1897"/>
                <p:cNvGraphicFramePr>
                  <a:graphicFrameLocks noChangeAspect="1"/>
                </p:cNvGraphicFramePr>
                <p:nvPr/>
              </p:nvGraphicFramePr>
              <p:xfrm>
                <a:off x="2787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55" name="Clip" r:id="rId846" imgW="142555" imgH="142555" progId="MS_ClipArt_Gallery.2">
                        <p:embed/>
                      </p:oleObj>
                    </mc:Choice>
                    <mc:Fallback>
                      <p:oleObj name="Clip" r:id="rId8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4" name="Object 1898"/>
                <p:cNvGraphicFramePr>
                  <a:graphicFrameLocks noChangeAspect="1"/>
                </p:cNvGraphicFramePr>
                <p:nvPr/>
              </p:nvGraphicFramePr>
              <p:xfrm>
                <a:off x="269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56" name="Clip" r:id="rId847" imgW="142555" imgH="142555" progId="MS_ClipArt_Gallery.2">
                        <p:embed/>
                      </p:oleObj>
                    </mc:Choice>
                    <mc:Fallback>
                      <p:oleObj name="Clip" r:id="rId8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5" name="Object 1899"/>
                <p:cNvGraphicFramePr>
                  <a:graphicFrameLocks noChangeAspect="1"/>
                </p:cNvGraphicFramePr>
                <p:nvPr/>
              </p:nvGraphicFramePr>
              <p:xfrm>
                <a:off x="2918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57" name="Clip" r:id="rId848" imgW="142555" imgH="142555" progId="MS_ClipArt_Gallery.2">
                        <p:embed/>
                      </p:oleObj>
                    </mc:Choice>
                    <mc:Fallback>
                      <p:oleObj name="Clip" r:id="rId8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8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6" name="Object 1900"/>
                <p:cNvGraphicFramePr>
                  <a:graphicFrameLocks noChangeAspect="1"/>
                </p:cNvGraphicFramePr>
                <p:nvPr/>
              </p:nvGraphicFramePr>
              <p:xfrm>
                <a:off x="2866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58" name="Clip" r:id="rId849" imgW="142555" imgH="142555" progId="MS_ClipArt_Gallery.2">
                        <p:embed/>
                      </p:oleObj>
                    </mc:Choice>
                    <mc:Fallback>
                      <p:oleObj name="Clip" r:id="rId8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7" name="Object 1901"/>
                <p:cNvGraphicFramePr>
                  <a:graphicFrameLocks noChangeAspect="1"/>
                </p:cNvGraphicFramePr>
                <p:nvPr/>
              </p:nvGraphicFramePr>
              <p:xfrm>
                <a:off x="2913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59" name="Clip" r:id="rId850" imgW="142555" imgH="142555" progId="MS_ClipArt_Gallery.2">
                        <p:embed/>
                      </p:oleObj>
                    </mc:Choice>
                    <mc:Fallback>
                      <p:oleObj name="Clip" r:id="rId8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8" name="Object 1902"/>
                <p:cNvGraphicFramePr>
                  <a:graphicFrameLocks noChangeAspect="1"/>
                </p:cNvGraphicFramePr>
                <p:nvPr/>
              </p:nvGraphicFramePr>
              <p:xfrm>
                <a:off x="2836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60" name="Clip" r:id="rId851" imgW="142555" imgH="142555" progId="MS_ClipArt_Gallery.2">
                        <p:embed/>
                      </p:oleObj>
                    </mc:Choice>
                    <mc:Fallback>
                      <p:oleObj name="Clip" r:id="rId8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9" name="Object 1903"/>
                <p:cNvGraphicFramePr>
                  <a:graphicFrameLocks noChangeAspect="1"/>
                </p:cNvGraphicFramePr>
                <p:nvPr/>
              </p:nvGraphicFramePr>
              <p:xfrm>
                <a:off x="2833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61" name="Clip" r:id="rId852" imgW="142555" imgH="142555" progId="MS_ClipArt_Gallery.2">
                        <p:embed/>
                      </p:oleObj>
                    </mc:Choice>
                    <mc:Fallback>
                      <p:oleObj name="Clip" r:id="rId8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3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0" name="Object 1904"/>
                <p:cNvGraphicFramePr>
                  <a:graphicFrameLocks noChangeAspect="1"/>
                </p:cNvGraphicFramePr>
                <p:nvPr/>
              </p:nvGraphicFramePr>
              <p:xfrm>
                <a:off x="2811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62" name="Clip" r:id="rId853" imgW="142555" imgH="142555" progId="MS_ClipArt_Gallery.2">
                        <p:embed/>
                      </p:oleObj>
                    </mc:Choice>
                    <mc:Fallback>
                      <p:oleObj name="Clip" r:id="rId8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1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1" name="Object 1905"/>
                <p:cNvGraphicFramePr>
                  <a:graphicFrameLocks noChangeAspect="1"/>
                </p:cNvGraphicFramePr>
                <p:nvPr/>
              </p:nvGraphicFramePr>
              <p:xfrm>
                <a:off x="2817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63" name="Clip" r:id="rId854" imgW="142555" imgH="142555" progId="MS_ClipArt_Gallery.2">
                        <p:embed/>
                      </p:oleObj>
                    </mc:Choice>
                    <mc:Fallback>
                      <p:oleObj name="Clip" r:id="rId8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2" name="Object 1906"/>
                <p:cNvGraphicFramePr>
                  <a:graphicFrameLocks noChangeAspect="1"/>
                </p:cNvGraphicFramePr>
                <p:nvPr/>
              </p:nvGraphicFramePr>
              <p:xfrm>
                <a:off x="2904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64" name="Clip" r:id="rId855" imgW="142555" imgH="142555" progId="MS_ClipArt_Gallery.2">
                        <p:embed/>
                      </p:oleObj>
                    </mc:Choice>
                    <mc:Fallback>
                      <p:oleObj name="Clip" r:id="rId8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3" name="Object 1907"/>
                <p:cNvGraphicFramePr>
                  <a:graphicFrameLocks noChangeAspect="1"/>
                </p:cNvGraphicFramePr>
                <p:nvPr/>
              </p:nvGraphicFramePr>
              <p:xfrm>
                <a:off x="2735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65" name="Clip" r:id="rId856" imgW="142555" imgH="142555" progId="MS_ClipArt_Gallery.2">
                        <p:embed/>
                      </p:oleObj>
                    </mc:Choice>
                    <mc:Fallback>
                      <p:oleObj name="Clip" r:id="rId8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5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4" name="Object 1908"/>
                <p:cNvGraphicFramePr>
                  <a:graphicFrameLocks noChangeAspect="1"/>
                </p:cNvGraphicFramePr>
                <p:nvPr/>
              </p:nvGraphicFramePr>
              <p:xfrm>
                <a:off x="2787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66" name="Clip" r:id="rId857" imgW="142555" imgH="142555" progId="MS_ClipArt_Gallery.2">
                        <p:embed/>
                      </p:oleObj>
                    </mc:Choice>
                    <mc:Fallback>
                      <p:oleObj name="Clip" r:id="rId8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5" name="Object 1909"/>
                <p:cNvGraphicFramePr>
                  <a:graphicFrameLocks noChangeAspect="1"/>
                </p:cNvGraphicFramePr>
                <p:nvPr/>
              </p:nvGraphicFramePr>
              <p:xfrm>
                <a:off x="2953" y="15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67" name="Clip" r:id="rId858" imgW="142555" imgH="142555" progId="MS_ClipArt_Gallery.2">
                        <p:embed/>
                      </p:oleObj>
                    </mc:Choice>
                    <mc:Fallback>
                      <p:oleObj name="Clip" r:id="rId8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6" name="Object 1910"/>
                <p:cNvGraphicFramePr>
                  <a:graphicFrameLocks noChangeAspect="1"/>
                </p:cNvGraphicFramePr>
                <p:nvPr/>
              </p:nvGraphicFramePr>
              <p:xfrm>
                <a:off x="2824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68" name="Clip" r:id="rId859" imgW="142555" imgH="142555" progId="MS_ClipArt_Gallery.2">
                        <p:embed/>
                      </p:oleObj>
                    </mc:Choice>
                    <mc:Fallback>
                      <p:oleObj name="Clip" r:id="rId8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7" name="Object 1911"/>
                <p:cNvGraphicFramePr>
                  <a:graphicFrameLocks noChangeAspect="1"/>
                </p:cNvGraphicFramePr>
                <p:nvPr/>
              </p:nvGraphicFramePr>
              <p:xfrm>
                <a:off x="2911" y="147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69" name="Clip" r:id="rId860" imgW="142555" imgH="142555" progId="MS_ClipArt_Gallery.2">
                        <p:embed/>
                      </p:oleObj>
                    </mc:Choice>
                    <mc:Fallback>
                      <p:oleObj name="Clip" r:id="rId8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47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8" name="Object 1912"/>
                <p:cNvGraphicFramePr>
                  <a:graphicFrameLocks noChangeAspect="1"/>
                </p:cNvGraphicFramePr>
                <p:nvPr/>
              </p:nvGraphicFramePr>
              <p:xfrm>
                <a:off x="289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70" name="Clip" r:id="rId861" imgW="142555" imgH="142555" progId="MS_ClipArt_Gallery.2">
                        <p:embed/>
                      </p:oleObj>
                    </mc:Choice>
                    <mc:Fallback>
                      <p:oleObj name="Clip" r:id="rId8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9" name="Object 1913"/>
                <p:cNvGraphicFramePr>
                  <a:graphicFrameLocks noChangeAspect="1"/>
                </p:cNvGraphicFramePr>
                <p:nvPr/>
              </p:nvGraphicFramePr>
              <p:xfrm>
                <a:off x="2880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71" name="Clip" r:id="rId862" imgW="142555" imgH="142555" progId="MS_ClipArt_Gallery.2">
                        <p:embed/>
                      </p:oleObj>
                    </mc:Choice>
                    <mc:Fallback>
                      <p:oleObj name="Clip" r:id="rId8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0" name="Object 1914"/>
                <p:cNvGraphicFramePr>
                  <a:graphicFrameLocks noChangeAspect="1"/>
                </p:cNvGraphicFramePr>
                <p:nvPr/>
              </p:nvGraphicFramePr>
              <p:xfrm>
                <a:off x="291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72" name="Clip" r:id="rId863" imgW="142555" imgH="142555" progId="MS_ClipArt_Gallery.2">
                        <p:embed/>
                      </p:oleObj>
                    </mc:Choice>
                    <mc:Fallback>
                      <p:oleObj name="Clip" r:id="rId8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1" name="Object 1915"/>
                <p:cNvGraphicFramePr>
                  <a:graphicFrameLocks noChangeAspect="1"/>
                </p:cNvGraphicFramePr>
                <p:nvPr/>
              </p:nvGraphicFramePr>
              <p:xfrm>
                <a:off x="2831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73" name="Clip" r:id="rId864" imgW="142555" imgH="142555" progId="MS_ClipArt_Gallery.2">
                        <p:embed/>
                      </p:oleObj>
                    </mc:Choice>
                    <mc:Fallback>
                      <p:oleObj name="Clip" r:id="rId8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2" name="Object 1916"/>
                <p:cNvGraphicFramePr>
                  <a:graphicFrameLocks noChangeAspect="1"/>
                </p:cNvGraphicFramePr>
                <p:nvPr/>
              </p:nvGraphicFramePr>
              <p:xfrm>
                <a:off x="2895" y="16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74" name="Clip" r:id="rId865" imgW="142555" imgH="142555" progId="MS_ClipArt_Gallery.2">
                        <p:embed/>
                      </p:oleObj>
                    </mc:Choice>
                    <mc:Fallback>
                      <p:oleObj name="Clip" r:id="rId8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6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3" name="Object 1917"/>
                <p:cNvGraphicFramePr>
                  <a:graphicFrameLocks noChangeAspect="1"/>
                </p:cNvGraphicFramePr>
                <p:nvPr/>
              </p:nvGraphicFramePr>
              <p:xfrm>
                <a:off x="2775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75" name="Clip" r:id="rId866" imgW="142555" imgH="142555" progId="MS_ClipArt_Gallery.2">
                        <p:embed/>
                      </p:oleObj>
                    </mc:Choice>
                    <mc:Fallback>
                      <p:oleObj name="Clip" r:id="rId8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4" name="Object 1918"/>
                <p:cNvGraphicFramePr>
                  <a:graphicFrameLocks noChangeAspect="1"/>
                </p:cNvGraphicFramePr>
                <p:nvPr/>
              </p:nvGraphicFramePr>
              <p:xfrm>
                <a:off x="2858" y="15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76" name="Clip" r:id="rId867" imgW="142555" imgH="142555" progId="MS_ClipArt_Gallery.2">
                        <p:embed/>
                      </p:oleObj>
                    </mc:Choice>
                    <mc:Fallback>
                      <p:oleObj name="Clip" r:id="rId8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5" name="Object 1919"/>
                <p:cNvGraphicFramePr>
                  <a:graphicFrameLocks noChangeAspect="1"/>
                </p:cNvGraphicFramePr>
                <p:nvPr/>
              </p:nvGraphicFramePr>
              <p:xfrm>
                <a:off x="2760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77" name="Clip" r:id="rId868" imgW="142555" imgH="142555" progId="MS_ClipArt_Gallery.2">
                        <p:embed/>
                      </p:oleObj>
                    </mc:Choice>
                    <mc:Fallback>
                      <p:oleObj name="Clip" r:id="rId8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6" name="Object 1920"/>
                <p:cNvGraphicFramePr>
                  <a:graphicFrameLocks noChangeAspect="1"/>
                </p:cNvGraphicFramePr>
                <p:nvPr/>
              </p:nvGraphicFramePr>
              <p:xfrm>
                <a:off x="2911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78" name="Clip" r:id="rId869" imgW="142555" imgH="142555" progId="MS_ClipArt_Gallery.2">
                        <p:embed/>
                      </p:oleObj>
                    </mc:Choice>
                    <mc:Fallback>
                      <p:oleObj name="Clip" r:id="rId8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7" name="Object 1921"/>
                <p:cNvGraphicFramePr>
                  <a:graphicFrameLocks noChangeAspect="1"/>
                </p:cNvGraphicFramePr>
                <p:nvPr/>
              </p:nvGraphicFramePr>
              <p:xfrm>
                <a:off x="2789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79" name="Clip" r:id="rId870" imgW="142555" imgH="142555" progId="MS_ClipArt_Gallery.2">
                        <p:embed/>
                      </p:oleObj>
                    </mc:Choice>
                    <mc:Fallback>
                      <p:oleObj name="Clip" r:id="rId8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8" name="Object 1922"/>
                <p:cNvGraphicFramePr>
                  <a:graphicFrameLocks noChangeAspect="1"/>
                </p:cNvGraphicFramePr>
                <p:nvPr/>
              </p:nvGraphicFramePr>
              <p:xfrm>
                <a:off x="273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80" name="Clip" r:id="rId871" imgW="142555" imgH="142555" progId="MS_ClipArt_Gallery.2">
                        <p:embed/>
                      </p:oleObj>
                    </mc:Choice>
                    <mc:Fallback>
                      <p:oleObj name="Clip" r:id="rId8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9" name="Object 1923"/>
                <p:cNvGraphicFramePr>
                  <a:graphicFrameLocks noChangeAspect="1"/>
                </p:cNvGraphicFramePr>
                <p:nvPr/>
              </p:nvGraphicFramePr>
              <p:xfrm>
                <a:off x="2915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81" name="Clip" r:id="rId872" imgW="142555" imgH="142555" progId="MS_ClipArt_Gallery.2">
                        <p:embed/>
                      </p:oleObj>
                    </mc:Choice>
                    <mc:Fallback>
                      <p:oleObj name="Clip" r:id="rId8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5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0" name="Object 1924"/>
                <p:cNvGraphicFramePr>
                  <a:graphicFrameLocks noChangeAspect="1"/>
                </p:cNvGraphicFramePr>
                <p:nvPr/>
              </p:nvGraphicFramePr>
              <p:xfrm>
                <a:off x="2949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82" name="Clip" r:id="rId873" imgW="142555" imgH="142555" progId="MS_ClipArt_Gallery.2">
                        <p:embed/>
                      </p:oleObj>
                    </mc:Choice>
                    <mc:Fallback>
                      <p:oleObj name="Clip" r:id="rId8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1" name="Object 1925"/>
                <p:cNvGraphicFramePr>
                  <a:graphicFrameLocks noChangeAspect="1"/>
                </p:cNvGraphicFramePr>
                <p:nvPr/>
              </p:nvGraphicFramePr>
              <p:xfrm>
                <a:off x="2982" y="15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83" name="Clip" r:id="rId874" imgW="142555" imgH="142555" progId="MS_ClipArt_Gallery.2">
                        <p:embed/>
                      </p:oleObj>
                    </mc:Choice>
                    <mc:Fallback>
                      <p:oleObj name="Clip" r:id="rId8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2" name="Object 1926"/>
                <p:cNvGraphicFramePr>
                  <a:graphicFrameLocks noChangeAspect="1"/>
                </p:cNvGraphicFramePr>
                <p:nvPr/>
              </p:nvGraphicFramePr>
              <p:xfrm>
                <a:off x="2816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84" name="Clip" r:id="rId875" imgW="142555" imgH="142555" progId="MS_ClipArt_Gallery.2">
                        <p:embed/>
                      </p:oleObj>
                    </mc:Choice>
                    <mc:Fallback>
                      <p:oleObj name="Clip" r:id="rId8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3" name="Object 1927"/>
                <p:cNvGraphicFramePr>
                  <a:graphicFrameLocks noChangeAspect="1"/>
                </p:cNvGraphicFramePr>
                <p:nvPr/>
              </p:nvGraphicFramePr>
              <p:xfrm>
                <a:off x="2788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85" name="Clip" r:id="rId876" imgW="142555" imgH="142555" progId="MS_ClipArt_Gallery.2">
                        <p:embed/>
                      </p:oleObj>
                    </mc:Choice>
                    <mc:Fallback>
                      <p:oleObj name="Clip" r:id="rId8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8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4" name="Object 1928"/>
                <p:cNvGraphicFramePr>
                  <a:graphicFrameLocks noChangeAspect="1"/>
                </p:cNvGraphicFramePr>
                <p:nvPr/>
              </p:nvGraphicFramePr>
              <p:xfrm>
                <a:off x="2947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86" name="Clip" r:id="rId877" imgW="142555" imgH="142555" progId="MS_ClipArt_Gallery.2">
                        <p:embed/>
                      </p:oleObj>
                    </mc:Choice>
                    <mc:Fallback>
                      <p:oleObj name="Clip" r:id="rId8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5" name="Object 1929"/>
                <p:cNvGraphicFramePr>
                  <a:graphicFrameLocks noChangeAspect="1"/>
                </p:cNvGraphicFramePr>
                <p:nvPr/>
              </p:nvGraphicFramePr>
              <p:xfrm>
                <a:off x="2876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87" name="Clip" r:id="rId878" imgW="142555" imgH="142555" progId="MS_ClipArt_Gallery.2">
                        <p:embed/>
                      </p:oleObj>
                    </mc:Choice>
                    <mc:Fallback>
                      <p:oleObj name="Clip" r:id="rId8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6" name="Object 1930"/>
                <p:cNvGraphicFramePr>
                  <a:graphicFrameLocks noChangeAspect="1"/>
                </p:cNvGraphicFramePr>
                <p:nvPr/>
              </p:nvGraphicFramePr>
              <p:xfrm>
                <a:off x="28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88" name="Clip" r:id="rId879" imgW="142555" imgH="142555" progId="MS_ClipArt_Gallery.2">
                        <p:embed/>
                      </p:oleObj>
                    </mc:Choice>
                    <mc:Fallback>
                      <p:oleObj name="Clip" r:id="rId8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7" name="Object 1931"/>
                <p:cNvGraphicFramePr>
                  <a:graphicFrameLocks noChangeAspect="1"/>
                </p:cNvGraphicFramePr>
                <p:nvPr/>
              </p:nvGraphicFramePr>
              <p:xfrm>
                <a:off x="2908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89" name="Clip" r:id="rId880" imgW="142555" imgH="142555" progId="MS_ClipArt_Gallery.2">
                        <p:embed/>
                      </p:oleObj>
                    </mc:Choice>
                    <mc:Fallback>
                      <p:oleObj name="Clip" r:id="rId8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8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8" name="Object 1932"/>
                <p:cNvGraphicFramePr>
                  <a:graphicFrameLocks noChangeAspect="1"/>
                </p:cNvGraphicFramePr>
                <p:nvPr/>
              </p:nvGraphicFramePr>
              <p:xfrm>
                <a:off x="2904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90" name="Clip" r:id="rId881" imgW="142555" imgH="142555" progId="MS_ClipArt_Gallery.2">
                        <p:embed/>
                      </p:oleObj>
                    </mc:Choice>
                    <mc:Fallback>
                      <p:oleObj name="Clip" r:id="rId8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9" name="Object 1933"/>
                <p:cNvGraphicFramePr>
                  <a:graphicFrameLocks noChangeAspect="1"/>
                </p:cNvGraphicFramePr>
                <p:nvPr/>
              </p:nvGraphicFramePr>
              <p:xfrm>
                <a:off x="2966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91" name="Clip" r:id="rId882" imgW="142555" imgH="142555" progId="MS_ClipArt_Gallery.2">
                        <p:embed/>
                      </p:oleObj>
                    </mc:Choice>
                    <mc:Fallback>
                      <p:oleObj name="Clip" r:id="rId8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0" name="Object 1934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92" name="Clip" r:id="rId883" imgW="142555" imgH="142555" progId="MS_ClipArt_Gallery.2">
                        <p:embed/>
                      </p:oleObj>
                    </mc:Choice>
                    <mc:Fallback>
                      <p:oleObj name="Clip" r:id="rId8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1" name="Object 1935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93" name="Clip" r:id="rId884" imgW="142555" imgH="142555" progId="MS_ClipArt_Gallery.2">
                        <p:embed/>
                      </p:oleObj>
                    </mc:Choice>
                    <mc:Fallback>
                      <p:oleObj name="Clip" r:id="rId8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2" name="Object 193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94" name="Clip" r:id="rId885" imgW="142555" imgH="142555" progId="MS_ClipArt_Gallery.2">
                        <p:embed/>
                      </p:oleObj>
                    </mc:Choice>
                    <mc:Fallback>
                      <p:oleObj name="Clip" r:id="rId8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3" name="Object 1937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95" name="Clip" r:id="rId886" imgW="142555" imgH="142555" progId="MS_ClipArt_Gallery.2">
                        <p:embed/>
                      </p:oleObj>
                    </mc:Choice>
                    <mc:Fallback>
                      <p:oleObj name="Clip" r:id="rId8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4" name="Object 1938"/>
                <p:cNvGraphicFramePr>
                  <a:graphicFrameLocks noChangeAspect="1"/>
                </p:cNvGraphicFramePr>
                <p:nvPr/>
              </p:nvGraphicFramePr>
              <p:xfrm>
                <a:off x="2933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96" name="Clip" r:id="rId887" imgW="142555" imgH="142555" progId="MS_ClipArt_Gallery.2">
                        <p:embed/>
                      </p:oleObj>
                    </mc:Choice>
                    <mc:Fallback>
                      <p:oleObj name="Clip" r:id="rId8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3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5" name="Object 1939"/>
                <p:cNvGraphicFramePr>
                  <a:graphicFrameLocks noChangeAspect="1"/>
                </p:cNvGraphicFramePr>
                <p:nvPr/>
              </p:nvGraphicFramePr>
              <p:xfrm>
                <a:off x="2856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97" name="Clip" r:id="rId888" imgW="142555" imgH="142555" progId="MS_ClipArt_Gallery.2">
                        <p:embed/>
                      </p:oleObj>
                    </mc:Choice>
                    <mc:Fallback>
                      <p:oleObj name="Clip" r:id="rId8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6" name="Object 1940"/>
                <p:cNvGraphicFramePr>
                  <a:graphicFrameLocks noChangeAspect="1"/>
                </p:cNvGraphicFramePr>
                <p:nvPr/>
              </p:nvGraphicFramePr>
              <p:xfrm>
                <a:off x="277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98" name="Clip" r:id="rId889" imgW="142555" imgH="142555" progId="MS_ClipArt_Gallery.2">
                        <p:embed/>
                      </p:oleObj>
                    </mc:Choice>
                    <mc:Fallback>
                      <p:oleObj name="Clip" r:id="rId8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7" name="Object 1941"/>
                <p:cNvGraphicFramePr>
                  <a:graphicFrameLocks noChangeAspect="1"/>
                </p:cNvGraphicFramePr>
                <p:nvPr/>
              </p:nvGraphicFramePr>
              <p:xfrm>
                <a:off x="2980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699" name="Clip" r:id="rId890" imgW="142555" imgH="142555" progId="MS_ClipArt_Gallery.2">
                        <p:embed/>
                      </p:oleObj>
                    </mc:Choice>
                    <mc:Fallback>
                      <p:oleObj name="Clip" r:id="rId8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8" name="Object 1942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00" name="Clip" r:id="rId891" imgW="142555" imgH="142555" progId="MS_ClipArt_Gallery.2">
                        <p:embed/>
                      </p:oleObj>
                    </mc:Choice>
                    <mc:Fallback>
                      <p:oleObj name="Clip" r:id="rId8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9" name="Object 1943"/>
                <p:cNvGraphicFramePr>
                  <a:graphicFrameLocks noChangeAspect="1"/>
                </p:cNvGraphicFramePr>
                <p:nvPr/>
              </p:nvGraphicFramePr>
              <p:xfrm>
                <a:off x="2876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01" name="Clip" r:id="rId892" imgW="142555" imgH="142555" progId="MS_ClipArt_Gallery.2">
                        <p:embed/>
                      </p:oleObj>
                    </mc:Choice>
                    <mc:Fallback>
                      <p:oleObj name="Clip" r:id="rId8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0" name="Object 1944"/>
                <p:cNvGraphicFramePr>
                  <a:graphicFrameLocks noChangeAspect="1"/>
                </p:cNvGraphicFramePr>
                <p:nvPr/>
              </p:nvGraphicFramePr>
              <p:xfrm>
                <a:off x="2962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02" name="Clip" r:id="rId893" imgW="142555" imgH="142555" progId="MS_ClipArt_Gallery.2">
                        <p:embed/>
                      </p:oleObj>
                    </mc:Choice>
                    <mc:Fallback>
                      <p:oleObj name="Clip" r:id="rId8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1" name="Object 1945"/>
                <p:cNvGraphicFramePr>
                  <a:graphicFrameLocks noChangeAspect="1"/>
                </p:cNvGraphicFramePr>
                <p:nvPr/>
              </p:nvGraphicFramePr>
              <p:xfrm>
                <a:off x="2862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03" name="Clip" r:id="rId894" imgW="142555" imgH="142555" progId="MS_ClipArt_Gallery.2">
                        <p:embed/>
                      </p:oleObj>
                    </mc:Choice>
                    <mc:Fallback>
                      <p:oleObj name="Clip" r:id="rId8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2" name="Object 194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04" name="Clip" r:id="rId895" imgW="142555" imgH="142555" progId="MS_ClipArt_Gallery.2">
                        <p:embed/>
                      </p:oleObj>
                    </mc:Choice>
                    <mc:Fallback>
                      <p:oleObj name="Clip" r:id="rId8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3" name="Object 1947"/>
                <p:cNvGraphicFramePr>
                  <a:graphicFrameLocks noChangeAspect="1"/>
                </p:cNvGraphicFramePr>
                <p:nvPr/>
              </p:nvGraphicFramePr>
              <p:xfrm>
                <a:off x="2980" y="15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05" name="Clip" r:id="rId896" imgW="142555" imgH="142555" progId="MS_ClipArt_Gallery.2">
                        <p:embed/>
                      </p:oleObj>
                    </mc:Choice>
                    <mc:Fallback>
                      <p:oleObj name="Clip" r:id="rId8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5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4" name="Object 1948"/>
                <p:cNvGraphicFramePr>
                  <a:graphicFrameLocks noChangeAspect="1"/>
                </p:cNvGraphicFramePr>
                <p:nvPr/>
              </p:nvGraphicFramePr>
              <p:xfrm>
                <a:off x="29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06" name="Clip" r:id="rId897" imgW="142555" imgH="142555" progId="MS_ClipArt_Gallery.2">
                        <p:embed/>
                      </p:oleObj>
                    </mc:Choice>
                    <mc:Fallback>
                      <p:oleObj name="Clip" r:id="rId8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5" name="Object 1949"/>
                <p:cNvGraphicFramePr>
                  <a:graphicFrameLocks noChangeAspect="1"/>
                </p:cNvGraphicFramePr>
                <p:nvPr/>
              </p:nvGraphicFramePr>
              <p:xfrm>
                <a:off x="286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07" name="Clip" r:id="rId898" imgW="142555" imgH="142555" progId="MS_ClipArt_Gallery.2">
                        <p:embed/>
                      </p:oleObj>
                    </mc:Choice>
                    <mc:Fallback>
                      <p:oleObj name="Clip" r:id="rId8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6" name="Object 1950"/>
                <p:cNvGraphicFramePr>
                  <a:graphicFrameLocks noChangeAspect="1"/>
                </p:cNvGraphicFramePr>
                <p:nvPr/>
              </p:nvGraphicFramePr>
              <p:xfrm>
                <a:off x="2879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08" name="Clip" r:id="rId899" imgW="142555" imgH="142555" progId="MS_ClipArt_Gallery.2">
                        <p:embed/>
                      </p:oleObj>
                    </mc:Choice>
                    <mc:Fallback>
                      <p:oleObj name="Clip" r:id="rId8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9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7" name="Object 1951"/>
                <p:cNvGraphicFramePr>
                  <a:graphicFrameLocks noChangeAspect="1"/>
                </p:cNvGraphicFramePr>
                <p:nvPr/>
              </p:nvGraphicFramePr>
              <p:xfrm>
                <a:off x="2864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09" name="Clip" r:id="rId900" imgW="142555" imgH="142555" progId="MS_ClipArt_Gallery.2">
                        <p:embed/>
                      </p:oleObj>
                    </mc:Choice>
                    <mc:Fallback>
                      <p:oleObj name="Clip" r:id="rId9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8" name="Object 1952"/>
                <p:cNvGraphicFramePr>
                  <a:graphicFrameLocks noChangeAspect="1"/>
                </p:cNvGraphicFramePr>
                <p:nvPr/>
              </p:nvGraphicFramePr>
              <p:xfrm>
                <a:off x="2834" y="17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10" name="Clip" r:id="rId901" imgW="142555" imgH="142555" progId="MS_ClipArt_Gallery.2">
                        <p:embed/>
                      </p:oleObj>
                    </mc:Choice>
                    <mc:Fallback>
                      <p:oleObj name="Clip" r:id="rId9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4" y="17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9" name="Object 1953"/>
                <p:cNvGraphicFramePr>
                  <a:graphicFrameLocks noChangeAspect="1"/>
                </p:cNvGraphicFramePr>
                <p:nvPr/>
              </p:nvGraphicFramePr>
              <p:xfrm>
                <a:off x="2740" y="17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11" name="Clip" r:id="rId902" imgW="142555" imgH="142555" progId="MS_ClipArt_Gallery.2">
                        <p:embed/>
                      </p:oleObj>
                    </mc:Choice>
                    <mc:Fallback>
                      <p:oleObj name="Clip" r:id="rId9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0" name="Object 1954"/>
                <p:cNvGraphicFramePr>
                  <a:graphicFrameLocks noChangeAspect="1"/>
                </p:cNvGraphicFramePr>
                <p:nvPr/>
              </p:nvGraphicFramePr>
              <p:xfrm>
                <a:off x="2980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12" name="Clip" r:id="rId903" imgW="142555" imgH="142555" progId="MS_ClipArt_Gallery.2">
                        <p:embed/>
                      </p:oleObj>
                    </mc:Choice>
                    <mc:Fallback>
                      <p:oleObj name="Clip" r:id="rId9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1" name="Object 1955"/>
                <p:cNvGraphicFramePr>
                  <a:graphicFrameLocks noChangeAspect="1"/>
                </p:cNvGraphicFramePr>
                <p:nvPr/>
              </p:nvGraphicFramePr>
              <p:xfrm>
                <a:off x="285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13" name="Clip" r:id="rId904" imgW="142555" imgH="142555" progId="MS_ClipArt_Gallery.2">
                        <p:embed/>
                      </p:oleObj>
                    </mc:Choice>
                    <mc:Fallback>
                      <p:oleObj name="Clip" r:id="rId9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2" name="Object 1956"/>
                <p:cNvGraphicFramePr>
                  <a:graphicFrameLocks noChangeAspect="1"/>
                </p:cNvGraphicFramePr>
                <p:nvPr/>
              </p:nvGraphicFramePr>
              <p:xfrm>
                <a:off x="2920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14" name="Clip" r:id="rId905" imgW="142555" imgH="142555" progId="MS_ClipArt_Gallery.2">
                        <p:embed/>
                      </p:oleObj>
                    </mc:Choice>
                    <mc:Fallback>
                      <p:oleObj name="Clip" r:id="rId9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3" name="Object 1957"/>
                <p:cNvGraphicFramePr>
                  <a:graphicFrameLocks noChangeAspect="1"/>
                </p:cNvGraphicFramePr>
                <p:nvPr/>
              </p:nvGraphicFramePr>
              <p:xfrm>
                <a:off x="2951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15" name="Clip" r:id="rId906" imgW="142555" imgH="142555" progId="MS_ClipArt_Gallery.2">
                        <p:embed/>
                      </p:oleObj>
                    </mc:Choice>
                    <mc:Fallback>
                      <p:oleObj name="Clip" r:id="rId9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4" name="Object 1958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16" name="Clip" r:id="rId907" imgW="142555" imgH="142555" progId="MS_ClipArt_Gallery.2">
                        <p:embed/>
                      </p:oleObj>
                    </mc:Choice>
                    <mc:Fallback>
                      <p:oleObj name="Clip" r:id="rId9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5" name="Object 1959"/>
                <p:cNvGraphicFramePr>
                  <a:graphicFrameLocks noChangeAspect="1"/>
                </p:cNvGraphicFramePr>
                <p:nvPr/>
              </p:nvGraphicFramePr>
              <p:xfrm>
                <a:off x="2949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17" name="Clip" r:id="rId908" imgW="142555" imgH="142555" progId="MS_ClipArt_Gallery.2">
                        <p:embed/>
                      </p:oleObj>
                    </mc:Choice>
                    <mc:Fallback>
                      <p:oleObj name="Clip" r:id="rId9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6" name="Object 1960"/>
                <p:cNvGraphicFramePr>
                  <a:graphicFrameLocks noChangeAspect="1"/>
                </p:cNvGraphicFramePr>
                <p:nvPr/>
              </p:nvGraphicFramePr>
              <p:xfrm>
                <a:off x="2897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18" name="Clip" r:id="rId909" imgW="142555" imgH="142555" progId="MS_ClipArt_Gallery.2">
                        <p:embed/>
                      </p:oleObj>
                    </mc:Choice>
                    <mc:Fallback>
                      <p:oleObj name="Clip" r:id="rId9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7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7" name="Object 1961"/>
                <p:cNvGraphicFramePr>
                  <a:graphicFrameLocks noChangeAspect="1"/>
                </p:cNvGraphicFramePr>
                <p:nvPr/>
              </p:nvGraphicFramePr>
              <p:xfrm>
                <a:off x="290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19" name="Clip" r:id="rId910" imgW="142555" imgH="142555" progId="MS_ClipArt_Gallery.2">
                        <p:embed/>
                      </p:oleObj>
                    </mc:Choice>
                    <mc:Fallback>
                      <p:oleObj name="Clip" r:id="rId9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8" name="Object 1962"/>
                <p:cNvGraphicFramePr>
                  <a:graphicFrameLocks noChangeAspect="1"/>
                </p:cNvGraphicFramePr>
                <p:nvPr/>
              </p:nvGraphicFramePr>
              <p:xfrm>
                <a:off x="2951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20" name="Clip" r:id="rId911" imgW="142555" imgH="142555" progId="MS_ClipArt_Gallery.2">
                        <p:embed/>
                      </p:oleObj>
                    </mc:Choice>
                    <mc:Fallback>
                      <p:oleObj name="Clip" r:id="rId9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9" name="Object 1963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21" name="Clip" r:id="rId912" imgW="142555" imgH="142555" progId="MS_ClipArt_Gallery.2">
                        <p:embed/>
                      </p:oleObj>
                    </mc:Choice>
                    <mc:Fallback>
                      <p:oleObj name="Clip" r:id="rId9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0" name="Object 1964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22" name="Clip" r:id="rId913" imgW="142555" imgH="142555" progId="MS_ClipArt_Gallery.2">
                        <p:embed/>
                      </p:oleObj>
                    </mc:Choice>
                    <mc:Fallback>
                      <p:oleObj name="Clip" r:id="rId9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1" name="Object 1965"/>
                <p:cNvGraphicFramePr>
                  <a:graphicFrameLocks noChangeAspect="1"/>
                </p:cNvGraphicFramePr>
                <p:nvPr/>
              </p:nvGraphicFramePr>
              <p:xfrm>
                <a:off x="2968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23" name="Clip" r:id="rId914" imgW="142555" imgH="142555" progId="MS_ClipArt_Gallery.2">
                        <p:embed/>
                      </p:oleObj>
                    </mc:Choice>
                    <mc:Fallback>
                      <p:oleObj name="Clip" r:id="rId9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8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2" name="Object 1966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24" name="Clip" r:id="rId915" imgW="142555" imgH="142555" progId="MS_ClipArt_Gallery.2">
                        <p:embed/>
                      </p:oleObj>
                    </mc:Choice>
                    <mc:Fallback>
                      <p:oleObj name="Clip" r:id="rId9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3" name="Object 1967"/>
                <p:cNvGraphicFramePr>
                  <a:graphicFrameLocks noChangeAspect="1"/>
                </p:cNvGraphicFramePr>
                <p:nvPr/>
              </p:nvGraphicFramePr>
              <p:xfrm>
                <a:off x="292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25" name="Clip" r:id="rId916" imgW="142555" imgH="142555" progId="MS_ClipArt_Gallery.2">
                        <p:embed/>
                      </p:oleObj>
                    </mc:Choice>
                    <mc:Fallback>
                      <p:oleObj name="Clip" r:id="rId9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4" name="Object 1968"/>
                <p:cNvGraphicFramePr>
                  <a:graphicFrameLocks noChangeAspect="1"/>
                </p:cNvGraphicFramePr>
                <p:nvPr/>
              </p:nvGraphicFramePr>
              <p:xfrm>
                <a:off x="2893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26" name="Clip" r:id="rId917" imgW="142555" imgH="142555" progId="MS_ClipArt_Gallery.2">
                        <p:embed/>
                      </p:oleObj>
                    </mc:Choice>
                    <mc:Fallback>
                      <p:oleObj name="Clip" r:id="rId9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3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5" name="Object 1969"/>
                <p:cNvGraphicFramePr>
                  <a:graphicFrameLocks noChangeAspect="1"/>
                </p:cNvGraphicFramePr>
                <p:nvPr/>
              </p:nvGraphicFramePr>
              <p:xfrm>
                <a:off x="2951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27" name="Clip" r:id="rId918" imgW="142555" imgH="142555" progId="MS_ClipArt_Gallery.2">
                        <p:embed/>
                      </p:oleObj>
                    </mc:Choice>
                    <mc:Fallback>
                      <p:oleObj name="Clip" r:id="rId9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6" name="Object 1970"/>
                <p:cNvGraphicFramePr>
                  <a:graphicFrameLocks noChangeAspect="1"/>
                </p:cNvGraphicFramePr>
                <p:nvPr/>
              </p:nvGraphicFramePr>
              <p:xfrm>
                <a:off x="2966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28" name="Clip" r:id="rId919" imgW="142555" imgH="142555" progId="MS_ClipArt_Gallery.2">
                        <p:embed/>
                      </p:oleObj>
                    </mc:Choice>
                    <mc:Fallback>
                      <p:oleObj name="Clip" r:id="rId9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7" name="Object 1971"/>
                <p:cNvGraphicFramePr>
                  <a:graphicFrameLocks noChangeAspect="1"/>
                </p:cNvGraphicFramePr>
                <p:nvPr/>
              </p:nvGraphicFramePr>
              <p:xfrm>
                <a:off x="2966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29" name="Clip" r:id="rId920" imgW="142555" imgH="142555" progId="MS_ClipArt_Gallery.2">
                        <p:embed/>
                      </p:oleObj>
                    </mc:Choice>
                    <mc:Fallback>
                      <p:oleObj name="Clip" r:id="rId9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8" name="Object 1972"/>
                <p:cNvGraphicFramePr>
                  <a:graphicFrameLocks noChangeAspect="1"/>
                </p:cNvGraphicFramePr>
                <p:nvPr/>
              </p:nvGraphicFramePr>
              <p:xfrm>
                <a:off x="2889" y="17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30" name="Clip" r:id="rId921" imgW="142555" imgH="142555" progId="MS_ClipArt_Gallery.2">
                        <p:embed/>
                      </p:oleObj>
                    </mc:Choice>
                    <mc:Fallback>
                      <p:oleObj name="Clip" r:id="rId9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9" name="Object 1973"/>
                <p:cNvGraphicFramePr>
                  <a:graphicFrameLocks noChangeAspect="1"/>
                </p:cNvGraphicFramePr>
                <p:nvPr/>
              </p:nvGraphicFramePr>
              <p:xfrm>
                <a:off x="2891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31" name="Clip" r:id="rId922" imgW="142555" imgH="142555" progId="MS_ClipArt_Gallery.2">
                        <p:embed/>
                      </p:oleObj>
                    </mc:Choice>
                    <mc:Fallback>
                      <p:oleObj name="Clip" r:id="rId9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0" name="Object 1974"/>
                <p:cNvGraphicFramePr>
                  <a:graphicFrameLocks noChangeAspect="1"/>
                </p:cNvGraphicFramePr>
                <p:nvPr/>
              </p:nvGraphicFramePr>
              <p:xfrm>
                <a:off x="2804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32" name="Clip" r:id="rId923" imgW="142555" imgH="142555" progId="MS_ClipArt_Gallery.2">
                        <p:embed/>
                      </p:oleObj>
                    </mc:Choice>
                    <mc:Fallback>
                      <p:oleObj name="Clip" r:id="rId9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1" name="Object 1975"/>
                <p:cNvGraphicFramePr>
                  <a:graphicFrameLocks noChangeAspect="1"/>
                </p:cNvGraphicFramePr>
                <p:nvPr/>
              </p:nvGraphicFramePr>
              <p:xfrm>
                <a:off x="2962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33" name="Clip" r:id="rId924" imgW="142555" imgH="142555" progId="MS_ClipArt_Gallery.2">
                        <p:embed/>
                      </p:oleObj>
                    </mc:Choice>
                    <mc:Fallback>
                      <p:oleObj name="Clip" r:id="rId9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2" name="Object 1976"/>
                <p:cNvGraphicFramePr>
                  <a:graphicFrameLocks noChangeAspect="1"/>
                </p:cNvGraphicFramePr>
                <p:nvPr/>
              </p:nvGraphicFramePr>
              <p:xfrm>
                <a:off x="2922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34" name="Clip" r:id="rId925" imgW="142555" imgH="142555" progId="MS_ClipArt_Gallery.2">
                        <p:embed/>
                      </p:oleObj>
                    </mc:Choice>
                    <mc:Fallback>
                      <p:oleObj name="Clip" r:id="rId9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3" name="Object 1977"/>
                <p:cNvGraphicFramePr>
                  <a:graphicFrameLocks noChangeAspect="1"/>
                </p:cNvGraphicFramePr>
                <p:nvPr/>
              </p:nvGraphicFramePr>
              <p:xfrm>
                <a:off x="300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35" name="Clip" r:id="rId926" imgW="142555" imgH="142555" progId="MS_ClipArt_Gallery.2">
                        <p:embed/>
                      </p:oleObj>
                    </mc:Choice>
                    <mc:Fallback>
                      <p:oleObj name="Clip" r:id="rId9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4" name="Object 1978"/>
                <p:cNvGraphicFramePr>
                  <a:graphicFrameLocks noChangeAspect="1"/>
                </p:cNvGraphicFramePr>
                <p:nvPr/>
              </p:nvGraphicFramePr>
              <p:xfrm>
                <a:off x="2940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36" name="Clip" r:id="rId927" imgW="142555" imgH="142555" progId="MS_ClipArt_Gallery.2">
                        <p:embed/>
                      </p:oleObj>
                    </mc:Choice>
                    <mc:Fallback>
                      <p:oleObj name="Clip" r:id="rId9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5" name="Object 1979"/>
                <p:cNvGraphicFramePr>
                  <a:graphicFrameLocks noChangeAspect="1"/>
                </p:cNvGraphicFramePr>
                <p:nvPr/>
              </p:nvGraphicFramePr>
              <p:xfrm>
                <a:off x="2937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37" name="Clip" r:id="rId928" imgW="142555" imgH="142555" progId="MS_ClipArt_Gallery.2">
                        <p:embed/>
                      </p:oleObj>
                    </mc:Choice>
                    <mc:Fallback>
                      <p:oleObj name="Clip" r:id="rId9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6" name="Object 1980"/>
                <p:cNvGraphicFramePr>
                  <a:graphicFrameLocks noChangeAspect="1"/>
                </p:cNvGraphicFramePr>
                <p:nvPr/>
              </p:nvGraphicFramePr>
              <p:xfrm>
                <a:off x="2998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38" name="Clip" r:id="rId929" imgW="142555" imgH="142555" progId="MS_ClipArt_Gallery.2">
                        <p:embed/>
                      </p:oleObj>
                    </mc:Choice>
                    <mc:Fallback>
                      <p:oleObj name="Clip" r:id="rId9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7" name="Object 1981"/>
                <p:cNvGraphicFramePr>
                  <a:graphicFrameLocks noChangeAspect="1"/>
                </p:cNvGraphicFramePr>
                <p:nvPr/>
              </p:nvGraphicFramePr>
              <p:xfrm>
                <a:off x="292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39" name="Clip" r:id="rId930" imgW="142555" imgH="142555" progId="MS_ClipArt_Gallery.2">
                        <p:embed/>
                      </p:oleObj>
                    </mc:Choice>
                    <mc:Fallback>
                      <p:oleObj name="Clip" r:id="rId9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8" name="Object 1982"/>
                <p:cNvGraphicFramePr>
                  <a:graphicFrameLocks noChangeAspect="1"/>
                </p:cNvGraphicFramePr>
                <p:nvPr/>
              </p:nvGraphicFramePr>
              <p:xfrm>
                <a:off x="3008" y="17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40" name="Clip" r:id="rId931" imgW="142555" imgH="142555" progId="MS_ClipArt_Gallery.2">
                        <p:embed/>
                      </p:oleObj>
                    </mc:Choice>
                    <mc:Fallback>
                      <p:oleObj name="Clip" r:id="rId9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" y="17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9" name="Object 1983"/>
                <p:cNvGraphicFramePr>
                  <a:graphicFrameLocks noChangeAspect="1"/>
                </p:cNvGraphicFramePr>
                <p:nvPr/>
              </p:nvGraphicFramePr>
              <p:xfrm>
                <a:off x="3015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41" name="Clip" r:id="rId932" imgW="142555" imgH="142555" progId="MS_ClipArt_Gallery.2">
                        <p:embed/>
                      </p:oleObj>
                    </mc:Choice>
                    <mc:Fallback>
                      <p:oleObj name="Clip" r:id="rId9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15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0" name="Object 1984"/>
                <p:cNvGraphicFramePr>
                  <a:graphicFrameLocks noChangeAspect="1"/>
                </p:cNvGraphicFramePr>
                <p:nvPr/>
              </p:nvGraphicFramePr>
              <p:xfrm>
                <a:off x="290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42" name="Clip" r:id="rId933" imgW="142555" imgH="142555" progId="MS_ClipArt_Gallery.2">
                        <p:embed/>
                      </p:oleObj>
                    </mc:Choice>
                    <mc:Fallback>
                      <p:oleObj name="Clip" r:id="rId9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1" name="Object 1985"/>
                <p:cNvGraphicFramePr>
                  <a:graphicFrameLocks noChangeAspect="1"/>
                </p:cNvGraphicFramePr>
                <p:nvPr/>
              </p:nvGraphicFramePr>
              <p:xfrm>
                <a:off x="2997" y="17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43" name="Clip" r:id="rId934" imgW="142555" imgH="142555" progId="MS_ClipArt_Gallery.2">
                        <p:embed/>
                      </p:oleObj>
                    </mc:Choice>
                    <mc:Fallback>
                      <p:oleObj name="Clip" r:id="rId9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7" y="17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2" name="Object 1986"/>
                <p:cNvGraphicFramePr>
                  <a:graphicFrameLocks noChangeAspect="1"/>
                </p:cNvGraphicFramePr>
                <p:nvPr/>
              </p:nvGraphicFramePr>
              <p:xfrm>
                <a:off x="3029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44" name="Clip" r:id="rId935" imgW="142555" imgH="142555" progId="MS_ClipArt_Gallery.2">
                        <p:embed/>
                      </p:oleObj>
                    </mc:Choice>
                    <mc:Fallback>
                      <p:oleObj name="Clip" r:id="rId9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3" name="Object 1987"/>
                <p:cNvGraphicFramePr>
                  <a:graphicFrameLocks noChangeAspect="1"/>
                </p:cNvGraphicFramePr>
                <p:nvPr/>
              </p:nvGraphicFramePr>
              <p:xfrm>
                <a:off x="30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45" name="Clip" r:id="rId936" imgW="142555" imgH="142555" progId="MS_ClipArt_Gallery.2">
                        <p:embed/>
                      </p:oleObj>
                    </mc:Choice>
                    <mc:Fallback>
                      <p:oleObj name="Clip" r:id="rId9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4" name="Object 1988"/>
                <p:cNvGraphicFramePr>
                  <a:graphicFrameLocks noChangeAspect="1"/>
                </p:cNvGraphicFramePr>
                <p:nvPr/>
              </p:nvGraphicFramePr>
              <p:xfrm>
                <a:off x="2995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46" name="Clip" r:id="rId937" imgW="142555" imgH="142555" progId="MS_ClipArt_Gallery.2">
                        <p:embed/>
                      </p:oleObj>
                    </mc:Choice>
                    <mc:Fallback>
                      <p:oleObj name="Clip" r:id="rId9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5" name="Object 1989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47" name="Clip" r:id="rId938" imgW="142555" imgH="142555" progId="MS_ClipArt_Gallery.2">
                        <p:embed/>
                      </p:oleObj>
                    </mc:Choice>
                    <mc:Fallback>
                      <p:oleObj name="Clip" r:id="rId9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6" name="Object 1990"/>
                <p:cNvGraphicFramePr>
                  <a:graphicFrameLocks noChangeAspect="1"/>
                </p:cNvGraphicFramePr>
                <p:nvPr/>
              </p:nvGraphicFramePr>
              <p:xfrm>
                <a:off x="3020" y="16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48" name="Clip" r:id="rId939" imgW="142555" imgH="142555" progId="MS_ClipArt_Gallery.2">
                        <p:embed/>
                      </p:oleObj>
                    </mc:Choice>
                    <mc:Fallback>
                      <p:oleObj name="Clip" r:id="rId9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7" name="Object 1991"/>
                <p:cNvGraphicFramePr>
                  <a:graphicFrameLocks noChangeAspect="1"/>
                </p:cNvGraphicFramePr>
                <p:nvPr/>
              </p:nvGraphicFramePr>
              <p:xfrm>
                <a:off x="2920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49" name="Clip" r:id="rId940" imgW="142555" imgH="142555" progId="MS_ClipArt_Gallery.2">
                        <p:embed/>
                      </p:oleObj>
                    </mc:Choice>
                    <mc:Fallback>
                      <p:oleObj name="Clip" r:id="rId9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8" name="Object 1992"/>
                <p:cNvGraphicFramePr>
                  <a:graphicFrameLocks noChangeAspect="1"/>
                </p:cNvGraphicFramePr>
                <p:nvPr/>
              </p:nvGraphicFramePr>
              <p:xfrm>
                <a:off x="2946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50" name="Clip" r:id="rId941" imgW="142555" imgH="142555" progId="MS_ClipArt_Gallery.2">
                        <p:embed/>
                      </p:oleObj>
                    </mc:Choice>
                    <mc:Fallback>
                      <p:oleObj name="Clip" r:id="rId9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6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9" name="Object 1993"/>
                <p:cNvGraphicFramePr>
                  <a:graphicFrameLocks noChangeAspect="1"/>
                </p:cNvGraphicFramePr>
                <p:nvPr/>
              </p:nvGraphicFramePr>
              <p:xfrm>
                <a:off x="3029" y="13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51" name="Clip" r:id="rId942" imgW="142555" imgH="142555" progId="MS_ClipArt_Gallery.2">
                        <p:embed/>
                      </p:oleObj>
                    </mc:Choice>
                    <mc:Fallback>
                      <p:oleObj name="Clip" r:id="rId9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3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0" name="Object 1994"/>
                <p:cNvGraphicFramePr>
                  <a:graphicFrameLocks noChangeAspect="1"/>
                </p:cNvGraphicFramePr>
                <p:nvPr/>
              </p:nvGraphicFramePr>
              <p:xfrm>
                <a:off x="2966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52" name="Clip" r:id="rId943" imgW="142555" imgH="142555" progId="MS_ClipArt_Gallery.2">
                        <p:embed/>
                      </p:oleObj>
                    </mc:Choice>
                    <mc:Fallback>
                      <p:oleObj name="Clip" r:id="rId9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1" name="Object 1995"/>
                <p:cNvGraphicFramePr>
                  <a:graphicFrameLocks noChangeAspect="1"/>
                </p:cNvGraphicFramePr>
                <p:nvPr/>
              </p:nvGraphicFramePr>
              <p:xfrm>
                <a:off x="2937" y="14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53" name="Clip" r:id="rId944" imgW="142555" imgH="142555" progId="MS_ClipArt_Gallery.2">
                        <p:embed/>
                      </p:oleObj>
                    </mc:Choice>
                    <mc:Fallback>
                      <p:oleObj name="Clip" r:id="rId9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4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2" name="Object 1996"/>
                <p:cNvGraphicFramePr>
                  <a:graphicFrameLocks noChangeAspect="1"/>
                </p:cNvGraphicFramePr>
                <p:nvPr/>
              </p:nvGraphicFramePr>
              <p:xfrm>
                <a:off x="3020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54" name="Clip" r:id="rId945" imgW="142555" imgH="142555" progId="MS_ClipArt_Gallery.2">
                        <p:embed/>
                      </p:oleObj>
                    </mc:Choice>
                    <mc:Fallback>
                      <p:oleObj name="Clip" r:id="rId9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3" name="Object 1997"/>
                <p:cNvGraphicFramePr>
                  <a:graphicFrameLocks noChangeAspect="1"/>
                </p:cNvGraphicFramePr>
                <p:nvPr/>
              </p:nvGraphicFramePr>
              <p:xfrm>
                <a:off x="2866" y="15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55" name="Clip" r:id="rId946" imgW="142555" imgH="142555" progId="MS_ClipArt_Gallery.2">
                        <p:embed/>
                      </p:oleObj>
                    </mc:Choice>
                    <mc:Fallback>
                      <p:oleObj name="Clip" r:id="rId9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4" name="Object 1998"/>
                <p:cNvGraphicFramePr>
                  <a:graphicFrameLocks noChangeAspect="1"/>
                </p:cNvGraphicFramePr>
                <p:nvPr/>
              </p:nvGraphicFramePr>
              <p:xfrm>
                <a:off x="3032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56" name="Clip" r:id="rId947" imgW="142555" imgH="142555" progId="MS_ClipArt_Gallery.2">
                        <p:embed/>
                      </p:oleObj>
                    </mc:Choice>
                    <mc:Fallback>
                      <p:oleObj name="Clip" r:id="rId9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32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5" name="Object 1999"/>
                <p:cNvGraphicFramePr>
                  <a:graphicFrameLocks noChangeAspect="1"/>
                </p:cNvGraphicFramePr>
                <p:nvPr/>
              </p:nvGraphicFramePr>
              <p:xfrm>
                <a:off x="2995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57" name="Clip" r:id="rId948" imgW="142555" imgH="142555" progId="MS_ClipArt_Gallery.2">
                        <p:embed/>
                      </p:oleObj>
                    </mc:Choice>
                    <mc:Fallback>
                      <p:oleObj name="Clip" r:id="rId9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6" name="Object 2000"/>
                <p:cNvGraphicFramePr>
                  <a:graphicFrameLocks noChangeAspect="1"/>
                </p:cNvGraphicFramePr>
                <p:nvPr/>
              </p:nvGraphicFramePr>
              <p:xfrm>
                <a:off x="2962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58" name="Clip" r:id="rId949" imgW="142555" imgH="142555" progId="MS_ClipArt_Gallery.2">
                        <p:embed/>
                      </p:oleObj>
                    </mc:Choice>
                    <mc:Fallback>
                      <p:oleObj name="Clip" r:id="rId9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7" name="Object 2001"/>
                <p:cNvGraphicFramePr>
                  <a:graphicFrameLocks noChangeAspect="1"/>
                </p:cNvGraphicFramePr>
                <p:nvPr/>
              </p:nvGraphicFramePr>
              <p:xfrm>
                <a:off x="294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59" name="Clip" r:id="rId950" imgW="142555" imgH="142555" progId="MS_ClipArt_Gallery.2">
                        <p:embed/>
                      </p:oleObj>
                    </mc:Choice>
                    <mc:Fallback>
                      <p:oleObj name="Clip" r:id="rId9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8" name="Object 2002"/>
                <p:cNvGraphicFramePr>
                  <a:graphicFrameLocks noChangeAspect="1"/>
                </p:cNvGraphicFramePr>
                <p:nvPr/>
              </p:nvGraphicFramePr>
              <p:xfrm>
                <a:off x="2920" y="16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60" name="Clip" r:id="rId951" imgW="142555" imgH="142555" progId="MS_ClipArt_Gallery.2">
                        <p:embed/>
                      </p:oleObj>
                    </mc:Choice>
                    <mc:Fallback>
                      <p:oleObj name="Clip" r:id="rId9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9" name="Object 2003"/>
                <p:cNvGraphicFramePr>
                  <a:graphicFrameLocks noChangeAspect="1"/>
                </p:cNvGraphicFramePr>
                <p:nvPr/>
              </p:nvGraphicFramePr>
              <p:xfrm>
                <a:off x="2847" y="178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761" name="Clip" r:id="rId952" imgW="142555" imgH="142555" progId="MS_ClipArt_Gallery.2">
                        <p:embed/>
                      </p:oleObj>
                    </mc:Choice>
                    <mc:Fallback>
                      <p:oleObj name="Clip" r:id="rId9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8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722" name="Text Box 2004"/>
              <p:cNvSpPr txBox="1">
                <a:spLocks noChangeArrowheads="1"/>
              </p:cNvSpPr>
              <p:nvPr/>
            </p:nvSpPr>
            <p:spPr bwMode="auto">
              <a:xfrm>
                <a:off x="1768" y="1286"/>
                <a:ext cx="4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277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112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723" name="Text Box 2005"/>
              <p:cNvSpPr txBox="1">
                <a:spLocks noChangeArrowheads="1"/>
              </p:cNvSpPr>
              <p:nvPr/>
            </p:nvSpPr>
            <p:spPr bwMode="auto">
              <a:xfrm>
                <a:off x="2036" y="720"/>
                <a:ext cx="31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sp>
        <p:nvSpPr>
          <p:cNvPr id="1040" name="Text Box 2006"/>
          <p:cNvSpPr txBox="1">
            <a:spLocks noChangeArrowheads="1"/>
          </p:cNvSpPr>
          <p:nvPr/>
        </p:nvSpPr>
        <p:spPr bwMode="auto">
          <a:xfrm>
            <a:off x="504000" y="4741838"/>
            <a:ext cx="2808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kinematical separation </a:t>
            </a:r>
            <a:r>
              <a:rPr lang="en-US" altLang="de-DE" sz="1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flight)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electric deflectors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dipole magnets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                velocity filter</a:t>
            </a:r>
            <a:endParaRPr lang="en-US" altLang="de-DE" sz="1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41" name="Group 2009"/>
          <p:cNvGrpSpPr>
            <a:grpSpLocks/>
          </p:cNvGrpSpPr>
          <p:nvPr/>
        </p:nvGrpSpPr>
        <p:grpSpPr bwMode="auto">
          <a:xfrm>
            <a:off x="1458913" y="620688"/>
            <a:ext cx="6224587" cy="3968750"/>
            <a:chOff x="783" y="572"/>
            <a:chExt cx="3921" cy="2500"/>
          </a:xfrm>
        </p:grpSpPr>
        <p:graphicFrame>
          <p:nvGraphicFramePr>
            <p:cNvPr id="1042" name="Object 2010"/>
            <p:cNvGraphicFramePr>
              <a:graphicFrameLocks noChangeAspect="1"/>
            </p:cNvGraphicFramePr>
            <p:nvPr/>
          </p:nvGraphicFramePr>
          <p:xfrm>
            <a:off x="783" y="572"/>
            <a:ext cx="3840" cy="2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762" name="CorelDRAW" r:id="rId953" imgW="6780886" imgH="4368394" progId="CorelDRAW.Graphic.9">
                    <p:embed/>
                  </p:oleObj>
                </mc:Choice>
                <mc:Fallback>
                  <p:oleObj name="CorelDRAW" r:id="rId953" imgW="6780886" imgH="4368394" progId="CorelDRAW.Graphic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3" y="572"/>
                          <a:ext cx="3840" cy="24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3" name="Line 2011"/>
            <p:cNvSpPr>
              <a:spLocks noChangeShapeType="1"/>
            </p:cNvSpPr>
            <p:nvPr/>
          </p:nvSpPr>
          <p:spPr bwMode="auto">
            <a:xfrm flipV="1">
              <a:off x="1632" y="1008"/>
              <a:ext cx="3072" cy="206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44" name="Text Box 2012"/>
            <p:cNvSpPr txBox="1">
              <a:spLocks noChangeArrowheads="1"/>
            </p:cNvSpPr>
            <p:nvPr/>
          </p:nvSpPr>
          <p:spPr bwMode="auto">
            <a:xfrm>
              <a:off x="3360" y="1920"/>
              <a:ext cx="38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sym typeface="SymbolProp BT" pitchFamily="2" charset="2"/>
                </a:rPr>
                <a:t>12 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5" name="Textfeld 1044"/>
              <p:cNvSpPr txBox="1"/>
              <p:nvPr/>
            </p:nvSpPr>
            <p:spPr>
              <a:xfrm>
                <a:off x="424982" y="5664794"/>
                <a:ext cx="978666" cy="409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𝑣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45" name="Textfeld 10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82" y="5664794"/>
                <a:ext cx="978666" cy="409279"/>
              </a:xfrm>
              <a:prstGeom prst="rect">
                <a:avLst/>
              </a:prstGeom>
              <a:blipFill rotWithShape="1">
                <a:blip r:embed="rId955"/>
                <a:stretch>
                  <a:fillRect t="-110448" r="-52500" b="-177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46" name="Group 2017"/>
          <p:cNvGrpSpPr>
            <a:grpSpLocks/>
          </p:cNvGrpSpPr>
          <p:nvPr/>
        </p:nvGrpSpPr>
        <p:grpSpPr bwMode="auto">
          <a:xfrm>
            <a:off x="444500" y="2780928"/>
            <a:ext cx="1812925" cy="1808163"/>
            <a:chOff x="144" y="1824"/>
            <a:chExt cx="1142" cy="1139"/>
          </a:xfrm>
        </p:grpSpPr>
        <p:pic>
          <p:nvPicPr>
            <p:cNvPr id="1047" name="Picture 2018" descr="wheel2a"/>
            <p:cNvPicPr>
              <a:picLocks noChangeAspect="1" noChangeArrowheads="1"/>
            </p:cNvPicPr>
            <p:nvPr/>
          </p:nvPicPr>
          <p:blipFill>
            <a:blip r:embed="rId9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824"/>
              <a:ext cx="1142" cy="1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8" name="Line 2019"/>
            <p:cNvSpPr>
              <a:spLocks noChangeShapeType="1"/>
            </p:cNvSpPr>
            <p:nvPr/>
          </p:nvSpPr>
          <p:spPr bwMode="auto">
            <a:xfrm>
              <a:off x="240" y="2400"/>
              <a:ext cx="960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49" name="Text Box 2020"/>
            <p:cNvSpPr txBox="1">
              <a:spLocks noChangeArrowheads="1"/>
            </p:cNvSpPr>
            <p:nvPr/>
          </p:nvSpPr>
          <p:spPr bwMode="auto">
            <a:xfrm>
              <a:off x="480" y="2208"/>
              <a:ext cx="44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b="1" smtClean="0">
                  <a:solidFill>
                    <a:srgbClr val="FFFFFF"/>
                  </a:solidFill>
                  <a:latin typeface="Verdana" pitchFamily="34" charset="0"/>
                  <a:sym typeface="SymbolProp BT" pitchFamily="2" charset="2"/>
                </a:rPr>
                <a:t>31 cm</a:t>
              </a:r>
            </a:p>
          </p:txBody>
        </p:sp>
      </p:grpSp>
      <p:grpSp>
        <p:nvGrpSpPr>
          <p:cNvPr id="1050" name="Group 2013"/>
          <p:cNvGrpSpPr>
            <a:grpSpLocks/>
          </p:cNvGrpSpPr>
          <p:nvPr/>
        </p:nvGrpSpPr>
        <p:grpSpPr bwMode="auto">
          <a:xfrm>
            <a:off x="6845300" y="620688"/>
            <a:ext cx="2127250" cy="2927350"/>
            <a:chOff x="4224" y="576"/>
            <a:chExt cx="1340" cy="1844"/>
          </a:xfrm>
        </p:grpSpPr>
        <p:pic>
          <p:nvPicPr>
            <p:cNvPr id="1051" name="Picture 2014" descr="det1"/>
            <p:cNvPicPr>
              <a:picLocks noChangeAspect="1" noChangeArrowheads="1"/>
            </p:cNvPicPr>
            <p:nvPr/>
          </p:nvPicPr>
          <p:blipFill>
            <a:blip r:embed="rId9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576"/>
              <a:ext cx="1340" cy="1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2" name="Line 2015"/>
            <p:cNvSpPr>
              <a:spLocks noChangeShapeType="1"/>
            </p:cNvSpPr>
            <p:nvPr/>
          </p:nvSpPr>
          <p:spPr bwMode="auto">
            <a:xfrm>
              <a:off x="4608" y="1536"/>
              <a:ext cx="624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53" name="Text Box 2016"/>
            <p:cNvSpPr txBox="1">
              <a:spLocks noChangeArrowheads="1"/>
            </p:cNvSpPr>
            <p:nvPr/>
          </p:nvSpPr>
          <p:spPr bwMode="auto">
            <a:xfrm>
              <a:off x="4752" y="1344"/>
              <a:ext cx="3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b="1" smtClean="0">
                  <a:solidFill>
                    <a:srgbClr val="FFFFFF"/>
                  </a:solidFill>
                  <a:latin typeface="Verdana" pitchFamily="34" charset="0"/>
                  <a:sym typeface="SymbolProp BT" pitchFamily="2" charset="2"/>
                </a:rPr>
                <a:t>8 cm</a:t>
              </a:r>
            </a:p>
          </p:txBody>
        </p:sp>
      </p:grpSp>
      <p:sp>
        <p:nvSpPr>
          <p:cNvPr id="1054" name="Text Box 2007"/>
          <p:cNvSpPr txBox="1">
            <a:spLocks noChangeArrowheads="1"/>
          </p:cNvSpPr>
          <p:nvPr/>
        </p:nvSpPr>
        <p:spPr bwMode="auto">
          <a:xfrm>
            <a:off x="7111477" y="3573016"/>
            <a:ext cx="1636987" cy="113029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  <a:effectLst/>
        </p:spPr>
        <p:txBody>
          <a:bodyPr wrap="none" tIns="72000" bIns="720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by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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-</a:t>
            </a:r>
            <a:r>
              <a:rPr lang="en-US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 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correlations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down to </a:t>
            </a:r>
            <a:r>
              <a:rPr lang="en-US" altLang="de-DE" sz="16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known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isotopes</a:t>
            </a:r>
            <a:endParaRPr lang="en-US" altLang="de-DE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723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30000" dirty="0" smtClean="0"/>
              <a:t>208</a:t>
            </a:r>
            <a:r>
              <a:rPr lang="en-US" dirty="0" smtClean="0"/>
              <a:t>Pb + </a:t>
            </a:r>
            <a:r>
              <a:rPr lang="en-US" baseline="30000" dirty="0" smtClean="0"/>
              <a:t>64</a:t>
            </a:r>
            <a:r>
              <a:rPr lang="en-US" dirty="0" smtClean="0"/>
              <a:t>Ni </a:t>
            </a:r>
            <a:r>
              <a:rPr lang="en-US" dirty="0" smtClean="0">
                <a:latin typeface="Times New Roman"/>
                <a:cs typeface="Times New Roman"/>
              </a:rPr>
              <a:t>→ </a:t>
            </a:r>
            <a:r>
              <a:rPr lang="en-US" baseline="30000" dirty="0" smtClean="0">
                <a:latin typeface="Times New Roman"/>
                <a:cs typeface="Times New Roman"/>
              </a:rPr>
              <a:t>272</a:t>
            </a:r>
            <a:r>
              <a:rPr lang="en-US" dirty="0" smtClean="0">
                <a:latin typeface="Times New Roman"/>
                <a:cs typeface="Times New Roman"/>
              </a:rPr>
              <a:t>Ds</a:t>
            </a:r>
            <a:r>
              <a:rPr lang="en-US" baseline="30000" dirty="0" smtClean="0">
                <a:latin typeface="Times New Roman"/>
                <a:cs typeface="Times New Roman"/>
              </a:rPr>
              <a:t>*</a:t>
            </a:r>
            <a:endParaRPr lang="en-US" sz="1600" baseline="30000" dirty="0"/>
          </a:p>
        </p:txBody>
      </p:sp>
      <p:pic>
        <p:nvPicPr>
          <p:cNvPr id="10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857258"/>
            <a:ext cx="8250079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6" name="Textfeld 1055"/>
          <p:cNvSpPr txBox="1"/>
          <p:nvPr/>
        </p:nvSpPr>
        <p:spPr>
          <a:xfrm>
            <a:off x="2160000" y="5148000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endParaRPr lang="en-U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7" name="Textfeld 1056"/>
          <p:cNvSpPr txBox="1"/>
          <p:nvPr/>
        </p:nvSpPr>
        <p:spPr>
          <a:xfrm>
            <a:off x="5760000" y="5148000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(MeV)</a:t>
            </a:r>
            <a:endParaRPr lang="en-U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80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Geiger-Nuttall relationship</a:t>
            </a:r>
            <a:endParaRPr lang="en-US" sz="1600" baseline="30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512000"/>
            <a:ext cx="673608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6732000" y="1080000"/>
            <a:ext cx="2321351" cy="1954591"/>
            <a:chOff x="6804000" y="612000"/>
            <a:chExt cx="2321351" cy="1954591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000" y="612000"/>
              <a:ext cx="2180577" cy="1869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feld 8"/>
            <p:cNvSpPr txBox="1"/>
            <p:nvPr/>
          </p:nvSpPr>
          <p:spPr>
            <a:xfrm>
              <a:off x="8028000" y="612000"/>
              <a:ext cx="925501" cy="22659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Coulomb barrier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8280000" y="1836000"/>
              <a:ext cx="845351" cy="21120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nuclear potential</a:t>
              </a:r>
              <a:endParaRPr 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7200000" y="2124000"/>
              <a:ext cx="1515406" cy="22659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binding energy of </a:t>
              </a:r>
              <a:r>
                <a:rPr lang="el-GR" sz="1000" dirty="0" smtClean="0">
                  <a:latin typeface="Times New Roman"/>
                  <a:cs typeface="Times New Roman"/>
                </a:rPr>
                <a:t>α</a:t>
              </a:r>
              <a:r>
                <a:rPr lang="en-US" sz="1000" dirty="0" smtClean="0">
                  <a:latin typeface="Times New Roman"/>
                  <a:cs typeface="Times New Roman"/>
                </a:rPr>
                <a:t>-particle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804000" y="2340000"/>
              <a:ext cx="2039588" cy="22659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binding energy per nucleon in nucleus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540000" y="720000"/>
            <a:ext cx="8251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average decay properties of even mass decay chains match the Geiger-Nuttall relationship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35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JUROGAM array + RITU + GREAT spectrometer</a:t>
            </a:r>
            <a:endParaRPr lang="en-US" sz="1600" baseline="300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3"/>
            <a:ext cx="9129713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13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JUROGAM array + RITU + GREAT spectrometer</a:t>
            </a:r>
            <a:endParaRPr lang="en-US" sz="1600" baseline="30000" dirty="0"/>
          </a:p>
        </p:txBody>
      </p:sp>
      <p:pic>
        <p:nvPicPr>
          <p:cNvPr id="4" name="Picture 4" descr="rit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0"/>
            <a:ext cx="714375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0" y="0"/>
          <a:ext cx="304800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7" name="Photo Editor Photo" r:id="rId4" imgW="4009524" imgH="1666667" progId="MSPhotoEd.3">
                  <p:embed/>
                </p:oleObj>
              </mc:Choice>
              <mc:Fallback>
                <p:oleObj name="Photo Editor Photo" r:id="rId4" imgW="4009524" imgH="166666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048000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3048000" y="0"/>
          <a:ext cx="3048000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8" name="Photo Editor Photo" r:id="rId6" imgW="3952381" imgH="1619476" progId="MSPhotoEd.3">
                  <p:embed/>
                </p:oleObj>
              </mc:Choice>
              <mc:Fallback>
                <p:oleObj name="Photo Editor Photo" r:id="rId6" imgW="3952381" imgH="161947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0"/>
                        <a:ext cx="3048000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/>
          <p:cNvGraphicFramePr>
            <a:graphicFrameLocks noChangeAspect="1"/>
          </p:cNvGraphicFramePr>
          <p:nvPr/>
        </p:nvGraphicFramePr>
        <p:xfrm>
          <a:off x="6096000" y="0"/>
          <a:ext cx="289560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9" name="Photo Editor Photo" r:id="rId8" imgW="3809524" imgH="1590897" progId="MSPhotoEd.3">
                  <p:embed/>
                </p:oleObj>
              </mc:Choice>
              <mc:Fallback>
                <p:oleObj name="Photo Editor Photo" r:id="rId8" imgW="3809524" imgH="159089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0"/>
                        <a:ext cx="289560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314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rotational spectrum of </a:t>
            </a:r>
            <a:r>
              <a:rPr lang="en-US" baseline="30000" dirty="0" smtClean="0"/>
              <a:t>254</a:t>
            </a:r>
            <a:r>
              <a:rPr lang="en-US" dirty="0" smtClean="0"/>
              <a:t>No</a:t>
            </a:r>
            <a:endParaRPr lang="en-US" sz="1600" baseline="30000" dirty="0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6232525"/>
            <a:ext cx="3124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000">
                <a:solidFill>
                  <a:srgbClr val="000000"/>
                </a:solidFill>
                <a:latin typeface="Arial" charset="0"/>
                <a:cs typeface="Arial" charset="0"/>
              </a:rPr>
              <a:t>S. Eeckhaudt et al., Eur. Phys. J. A 26, 227 (2005)</a:t>
            </a:r>
          </a:p>
        </p:txBody>
      </p:sp>
      <p:pic>
        <p:nvPicPr>
          <p:cNvPr id="10" name="Picture 4" descr="nature05069-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57275"/>
            <a:ext cx="3810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143000" y="990600"/>
            <a:ext cx="3276600" cy="487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1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783263" cy="3778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Object 7"/>
          <p:cNvGraphicFramePr>
            <a:graphicFrameLocks noChangeAspect="1"/>
          </p:cNvGraphicFramePr>
          <p:nvPr/>
        </p:nvGraphicFramePr>
        <p:xfrm>
          <a:off x="4094163" y="685800"/>
          <a:ext cx="1773237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9" name="Equation" r:id="rId5" imgW="1180800" imgH="419040" progId="Equation.3">
                  <p:embed/>
                </p:oleObj>
              </mc:Choice>
              <mc:Fallback>
                <p:oleObj name="Equation" r:id="rId5" imgW="11808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4163" y="685800"/>
                        <a:ext cx="1773237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286000" y="838200"/>
            <a:ext cx="16728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 dirty="0" smtClean="0">
                <a:solidFill>
                  <a:srgbClr val="0000CC"/>
                </a:solidFill>
                <a:cs typeface="Arial" charset="0"/>
              </a:rPr>
              <a:t>rotational energy:</a:t>
            </a:r>
            <a:endParaRPr lang="en-US" altLang="de-DE" sz="1600" dirty="0">
              <a:solidFill>
                <a:srgbClr val="0000CC"/>
              </a:solidFill>
              <a:cs typeface="Arial" charset="0"/>
            </a:endParaRPr>
          </a:p>
        </p:txBody>
      </p:sp>
      <p:graphicFrame>
        <p:nvGraphicFramePr>
          <p:cNvPr id="1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6906093"/>
              </p:ext>
            </p:extLst>
          </p:nvPr>
        </p:nvGraphicFramePr>
        <p:xfrm>
          <a:off x="4076700" y="1371600"/>
          <a:ext cx="240030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0" name="Equation" r:id="rId7" imgW="1600200" imgH="419040" progId="Equation.3">
                  <p:embed/>
                </p:oleObj>
              </mc:Choice>
              <mc:Fallback>
                <p:oleObj name="Equation" r:id="rId7" imgW="16002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6700" y="1371600"/>
                        <a:ext cx="2400300" cy="6286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2284413" y="1492250"/>
            <a:ext cx="16207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 dirty="0" smtClean="0">
                <a:solidFill>
                  <a:srgbClr val="FF0000"/>
                </a:solidFill>
                <a:cs typeface="Arial" charset="0"/>
              </a:rPr>
              <a:t>gamma </a:t>
            </a:r>
            <a:r>
              <a:rPr lang="en-US" altLang="de-DE" sz="1600" dirty="0">
                <a:solidFill>
                  <a:srgbClr val="FF0000"/>
                </a:solidFill>
                <a:cs typeface="Arial" charset="0"/>
              </a:rPr>
              <a:t>– e</a:t>
            </a:r>
            <a:r>
              <a:rPr lang="en-US" altLang="de-DE" sz="1600" dirty="0" smtClean="0">
                <a:solidFill>
                  <a:srgbClr val="FF0000"/>
                </a:solidFill>
                <a:cs typeface="Arial" charset="0"/>
              </a:rPr>
              <a:t>nergy:</a:t>
            </a:r>
            <a:endParaRPr lang="en-US" altLang="de-DE" sz="16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7" name="Rectangle 11"/>
          <p:cNvSpPr>
            <a:spLocks noChangeAspect="1" noChangeArrowheads="1"/>
          </p:cNvSpPr>
          <p:nvPr/>
        </p:nvSpPr>
        <p:spPr bwMode="auto">
          <a:xfrm>
            <a:off x="4835525" y="2409825"/>
            <a:ext cx="24384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18" name="Group 12"/>
          <p:cNvGrpSpPr>
            <a:grpSpLocks/>
          </p:cNvGrpSpPr>
          <p:nvPr/>
        </p:nvGrpSpPr>
        <p:grpSpPr bwMode="auto">
          <a:xfrm>
            <a:off x="5219700" y="2420938"/>
            <a:ext cx="1965325" cy="1195387"/>
            <a:chOff x="173" y="652"/>
            <a:chExt cx="1238" cy="753"/>
          </a:xfrm>
        </p:grpSpPr>
        <p:grpSp>
          <p:nvGrpSpPr>
            <p:cNvPr id="19" name="Group 13"/>
            <p:cNvGrpSpPr>
              <a:grpSpLocks noChangeAspect="1"/>
            </p:cNvGrpSpPr>
            <p:nvPr/>
          </p:nvGrpSpPr>
          <p:grpSpPr bwMode="auto">
            <a:xfrm>
              <a:off x="173" y="1008"/>
              <a:ext cx="1238" cy="397"/>
              <a:chOff x="3016" y="2659"/>
              <a:chExt cx="1769" cy="567"/>
            </a:xfrm>
          </p:grpSpPr>
          <p:sp>
            <p:nvSpPr>
              <p:cNvPr id="24" name="Oval 14"/>
              <p:cNvSpPr>
                <a:spLocks noChangeAspect="1" noChangeArrowheads="1"/>
              </p:cNvSpPr>
              <p:nvPr/>
            </p:nvSpPr>
            <p:spPr bwMode="auto">
              <a:xfrm>
                <a:off x="3220" y="2659"/>
                <a:ext cx="1225" cy="567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 sz="1600">
                  <a:latin typeface="Comic Sans MS" pitchFamily="66" charset="0"/>
                  <a:cs typeface="Arial" charset="0"/>
                </a:endParaRPr>
              </a:p>
            </p:txBody>
          </p:sp>
          <p:sp>
            <p:nvSpPr>
              <p:cNvPr id="25" name="Oval 15"/>
              <p:cNvSpPr>
                <a:spLocks noChangeAspect="1" noChangeArrowheads="1"/>
              </p:cNvSpPr>
              <p:nvPr/>
            </p:nvSpPr>
            <p:spPr bwMode="auto">
              <a:xfrm>
                <a:off x="3765" y="2659"/>
                <a:ext cx="204" cy="567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Line 16"/>
              <p:cNvSpPr>
                <a:spLocks noChangeAspect="1" noChangeShapeType="1"/>
              </p:cNvSpPr>
              <p:nvPr/>
            </p:nvSpPr>
            <p:spPr bwMode="auto">
              <a:xfrm flipV="1">
                <a:off x="3016" y="2931"/>
                <a:ext cx="1769" cy="2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rot="1980000" flipH="1" flipV="1">
              <a:off x="633" y="767"/>
              <a:ext cx="272" cy="39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761" y="652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600" b="1">
                  <a:solidFill>
                    <a:srgbClr val="0000FF"/>
                  </a:solidFill>
                  <a:cs typeface="Arial" charset="0"/>
                </a:rPr>
                <a:t>J</a:t>
              </a:r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 rot="10800000" flipH="1" flipV="1">
              <a:off x="701" y="823"/>
              <a:ext cx="128" cy="89"/>
            </a:xfrm>
            <a:custGeom>
              <a:avLst/>
              <a:gdLst>
                <a:gd name="T0" fmla="*/ 0 w 147"/>
                <a:gd name="T1" fmla="*/ 68 h 91"/>
                <a:gd name="T2" fmla="*/ 68 w 147"/>
                <a:gd name="T3" fmla="*/ 91 h 91"/>
                <a:gd name="T4" fmla="*/ 136 w 147"/>
                <a:gd name="T5" fmla="*/ 68 h 91"/>
                <a:gd name="T6" fmla="*/ 136 w 147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" h="91">
                  <a:moveTo>
                    <a:pt x="0" y="68"/>
                  </a:moveTo>
                  <a:cubicBezTo>
                    <a:pt x="22" y="79"/>
                    <a:pt x="45" y="91"/>
                    <a:pt x="68" y="91"/>
                  </a:cubicBezTo>
                  <a:cubicBezTo>
                    <a:pt x="91" y="91"/>
                    <a:pt x="125" y="83"/>
                    <a:pt x="136" y="68"/>
                  </a:cubicBezTo>
                  <a:cubicBezTo>
                    <a:pt x="147" y="53"/>
                    <a:pt x="141" y="26"/>
                    <a:pt x="136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1238" y="1055"/>
              <a:ext cx="48" cy="11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b="1" i="1">
                  <a:solidFill>
                    <a:srgbClr val="333399"/>
                  </a:solidFill>
                  <a:cs typeface="Arial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621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Chemistry of </a:t>
            </a:r>
            <a:r>
              <a:rPr lang="en-US" dirty="0" err="1" smtClean="0"/>
              <a:t>superheavy</a:t>
            </a:r>
            <a:r>
              <a:rPr lang="en-US" smtClean="0"/>
              <a:t> elements</a:t>
            </a:r>
            <a:endParaRPr lang="en-US" sz="1600" baseline="30000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720000"/>
            <a:ext cx="8534839" cy="454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hteck 27"/>
          <p:cNvSpPr/>
          <p:nvPr/>
        </p:nvSpPr>
        <p:spPr>
          <a:xfrm>
            <a:off x="2339752" y="3744000"/>
            <a:ext cx="6480000" cy="432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feld 28"/>
          <p:cNvSpPr txBox="1"/>
          <p:nvPr/>
        </p:nvSpPr>
        <p:spPr>
          <a:xfrm>
            <a:off x="2123728" y="5517232"/>
            <a:ext cx="6407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 new elements in the same period?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e.g. </a:t>
            </a:r>
            <a:r>
              <a:rPr lang="en-US" sz="1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show the same chemical properties as </a:t>
            </a:r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Po?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7506000" y="3744000"/>
            <a:ext cx="432048" cy="432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2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Cold fusion (1981 – 1996)</a:t>
            </a:r>
            <a:endParaRPr lang="en-US" sz="1600" dirty="0"/>
          </a:p>
        </p:txBody>
      </p:sp>
      <p:sp>
        <p:nvSpPr>
          <p:cNvPr id="38" name="Textfeld 37"/>
          <p:cNvSpPr txBox="1"/>
          <p:nvPr/>
        </p:nvSpPr>
        <p:spPr>
          <a:xfrm>
            <a:off x="360000" y="908720"/>
            <a:ext cx="4788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</a:rPr>
              <a:t>Coulomb barrier V</a:t>
            </a:r>
            <a:r>
              <a:rPr lang="en-US" sz="1400" b="1" baseline="-25000" dirty="0" smtClean="0">
                <a:solidFill>
                  <a:srgbClr val="0000CC"/>
                </a:solidFill>
              </a:rPr>
              <a:t>C</a:t>
            </a:r>
            <a:r>
              <a:rPr lang="en-US" sz="1400" b="1" dirty="0" smtClean="0">
                <a:solidFill>
                  <a:srgbClr val="0000CC"/>
                </a:solidFill>
              </a:rPr>
              <a:t> </a:t>
            </a:r>
            <a:r>
              <a:rPr lang="en-US" sz="1400" dirty="0" smtClean="0"/>
              <a:t>between projectile and target nucleus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has to be exceeded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39" name="Group 16"/>
          <p:cNvGrpSpPr>
            <a:grpSpLocks/>
          </p:cNvGrpSpPr>
          <p:nvPr/>
        </p:nvGrpSpPr>
        <p:grpSpPr bwMode="auto">
          <a:xfrm>
            <a:off x="6012160" y="2285632"/>
            <a:ext cx="3095625" cy="3600450"/>
            <a:chOff x="3833" y="1344"/>
            <a:chExt cx="1950" cy="2268"/>
          </a:xfrm>
        </p:grpSpPr>
        <p:sp>
          <p:nvSpPr>
            <p:cNvPr id="40" name="Rectangle 13"/>
            <p:cNvSpPr>
              <a:spLocks noChangeArrowheads="1"/>
            </p:cNvSpPr>
            <p:nvPr/>
          </p:nvSpPr>
          <p:spPr bwMode="auto">
            <a:xfrm>
              <a:off x="3833" y="1344"/>
              <a:ext cx="1950" cy="2268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pic>
          <p:nvPicPr>
            <p:cNvPr id="41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0" y="1490"/>
              <a:ext cx="1656" cy="2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Text Box 15"/>
            <p:cNvSpPr txBox="1">
              <a:spLocks noChangeArrowheads="1"/>
            </p:cNvSpPr>
            <p:nvPr/>
          </p:nvSpPr>
          <p:spPr bwMode="auto">
            <a:xfrm>
              <a:off x="5471" y="2614"/>
              <a:ext cx="15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400" smtClean="0">
                  <a:solidFill>
                    <a:srgbClr val="000000"/>
                  </a:solidFill>
                  <a:latin typeface="Arial" charset="0"/>
                </a:rPr>
                <a:t>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feld 42"/>
              <p:cNvSpPr txBox="1"/>
              <p:nvPr/>
            </p:nvSpPr>
            <p:spPr>
              <a:xfrm>
                <a:off x="828000" y="1448720"/>
                <a:ext cx="1437766" cy="566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3" name="Textfeld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00" y="1448720"/>
                <a:ext cx="1437766" cy="56637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feld 43"/>
              <p:cNvSpPr txBox="1"/>
              <p:nvPr/>
            </p:nvSpPr>
            <p:spPr>
              <a:xfrm>
                <a:off x="2088000" y="1549520"/>
                <a:ext cx="2617448" cy="3101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=223.3 </m:t>
                      </m:r>
                      <m:r>
                        <a:rPr lang="de-DE" sz="1400" b="0" i="1" smtClean="0">
                          <a:latin typeface="Cambria Math"/>
                        </a:rPr>
                        <m:t>𝑀𝑒𝑉</m:t>
                      </m:r>
                      <m:r>
                        <a:rPr lang="de-DE" sz="1400" b="0" i="1" smtClean="0">
                          <a:latin typeface="Cambria Math"/>
                        </a:rPr>
                        <m:t>     </m:t>
                      </m:r>
                      <m:d>
                        <m:d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58</m:t>
                              </m:r>
                            </m:sup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𝐹𝑒</m:t>
                              </m:r>
                            </m:e>
                          </m:sPre>
                          <m:r>
                            <a:rPr lang="de-DE" sz="1400" b="0" i="1" smtClean="0">
                              <a:latin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208</m:t>
                              </m:r>
                            </m:sup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𝑃𝑏</m:t>
                              </m:r>
                            </m:e>
                          </m:sPre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4" name="Textfeld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000" y="1549520"/>
                <a:ext cx="2617448" cy="31015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feld 44"/>
          <p:cNvSpPr txBox="1"/>
          <p:nvPr/>
        </p:nvSpPr>
        <p:spPr>
          <a:xfrm>
            <a:off x="360000" y="2168720"/>
            <a:ext cx="2691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reaction: a + A </a:t>
            </a:r>
            <a:r>
              <a:rPr lang="en-US" sz="1400" dirty="0" smtClean="0">
                <a:latin typeface="Times New Roman"/>
                <a:cs typeface="Times New Roman"/>
              </a:rPr>
              <a:t>→ C</a:t>
            </a:r>
            <a:r>
              <a:rPr lang="en-US" sz="1400" baseline="30000" dirty="0" smtClean="0">
                <a:latin typeface="Times New Roman"/>
                <a:cs typeface="Times New Roman"/>
              </a:rPr>
              <a:t>*</a:t>
            </a:r>
            <a:r>
              <a:rPr lang="en-US" sz="1400" dirty="0" smtClean="0">
                <a:latin typeface="Times New Roman"/>
                <a:cs typeface="Times New Roman"/>
              </a:rPr>
              <a:t> → B + b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792000" y="2564720"/>
            <a:ext cx="168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 = </a:t>
            </a:r>
            <a:r>
              <a:rPr lang="de-DE" sz="1400" dirty="0" err="1" smtClean="0">
                <a:latin typeface="Times New Roman"/>
                <a:cs typeface="Times New Roman"/>
              </a:rPr>
              <a:t>m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a</a:t>
            </a:r>
            <a:r>
              <a:rPr lang="de-DE" sz="1400" dirty="0" smtClean="0">
                <a:latin typeface="Times New Roman"/>
                <a:cs typeface="Times New Roman"/>
              </a:rPr>
              <a:t> + m</a:t>
            </a:r>
            <a:r>
              <a:rPr lang="de-DE" sz="1400" baseline="-25000" dirty="0" smtClean="0">
                <a:latin typeface="Times New Roman"/>
                <a:cs typeface="Times New Roman"/>
              </a:rPr>
              <a:t>A</a:t>
            </a:r>
            <a:r>
              <a:rPr lang="de-DE" sz="1400" dirty="0" smtClean="0">
                <a:latin typeface="Times New Roman"/>
                <a:cs typeface="Times New Roman"/>
              </a:rPr>
              <a:t> - </a:t>
            </a:r>
            <a:r>
              <a:rPr lang="de-DE" sz="1400" dirty="0" err="1" smtClean="0">
                <a:latin typeface="Times New Roman"/>
                <a:cs typeface="Times New Roman"/>
              </a:rPr>
              <a:t>m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CN</a:t>
            </a:r>
            <a:endParaRPr lang="en-US" sz="1400" baseline="-25000" dirty="0"/>
          </a:p>
        </p:txBody>
      </p:sp>
      <p:sp>
        <p:nvSpPr>
          <p:cNvPr id="47" name="Textfeld 46"/>
          <p:cNvSpPr txBox="1"/>
          <p:nvPr/>
        </p:nvSpPr>
        <p:spPr>
          <a:xfrm>
            <a:off x="792000" y="2924720"/>
            <a:ext cx="4147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 = (57.933 + 207.977 – 266.130) * 931.478 </a:t>
            </a:r>
            <a:r>
              <a:rPr lang="de-DE" sz="1400" dirty="0" err="1" smtClean="0">
                <a:latin typeface="Times New Roman"/>
                <a:cs typeface="Times New Roman"/>
              </a:rPr>
              <a:t>MeV</a:t>
            </a:r>
            <a:r>
              <a:rPr lang="de-DE" sz="1400" dirty="0" smtClean="0">
                <a:latin typeface="Times New Roman"/>
                <a:cs typeface="Times New Roman"/>
              </a:rPr>
              <a:t>/c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endParaRPr lang="en-US" sz="1400" baseline="30000" dirty="0"/>
          </a:p>
        </p:txBody>
      </p:sp>
      <p:sp>
        <p:nvSpPr>
          <p:cNvPr id="48" name="Textfeld 47"/>
          <p:cNvSpPr txBox="1"/>
          <p:nvPr/>
        </p:nvSpPr>
        <p:spPr>
          <a:xfrm>
            <a:off x="1080000" y="3248720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Times New Roman"/>
                <a:cs typeface="Times New Roman"/>
              </a:rPr>
              <a:t>= -205.092 </a:t>
            </a:r>
            <a:r>
              <a:rPr lang="de-DE" sz="1400" dirty="0" err="1" smtClean="0">
                <a:latin typeface="Times New Roman"/>
                <a:cs typeface="Times New Roman"/>
              </a:rPr>
              <a:t>MeV</a:t>
            </a:r>
            <a:r>
              <a:rPr lang="de-DE" sz="1400" dirty="0" smtClean="0">
                <a:latin typeface="Times New Roman"/>
                <a:cs typeface="Times New Roman"/>
              </a:rPr>
              <a:t>/c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endParaRPr lang="en-US" sz="1400" baseline="30000" dirty="0"/>
          </a:p>
        </p:txBody>
      </p:sp>
      <p:sp>
        <p:nvSpPr>
          <p:cNvPr id="49" name="Textfeld 48"/>
          <p:cNvSpPr txBox="1"/>
          <p:nvPr/>
        </p:nvSpPr>
        <p:spPr>
          <a:xfrm>
            <a:off x="360000" y="3634039"/>
            <a:ext cx="334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excitation energy of compound nucleus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792000" y="3968720"/>
            <a:ext cx="1439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m·c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1008000" y="4328720"/>
            <a:ext cx="2145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223.3 MeV – 205.1 MeV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1008000" y="4688720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18.2 MeV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360000" y="5048720"/>
            <a:ext cx="5508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approximate 1-2 neutrons will be evaporated to avoid fission</a:t>
            </a:r>
            <a:endParaRPr lang="en-US" sz="1400" dirty="0"/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0" y="2168720"/>
            <a:ext cx="811429" cy="46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feld 54"/>
          <p:cNvSpPr txBox="1"/>
          <p:nvPr/>
        </p:nvSpPr>
        <p:spPr>
          <a:xfrm>
            <a:off x="3960000" y="2600720"/>
            <a:ext cx="2053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CC"/>
                </a:solidFill>
              </a:rPr>
              <a:t>http://nuclear.lu.se/database/masses/</a:t>
            </a: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6012000" y="917777"/>
            <a:ext cx="3096000" cy="1439863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57" name="Picture 5" descr="cold-fusion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022" y="942607"/>
            <a:ext cx="301625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6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Fusion cross section</a:t>
            </a:r>
            <a:endParaRPr lang="en-US" sz="1600" dirty="0"/>
          </a:p>
        </p:txBody>
      </p:sp>
      <p:pic>
        <p:nvPicPr>
          <p:cNvPr id="23" name="Picture 127" descr="reaction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908720"/>
            <a:ext cx="2889250" cy="20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feld 23"/>
          <p:cNvSpPr txBox="1"/>
          <p:nvPr/>
        </p:nvSpPr>
        <p:spPr>
          <a:xfrm>
            <a:off x="7776000" y="2677073"/>
            <a:ext cx="1272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ℓ</a:t>
            </a:r>
            <a:r>
              <a:rPr lang="en-US" sz="1400" i="1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ℓ</a:t>
            </a:r>
            <a:r>
              <a:rPr lang="en-US" sz="1400" i="1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int</a:t>
            </a:r>
            <a:r>
              <a:rPr lang="en-US" sz="1400" i="1" dirty="0" smtClean="0">
                <a:latin typeface="Times New Roman"/>
                <a:cs typeface="Times New Roman"/>
              </a:rPr>
              <a:t>      ℓ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720000" y="1129073"/>
            <a:ext cx="1944000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adius for fusion barrier: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720000" y="1561073"/>
                <a:ext cx="4795415" cy="572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𝑓𝑢𝑠𝑖𝑜𝑛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𝑖𝑛𝑡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</a:rPr>
                        <m:t>−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e-DE" sz="1200" b="0" i="1" smtClean="0">
                                    <a:latin typeface="Cambria Math"/>
                                  </a:rPr>
                                  <m:t>.3117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de-DE" sz="12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12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𝑍</m:t>
                                            </m:r>
                                          </m:e>
                                          <m:sub>
                                            <m:r>
                                              <a:rPr lang="de-DE" sz="12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𝑝</m:t>
                                            </m:r>
                                          </m:sub>
                                        </m:sSub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∙</m:t>
                                        </m:r>
                                        <m:sSub>
                                          <m:sSubPr>
                                            <m:ctrlPr>
                                              <a:rPr lang="de-DE" sz="12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12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𝑍</m:t>
                                            </m:r>
                                          </m:e>
                                          <m:sub>
                                            <m:r>
                                              <a:rPr lang="de-DE" sz="12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0.2122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              </m:t>
                                </m:r>
                                <m:sSub>
                                  <m:sSub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&lt;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500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1200" b="0" i="1" smtClean="0">
                                    <a:latin typeface="Cambria Math"/>
                                  </a:rPr>
                                  <m:t>1.096+1.391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1000</m:t>
                                    </m:r>
                                  </m:den>
                                </m:f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   </m:t>
                                </m:r>
                                <m:sSub>
                                  <m:sSub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≥500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sz="1200" b="0" i="1" smtClean="0">
                          <a:latin typeface="Cambria Math"/>
                        </a:rPr>
                        <m:t>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𝑓𝑚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561073"/>
                <a:ext cx="4795415" cy="572016"/>
              </a:xfrm>
              <a:prstGeom prst="rect">
                <a:avLst/>
              </a:prstGeom>
              <a:blipFill rotWithShape="1">
                <a:blip r:embed="rId3"/>
                <a:stretch>
                  <a:fillRect b="-67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feld 26"/>
          <p:cNvSpPr txBox="1"/>
          <p:nvPr/>
        </p:nvSpPr>
        <p:spPr>
          <a:xfrm>
            <a:off x="720000" y="3840020"/>
            <a:ext cx="2232000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cross section for fusion: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7"/>
              <p:cNvSpPr txBox="1"/>
              <p:nvPr/>
            </p:nvSpPr>
            <p:spPr>
              <a:xfrm>
                <a:off x="720000" y="4272020"/>
                <a:ext cx="3112583" cy="595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𝑓𝑢𝑠𝑖𝑜𝑛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sSubSup>
                        <m:sSubSup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𝑓𝑢𝑠𝑖𝑜𝑛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𝐶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𝑓𝑢𝑠𝑖𝑜𝑛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𝑐𝑚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8" name="Textfeld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272020"/>
                <a:ext cx="3112583" cy="59561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/>
              <p:cNvSpPr txBox="1"/>
              <p:nvPr/>
            </p:nvSpPr>
            <p:spPr>
              <a:xfrm>
                <a:off x="720000" y="4992020"/>
                <a:ext cx="3001142" cy="502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𝑓𝑢𝑠𝑖𝑜𝑛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𝑓𝑢𝑠𝑖𝑜𝑛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𝑓𝑢𝑠𝑖𝑜𝑛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9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992020"/>
                <a:ext cx="3001142" cy="50231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0" name="Tabel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261163"/>
              </p:ext>
            </p:extLst>
          </p:nvPr>
        </p:nvGraphicFramePr>
        <p:xfrm>
          <a:off x="720000" y="2425073"/>
          <a:ext cx="4248472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56"/>
                <a:gridCol w="504056"/>
                <a:gridCol w="504056"/>
                <a:gridCol w="576064"/>
                <a:gridCol w="720080"/>
                <a:gridCol w="576064"/>
                <a:gridCol w="864096"/>
              </a:tblGrid>
              <a:tr h="151904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aseline="-250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200" baseline="-25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aseline="-250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200" baseline="-25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aseline="-250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[MeV]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aseline="-250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fusion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200" baseline="-25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aseline="-250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fusion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[MeV]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1104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4.40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4.17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13.75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223.3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12.36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248.4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6.96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6.82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/>
              <p:cNvSpPr txBox="1"/>
              <p:nvPr/>
            </p:nvSpPr>
            <p:spPr>
              <a:xfrm>
                <a:off x="4140000" y="4355553"/>
                <a:ext cx="1992469" cy="4907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𝑤𝑖𝑡h</m:t>
                      </m:r>
                      <m:r>
                        <a:rPr lang="de-DE" sz="1200" b="0" i="1" smtClean="0">
                          <a:latin typeface="Cambria Math"/>
                        </a:rPr>
                        <m:t>   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𝑐𝑚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𝑙𝑎𝑏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1" name="Textfeld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4355553"/>
                <a:ext cx="1992469" cy="49071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/>
              <p:cNvSpPr txBox="1"/>
              <p:nvPr/>
            </p:nvSpPr>
            <p:spPr>
              <a:xfrm>
                <a:off x="4140000" y="5003625"/>
                <a:ext cx="3470374" cy="4907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𝑤𝑖𝑡h</m:t>
                      </m:r>
                      <m:r>
                        <a:rPr lang="de-DE" sz="1200" b="0" i="1" smtClean="0">
                          <a:latin typeface="Cambria Math"/>
                        </a:rPr>
                        <m:t>   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</a:rPr>
                        <m:t>=0.2187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𝑙𝑎𝑏</m:t>
                              </m:r>
                            </m:sub>
                          </m:sSub>
                        </m:e>
                      </m:rad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𝑓𝑚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2" name="Textfeld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5003625"/>
                <a:ext cx="3470374" cy="49071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32"/>
              <p:cNvSpPr txBox="1"/>
              <p:nvPr/>
            </p:nvSpPr>
            <p:spPr>
              <a:xfrm>
                <a:off x="6336000" y="1129073"/>
                <a:ext cx="221792" cy="3506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3" name="Textfeld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000" y="1129073"/>
                <a:ext cx="221792" cy="350609"/>
              </a:xfrm>
              <a:prstGeom prst="rect">
                <a:avLst/>
              </a:prstGeom>
              <a:blipFill rotWithShape="1">
                <a:blip r:embed="rId8"/>
                <a:stretch>
                  <a:fillRect l="-16216" t="-1724" r="-10811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375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 animBg="1"/>
      <p:bldP spid="28" grpId="0"/>
      <p:bldP spid="29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Interaction potential</a:t>
            </a:r>
            <a:endParaRPr lang="en-US" sz="1600" dirty="0"/>
          </a:p>
        </p:txBody>
      </p:sp>
      <p:sp>
        <p:nvSpPr>
          <p:cNvPr id="14" name="Textfeld 13"/>
          <p:cNvSpPr txBox="1"/>
          <p:nvPr/>
        </p:nvSpPr>
        <p:spPr>
          <a:xfrm>
            <a:off x="540000" y="908720"/>
            <a:ext cx="818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potential between projectile and target nucleus is given by a function of the relative distance between them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720000" y="1268720"/>
                <a:ext cx="18901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268720"/>
                <a:ext cx="1890133" cy="30777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/>
          <p:cNvSpPr txBox="1"/>
          <p:nvPr/>
        </p:nvSpPr>
        <p:spPr>
          <a:xfrm>
            <a:off x="2880000" y="1268720"/>
            <a:ext cx="3102068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potential + Coulomb potential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683568" y="1808720"/>
                <a:ext cx="2780954" cy="924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2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200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de-DE" sz="120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∙</m:t>
                                    </m:r>
                                    <m:sSub>
                                      <m:sSub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𝐶</m:t>
                                        </m:r>
                                      </m:sub>
                                    </m:sSub>
                                  </m:den>
                                </m:f>
                                <m:d>
                                  <m:dPr>
                                    <m:ctrlPr>
                                      <a:rPr lang="de-DE" sz="120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  <m:t>3−</m:t>
                                    </m:r>
                                    <m:f>
                                      <m:f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de-DE" sz="120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sz="1200" b="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/>
                                              </a:rPr>
                                              <m:t>𝑟</m:t>
                                            </m:r>
                                          </m:e>
                                          <m:sup>
                                            <m:r>
                                              <a:rPr lang="de-DE" sz="1200" b="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bSup>
                                          <m:sSubSupPr>
                                            <m:ctrlPr>
                                              <a:rPr lang="de-DE" sz="120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de-DE" sz="1200" b="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/>
                                              </a:rPr>
                                              <m:t>𝑅</m:t>
                                            </m:r>
                                          </m:e>
                                          <m:sub>
                                            <m:r>
                                              <a:rPr lang="de-DE" sz="1200" b="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/>
                                              </a:rPr>
                                              <m:t>𝐶</m:t>
                                            </m:r>
                                          </m:sub>
                                          <m:sup>
                                            <m:r>
                                              <a:rPr lang="de-DE" sz="1200" b="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de-DE" sz="1200" b="0" i="1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de-DE" sz="1200" b="0" i="1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  </m:t>
                                </m:r>
                                <m:r>
                                  <a:rPr lang="de-DE" sz="1200" b="0" i="1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𝑟</m:t>
                                </m:r>
                                <m:r>
                                  <a:rPr lang="de-DE" sz="1200" b="0" i="1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de-DE" sz="120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de-DE" sz="120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  <m:t>𝑟</m:t>
                                    </m:r>
                                  </m:den>
                                </m:f>
                                <m:r>
                                  <a:rPr lang="de-DE" sz="1200" b="0" i="1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     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                 </m:t>
                                </m:r>
                                <m:r>
                                  <a:rPr lang="de-DE" sz="1200" b="0" i="1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𝑟</m:t>
                                </m:r>
                                <m:r>
                                  <a:rPr lang="de-DE" sz="1200" b="0" i="1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≥</m:t>
                                </m:r>
                                <m:sSub>
                                  <m:sSubPr>
                                    <m:ctrlPr>
                                      <a:rPr lang="de-DE" sz="120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808720"/>
                <a:ext cx="2780954" cy="92499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720000" y="2888720"/>
                <a:ext cx="2386872" cy="495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=4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2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𝑏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l-GR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𝛷</m:t>
                      </m:r>
                      <m:d>
                        <m:dPr>
                          <m:ctrlPr>
                            <a:rPr lang="el-GR" sz="12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l-GR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𝜉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2888720"/>
                <a:ext cx="2386872" cy="4955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972000" y="5444720"/>
                <a:ext cx="3280963" cy="5761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=0.9517∙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1−1.7826∙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𝑍</m:t>
                                          </m:r>
                                        </m:e>
                                        <m:sub>
                                          <m: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     </m:t>
                      </m:r>
                      <m:f>
                        <m:fPr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𝑀𝑒𝑉</m:t>
                          </m:r>
                        </m:num>
                        <m:den>
                          <m:sSup>
                            <m:sSup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𝑓𝑚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00" y="5444720"/>
                <a:ext cx="3280963" cy="57618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756000" y="4076720"/>
                <a:ext cx="4483279" cy="504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200" i="1" smtClean="0">
                          <a:latin typeface="Cambria Math"/>
                          <a:ea typeface="Cambria Math"/>
                        </a:rPr>
                        <m:t>Φ</m:t>
                      </m:r>
                      <m:d>
                        <m:dPr>
                          <m:ctrlPr>
                            <a:rPr lang="el-GR" sz="12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l-GR" sz="1200" i="1" smtClean="0">
                              <a:latin typeface="Cambria Math"/>
                              <a:ea typeface="Cambria Math"/>
                            </a:rPr>
                            <m:t>𝜉</m:t>
                          </m:r>
                        </m:e>
                      </m:d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0.5∙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𝜉</m:t>
                                        </m:r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−2.54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0.0852∙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𝜉</m:t>
                                        </m:r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−2.54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    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𝜉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≤1.2511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−3.437∙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𝑒𝑥𝑝</m:t>
                                </m:r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−</m:t>
                                    </m:r>
                                    <m:f>
                                      <m:fPr>
                                        <m:type m:val="lin"/>
                                        <m:ctrlP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𝜉</m:t>
                                        </m:r>
                                      </m:num>
                                      <m:den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0.75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                                      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𝜉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≥1.2511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00" y="4076720"/>
                <a:ext cx="4483279" cy="504305"/>
              </a:xfrm>
              <a:prstGeom prst="rect">
                <a:avLst/>
              </a:prstGeom>
              <a:blipFill rotWithShape="1">
                <a:blip r:embed="rId6"/>
                <a:stretch>
                  <a:fillRect t="-8537" b="-80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/>
              <p:cNvSpPr txBox="1"/>
              <p:nvPr/>
            </p:nvSpPr>
            <p:spPr>
              <a:xfrm>
                <a:off x="1008000" y="4616720"/>
                <a:ext cx="1550937" cy="304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/>
                          <a:ea typeface="Cambria Math"/>
                        </a:rPr>
                        <m:t>𝜉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𝑏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1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000" y="4616720"/>
                <a:ext cx="1550937" cy="30450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>
                <a:off x="972000" y="4976720"/>
                <a:ext cx="2766334" cy="441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𝑏</m:t>
                      </m:r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≅1 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𝑓𝑚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     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𝑤𝑖𝑡h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=0.55 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𝑓𝑚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00" y="4976720"/>
                <a:ext cx="2766334" cy="44185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/>
              <p:cNvSpPr txBox="1"/>
              <p:nvPr/>
            </p:nvSpPr>
            <p:spPr>
              <a:xfrm>
                <a:off x="720000" y="6236720"/>
                <a:ext cx="1815690" cy="2834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de-DE" sz="11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de-DE" sz="11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de-DE" sz="11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1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1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de-DE" sz="11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−2</m:t>
                              </m:r>
                            </m:sup>
                          </m:sSubSup>
                        </m:e>
                      </m:d>
                      <m:r>
                        <a:rPr lang="de-DE" sz="11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𝑓𝑚</m:t>
                          </m:r>
                        </m:e>
                      </m:d>
                    </m:oMath>
                  </m:oMathPara>
                </a14:m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" name="Textfeld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6236720"/>
                <a:ext cx="1815690" cy="28341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/>
              <p:cNvSpPr txBox="1"/>
              <p:nvPr/>
            </p:nvSpPr>
            <p:spPr>
              <a:xfrm>
                <a:off x="2772000" y="6236720"/>
                <a:ext cx="2591222" cy="286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de-DE" sz="10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=1.28</m:t>
                      </m:r>
                      <m:r>
                        <a:rPr lang="de-DE" sz="10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1/3</m:t>
                          </m:r>
                        </m:sup>
                      </m:sSubSup>
                      <m:r>
                        <a:rPr lang="de-DE" sz="10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−0.76+0.8∙</m:t>
                      </m:r>
                      <m:sSubSup>
                        <m:sSubSupPr>
                          <m:ctrlP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−1/3</m:t>
                          </m:r>
                        </m:sup>
                      </m:sSubSup>
                      <m:r>
                        <a:rPr lang="de-DE" sz="10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𝑓𝑚</m:t>
                          </m:r>
                        </m:e>
                      </m:d>
                    </m:oMath>
                  </m:oMathPara>
                </a14:m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5" name="Textfeld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2000" y="6236720"/>
                <a:ext cx="2591222" cy="28610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000" y="1448720"/>
            <a:ext cx="2694666" cy="318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Ellipse 36"/>
          <p:cNvSpPr/>
          <p:nvPr/>
        </p:nvSpPr>
        <p:spPr bwMode="auto">
          <a:xfrm>
            <a:off x="7344000" y="2708720"/>
            <a:ext cx="468000" cy="468000"/>
          </a:xfrm>
          <a:prstGeom prst="ellipse">
            <a:avLst/>
          </a:prstGeom>
          <a:solidFill>
            <a:srgbClr val="FFFF00">
              <a:alpha val="40000"/>
            </a:srgb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8" name="Gerade Verbindung 37"/>
          <p:cNvCxnSpPr/>
          <p:nvPr/>
        </p:nvCxnSpPr>
        <p:spPr bwMode="auto">
          <a:xfrm>
            <a:off x="7776000" y="3104720"/>
            <a:ext cx="268825" cy="21602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5998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Statistical Model</a:t>
            </a:r>
            <a:br>
              <a:rPr lang="en-US" dirty="0" smtClean="0"/>
            </a:br>
            <a:r>
              <a:rPr lang="en-US" sz="1400" dirty="0" smtClean="0">
                <a:solidFill>
                  <a:schemeClr val="tx1"/>
                </a:solidFill>
              </a:rPr>
              <a:t>de-excitation of the hot compound system</a:t>
            </a:r>
            <a:endParaRPr lang="en-US" sz="1600" dirty="0"/>
          </a:p>
        </p:txBody>
      </p:sp>
      <p:grpSp>
        <p:nvGrpSpPr>
          <p:cNvPr id="23" name="Group 3"/>
          <p:cNvGrpSpPr>
            <a:grpSpLocks/>
          </p:cNvGrpSpPr>
          <p:nvPr/>
        </p:nvGrpSpPr>
        <p:grpSpPr bwMode="auto">
          <a:xfrm>
            <a:off x="1711325" y="1907828"/>
            <a:ext cx="754063" cy="754063"/>
            <a:chOff x="1078" y="1419"/>
            <a:chExt cx="475" cy="475"/>
          </a:xfrm>
        </p:grpSpPr>
        <p:graphicFrame>
          <p:nvGraphicFramePr>
            <p:cNvPr id="24" name="Object 4"/>
            <p:cNvGraphicFramePr>
              <a:graphicFrameLocks noChangeAspect="1"/>
            </p:cNvGraphicFramePr>
            <p:nvPr/>
          </p:nvGraphicFramePr>
          <p:xfrm>
            <a:off x="1215" y="1677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68" name="Clip" r:id="rId3" imgW="142555" imgH="142555" progId="MS_ClipArt_Gallery.2">
                    <p:embed/>
                  </p:oleObj>
                </mc:Choice>
                <mc:Fallback>
                  <p:oleObj name="Clip" r:id="rId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5" y="1677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5"/>
            <p:cNvGraphicFramePr>
              <a:graphicFrameLocks noChangeAspect="1"/>
            </p:cNvGraphicFramePr>
            <p:nvPr/>
          </p:nvGraphicFramePr>
          <p:xfrm>
            <a:off x="1267" y="175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69" name="Clip" r:id="rId5" imgW="142555" imgH="142555" progId="MS_ClipArt_Gallery.2">
                    <p:embed/>
                  </p:oleObj>
                </mc:Choice>
                <mc:Fallback>
                  <p:oleObj name="Clip" r:id="rId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7" y="175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6"/>
            <p:cNvGraphicFramePr>
              <a:graphicFrameLocks noChangeAspect="1"/>
            </p:cNvGraphicFramePr>
            <p:nvPr/>
          </p:nvGraphicFramePr>
          <p:xfrm>
            <a:off x="1132" y="160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70" name="Clip" r:id="rId6" imgW="142555" imgH="142555" progId="MS_ClipArt_Gallery.2">
                    <p:embed/>
                  </p:oleObj>
                </mc:Choice>
                <mc:Fallback>
                  <p:oleObj name="Clip" r:id="rId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2" y="160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7"/>
            <p:cNvGraphicFramePr>
              <a:graphicFrameLocks noChangeAspect="1"/>
            </p:cNvGraphicFramePr>
            <p:nvPr/>
          </p:nvGraphicFramePr>
          <p:xfrm>
            <a:off x="1302" y="173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71" name="Clip" r:id="rId7" imgW="142555" imgH="142555" progId="MS_ClipArt_Gallery.2">
                    <p:embed/>
                  </p:oleObj>
                </mc:Choice>
                <mc:Fallback>
                  <p:oleObj name="Clip" r:id="rId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2" y="173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8"/>
            <p:cNvGraphicFramePr>
              <a:graphicFrameLocks noChangeAspect="1"/>
            </p:cNvGraphicFramePr>
            <p:nvPr/>
          </p:nvGraphicFramePr>
          <p:xfrm>
            <a:off x="1288" y="160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72" name="Clip" r:id="rId8" imgW="142555" imgH="142555" progId="MS_ClipArt_Gallery.2">
                    <p:embed/>
                  </p:oleObj>
                </mc:Choice>
                <mc:Fallback>
                  <p:oleObj name="Clip" r:id="rId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8" y="160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9"/>
            <p:cNvGraphicFramePr>
              <a:graphicFrameLocks noChangeAspect="1"/>
            </p:cNvGraphicFramePr>
            <p:nvPr/>
          </p:nvGraphicFramePr>
          <p:xfrm>
            <a:off x="1165" y="1769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73" name="Clip" r:id="rId9" imgW="142555" imgH="142555" progId="MS_ClipArt_Gallery.2">
                    <p:embed/>
                  </p:oleObj>
                </mc:Choice>
                <mc:Fallback>
                  <p:oleObj name="Clip" r:id="rId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65" y="1769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10"/>
            <p:cNvGraphicFramePr>
              <a:graphicFrameLocks noChangeAspect="1"/>
            </p:cNvGraphicFramePr>
            <p:nvPr/>
          </p:nvGraphicFramePr>
          <p:xfrm>
            <a:off x="1318" y="1594"/>
            <a:ext cx="51" cy="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74" name="Clip" r:id="rId10" imgW="142555" imgH="142555" progId="MS_ClipArt_Gallery.2">
                    <p:embed/>
                  </p:oleObj>
                </mc:Choice>
                <mc:Fallback>
                  <p:oleObj name="Clip" r:id="rId1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8" y="1594"/>
                          <a:ext cx="51" cy="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11"/>
            <p:cNvGraphicFramePr>
              <a:graphicFrameLocks noChangeAspect="1"/>
            </p:cNvGraphicFramePr>
            <p:nvPr/>
          </p:nvGraphicFramePr>
          <p:xfrm>
            <a:off x="1374" y="1561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75" name="Clip" r:id="rId11" imgW="142555" imgH="142555" progId="MS_ClipArt_Gallery.2">
                    <p:embed/>
                  </p:oleObj>
                </mc:Choice>
                <mc:Fallback>
                  <p:oleObj name="Clip" r:id="rId1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4" y="1561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12"/>
            <p:cNvGraphicFramePr>
              <a:graphicFrameLocks noChangeAspect="1"/>
            </p:cNvGraphicFramePr>
            <p:nvPr/>
          </p:nvGraphicFramePr>
          <p:xfrm>
            <a:off x="1253" y="173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76" name="Clip" r:id="rId12" imgW="142555" imgH="142555" progId="MS_ClipArt_Gallery.2">
                    <p:embed/>
                  </p:oleObj>
                </mc:Choice>
                <mc:Fallback>
                  <p:oleObj name="Clip" r:id="rId1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" y="173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13"/>
            <p:cNvGraphicFramePr>
              <a:graphicFrameLocks noChangeAspect="1"/>
            </p:cNvGraphicFramePr>
            <p:nvPr/>
          </p:nvGraphicFramePr>
          <p:xfrm>
            <a:off x="1342" y="175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77" name="Clip" r:id="rId13" imgW="142555" imgH="142555" progId="MS_ClipArt_Gallery.2">
                    <p:embed/>
                  </p:oleObj>
                </mc:Choice>
                <mc:Fallback>
                  <p:oleObj name="Clip" r:id="rId1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2" y="175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14"/>
            <p:cNvGraphicFramePr>
              <a:graphicFrameLocks noChangeAspect="1"/>
            </p:cNvGraphicFramePr>
            <p:nvPr/>
          </p:nvGraphicFramePr>
          <p:xfrm>
            <a:off x="1115" y="1734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78" name="Clip" r:id="rId14" imgW="142555" imgH="142555" progId="MS_ClipArt_Gallery.2">
                    <p:embed/>
                  </p:oleObj>
                </mc:Choice>
                <mc:Fallback>
                  <p:oleObj name="Clip" r:id="rId1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5" y="1734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15"/>
            <p:cNvGraphicFramePr>
              <a:graphicFrameLocks noChangeAspect="1"/>
            </p:cNvGraphicFramePr>
            <p:nvPr/>
          </p:nvGraphicFramePr>
          <p:xfrm>
            <a:off x="1219" y="1542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79" name="Clip" r:id="rId15" imgW="142555" imgH="142555" progId="MS_ClipArt_Gallery.2">
                    <p:embed/>
                  </p:oleObj>
                </mc:Choice>
                <mc:Fallback>
                  <p:oleObj name="Clip" r:id="rId1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9" y="1542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16"/>
            <p:cNvGraphicFramePr>
              <a:graphicFrameLocks noChangeAspect="1"/>
            </p:cNvGraphicFramePr>
            <p:nvPr/>
          </p:nvGraphicFramePr>
          <p:xfrm>
            <a:off x="1253" y="173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80" name="Clip" r:id="rId16" imgW="142555" imgH="142555" progId="MS_ClipArt_Gallery.2">
                    <p:embed/>
                  </p:oleObj>
                </mc:Choice>
                <mc:Fallback>
                  <p:oleObj name="Clip" r:id="rId1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" y="173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17"/>
            <p:cNvGraphicFramePr>
              <a:graphicFrameLocks noChangeAspect="1"/>
            </p:cNvGraphicFramePr>
            <p:nvPr/>
          </p:nvGraphicFramePr>
          <p:xfrm>
            <a:off x="1253" y="1594"/>
            <a:ext cx="51" cy="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81" name="Clip" r:id="rId17" imgW="142555" imgH="142555" progId="MS_ClipArt_Gallery.2">
                    <p:embed/>
                  </p:oleObj>
                </mc:Choice>
                <mc:Fallback>
                  <p:oleObj name="Clip" r:id="rId1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" y="1594"/>
                          <a:ext cx="51" cy="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18"/>
            <p:cNvGraphicFramePr>
              <a:graphicFrameLocks noChangeAspect="1"/>
            </p:cNvGraphicFramePr>
            <p:nvPr/>
          </p:nvGraphicFramePr>
          <p:xfrm>
            <a:off x="1353" y="152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82" name="Clip" r:id="rId18" imgW="142555" imgH="142555" progId="MS_ClipArt_Gallery.2">
                    <p:embed/>
                  </p:oleObj>
                </mc:Choice>
                <mc:Fallback>
                  <p:oleObj name="Clip" r:id="rId1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3" y="152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19"/>
            <p:cNvGraphicFramePr>
              <a:graphicFrameLocks noChangeAspect="1"/>
            </p:cNvGraphicFramePr>
            <p:nvPr/>
          </p:nvGraphicFramePr>
          <p:xfrm>
            <a:off x="1115" y="1734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83" name="Clip" r:id="rId19" imgW="142555" imgH="142555" progId="MS_ClipArt_Gallery.2">
                    <p:embed/>
                  </p:oleObj>
                </mc:Choice>
                <mc:Fallback>
                  <p:oleObj name="Clip" r:id="rId1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5" y="1734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20"/>
            <p:cNvGraphicFramePr>
              <a:graphicFrameLocks noChangeAspect="1"/>
            </p:cNvGraphicFramePr>
            <p:nvPr/>
          </p:nvGraphicFramePr>
          <p:xfrm>
            <a:off x="1229" y="155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84" name="Clip" r:id="rId20" imgW="142555" imgH="142555" progId="MS_ClipArt_Gallery.2">
                    <p:embed/>
                  </p:oleObj>
                </mc:Choice>
                <mc:Fallback>
                  <p:oleObj name="Clip" r:id="rId2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9" y="155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" name="Object 21"/>
            <p:cNvGraphicFramePr>
              <a:graphicFrameLocks noChangeAspect="1"/>
            </p:cNvGraphicFramePr>
            <p:nvPr/>
          </p:nvGraphicFramePr>
          <p:xfrm>
            <a:off x="1122" y="172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85" name="Clip" r:id="rId21" imgW="142555" imgH="142555" progId="MS_ClipArt_Gallery.2">
                    <p:embed/>
                  </p:oleObj>
                </mc:Choice>
                <mc:Fallback>
                  <p:oleObj name="Clip" r:id="rId2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72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Object 22"/>
            <p:cNvGraphicFramePr>
              <a:graphicFrameLocks noChangeAspect="1"/>
            </p:cNvGraphicFramePr>
            <p:nvPr/>
          </p:nvGraphicFramePr>
          <p:xfrm>
            <a:off x="1119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86" name="Clip" r:id="rId22" imgW="142555" imgH="142555" progId="MS_ClipArt_Gallery.2">
                    <p:embed/>
                  </p:oleObj>
                </mc:Choice>
                <mc:Fallback>
                  <p:oleObj name="Clip" r:id="rId2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9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8" name="Object 23"/>
            <p:cNvGraphicFramePr>
              <a:graphicFrameLocks noChangeAspect="1"/>
            </p:cNvGraphicFramePr>
            <p:nvPr/>
          </p:nvGraphicFramePr>
          <p:xfrm>
            <a:off x="1178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87" name="Clip" r:id="rId23" imgW="142555" imgH="142555" progId="MS_ClipArt_Gallery.2">
                    <p:embed/>
                  </p:oleObj>
                </mc:Choice>
                <mc:Fallback>
                  <p:oleObj name="Clip" r:id="rId2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8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24"/>
            <p:cNvGraphicFramePr>
              <a:graphicFrameLocks noChangeAspect="1"/>
            </p:cNvGraphicFramePr>
            <p:nvPr/>
          </p:nvGraphicFramePr>
          <p:xfrm>
            <a:off x="1173" y="16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88" name="Clip" r:id="rId24" imgW="142555" imgH="142555" progId="MS_ClipArt_Gallery.2">
                    <p:embed/>
                  </p:oleObj>
                </mc:Choice>
                <mc:Fallback>
                  <p:oleObj name="Clip" r:id="rId2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3" y="16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25"/>
            <p:cNvGraphicFramePr>
              <a:graphicFrameLocks noChangeAspect="1"/>
            </p:cNvGraphicFramePr>
            <p:nvPr/>
          </p:nvGraphicFramePr>
          <p:xfrm>
            <a:off x="1253" y="16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89" name="Clip" r:id="rId26" imgW="142555" imgH="142555" progId="MS_ClipArt_Gallery.2">
                    <p:embed/>
                  </p:oleObj>
                </mc:Choice>
                <mc:Fallback>
                  <p:oleObj name="Clip" r:id="rId2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" y="16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26"/>
            <p:cNvGraphicFramePr>
              <a:graphicFrameLocks noChangeAspect="1"/>
            </p:cNvGraphicFramePr>
            <p:nvPr/>
          </p:nvGraphicFramePr>
          <p:xfrm>
            <a:off x="1270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90" name="Clip" r:id="rId27" imgW="142555" imgH="142555" progId="MS_ClipArt_Gallery.2">
                    <p:embed/>
                  </p:oleObj>
                </mc:Choice>
                <mc:Fallback>
                  <p:oleObj name="Clip" r:id="rId2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Object 27"/>
            <p:cNvGraphicFramePr>
              <a:graphicFrameLocks noChangeAspect="1"/>
            </p:cNvGraphicFramePr>
            <p:nvPr/>
          </p:nvGraphicFramePr>
          <p:xfrm>
            <a:off x="1289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91" name="Clip" r:id="rId28" imgW="142555" imgH="142555" progId="MS_ClipArt_Gallery.2">
                    <p:embed/>
                  </p:oleObj>
                </mc:Choice>
                <mc:Fallback>
                  <p:oleObj name="Clip" r:id="rId2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Object 28"/>
            <p:cNvGraphicFramePr>
              <a:graphicFrameLocks noChangeAspect="1"/>
            </p:cNvGraphicFramePr>
            <p:nvPr/>
          </p:nvGraphicFramePr>
          <p:xfrm>
            <a:off x="1196" y="1578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92" name="Clip" r:id="rId29" imgW="142555" imgH="142555" progId="MS_ClipArt_Gallery.2">
                    <p:embed/>
                  </p:oleObj>
                </mc:Choice>
                <mc:Fallback>
                  <p:oleObj name="Clip" r:id="rId2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6" y="1578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Object 29"/>
            <p:cNvGraphicFramePr>
              <a:graphicFrameLocks noChangeAspect="1"/>
            </p:cNvGraphicFramePr>
            <p:nvPr/>
          </p:nvGraphicFramePr>
          <p:xfrm>
            <a:off x="1122" y="16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93" name="Clip" r:id="rId30" imgW="142555" imgH="142555" progId="MS_ClipArt_Gallery.2">
                    <p:embed/>
                  </p:oleObj>
                </mc:Choice>
                <mc:Fallback>
                  <p:oleObj name="Clip" r:id="rId3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" name="Object 30"/>
            <p:cNvGraphicFramePr>
              <a:graphicFrameLocks noChangeAspect="1"/>
            </p:cNvGraphicFramePr>
            <p:nvPr/>
          </p:nvGraphicFramePr>
          <p:xfrm>
            <a:off x="1210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94" name="Clip" r:id="rId31" imgW="142555" imgH="142555" progId="MS_ClipArt_Gallery.2">
                    <p:embed/>
                  </p:oleObj>
                </mc:Choice>
                <mc:Fallback>
                  <p:oleObj name="Clip" r:id="rId3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0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Object 31"/>
            <p:cNvGraphicFramePr>
              <a:graphicFrameLocks noChangeAspect="1"/>
            </p:cNvGraphicFramePr>
            <p:nvPr/>
          </p:nvGraphicFramePr>
          <p:xfrm>
            <a:off x="1122" y="16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95" name="Clip" r:id="rId32" imgW="142555" imgH="142555" progId="MS_ClipArt_Gallery.2">
                    <p:embed/>
                  </p:oleObj>
                </mc:Choice>
                <mc:Fallback>
                  <p:oleObj name="Clip" r:id="rId3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7" name="Object 32"/>
            <p:cNvGraphicFramePr>
              <a:graphicFrameLocks noChangeAspect="1"/>
            </p:cNvGraphicFramePr>
            <p:nvPr/>
          </p:nvGraphicFramePr>
          <p:xfrm>
            <a:off x="1142" y="1624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96" name="Clip" r:id="rId33" imgW="142555" imgH="142555" progId="MS_ClipArt_Gallery.2">
                    <p:embed/>
                  </p:oleObj>
                </mc:Choice>
                <mc:Fallback>
                  <p:oleObj name="Clip" r:id="rId3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2" y="1624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Object 33"/>
            <p:cNvGraphicFramePr>
              <a:graphicFrameLocks noChangeAspect="1"/>
            </p:cNvGraphicFramePr>
            <p:nvPr/>
          </p:nvGraphicFramePr>
          <p:xfrm>
            <a:off x="1270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97" name="Clip" r:id="rId34" imgW="142555" imgH="142555" progId="MS_ClipArt_Gallery.2">
                    <p:embed/>
                  </p:oleObj>
                </mc:Choice>
                <mc:Fallback>
                  <p:oleObj name="Clip" r:id="rId3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" name="Object 34"/>
            <p:cNvGraphicFramePr>
              <a:graphicFrameLocks noChangeAspect="1"/>
            </p:cNvGraphicFramePr>
            <p:nvPr/>
          </p:nvGraphicFramePr>
          <p:xfrm>
            <a:off x="1122" y="16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98" name="Clip" r:id="rId35" imgW="142555" imgH="142555" progId="MS_ClipArt_Gallery.2">
                    <p:embed/>
                  </p:oleObj>
                </mc:Choice>
                <mc:Fallback>
                  <p:oleObj name="Clip" r:id="rId3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" name="Object 35"/>
            <p:cNvGraphicFramePr>
              <a:graphicFrameLocks noChangeAspect="1"/>
            </p:cNvGraphicFramePr>
            <p:nvPr/>
          </p:nvGraphicFramePr>
          <p:xfrm>
            <a:off x="1145" y="17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99" name="Clip" r:id="rId36" imgW="142555" imgH="142555" progId="MS_ClipArt_Gallery.2">
                    <p:embed/>
                  </p:oleObj>
                </mc:Choice>
                <mc:Fallback>
                  <p:oleObj name="Clip" r:id="rId3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5" y="17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" name="Object 36"/>
            <p:cNvGraphicFramePr>
              <a:graphicFrameLocks noChangeAspect="1"/>
            </p:cNvGraphicFramePr>
            <p:nvPr/>
          </p:nvGraphicFramePr>
          <p:xfrm>
            <a:off x="1246" y="173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00" name="Clip" r:id="rId37" imgW="142555" imgH="142555" progId="MS_ClipArt_Gallery.2">
                    <p:embed/>
                  </p:oleObj>
                </mc:Choice>
                <mc:Fallback>
                  <p:oleObj name="Clip" r:id="rId3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6" y="173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" name="Object 37"/>
            <p:cNvGraphicFramePr>
              <a:graphicFrameLocks noChangeAspect="1"/>
            </p:cNvGraphicFramePr>
            <p:nvPr/>
          </p:nvGraphicFramePr>
          <p:xfrm>
            <a:off x="1119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01" name="Clip" r:id="rId38" imgW="142555" imgH="142555" progId="MS_ClipArt_Gallery.2">
                    <p:embed/>
                  </p:oleObj>
                </mc:Choice>
                <mc:Fallback>
                  <p:oleObj name="Clip" r:id="rId3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9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3" name="Object 38"/>
            <p:cNvGraphicFramePr>
              <a:graphicFrameLocks noChangeAspect="1"/>
            </p:cNvGraphicFramePr>
            <p:nvPr/>
          </p:nvGraphicFramePr>
          <p:xfrm>
            <a:off x="1196" y="1578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02" name="Clip" r:id="rId39" imgW="142555" imgH="142555" progId="MS_ClipArt_Gallery.2">
                    <p:embed/>
                  </p:oleObj>
                </mc:Choice>
                <mc:Fallback>
                  <p:oleObj name="Clip" r:id="rId3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6" y="1578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" name="Object 39"/>
            <p:cNvGraphicFramePr>
              <a:graphicFrameLocks noChangeAspect="1"/>
            </p:cNvGraphicFramePr>
            <p:nvPr/>
          </p:nvGraphicFramePr>
          <p:xfrm>
            <a:off x="1270" y="153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03" name="Clip" r:id="rId40" imgW="142555" imgH="142555" progId="MS_ClipArt_Gallery.2">
                    <p:embed/>
                  </p:oleObj>
                </mc:Choice>
                <mc:Fallback>
                  <p:oleObj name="Clip" r:id="rId4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53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40"/>
            <p:cNvGraphicFramePr>
              <a:graphicFrameLocks noChangeAspect="1"/>
            </p:cNvGraphicFramePr>
            <p:nvPr/>
          </p:nvGraphicFramePr>
          <p:xfrm>
            <a:off x="1246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04" name="Clip" r:id="rId41" imgW="142555" imgH="142555" progId="MS_ClipArt_Gallery.2">
                    <p:embed/>
                  </p:oleObj>
                </mc:Choice>
                <mc:Fallback>
                  <p:oleObj name="Clip" r:id="rId4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6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Object 41"/>
            <p:cNvGraphicFramePr>
              <a:graphicFrameLocks noChangeAspect="1"/>
            </p:cNvGraphicFramePr>
            <p:nvPr/>
          </p:nvGraphicFramePr>
          <p:xfrm>
            <a:off x="1119" y="1604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05" name="Clip" r:id="rId42" imgW="142555" imgH="142555" progId="MS_ClipArt_Gallery.2">
                    <p:embed/>
                  </p:oleObj>
                </mc:Choice>
                <mc:Fallback>
                  <p:oleObj name="Clip" r:id="rId4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9" y="1604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" name="Object 42"/>
            <p:cNvGraphicFramePr>
              <a:graphicFrameLocks noChangeAspect="1"/>
            </p:cNvGraphicFramePr>
            <p:nvPr/>
          </p:nvGraphicFramePr>
          <p:xfrm>
            <a:off x="1142" y="1588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06" name="Clip" r:id="rId43" imgW="142555" imgH="142555" progId="MS_ClipArt_Gallery.2">
                    <p:embed/>
                  </p:oleObj>
                </mc:Choice>
                <mc:Fallback>
                  <p:oleObj name="Clip" r:id="rId4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2" y="1588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8" name="Object 43"/>
            <p:cNvGraphicFramePr>
              <a:graphicFrameLocks noChangeAspect="1"/>
            </p:cNvGraphicFramePr>
            <p:nvPr/>
          </p:nvGraphicFramePr>
          <p:xfrm>
            <a:off x="1122" y="161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07" name="Clip" r:id="rId44" imgW="142555" imgH="142555" progId="MS_ClipArt_Gallery.2">
                    <p:embed/>
                  </p:oleObj>
                </mc:Choice>
                <mc:Fallback>
                  <p:oleObj name="Clip" r:id="rId4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1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ct 44"/>
            <p:cNvGraphicFramePr>
              <a:graphicFrameLocks noChangeAspect="1"/>
            </p:cNvGraphicFramePr>
            <p:nvPr/>
          </p:nvGraphicFramePr>
          <p:xfrm>
            <a:off x="1159" y="15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08" name="Clip" r:id="rId45" imgW="142555" imgH="142555" progId="MS_ClipArt_Gallery.2">
                    <p:embed/>
                  </p:oleObj>
                </mc:Choice>
                <mc:Fallback>
                  <p:oleObj name="Clip" r:id="rId4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9" y="15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Object 45"/>
            <p:cNvGraphicFramePr>
              <a:graphicFrameLocks noChangeAspect="1"/>
            </p:cNvGraphicFramePr>
            <p:nvPr/>
          </p:nvGraphicFramePr>
          <p:xfrm>
            <a:off x="1157" y="15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09" name="Clip" r:id="rId46" imgW="142555" imgH="142555" progId="MS_ClipArt_Gallery.2">
                    <p:embed/>
                  </p:oleObj>
                </mc:Choice>
                <mc:Fallback>
                  <p:oleObj name="Clip" r:id="rId4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" name="Object 46"/>
            <p:cNvGraphicFramePr>
              <a:graphicFrameLocks noChangeAspect="1"/>
            </p:cNvGraphicFramePr>
            <p:nvPr/>
          </p:nvGraphicFramePr>
          <p:xfrm>
            <a:off x="1270" y="173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10" name="Clip" r:id="rId47" imgW="142555" imgH="142555" progId="MS_ClipArt_Gallery.2">
                    <p:embed/>
                  </p:oleObj>
                </mc:Choice>
                <mc:Fallback>
                  <p:oleObj name="Clip" r:id="rId4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73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" name="Object 47"/>
            <p:cNvGraphicFramePr>
              <a:graphicFrameLocks noChangeAspect="1"/>
            </p:cNvGraphicFramePr>
            <p:nvPr/>
          </p:nvGraphicFramePr>
          <p:xfrm>
            <a:off x="1159" y="153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11" name="Clip" r:id="rId48" imgW="142555" imgH="142555" progId="MS_ClipArt_Gallery.2">
                    <p:embed/>
                  </p:oleObj>
                </mc:Choice>
                <mc:Fallback>
                  <p:oleObj name="Clip" r:id="rId4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9" y="153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3" name="Object 48"/>
            <p:cNvGraphicFramePr>
              <a:graphicFrameLocks noChangeAspect="1"/>
            </p:cNvGraphicFramePr>
            <p:nvPr/>
          </p:nvGraphicFramePr>
          <p:xfrm>
            <a:off x="1194" y="161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12" name="Clip" r:id="rId49" imgW="142555" imgH="142555" progId="MS_ClipArt_Gallery.2">
                    <p:embed/>
                  </p:oleObj>
                </mc:Choice>
                <mc:Fallback>
                  <p:oleObj name="Clip" r:id="rId4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61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4" name="Object 49"/>
            <p:cNvGraphicFramePr>
              <a:graphicFrameLocks noChangeAspect="1"/>
            </p:cNvGraphicFramePr>
            <p:nvPr/>
          </p:nvGraphicFramePr>
          <p:xfrm>
            <a:off x="1243" y="1777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13" name="Clip" r:id="rId50" imgW="142555" imgH="142555" progId="MS_ClipArt_Gallery.2">
                    <p:embed/>
                  </p:oleObj>
                </mc:Choice>
                <mc:Fallback>
                  <p:oleObj name="Clip" r:id="rId5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3" y="1777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5" name="Object 50"/>
            <p:cNvGraphicFramePr>
              <a:graphicFrameLocks noChangeAspect="1"/>
            </p:cNvGraphicFramePr>
            <p:nvPr/>
          </p:nvGraphicFramePr>
          <p:xfrm>
            <a:off x="1122" y="16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14" name="Clip" r:id="rId51" imgW="142555" imgH="142555" progId="MS_ClipArt_Gallery.2">
                    <p:embed/>
                  </p:oleObj>
                </mc:Choice>
                <mc:Fallback>
                  <p:oleObj name="Clip" r:id="rId5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6" name="Object 51"/>
            <p:cNvGraphicFramePr>
              <a:graphicFrameLocks noChangeAspect="1"/>
            </p:cNvGraphicFramePr>
            <p:nvPr/>
          </p:nvGraphicFramePr>
          <p:xfrm>
            <a:off x="1231" y="1550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15" name="Clip" r:id="rId52" imgW="142555" imgH="142555" progId="MS_ClipArt_Gallery.2">
                    <p:embed/>
                  </p:oleObj>
                </mc:Choice>
                <mc:Fallback>
                  <p:oleObj name="Clip" r:id="rId5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1" y="1550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7" name="Object 52"/>
            <p:cNvGraphicFramePr>
              <a:graphicFrameLocks noChangeAspect="1"/>
            </p:cNvGraphicFramePr>
            <p:nvPr/>
          </p:nvGraphicFramePr>
          <p:xfrm>
            <a:off x="1122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16" name="Clip" r:id="rId53" imgW="142555" imgH="142555" progId="MS_ClipArt_Gallery.2">
                    <p:embed/>
                  </p:oleObj>
                </mc:Choice>
                <mc:Fallback>
                  <p:oleObj name="Clip" r:id="rId5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8" name="Object 53"/>
            <p:cNvGraphicFramePr>
              <a:graphicFrameLocks noChangeAspect="1"/>
            </p:cNvGraphicFramePr>
            <p:nvPr/>
          </p:nvGraphicFramePr>
          <p:xfrm>
            <a:off x="1169" y="1588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17" name="Clip" r:id="rId54" imgW="142555" imgH="142555" progId="MS_ClipArt_Gallery.2">
                    <p:embed/>
                  </p:oleObj>
                </mc:Choice>
                <mc:Fallback>
                  <p:oleObj name="Clip" r:id="rId5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69" y="1588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9" name="Object 54"/>
            <p:cNvGraphicFramePr>
              <a:graphicFrameLocks noChangeAspect="1"/>
            </p:cNvGraphicFramePr>
            <p:nvPr/>
          </p:nvGraphicFramePr>
          <p:xfrm>
            <a:off x="1234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18" name="Clip" r:id="rId55" imgW="142555" imgH="142555" progId="MS_ClipArt_Gallery.2">
                    <p:embed/>
                  </p:oleObj>
                </mc:Choice>
                <mc:Fallback>
                  <p:oleObj name="Clip" r:id="rId5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4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0" name="Object 55"/>
            <p:cNvGraphicFramePr>
              <a:graphicFrameLocks noChangeAspect="1"/>
            </p:cNvGraphicFramePr>
            <p:nvPr/>
          </p:nvGraphicFramePr>
          <p:xfrm>
            <a:off x="1122" y="16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19" name="Clip" r:id="rId56" imgW="142555" imgH="142555" progId="MS_ClipArt_Gallery.2">
                    <p:embed/>
                  </p:oleObj>
                </mc:Choice>
                <mc:Fallback>
                  <p:oleObj name="Clip" r:id="rId5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" name="Object 56"/>
            <p:cNvGraphicFramePr>
              <a:graphicFrameLocks noChangeAspect="1"/>
            </p:cNvGraphicFramePr>
            <p:nvPr/>
          </p:nvGraphicFramePr>
          <p:xfrm>
            <a:off x="1122" y="16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20" name="Clip" r:id="rId57" imgW="142555" imgH="142555" progId="MS_ClipArt_Gallery.2">
                    <p:embed/>
                  </p:oleObj>
                </mc:Choice>
                <mc:Fallback>
                  <p:oleObj name="Clip" r:id="rId5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" name="Object 57"/>
            <p:cNvGraphicFramePr>
              <a:graphicFrameLocks noChangeAspect="1"/>
            </p:cNvGraphicFramePr>
            <p:nvPr/>
          </p:nvGraphicFramePr>
          <p:xfrm>
            <a:off x="1310" y="1648"/>
            <a:ext cx="49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21" name="Clip" r:id="rId58" imgW="142555" imgH="142555" progId="MS_ClipArt_Gallery.2">
                    <p:embed/>
                  </p:oleObj>
                </mc:Choice>
                <mc:Fallback>
                  <p:oleObj name="Clip" r:id="rId5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0" y="1648"/>
                          <a:ext cx="49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3" name="Object 58"/>
            <p:cNvGraphicFramePr>
              <a:graphicFrameLocks noChangeAspect="1"/>
            </p:cNvGraphicFramePr>
            <p:nvPr/>
          </p:nvGraphicFramePr>
          <p:xfrm>
            <a:off x="1289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22" name="Clip" r:id="rId59" imgW="142555" imgH="142555" progId="MS_ClipArt_Gallery.2">
                    <p:embed/>
                  </p:oleObj>
                </mc:Choice>
                <mc:Fallback>
                  <p:oleObj name="Clip" r:id="rId5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4" name="Object 59"/>
            <p:cNvGraphicFramePr>
              <a:graphicFrameLocks noChangeAspect="1"/>
            </p:cNvGraphicFramePr>
            <p:nvPr/>
          </p:nvGraphicFramePr>
          <p:xfrm>
            <a:off x="1194" y="156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23" name="Clip" r:id="rId60" imgW="142555" imgH="142555" progId="MS_ClipArt_Gallery.2">
                    <p:embed/>
                  </p:oleObj>
                </mc:Choice>
                <mc:Fallback>
                  <p:oleObj name="Clip" r:id="rId6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56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5" name="Object 60"/>
            <p:cNvGraphicFramePr>
              <a:graphicFrameLocks noChangeAspect="1"/>
            </p:cNvGraphicFramePr>
            <p:nvPr/>
          </p:nvGraphicFramePr>
          <p:xfrm>
            <a:off x="1159" y="16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24" name="Clip" r:id="rId61" imgW="142555" imgH="142555" progId="MS_ClipArt_Gallery.2">
                    <p:embed/>
                  </p:oleObj>
                </mc:Choice>
                <mc:Fallback>
                  <p:oleObj name="Clip" r:id="rId6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9" y="16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6" name="Object 61"/>
            <p:cNvGraphicFramePr>
              <a:graphicFrameLocks noChangeAspect="1"/>
            </p:cNvGraphicFramePr>
            <p:nvPr/>
          </p:nvGraphicFramePr>
          <p:xfrm>
            <a:off x="1234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25" name="Clip" r:id="rId62" imgW="142555" imgH="142555" progId="MS_ClipArt_Gallery.2">
                    <p:embed/>
                  </p:oleObj>
                </mc:Choice>
                <mc:Fallback>
                  <p:oleObj name="Clip" r:id="rId6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4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7" name="Object 62"/>
            <p:cNvGraphicFramePr>
              <a:graphicFrameLocks noChangeAspect="1"/>
            </p:cNvGraphicFramePr>
            <p:nvPr/>
          </p:nvGraphicFramePr>
          <p:xfrm>
            <a:off x="1253" y="16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26" name="Clip" r:id="rId63" imgW="142555" imgH="142555" progId="MS_ClipArt_Gallery.2">
                    <p:embed/>
                  </p:oleObj>
                </mc:Choice>
                <mc:Fallback>
                  <p:oleObj name="Clip" r:id="rId6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" y="16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8" name="Object 63"/>
            <p:cNvGraphicFramePr>
              <a:graphicFrameLocks noChangeAspect="1"/>
            </p:cNvGraphicFramePr>
            <p:nvPr/>
          </p:nvGraphicFramePr>
          <p:xfrm>
            <a:off x="1122" y="15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27" name="Clip" r:id="rId64" imgW="142555" imgH="142555" progId="MS_ClipArt_Gallery.2">
                    <p:embed/>
                  </p:oleObj>
                </mc:Choice>
                <mc:Fallback>
                  <p:oleObj name="Clip" r:id="rId6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5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9" name="Object 64"/>
            <p:cNvGraphicFramePr>
              <a:graphicFrameLocks noChangeAspect="1"/>
            </p:cNvGraphicFramePr>
            <p:nvPr/>
          </p:nvGraphicFramePr>
          <p:xfrm>
            <a:off x="1122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28" name="Clip" r:id="rId65" imgW="142555" imgH="142555" progId="MS_ClipArt_Gallery.2">
                    <p:embed/>
                  </p:oleObj>
                </mc:Choice>
                <mc:Fallback>
                  <p:oleObj name="Clip" r:id="rId6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0" name="Object 65"/>
            <p:cNvGraphicFramePr>
              <a:graphicFrameLocks noChangeAspect="1"/>
            </p:cNvGraphicFramePr>
            <p:nvPr/>
          </p:nvGraphicFramePr>
          <p:xfrm>
            <a:off x="1132" y="174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29" name="Clip" r:id="rId66" imgW="142555" imgH="142555" progId="MS_ClipArt_Gallery.2">
                    <p:embed/>
                  </p:oleObj>
                </mc:Choice>
                <mc:Fallback>
                  <p:oleObj name="Clip" r:id="rId6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2" y="174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1" name="Object 66"/>
            <p:cNvGraphicFramePr>
              <a:graphicFrameLocks noChangeAspect="1"/>
            </p:cNvGraphicFramePr>
            <p:nvPr/>
          </p:nvGraphicFramePr>
          <p:xfrm>
            <a:off x="1091" y="168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30" name="Clip" r:id="rId67" imgW="142555" imgH="142555" progId="MS_ClipArt_Gallery.2">
                    <p:embed/>
                  </p:oleObj>
                </mc:Choice>
                <mc:Fallback>
                  <p:oleObj name="Clip" r:id="rId6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1" y="168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" name="Object 67"/>
            <p:cNvGraphicFramePr>
              <a:graphicFrameLocks noChangeAspect="1"/>
            </p:cNvGraphicFramePr>
            <p:nvPr/>
          </p:nvGraphicFramePr>
          <p:xfrm>
            <a:off x="1246" y="16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31" name="Clip" r:id="rId68" imgW="142555" imgH="142555" progId="MS_ClipArt_Gallery.2">
                    <p:embed/>
                  </p:oleObj>
                </mc:Choice>
                <mc:Fallback>
                  <p:oleObj name="Clip" r:id="rId6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6" y="16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3" name="Object 68"/>
            <p:cNvGraphicFramePr>
              <a:graphicFrameLocks noChangeAspect="1"/>
            </p:cNvGraphicFramePr>
            <p:nvPr/>
          </p:nvGraphicFramePr>
          <p:xfrm>
            <a:off x="1196" y="1550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32" name="Clip" r:id="rId69" imgW="142555" imgH="142555" progId="MS_ClipArt_Gallery.2">
                    <p:embed/>
                  </p:oleObj>
                </mc:Choice>
                <mc:Fallback>
                  <p:oleObj name="Clip" r:id="rId6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6" y="1550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" name="Object 69"/>
            <p:cNvGraphicFramePr>
              <a:graphicFrameLocks noChangeAspect="1"/>
            </p:cNvGraphicFramePr>
            <p:nvPr/>
          </p:nvGraphicFramePr>
          <p:xfrm>
            <a:off x="1297" y="156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33" name="Clip" r:id="rId70" imgW="142555" imgH="142555" progId="MS_ClipArt_Gallery.2">
                    <p:embed/>
                  </p:oleObj>
                </mc:Choice>
                <mc:Fallback>
                  <p:oleObj name="Clip" r:id="rId7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7" y="156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5" name="Object 70"/>
            <p:cNvGraphicFramePr>
              <a:graphicFrameLocks noChangeAspect="1"/>
            </p:cNvGraphicFramePr>
            <p:nvPr/>
          </p:nvGraphicFramePr>
          <p:xfrm>
            <a:off x="1219" y="16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34" name="Clip" r:id="rId71" imgW="142555" imgH="142555" progId="MS_ClipArt_Gallery.2">
                    <p:embed/>
                  </p:oleObj>
                </mc:Choice>
                <mc:Fallback>
                  <p:oleObj name="Clip" r:id="rId7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9" y="16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" name="Object 71"/>
            <p:cNvGraphicFramePr>
              <a:graphicFrameLocks noChangeAspect="1"/>
            </p:cNvGraphicFramePr>
            <p:nvPr/>
          </p:nvGraphicFramePr>
          <p:xfrm>
            <a:off x="1215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35" name="Clip" r:id="rId72" imgW="142555" imgH="142555" progId="MS_ClipArt_Gallery.2">
                    <p:embed/>
                  </p:oleObj>
                </mc:Choice>
                <mc:Fallback>
                  <p:oleObj name="Clip" r:id="rId7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5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" name="Object 72"/>
            <p:cNvGraphicFramePr>
              <a:graphicFrameLocks noChangeAspect="1"/>
            </p:cNvGraphicFramePr>
            <p:nvPr/>
          </p:nvGraphicFramePr>
          <p:xfrm>
            <a:off x="1224" y="17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36" name="Clip" r:id="rId73" imgW="142555" imgH="142555" progId="MS_ClipArt_Gallery.2">
                    <p:embed/>
                  </p:oleObj>
                </mc:Choice>
                <mc:Fallback>
                  <p:oleObj name="Clip" r:id="rId7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4" y="17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" name="Object 73"/>
            <p:cNvGraphicFramePr>
              <a:graphicFrameLocks noChangeAspect="1"/>
            </p:cNvGraphicFramePr>
            <p:nvPr/>
          </p:nvGraphicFramePr>
          <p:xfrm>
            <a:off x="1194" y="166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37" name="Clip" r:id="rId74" imgW="142555" imgH="142555" progId="MS_ClipArt_Gallery.2">
                    <p:embed/>
                  </p:oleObj>
                </mc:Choice>
                <mc:Fallback>
                  <p:oleObj name="Clip" r:id="rId7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66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" name="Object 74"/>
            <p:cNvGraphicFramePr>
              <a:graphicFrameLocks noChangeAspect="1"/>
            </p:cNvGraphicFramePr>
            <p:nvPr/>
          </p:nvGraphicFramePr>
          <p:xfrm>
            <a:off x="1305" y="1704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38" name="Clip" r:id="rId75" imgW="142555" imgH="142555" progId="MS_ClipArt_Gallery.2">
                    <p:embed/>
                  </p:oleObj>
                </mc:Choice>
                <mc:Fallback>
                  <p:oleObj name="Clip" r:id="rId7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5" y="1704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" name="Object 75"/>
            <p:cNvGraphicFramePr>
              <a:graphicFrameLocks noChangeAspect="1"/>
            </p:cNvGraphicFramePr>
            <p:nvPr/>
          </p:nvGraphicFramePr>
          <p:xfrm>
            <a:off x="1088" y="1586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39" name="Clip" r:id="rId76" imgW="142555" imgH="142555" progId="MS_ClipArt_Gallery.2">
                    <p:embed/>
                  </p:oleObj>
                </mc:Choice>
                <mc:Fallback>
                  <p:oleObj name="Clip" r:id="rId7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8" y="1586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1" name="Object 76"/>
            <p:cNvGraphicFramePr>
              <a:graphicFrameLocks noChangeAspect="1"/>
            </p:cNvGraphicFramePr>
            <p:nvPr/>
          </p:nvGraphicFramePr>
          <p:xfrm>
            <a:off x="1157" y="16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64" name="Clip" r:id="rId77" imgW="142555" imgH="142555" progId="MS_ClipArt_Gallery.2">
                    <p:embed/>
                  </p:oleObj>
                </mc:Choice>
                <mc:Fallback>
                  <p:oleObj name="Clip" r:id="rId7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6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" name="Object 77"/>
            <p:cNvGraphicFramePr>
              <a:graphicFrameLocks noChangeAspect="1"/>
            </p:cNvGraphicFramePr>
            <p:nvPr/>
          </p:nvGraphicFramePr>
          <p:xfrm>
            <a:off x="1291" y="17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65" name="Clip" r:id="rId78" imgW="142555" imgH="142555" progId="MS_ClipArt_Gallery.2">
                    <p:embed/>
                  </p:oleObj>
                </mc:Choice>
                <mc:Fallback>
                  <p:oleObj name="Clip" r:id="rId7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1" y="17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" name="Object 78"/>
            <p:cNvGraphicFramePr>
              <a:graphicFrameLocks noChangeAspect="1"/>
            </p:cNvGraphicFramePr>
            <p:nvPr/>
          </p:nvGraphicFramePr>
          <p:xfrm>
            <a:off x="1229" y="151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66" name="Clip" r:id="rId79" imgW="142555" imgH="142555" progId="MS_ClipArt_Gallery.2">
                    <p:embed/>
                  </p:oleObj>
                </mc:Choice>
                <mc:Fallback>
                  <p:oleObj name="Clip" r:id="rId7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9" y="151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4" name="Object 79"/>
            <p:cNvGraphicFramePr>
              <a:graphicFrameLocks noChangeAspect="1"/>
            </p:cNvGraphicFramePr>
            <p:nvPr/>
          </p:nvGraphicFramePr>
          <p:xfrm>
            <a:off x="1321" y="1604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67" name="Clip" r:id="rId80" imgW="142555" imgH="142555" progId="MS_ClipArt_Gallery.2">
                    <p:embed/>
                  </p:oleObj>
                </mc:Choice>
                <mc:Fallback>
                  <p:oleObj name="Clip" r:id="rId8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1" y="1604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5" name="Object 80"/>
            <p:cNvGraphicFramePr>
              <a:graphicFrameLocks noChangeAspect="1"/>
            </p:cNvGraphicFramePr>
            <p:nvPr/>
          </p:nvGraphicFramePr>
          <p:xfrm>
            <a:off x="1289" y="16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68" name="Clip" r:id="rId81" imgW="142555" imgH="142555" progId="MS_ClipArt_Gallery.2">
                    <p:embed/>
                  </p:oleObj>
                </mc:Choice>
                <mc:Fallback>
                  <p:oleObj name="Clip" r:id="rId8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" name="Object 81"/>
            <p:cNvGraphicFramePr>
              <a:graphicFrameLocks noChangeAspect="1"/>
            </p:cNvGraphicFramePr>
            <p:nvPr/>
          </p:nvGraphicFramePr>
          <p:xfrm>
            <a:off x="1270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69" name="Clip" r:id="rId82" imgW="142555" imgH="142555" progId="MS_ClipArt_Gallery.2">
                    <p:embed/>
                  </p:oleObj>
                </mc:Choice>
                <mc:Fallback>
                  <p:oleObj name="Clip" r:id="rId8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" name="Object 82"/>
            <p:cNvGraphicFramePr>
              <a:graphicFrameLocks noChangeAspect="1"/>
            </p:cNvGraphicFramePr>
            <p:nvPr/>
          </p:nvGraphicFramePr>
          <p:xfrm>
            <a:off x="1321" y="16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70" name="Clip" r:id="rId83" imgW="142555" imgH="142555" progId="MS_ClipArt_Gallery.2">
                    <p:embed/>
                  </p:oleObj>
                </mc:Choice>
                <mc:Fallback>
                  <p:oleObj name="Clip" r:id="rId8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1" y="16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" name="Object 83"/>
            <p:cNvGraphicFramePr>
              <a:graphicFrameLocks noChangeAspect="1"/>
            </p:cNvGraphicFramePr>
            <p:nvPr/>
          </p:nvGraphicFramePr>
          <p:xfrm>
            <a:off x="1183" y="17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71" name="Clip" r:id="rId84" imgW="142555" imgH="142555" progId="MS_ClipArt_Gallery.2">
                    <p:embed/>
                  </p:oleObj>
                </mc:Choice>
                <mc:Fallback>
                  <p:oleObj name="Clip" r:id="rId8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3" y="17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9" name="Object 84"/>
            <p:cNvGraphicFramePr>
              <a:graphicFrameLocks noChangeAspect="1"/>
            </p:cNvGraphicFramePr>
            <p:nvPr/>
          </p:nvGraphicFramePr>
          <p:xfrm>
            <a:off x="1270" y="1807"/>
            <a:ext cx="51" cy="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72" name="Clip" r:id="rId85" imgW="142555" imgH="142555" progId="MS_ClipArt_Gallery.2">
                    <p:embed/>
                  </p:oleObj>
                </mc:Choice>
                <mc:Fallback>
                  <p:oleObj name="Clip" r:id="rId8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807"/>
                          <a:ext cx="51" cy="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0" name="Object 85"/>
            <p:cNvGraphicFramePr>
              <a:graphicFrameLocks noChangeAspect="1"/>
            </p:cNvGraphicFramePr>
            <p:nvPr/>
          </p:nvGraphicFramePr>
          <p:xfrm>
            <a:off x="1254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73" name="Clip" r:id="rId86" imgW="142555" imgH="142555" progId="MS_ClipArt_Gallery.2">
                    <p:embed/>
                  </p:oleObj>
                </mc:Choice>
                <mc:Fallback>
                  <p:oleObj name="Clip" r:id="rId8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4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1" name="Object 86"/>
            <p:cNvGraphicFramePr>
              <a:graphicFrameLocks noChangeAspect="1"/>
            </p:cNvGraphicFramePr>
            <p:nvPr/>
          </p:nvGraphicFramePr>
          <p:xfrm>
            <a:off x="1253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74" name="Clip" r:id="rId87" imgW="142555" imgH="142555" progId="MS_ClipArt_Gallery.2">
                    <p:embed/>
                  </p:oleObj>
                </mc:Choice>
                <mc:Fallback>
                  <p:oleObj name="Clip" r:id="rId8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" name="Object 87"/>
            <p:cNvGraphicFramePr>
              <a:graphicFrameLocks noChangeAspect="1"/>
            </p:cNvGraphicFramePr>
            <p:nvPr/>
          </p:nvGraphicFramePr>
          <p:xfrm>
            <a:off x="1183" y="152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75" name="Clip" r:id="rId88" imgW="142555" imgH="142555" progId="MS_ClipArt_Gallery.2">
                    <p:embed/>
                  </p:oleObj>
                </mc:Choice>
                <mc:Fallback>
                  <p:oleObj name="Clip" r:id="rId8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3" y="152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" name="Object 88"/>
            <p:cNvGraphicFramePr>
              <a:graphicFrameLocks noChangeAspect="1"/>
            </p:cNvGraphicFramePr>
            <p:nvPr/>
          </p:nvGraphicFramePr>
          <p:xfrm>
            <a:off x="1321" y="164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76" name="Clip" r:id="rId89" imgW="142555" imgH="142555" progId="MS_ClipArt_Gallery.2">
                    <p:embed/>
                  </p:oleObj>
                </mc:Choice>
                <mc:Fallback>
                  <p:oleObj name="Clip" r:id="rId8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1" y="164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" name="Object 89"/>
            <p:cNvGraphicFramePr>
              <a:graphicFrameLocks noChangeAspect="1"/>
            </p:cNvGraphicFramePr>
            <p:nvPr/>
          </p:nvGraphicFramePr>
          <p:xfrm>
            <a:off x="1094" y="171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77" name="Clip" r:id="rId90" imgW="142555" imgH="142555" progId="MS_ClipArt_Gallery.2">
                    <p:embed/>
                  </p:oleObj>
                </mc:Choice>
                <mc:Fallback>
                  <p:oleObj name="Clip" r:id="rId9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4" y="171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5" name="Object 90"/>
            <p:cNvGraphicFramePr>
              <a:graphicFrameLocks noChangeAspect="1"/>
            </p:cNvGraphicFramePr>
            <p:nvPr/>
          </p:nvGraphicFramePr>
          <p:xfrm>
            <a:off x="1088" y="1648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78" name="Clip" r:id="rId91" imgW="142555" imgH="142555" progId="MS_ClipArt_Gallery.2">
                    <p:embed/>
                  </p:oleObj>
                </mc:Choice>
                <mc:Fallback>
                  <p:oleObj name="Clip" r:id="rId9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8" y="1648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6" name="Object 91"/>
            <p:cNvGraphicFramePr>
              <a:graphicFrameLocks noChangeAspect="1"/>
            </p:cNvGraphicFramePr>
            <p:nvPr/>
          </p:nvGraphicFramePr>
          <p:xfrm>
            <a:off x="1289" y="16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79" name="Clip" r:id="rId92" imgW="142555" imgH="142555" progId="MS_ClipArt_Gallery.2">
                    <p:embed/>
                  </p:oleObj>
                </mc:Choice>
                <mc:Fallback>
                  <p:oleObj name="Clip" r:id="rId9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7" name="Object 92"/>
            <p:cNvGraphicFramePr>
              <a:graphicFrameLocks noChangeAspect="1"/>
            </p:cNvGraphicFramePr>
            <p:nvPr/>
          </p:nvGraphicFramePr>
          <p:xfrm>
            <a:off x="1291" y="16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80" name="Clip" r:id="rId93" imgW="142555" imgH="142555" progId="MS_ClipArt_Gallery.2">
                    <p:embed/>
                  </p:oleObj>
                </mc:Choice>
                <mc:Fallback>
                  <p:oleObj name="Clip" r:id="rId9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1" y="16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8" name="Object 93"/>
            <p:cNvGraphicFramePr>
              <a:graphicFrameLocks noChangeAspect="1"/>
            </p:cNvGraphicFramePr>
            <p:nvPr/>
          </p:nvGraphicFramePr>
          <p:xfrm>
            <a:off x="1219" y="166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81" name="Clip" r:id="rId94" imgW="142555" imgH="142555" progId="MS_ClipArt_Gallery.2">
                    <p:embed/>
                  </p:oleObj>
                </mc:Choice>
                <mc:Fallback>
                  <p:oleObj name="Clip" r:id="rId9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9" y="166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9" name="Object 94"/>
            <p:cNvGraphicFramePr>
              <a:graphicFrameLocks noChangeAspect="1"/>
            </p:cNvGraphicFramePr>
            <p:nvPr/>
          </p:nvGraphicFramePr>
          <p:xfrm>
            <a:off x="1194" y="1596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82" name="Clip" r:id="rId95" imgW="142555" imgH="142555" progId="MS_ClipArt_Gallery.2">
                    <p:embed/>
                  </p:oleObj>
                </mc:Choice>
                <mc:Fallback>
                  <p:oleObj name="Clip" r:id="rId9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596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0" name="Object 95"/>
            <p:cNvGraphicFramePr>
              <a:graphicFrameLocks noChangeAspect="1"/>
            </p:cNvGraphicFramePr>
            <p:nvPr/>
          </p:nvGraphicFramePr>
          <p:xfrm>
            <a:off x="1215" y="1796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83" name="Clip" r:id="rId96" imgW="142555" imgH="142555" progId="MS_ClipArt_Gallery.2">
                    <p:embed/>
                  </p:oleObj>
                </mc:Choice>
                <mc:Fallback>
                  <p:oleObj name="Clip" r:id="rId9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5" y="1796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1" name="Object 96"/>
            <p:cNvGraphicFramePr>
              <a:graphicFrameLocks noChangeAspect="1"/>
            </p:cNvGraphicFramePr>
            <p:nvPr/>
          </p:nvGraphicFramePr>
          <p:xfrm>
            <a:off x="1272" y="1704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84" name="Clip" r:id="rId97" imgW="142555" imgH="142555" progId="MS_ClipArt_Gallery.2">
                    <p:embed/>
                  </p:oleObj>
                </mc:Choice>
                <mc:Fallback>
                  <p:oleObj name="Clip" r:id="rId9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704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2" name="Object 97"/>
            <p:cNvGraphicFramePr>
              <a:graphicFrameLocks noChangeAspect="1"/>
            </p:cNvGraphicFramePr>
            <p:nvPr/>
          </p:nvGraphicFramePr>
          <p:xfrm>
            <a:off x="1270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85" name="Clip" r:id="rId98" imgW="142555" imgH="142555" progId="MS_ClipArt_Gallery.2">
                    <p:embed/>
                  </p:oleObj>
                </mc:Choice>
                <mc:Fallback>
                  <p:oleObj name="Clip" r:id="rId9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3" name="Object 98"/>
            <p:cNvGraphicFramePr>
              <a:graphicFrameLocks noChangeAspect="1"/>
            </p:cNvGraphicFramePr>
            <p:nvPr/>
          </p:nvGraphicFramePr>
          <p:xfrm>
            <a:off x="1327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86" name="Clip" r:id="rId99" imgW="142555" imgH="142555" progId="MS_ClipArt_Gallery.2">
                    <p:embed/>
                  </p:oleObj>
                </mc:Choice>
                <mc:Fallback>
                  <p:oleObj name="Clip" r:id="rId9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7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4" name="Object 99"/>
            <p:cNvGraphicFramePr>
              <a:graphicFrameLocks noChangeAspect="1"/>
            </p:cNvGraphicFramePr>
            <p:nvPr/>
          </p:nvGraphicFramePr>
          <p:xfrm>
            <a:off x="1323" y="16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87" name="Clip" r:id="rId100" imgW="142555" imgH="142555" progId="MS_ClipArt_Gallery.2">
                    <p:embed/>
                  </p:oleObj>
                </mc:Choice>
                <mc:Fallback>
                  <p:oleObj name="Clip" r:id="rId10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3" y="16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5" name="Object 100"/>
            <p:cNvGraphicFramePr>
              <a:graphicFrameLocks noChangeAspect="1"/>
            </p:cNvGraphicFramePr>
            <p:nvPr/>
          </p:nvGraphicFramePr>
          <p:xfrm>
            <a:off x="1402" y="163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88" name="Clip" r:id="rId101" imgW="142555" imgH="142555" progId="MS_ClipArt_Gallery.2">
                    <p:embed/>
                  </p:oleObj>
                </mc:Choice>
                <mc:Fallback>
                  <p:oleObj name="Clip" r:id="rId10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2" y="163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6" name="Object 101"/>
            <p:cNvGraphicFramePr>
              <a:graphicFrameLocks noChangeAspect="1"/>
            </p:cNvGraphicFramePr>
            <p:nvPr/>
          </p:nvGraphicFramePr>
          <p:xfrm>
            <a:off x="1420" y="1564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89" name="Clip" r:id="rId102" imgW="142555" imgH="142555" progId="MS_ClipArt_Gallery.2">
                    <p:embed/>
                  </p:oleObj>
                </mc:Choice>
                <mc:Fallback>
                  <p:oleObj name="Clip" r:id="rId10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0" y="1564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7" name="Object 102"/>
            <p:cNvGraphicFramePr>
              <a:graphicFrameLocks noChangeAspect="1"/>
            </p:cNvGraphicFramePr>
            <p:nvPr/>
          </p:nvGraphicFramePr>
          <p:xfrm>
            <a:off x="1439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90" name="Clip" r:id="rId103" imgW="142555" imgH="142555" progId="MS_ClipArt_Gallery.2">
                    <p:embed/>
                  </p:oleObj>
                </mc:Choice>
                <mc:Fallback>
                  <p:oleObj name="Clip" r:id="rId10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9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8" name="Object 103"/>
            <p:cNvGraphicFramePr>
              <a:graphicFrameLocks noChangeAspect="1"/>
            </p:cNvGraphicFramePr>
            <p:nvPr/>
          </p:nvGraphicFramePr>
          <p:xfrm>
            <a:off x="1347" y="1556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91" name="Clip" r:id="rId104" imgW="142555" imgH="142555" progId="MS_ClipArt_Gallery.2">
                    <p:embed/>
                  </p:oleObj>
                </mc:Choice>
                <mc:Fallback>
                  <p:oleObj name="Clip" r:id="rId10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7" y="1556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9" name="Object 104"/>
            <p:cNvGraphicFramePr>
              <a:graphicFrameLocks noChangeAspect="1"/>
            </p:cNvGraphicFramePr>
            <p:nvPr/>
          </p:nvGraphicFramePr>
          <p:xfrm>
            <a:off x="1272" y="162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92" name="Clip" r:id="rId105" imgW="142555" imgH="142555" progId="MS_ClipArt_Gallery.2">
                    <p:embed/>
                  </p:oleObj>
                </mc:Choice>
                <mc:Fallback>
                  <p:oleObj name="Clip" r:id="rId10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62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0" name="Object 105"/>
            <p:cNvGraphicFramePr>
              <a:graphicFrameLocks noChangeAspect="1"/>
            </p:cNvGraphicFramePr>
            <p:nvPr/>
          </p:nvGraphicFramePr>
          <p:xfrm>
            <a:off x="1359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93" name="Clip" r:id="rId106" imgW="142555" imgH="142555" progId="MS_ClipArt_Gallery.2">
                    <p:embed/>
                  </p:oleObj>
                </mc:Choice>
                <mc:Fallback>
                  <p:oleObj name="Clip" r:id="rId10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" name="Object 106"/>
            <p:cNvGraphicFramePr>
              <a:graphicFrameLocks noChangeAspect="1"/>
            </p:cNvGraphicFramePr>
            <p:nvPr/>
          </p:nvGraphicFramePr>
          <p:xfrm>
            <a:off x="1291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94" name="Clip" r:id="rId107" imgW="142555" imgH="142555" progId="MS_ClipArt_Gallery.2">
                    <p:embed/>
                  </p:oleObj>
                </mc:Choice>
                <mc:Fallback>
                  <p:oleObj name="Clip" r:id="rId10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1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2" name="Object 107"/>
            <p:cNvGraphicFramePr>
              <a:graphicFrameLocks noChangeAspect="1"/>
            </p:cNvGraphicFramePr>
            <p:nvPr/>
          </p:nvGraphicFramePr>
          <p:xfrm>
            <a:off x="1420" y="1600"/>
            <a:ext cx="50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95" name="Clip" r:id="rId108" imgW="142555" imgH="142555" progId="MS_ClipArt_Gallery.2">
                    <p:embed/>
                  </p:oleObj>
                </mc:Choice>
                <mc:Fallback>
                  <p:oleObj name="Clip" r:id="rId10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0" y="1600"/>
                          <a:ext cx="50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" name="Object 108"/>
            <p:cNvGraphicFramePr>
              <a:graphicFrameLocks noChangeAspect="1"/>
            </p:cNvGraphicFramePr>
            <p:nvPr/>
          </p:nvGraphicFramePr>
          <p:xfrm>
            <a:off x="1272" y="163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96" name="Clip" r:id="rId109" imgW="142555" imgH="142555" progId="MS_ClipArt_Gallery.2">
                    <p:embed/>
                  </p:oleObj>
                </mc:Choice>
                <mc:Fallback>
                  <p:oleObj name="Clip" r:id="rId10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63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4" name="Object 109"/>
            <p:cNvGraphicFramePr>
              <a:graphicFrameLocks noChangeAspect="1"/>
            </p:cNvGraphicFramePr>
            <p:nvPr/>
          </p:nvGraphicFramePr>
          <p:xfrm>
            <a:off x="1304" y="1753"/>
            <a:ext cx="49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97" name="Clip" r:id="rId110" imgW="142555" imgH="142555" progId="MS_ClipArt_Gallery.2">
                    <p:embed/>
                  </p:oleObj>
                </mc:Choice>
                <mc:Fallback>
                  <p:oleObj name="Clip" r:id="rId11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4" y="1753"/>
                          <a:ext cx="49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" name="Object 110"/>
            <p:cNvGraphicFramePr>
              <a:graphicFrameLocks noChangeAspect="1"/>
            </p:cNvGraphicFramePr>
            <p:nvPr/>
          </p:nvGraphicFramePr>
          <p:xfrm>
            <a:off x="1397" y="171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98" name="Clip" r:id="rId111" imgW="142555" imgH="142555" progId="MS_ClipArt_Gallery.2">
                    <p:embed/>
                  </p:oleObj>
                </mc:Choice>
                <mc:Fallback>
                  <p:oleObj name="Clip" r:id="rId11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7" y="171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6" name="Object 111"/>
            <p:cNvGraphicFramePr>
              <a:graphicFrameLocks noChangeAspect="1"/>
            </p:cNvGraphicFramePr>
            <p:nvPr/>
          </p:nvGraphicFramePr>
          <p:xfrm>
            <a:off x="1270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99" name="Clip" r:id="rId112" imgW="142555" imgH="142555" progId="MS_ClipArt_Gallery.2">
                    <p:embed/>
                  </p:oleObj>
                </mc:Choice>
                <mc:Fallback>
                  <p:oleObj name="Clip" r:id="rId11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" name="Object 112"/>
            <p:cNvGraphicFramePr>
              <a:graphicFrameLocks noChangeAspect="1"/>
            </p:cNvGraphicFramePr>
            <p:nvPr/>
          </p:nvGraphicFramePr>
          <p:xfrm>
            <a:off x="1347" y="1556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00" name="Clip" r:id="rId113" imgW="142555" imgH="142555" progId="MS_ClipArt_Gallery.2">
                    <p:embed/>
                  </p:oleObj>
                </mc:Choice>
                <mc:Fallback>
                  <p:oleObj name="Clip" r:id="rId11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7" y="1556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8" name="Object 113"/>
            <p:cNvGraphicFramePr>
              <a:graphicFrameLocks noChangeAspect="1"/>
            </p:cNvGraphicFramePr>
            <p:nvPr/>
          </p:nvGraphicFramePr>
          <p:xfrm>
            <a:off x="1420" y="1513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01" name="Clip" r:id="rId114" imgW="142555" imgH="142555" progId="MS_ClipArt_Gallery.2">
                    <p:embed/>
                  </p:oleObj>
                </mc:Choice>
                <mc:Fallback>
                  <p:oleObj name="Clip" r:id="rId11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0" y="1513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9" name="Object 114"/>
            <p:cNvGraphicFramePr>
              <a:graphicFrameLocks noChangeAspect="1"/>
            </p:cNvGraphicFramePr>
            <p:nvPr/>
          </p:nvGraphicFramePr>
          <p:xfrm>
            <a:off x="1397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02" name="Clip" r:id="rId115" imgW="142555" imgH="142555" progId="MS_ClipArt_Gallery.2">
                    <p:embed/>
                  </p:oleObj>
                </mc:Choice>
                <mc:Fallback>
                  <p:oleObj name="Clip" r:id="rId11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7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0" name="Object 115"/>
            <p:cNvGraphicFramePr>
              <a:graphicFrameLocks noChangeAspect="1"/>
            </p:cNvGraphicFramePr>
            <p:nvPr/>
          </p:nvGraphicFramePr>
          <p:xfrm>
            <a:off x="1270" y="158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03" name="Clip" r:id="rId116" imgW="142555" imgH="142555" progId="MS_ClipArt_Gallery.2">
                    <p:embed/>
                  </p:oleObj>
                </mc:Choice>
                <mc:Fallback>
                  <p:oleObj name="Clip" r:id="rId11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58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" name="Object 116"/>
            <p:cNvGraphicFramePr>
              <a:graphicFrameLocks noChangeAspect="1"/>
            </p:cNvGraphicFramePr>
            <p:nvPr/>
          </p:nvGraphicFramePr>
          <p:xfrm>
            <a:off x="1291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04" name="Clip" r:id="rId117" imgW="142555" imgH="142555" progId="MS_ClipArt_Gallery.2">
                    <p:embed/>
                  </p:oleObj>
                </mc:Choice>
                <mc:Fallback>
                  <p:oleObj name="Clip" r:id="rId11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1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" name="Object 117"/>
            <p:cNvGraphicFramePr>
              <a:graphicFrameLocks noChangeAspect="1"/>
            </p:cNvGraphicFramePr>
            <p:nvPr/>
          </p:nvGraphicFramePr>
          <p:xfrm>
            <a:off x="1272" y="159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05" name="Clip" r:id="rId118" imgW="142555" imgH="142555" progId="MS_ClipArt_Gallery.2">
                    <p:embed/>
                  </p:oleObj>
                </mc:Choice>
                <mc:Fallback>
                  <p:oleObj name="Clip" r:id="rId11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59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" name="Object 118"/>
            <p:cNvGraphicFramePr>
              <a:graphicFrameLocks noChangeAspect="1"/>
            </p:cNvGraphicFramePr>
            <p:nvPr/>
          </p:nvGraphicFramePr>
          <p:xfrm>
            <a:off x="1310" y="1527"/>
            <a:ext cx="49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06" name="Clip" r:id="rId119" imgW="142555" imgH="142555" progId="MS_ClipArt_Gallery.2">
                    <p:embed/>
                  </p:oleObj>
                </mc:Choice>
                <mc:Fallback>
                  <p:oleObj name="Clip" r:id="rId11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0" y="1527"/>
                          <a:ext cx="49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4" name="Object 119"/>
            <p:cNvGraphicFramePr>
              <a:graphicFrameLocks noChangeAspect="1"/>
            </p:cNvGraphicFramePr>
            <p:nvPr/>
          </p:nvGraphicFramePr>
          <p:xfrm>
            <a:off x="1307" y="152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07" name="Clip" r:id="rId120" imgW="142555" imgH="142555" progId="MS_ClipArt_Gallery.2">
                    <p:embed/>
                  </p:oleObj>
                </mc:Choice>
                <mc:Fallback>
                  <p:oleObj name="Clip" r:id="rId12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7" y="152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5" name="Object 120"/>
            <p:cNvGraphicFramePr>
              <a:graphicFrameLocks noChangeAspect="1"/>
            </p:cNvGraphicFramePr>
            <p:nvPr/>
          </p:nvGraphicFramePr>
          <p:xfrm>
            <a:off x="1429" y="17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08" name="Clip" r:id="rId121" imgW="142555" imgH="142555" progId="MS_ClipArt_Gallery.2">
                    <p:embed/>
                  </p:oleObj>
                </mc:Choice>
                <mc:Fallback>
                  <p:oleObj name="Clip" r:id="rId12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9" y="17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6" name="Object 121"/>
            <p:cNvGraphicFramePr>
              <a:graphicFrameLocks noChangeAspect="1"/>
            </p:cNvGraphicFramePr>
            <p:nvPr/>
          </p:nvGraphicFramePr>
          <p:xfrm>
            <a:off x="1310" y="1513"/>
            <a:ext cx="49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09" name="Clip" r:id="rId122" imgW="142555" imgH="142555" progId="MS_ClipArt_Gallery.2">
                    <p:embed/>
                  </p:oleObj>
                </mc:Choice>
                <mc:Fallback>
                  <p:oleObj name="Clip" r:id="rId12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0" y="1513"/>
                          <a:ext cx="49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7" name="Object 122"/>
            <p:cNvGraphicFramePr>
              <a:graphicFrameLocks noChangeAspect="1"/>
            </p:cNvGraphicFramePr>
            <p:nvPr/>
          </p:nvGraphicFramePr>
          <p:xfrm>
            <a:off x="1343" y="159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10" name="Clip" r:id="rId123" imgW="142555" imgH="142555" progId="MS_ClipArt_Gallery.2">
                    <p:embed/>
                  </p:oleObj>
                </mc:Choice>
                <mc:Fallback>
                  <p:oleObj name="Clip" r:id="rId12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3" y="159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8" name="Object 123"/>
            <p:cNvGraphicFramePr>
              <a:graphicFrameLocks noChangeAspect="1"/>
            </p:cNvGraphicFramePr>
            <p:nvPr/>
          </p:nvGraphicFramePr>
          <p:xfrm>
            <a:off x="1374" y="1735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11" name="Clip" r:id="rId124" imgW="142555" imgH="142555" progId="MS_ClipArt_Gallery.2">
                    <p:embed/>
                  </p:oleObj>
                </mc:Choice>
                <mc:Fallback>
                  <p:oleObj name="Clip" r:id="rId12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4" y="1735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9" name="Object 124"/>
            <p:cNvGraphicFramePr>
              <a:graphicFrameLocks noChangeAspect="1"/>
            </p:cNvGraphicFramePr>
            <p:nvPr/>
          </p:nvGraphicFramePr>
          <p:xfrm>
            <a:off x="1272" y="162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12" name="Clip" r:id="rId125" imgW="142555" imgH="142555" progId="MS_ClipArt_Gallery.2">
                    <p:embed/>
                  </p:oleObj>
                </mc:Choice>
                <mc:Fallback>
                  <p:oleObj name="Clip" r:id="rId12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62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0" name="Object 125"/>
            <p:cNvGraphicFramePr>
              <a:graphicFrameLocks noChangeAspect="1"/>
            </p:cNvGraphicFramePr>
            <p:nvPr/>
          </p:nvGraphicFramePr>
          <p:xfrm>
            <a:off x="1380" y="152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13" name="Clip" r:id="rId126" imgW="142555" imgH="142555" progId="MS_ClipArt_Gallery.2">
                    <p:embed/>
                  </p:oleObj>
                </mc:Choice>
                <mc:Fallback>
                  <p:oleObj name="Clip" r:id="rId12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0" y="152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1" name="Object 126"/>
            <p:cNvGraphicFramePr>
              <a:graphicFrameLocks noChangeAspect="1"/>
            </p:cNvGraphicFramePr>
            <p:nvPr/>
          </p:nvGraphicFramePr>
          <p:xfrm>
            <a:off x="1272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14" name="Clip" r:id="rId127" imgW="142555" imgH="142555" progId="MS_ClipArt_Gallery.2">
                    <p:embed/>
                  </p:oleObj>
                </mc:Choice>
                <mc:Fallback>
                  <p:oleObj name="Clip" r:id="rId12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2" name="Object 127"/>
            <p:cNvGraphicFramePr>
              <a:graphicFrameLocks noChangeAspect="1"/>
            </p:cNvGraphicFramePr>
            <p:nvPr/>
          </p:nvGraphicFramePr>
          <p:xfrm>
            <a:off x="1318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15" name="Clip" r:id="rId128" imgW="142555" imgH="142555" progId="MS_ClipArt_Gallery.2">
                    <p:embed/>
                  </p:oleObj>
                </mc:Choice>
                <mc:Fallback>
                  <p:oleObj name="Clip" r:id="rId12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8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3" name="Object 128"/>
            <p:cNvGraphicFramePr>
              <a:graphicFrameLocks noChangeAspect="1"/>
            </p:cNvGraphicFramePr>
            <p:nvPr/>
          </p:nvGraphicFramePr>
          <p:xfrm>
            <a:off x="1383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16" name="Clip" r:id="rId129" imgW="142555" imgH="142555" progId="MS_ClipArt_Gallery.2">
                    <p:embed/>
                  </p:oleObj>
                </mc:Choice>
                <mc:Fallback>
                  <p:oleObj name="Clip" r:id="rId12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3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4" name="Object 129"/>
            <p:cNvGraphicFramePr>
              <a:graphicFrameLocks noChangeAspect="1"/>
            </p:cNvGraphicFramePr>
            <p:nvPr/>
          </p:nvGraphicFramePr>
          <p:xfrm>
            <a:off x="1272" y="162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17" name="Clip" r:id="rId130" imgW="142555" imgH="142555" progId="MS_ClipArt_Gallery.2">
                    <p:embed/>
                  </p:oleObj>
                </mc:Choice>
                <mc:Fallback>
                  <p:oleObj name="Clip" r:id="rId13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62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" name="Object 130"/>
            <p:cNvGraphicFramePr>
              <a:graphicFrameLocks noChangeAspect="1"/>
            </p:cNvGraphicFramePr>
            <p:nvPr/>
          </p:nvGraphicFramePr>
          <p:xfrm>
            <a:off x="1272" y="163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18" name="Clip" r:id="rId131" imgW="142555" imgH="142555" progId="MS_ClipArt_Gallery.2">
                    <p:embed/>
                  </p:oleObj>
                </mc:Choice>
                <mc:Fallback>
                  <p:oleObj name="Clip" r:id="rId13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63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6" name="Object 131"/>
            <p:cNvGraphicFramePr>
              <a:graphicFrameLocks noChangeAspect="1"/>
            </p:cNvGraphicFramePr>
            <p:nvPr/>
          </p:nvGraphicFramePr>
          <p:xfrm>
            <a:off x="1404" y="162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19" name="Clip" r:id="rId132" imgW="142555" imgH="142555" progId="MS_ClipArt_Gallery.2">
                    <p:embed/>
                  </p:oleObj>
                </mc:Choice>
                <mc:Fallback>
                  <p:oleObj name="Clip" r:id="rId13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4" y="162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7" name="Object 132"/>
            <p:cNvGraphicFramePr>
              <a:graphicFrameLocks noChangeAspect="1"/>
            </p:cNvGraphicFramePr>
            <p:nvPr/>
          </p:nvGraphicFramePr>
          <p:xfrm>
            <a:off x="1439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20" name="Clip" r:id="rId133" imgW="142555" imgH="142555" progId="MS_ClipArt_Gallery.2">
                    <p:embed/>
                  </p:oleObj>
                </mc:Choice>
                <mc:Fallback>
                  <p:oleObj name="Clip" r:id="rId13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9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8" name="Object 133"/>
            <p:cNvGraphicFramePr>
              <a:graphicFrameLocks noChangeAspect="1"/>
            </p:cNvGraphicFramePr>
            <p:nvPr/>
          </p:nvGraphicFramePr>
          <p:xfrm>
            <a:off x="1343" y="154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21" name="Clip" r:id="rId134" imgW="142555" imgH="142555" progId="MS_ClipArt_Gallery.2">
                    <p:embed/>
                  </p:oleObj>
                </mc:Choice>
                <mc:Fallback>
                  <p:oleObj name="Clip" r:id="rId13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3" y="154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" name="Object 134"/>
            <p:cNvGraphicFramePr>
              <a:graphicFrameLocks noChangeAspect="1"/>
            </p:cNvGraphicFramePr>
            <p:nvPr/>
          </p:nvGraphicFramePr>
          <p:xfrm>
            <a:off x="1310" y="1675"/>
            <a:ext cx="49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22" name="Clip" r:id="rId135" imgW="142555" imgH="142555" progId="MS_ClipArt_Gallery.2">
                    <p:embed/>
                  </p:oleObj>
                </mc:Choice>
                <mc:Fallback>
                  <p:oleObj name="Clip" r:id="rId13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0" y="1675"/>
                          <a:ext cx="49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0" name="Object 135"/>
            <p:cNvGraphicFramePr>
              <a:graphicFrameLocks noChangeAspect="1"/>
            </p:cNvGraphicFramePr>
            <p:nvPr/>
          </p:nvGraphicFramePr>
          <p:xfrm>
            <a:off x="1383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23" name="Clip" r:id="rId136" imgW="142555" imgH="142555" progId="MS_ClipArt_Gallery.2">
                    <p:embed/>
                  </p:oleObj>
                </mc:Choice>
                <mc:Fallback>
                  <p:oleObj name="Clip" r:id="rId13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3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1" name="Object 136"/>
            <p:cNvGraphicFramePr>
              <a:graphicFrameLocks noChangeAspect="1"/>
            </p:cNvGraphicFramePr>
            <p:nvPr/>
          </p:nvGraphicFramePr>
          <p:xfrm>
            <a:off x="1402" y="16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24" name="Clip" r:id="rId137" imgW="142555" imgH="142555" progId="MS_ClipArt_Gallery.2">
                    <p:embed/>
                  </p:oleObj>
                </mc:Choice>
                <mc:Fallback>
                  <p:oleObj name="Clip" r:id="rId13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2" y="16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2" name="Object 137"/>
            <p:cNvGraphicFramePr>
              <a:graphicFrameLocks noChangeAspect="1"/>
            </p:cNvGraphicFramePr>
            <p:nvPr/>
          </p:nvGraphicFramePr>
          <p:xfrm>
            <a:off x="1272" y="153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25" name="Clip" r:id="rId138" imgW="142555" imgH="142555" progId="MS_ClipArt_Gallery.2">
                    <p:embed/>
                  </p:oleObj>
                </mc:Choice>
                <mc:Fallback>
                  <p:oleObj name="Clip" r:id="rId13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53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3" name="Object 138"/>
            <p:cNvGraphicFramePr>
              <a:graphicFrameLocks noChangeAspect="1"/>
            </p:cNvGraphicFramePr>
            <p:nvPr/>
          </p:nvGraphicFramePr>
          <p:xfrm>
            <a:off x="1272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26" name="Clip" r:id="rId139" imgW="142555" imgH="142555" progId="MS_ClipArt_Gallery.2">
                    <p:embed/>
                  </p:oleObj>
                </mc:Choice>
                <mc:Fallback>
                  <p:oleObj name="Clip" r:id="rId13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4" name="Object 139"/>
            <p:cNvGraphicFramePr>
              <a:graphicFrameLocks noChangeAspect="1"/>
            </p:cNvGraphicFramePr>
            <p:nvPr/>
          </p:nvGraphicFramePr>
          <p:xfrm>
            <a:off x="1307" y="16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27" name="Clip" r:id="rId140" imgW="142555" imgH="142555" progId="MS_ClipArt_Gallery.2">
                    <p:embed/>
                  </p:oleObj>
                </mc:Choice>
                <mc:Fallback>
                  <p:oleObj name="Clip" r:id="rId14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7" y="16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5" name="Object 140"/>
            <p:cNvGraphicFramePr>
              <a:graphicFrameLocks noChangeAspect="1"/>
            </p:cNvGraphicFramePr>
            <p:nvPr/>
          </p:nvGraphicFramePr>
          <p:xfrm>
            <a:off x="1151" y="17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28" name="Clip" r:id="rId141" imgW="142555" imgH="142555" progId="MS_ClipArt_Gallery.2">
                    <p:embed/>
                  </p:oleObj>
                </mc:Choice>
                <mc:Fallback>
                  <p:oleObj name="Clip" r:id="rId14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1" y="17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6" name="Object 141"/>
            <p:cNvGraphicFramePr>
              <a:graphicFrameLocks noChangeAspect="1"/>
            </p:cNvGraphicFramePr>
            <p:nvPr/>
          </p:nvGraphicFramePr>
          <p:xfrm>
            <a:off x="1397" y="16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29" name="Clip" r:id="rId142" imgW="142555" imgH="142555" progId="MS_ClipArt_Gallery.2">
                    <p:embed/>
                  </p:oleObj>
                </mc:Choice>
                <mc:Fallback>
                  <p:oleObj name="Clip" r:id="rId14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7" y="16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7" name="Object 142"/>
            <p:cNvGraphicFramePr>
              <a:graphicFrameLocks noChangeAspect="1"/>
            </p:cNvGraphicFramePr>
            <p:nvPr/>
          </p:nvGraphicFramePr>
          <p:xfrm>
            <a:off x="1347" y="1527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30" name="Clip" r:id="rId143" imgW="142555" imgH="142555" progId="MS_ClipArt_Gallery.2">
                    <p:embed/>
                  </p:oleObj>
                </mc:Choice>
                <mc:Fallback>
                  <p:oleObj name="Clip" r:id="rId14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7" y="1527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8" name="Object 143"/>
            <p:cNvGraphicFramePr>
              <a:graphicFrameLocks noChangeAspect="1"/>
            </p:cNvGraphicFramePr>
            <p:nvPr/>
          </p:nvGraphicFramePr>
          <p:xfrm>
            <a:off x="1448" y="154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31" name="Clip" r:id="rId144" imgW="142555" imgH="142555" progId="MS_ClipArt_Gallery.2">
                    <p:embed/>
                  </p:oleObj>
                </mc:Choice>
                <mc:Fallback>
                  <p:oleObj name="Clip" r:id="rId14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8" y="154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9" name="Object 144"/>
            <p:cNvGraphicFramePr>
              <a:graphicFrameLocks noChangeAspect="1"/>
            </p:cNvGraphicFramePr>
            <p:nvPr/>
          </p:nvGraphicFramePr>
          <p:xfrm>
            <a:off x="1359" y="1704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32" name="Clip" r:id="rId145" imgW="142555" imgH="142555" progId="MS_ClipArt_Gallery.2">
                    <p:embed/>
                  </p:oleObj>
                </mc:Choice>
                <mc:Fallback>
                  <p:oleObj name="Clip" r:id="rId14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704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0" name="Object 145"/>
            <p:cNvGraphicFramePr>
              <a:graphicFrameLocks noChangeAspect="1"/>
            </p:cNvGraphicFramePr>
            <p:nvPr/>
          </p:nvGraphicFramePr>
          <p:xfrm>
            <a:off x="1366" y="1600"/>
            <a:ext cx="50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33" name="Clip" r:id="rId146" imgW="142555" imgH="142555" progId="MS_ClipArt_Gallery.2">
                    <p:embed/>
                  </p:oleObj>
                </mc:Choice>
                <mc:Fallback>
                  <p:oleObj name="Clip" r:id="rId14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6" y="1600"/>
                          <a:ext cx="50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1" name="Object 146"/>
            <p:cNvGraphicFramePr>
              <a:graphicFrameLocks noChangeAspect="1"/>
            </p:cNvGraphicFramePr>
            <p:nvPr/>
          </p:nvGraphicFramePr>
          <p:xfrm>
            <a:off x="1340" y="174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34" name="Clip" r:id="rId147" imgW="142555" imgH="142555" progId="MS_ClipArt_Gallery.2">
                    <p:embed/>
                  </p:oleObj>
                </mc:Choice>
                <mc:Fallback>
                  <p:oleObj name="Clip" r:id="rId14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0" y="174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2" name="Object 147"/>
            <p:cNvGraphicFramePr>
              <a:graphicFrameLocks noChangeAspect="1"/>
            </p:cNvGraphicFramePr>
            <p:nvPr/>
          </p:nvGraphicFramePr>
          <p:xfrm>
            <a:off x="1343" y="164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35" name="Clip" r:id="rId148" imgW="142555" imgH="142555" progId="MS_ClipArt_Gallery.2">
                    <p:embed/>
                  </p:oleObj>
                </mc:Choice>
                <mc:Fallback>
                  <p:oleObj name="Clip" r:id="rId14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3" y="164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3" name="Object 148"/>
            <p:cNvGraphicFramePr>
              <a:graphicFrameLocks noChangeAspect="1"/>
            </p:cNvGraphicFramePr>
            <p:nvPr/>
          </p:nvGraphicFramePr>
          <p:xfrm>
            <a:off x="1455" y="1680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36" name="Clip" r:id="rId149" imgW="142555" imgH="142555" progId="MS_ClipArt_Gallery.2">
                    <p:embed/>
                  </p:oleObj>
                </mc:Choice>
                <mc:Fallback>
                  <p:oleObj name="Clip" r:id="rId14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5" y="1680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" name="Object 149"/>
            <p:cNvGraphicFramePr>
              <a:graphicFrameLocks noChangeAspect="1"/>
            </p:cNvGraphicFramePr>
            <p:nvPr/>
          </p:nvGraphicFramePr>
          <p:xfrm>
            <a:off x="1240" y="157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37" name="Clip" r:id="rId150" imgW="142555" imgH="142555" progId="MS_ClipArt_Gallery.2">
                    <p:embed/>
                  </p:oleObj>
                </mc:Choice>
                <mc:Fallback>
                  <p:oleObj name="Clip" r:id="rId15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0" y="157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5" name="Object 150"/>
            <p:cNvGraphicFramePr>
              <a:graphicFrameLocks noChangeAspect="1"/>
            </p:cNvGraphicFramePr>
            <p:nvPr/>
          </p:nvGraphicFramePr>
          <p:xfrm>
            <a:off x="1307" y="163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38" name="Clip" r:id="rId151" imgW="142555" imgH="142555" progId="MS_ClipArt_Gallery.2">
                    <p:embed/>
                  </p:oleObj>
                </mc:Choice>
                <mc:Fallback>
                  <p:oleObj name="Clip" r:id="rId15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7" y="163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6" name="Object 151"/>
            <p:cNvGraphicFramePr>
              <a:graphicFrameLocks noChangeAspect="1"/>
            </p:cNvGraphicFramePr>
            <p:nvPr/>
          </p:nvGraphicFramePr>
          <p:xfrm>
            <a:off x="1394" y="175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39" name="Clip" r:id="rId152" imgW="142555" imgH="142555" progId="MS_ClipArt_Gallery.2">
                    <p:embed/>
                  </p:oleObj>
                </mc:Choice>
                <mc:Fallback>
                  <p:oleObj name="Clip" r:id="rId15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4" y="175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7" name="Object 152"/>
            <p:cNvGraphicFramePr>
              <a:graphicFrameLocks noChangeAspect="1"/>
            </p:cNvGraphicFramePr>
            <p:nvPr/>
          </p:nvGraphicFramePr>
          <p:xfrm>
            <a:off x="1378" y="149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40" name="Clip" r:id="rId153" imgW="142555" imgH="142555" progId="MS_ClipArt_Gallery.2">
                    <p:embed/>
                  </p:oleObj>
                </mc:Choice>
                <mc:Fallback>
                  <p:oleObj name="Clip" r:id="rId15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8" y="149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8" name="Object 153"/>
            <p:cNvGraphicFramePr>
              <a:graphicFrameLocks noChangeAspect="1"/>
            </p:cNvGraphicFramePr>
            <p:nvPr/>
          </p:nvGraphicFramePr>
          <p:xfrm>
            <a:off x="1459" y="161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41" name="Clip" r:id="rId154" imgW="142555" imgH="142555" progId="MS_ClipArt_Gallery.2">
                    <p:embed/>
                  </p:oleObj>
                </mc:Choice>
                <mc:Fallback>
                  <p:oleObj name="Clip" r:id="rId15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9" y="161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9" name="Object 154"/>
            <p:cNvGraphicFramePr>
              <a:graphicFrameLocks noChangeAspect="1"/>
            </p:cNvGraphicFramePr>
            <p:nvPr/>
          </p:nvGraphicFramePr>
          <p:xfrm>
            <a:off x="1439" y="163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42" name="Clip" r:id="rId155" imgW="142555" imgH="142555" progId="MS_ClipArt_Gallery.2">
                    <p:embed/>
                  </p:oleObj>
                </mc:Choice>
                <mc:Fallback>
                  <p:oleObj name="Clip" r:id="rId15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9" y="163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0" name="Object 155"/>
            <p:cNvGraphicFramePr>
              <a:graphicFrameLocks noChangeAspect="1"/>
            </p:cNvGraphicFramePr>
            <p:nvPr/>
          </p:nvGraphicFramePr>
          <p:xfrm>
            <a:off x="1420" y="1564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43" name="Clip" r:id="rId156" imgW="142555" imgH="142555" progId="MS_ClipArt_Gallery.2">
                    <p:embed/>
                  </p:oleObj>
                </mc:Choice>
                <mc:Fallback>
                  <p:oleObj name="Clip" r:id="rId15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0" y="1564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1" name="Object 156"/>
            <p:cNvGraphicFramePr>
              <a:graphicFrameLocks noChangeAspect="1"/>
            </p:cNvGraphicFramePr>
            <p:nvPr/>
          </p:nvGraphicFramePr>
          <p:xfrm>
            <a:off x="1470" y="16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44" name="Clip" r:id="rId157" imgW="142555" imgH="142555" progId="MS_ClipArt_Gallery.2">
                    <p:embed/>
                  </p:oleObj>
                </mc:Choice>
                <mc:Fallback>
                  <p:oleObj name="Clip" r:id="rId15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0" y="16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2" name="Object 157"/>
            <p:cNvGraphicFramePr>
              <a:graphicFrameLocks noChangeAspect="1"/>
            </p:cNvGraphicFramePr>
            <p:nvPr/>
          </p:nvGraphicFramePr>
          <p:xfrm>
            <a:off x="1297" y="180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45" name="Clip" r:id="rId158" imgW="142555" imgH="142555" progId="MS_ClipArt_Gallery.2">
                    <p:embed/>
                  </p:oleObj>
                </mc:Choice>
                <mc:Fallback>
                  <p:oleObj name="Clip" r:id="rId15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7" y="180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3" name="Object 158"/>
            <p:cNvGraphicFramePr>
              <a:graphicFrameLocks noChangeAspect="1"/>
            </p:cNvGraphicFramePr>
            <p:nvPr/>
          </p:nvGraphicFramePr>
          <p:xfrm>
            <a:off x="1366" y="1781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46" name="Clip" r:id="rId159" imgW="142555" imgH="142555" progId="MS_ClipArt_Gallery.2">
                    <p:embed/>
                  </p:oleObj>
                </mc:Choice>
                <mc:Fallback>
                  <p:oleObj name="Clip" r:id="rId15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6" y="1781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4" name="Object 159"/>
            <p:cNvGraphicFramePr>
              <a:graphicFrameLocks noChangeAspect="1"/>
            </p:cNvGraphicFramePr>
            <p:nvPr/>
          </p:nvGraphicFramePr>
          <p:xfrm>
            <a:off x="1445" y="157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47" name="Clip" r:id="rId160" imgW="142555" imgH="142555" progId="MS_ClipArt_Gallery.2">
                    <p:embed/>
                  </p:oleObj>
                </mc:Choice>
                <mc:Fallback>
                  <p:oleObj name="Clip" r:id="rId16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5" y="157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5" name="Object 160"/>
            <p:cNvGraphicFramePr>
              <a:graphicFrameLocks noChangeAspect="1"/>
            </p:cNvGraphicFramePr>
            <p:nvPr/>
          </p:nvGraphicFramePr>
          <p:xfrm>
            <a:off x="1402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48" name="Clip" r:id="rId161" imgW="142555" imgH="142555" progId="MS_ClipArt_Gallery.2">
                    <p:embed/>
                  </p:oleObj>
                </mc:Choice>
                <mc:Fallback>
                  <p:oleObj name="Clip" r:id="rId16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2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6" name="Object 161"/>
            <p:cNvGraphicFramePr>
              <a:graphicFrameLocks noChangeAspect="1"/>
            </p:cNvGraphicFramePr>
            <p:nvPr/>
          </p:nvGraphicFramePr>
          <p:xfrm>
            <a:off x="1332" y="150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49" name="Clip" r:id="rId162" imgW="142555" imgH="142555" progId="MS_ClipArt_Gallery.2">
                    <p:embed/>
                  </p:oleObj>
                </mc:Choice>
                <mc:Fallback>
                  <p:oleObj name="Clip" r:id="rId16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2" y="150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7" name="Object 162"/>
            <p:cNvGraphicFramePr>
              <a:graphicFrameLocks noChangeAspect="1"/>
            </p:cNvGraphicFramePr>
            <p:nvPr/>
          </p:nvGraphicFramePr>
          <p:xfrm>
            <a:off x="1091" y="15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50" name="Clip" r:id="rId163" imgW="142555" imgH="142555" progId="MS_ClipArt_Gallery.2">
                    <p:embed/>
                  </p:oleObj>
                </mc:Choice>
                <mc:Fallback>
                  <p:oleObj name="Clip" r:id="rId16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1" y="15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8" name="Object 163"/>
            <p:cNvGraphicFramePr>
              <a:graphicFrameLocks noChangeAspect="1"/>
            </p:cNvGraphicFramePr>
            <p:nvPr/>
          </p:nvGraphicFramePr>
          <p:xfrm>
            <a:off x="1310" y="1661"/>
            <a:ext cx="49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51" name="Clip" r:id="rId164" imgW="142555" imgH="142555" progId="MS_ClipArt_Gallery.2">
                    <p:embed/>
                  </p:oleObj>
                </mc:Choice>
                <mc:Fallback>
                  <p:oleObj name="Clip" r:id="rId16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0" y="1661"/>
                          <a:ext cx="49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9" name="Object 164"/>
            <p:cNvGraphicFramePr>
              <a:graphicFrameLocks noChangeAspect="1"/>
            </p:cNvGraphicFramePr>
            <p:nvPr/>
          </p:nvGraphicFramePr>
          <p:xfrm>
            <a:off x="1238" y="161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52" name="Clip" r:id="rId165" imgW="142555" imgH="142555" progId="MS_ClipArt_Gallery.2">
                    <p:embed/>
                  </p:oleObj>
                </mc:Choice>
                <mc:Fallback>
                  <p:oleObj name="Clip" r:id="rId16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8" y="161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0" name="Object 165"/>
            <p:cNvGraphicFramePr>
              <a:graphicFrameLocks noChangeAspect="1"/>
            </p:cNvGraphicFramePr>
            <p:nvPr/>
          </p:nvGraphicFramePr>
          <p:xfrm>
            <a:off x="1439" y="16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53" name="Clip" r:id="rId166" imgW="142555" imgH="142555" progId="MS_ClipArt_Gallery.2">
                    <p:embed/>
                  </p:oleObj>
                </mc:Choice>
                <mc:Fallback>
                  <p:oleObj name="Clip" r:id="rId16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9" y="16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1" name="Object 166"/>
            <p:cNvGraphicFramePr>
              <a:graphicFrameLocks noChangeAspect="1"/>
            </p:cNvGraphicFramePr>
            <p:nvPr/>
          </p:nvGraphicFramePr>
          <p:xfrm>
            <a:off x="1442" y="162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54" name="Clip" r:id="rId167" imgW="142555" imgH="142555" progId="MS_ClipArt_Gallery.2">
                    <p:embed/>
                  </p:oleObj>
                </mc:Choice>
                <mc:Fallback>
                  <p:oleObj name="Clip" r:id="rId16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2" y="162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2" name="Object 167"/>
            <p:cNvGraphicFramePr>
              <a:graphicFrameLocks noChangeAspect="1"/>
            </p:cNvGraphicFramePr>
            <p:nvPr/>
          </p:nvGraphicFramePr>
          <p:xfrm>
            <a:off x="1359" y="1669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55" name="Clip" r:id="rId168" imgW="142555" imgH="142555" progId="MS_ClipArt_Gallery.2">
                    <p:embed/>
                  </p:oleObj>
                </mc:Choice>
                <mc:Fallback>
                  <p:oleObj name="Clip" r:id="rId16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669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3" name="Object 168"/>
            <p:cNvGraphicFramePr>
              <a:graphicFrameLocks noChangeAspect="1"/>
            </p:cNvGraphicFramePr>
            <p:nvPr/>
          </p:nvGraphicFramePr>
          <p:xfrm>
            <a:off x="1343" y="157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56" name="Clip" r:id="rId169" imgW="142555" imgH="142555" progId="MS_ClipArt_Gallery.2">
                    <p:embed/>
                  </p:oleObj>
                </mc:Choice>
                <mc:Fallback>
                  <p:oleObj name="Clip" r:id="rId16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3" y="157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" name="Object 169"/>
            <p:cNvGraphicFramePr>
              <a:graphicFrameLocks noChangeAspect="1"/>
            </p:cNvGraphicFramePr>
            <p:nvPr/>
          </p:nvGraphicFramePr>
          <p:xfrm>
            <a:off x="1321" y="17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57" name="Clip" r:id="rId170" imgW="142555" imgH="142555" progId="MS_ClipArt_Gallery.2">
                    <p:embed/>
                  </p:oleObj>
                </mc:Choice>
                <mc:Fallback>
                  <p:oleObj name="Clip" r:id="rId17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1" y="17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5" name="Object 170"/>
            <p:cNvGraphicFramePr>
              <a:graphicFrameLocks noChangeAspect="1"/>
            </p:cNvGraphicFramePr>
            <p:nvPr/>
          </p:nvGraphicFramePr>
          <p:xfrm>
            <a:off x="1177" y="1632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58" name="Clip" r:id="rId171" imgW="142555" imgH="142555" progId="MS_ClipArt_Gallery.2">
                    <p:embed/>
                  </p:oleObj>
                </mc:Choice>
                <mc:Fallback>
                  <p:oleObj name="Clip" r:id="rId17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7" y="1632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6" name="Object 171"/>
            <p:cNvGraphicFramePr>
              <a:graphicFrameLocks noChangeAspect="1"/>
            </p:cNvGraphicFramePr>
            <p:nvPr/>
          </p:nvGraphicFramePr>
          <p:xfrm>
            <a:off x="1154" y="14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59" name="Clip" r:id="rId172" imgW="142555" imgH="142555" progId="MS_ClipArt_Gallery.2">
                    <p:embed/>
                  </p:oleObj>
                </mc:Choice>
                <mc:Fallback>
                  <p:oleObj name="Clip" r:id="rId17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4" y="14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7" name="Object 172"/>
            <p:cNvGraphicFramePr>
              <a:graphicFrameLocks noChangeAspect="1"/>
            </p:cNvGraphicFramePr>
            <p:nvPr/>
          </p:nvGraphicFramePr>
          <p:xfrm>
            <a:off x="1213" y="15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60" name="Clip" r:id="rId173" imgW="142555" imgH="142555" progId="MS_ClipArt_Gallery.2">
                    <p:embed/>
                  </p:oleObj>
                </mc:Choice>
                <mc:Fallback>
                  <p:oleObj name="Clip" r:id="rId17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3" y="15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8" name="Object 173"/>
            <p:cNvGraphicFramePr>
              <a:graphicFrameLocks noChangeAspect="1"/>
            </p:cNvGraphicFramePr>
            <p:nvPr/>
          </p:nvGraphicFramePr>
          <p:xfrm>
            <a:off x="1208" y="159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61" name="Clip" r:id="rId174" imgW="142555" imgH="142555" progId="MS_ClipArt_Gallery.2">
                    <p:embed/>
                  </p:oleObj>
                </mc:Choice>
                <mc:Fallback>
                  <p:oleObj name="Clip" r:id="rId17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8" y="159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9" name="Object 174"/>
            <p:cNvGraphicFramePr>
              <a:graphicFrameLocks noChangeAspect="1"/>
            </p:cNvGraphicFramePr>
            <p:nvPr/>
          </p:nvGraphicFramePr>
          <p:xfrm>
            <a:off x="1286" y="15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62" name="Clip" r:id="rId175" imgW="142555" imgH="142555" progId="MS_ClipArt_Gallery.2">
                    <p:embed/>
                  </p:oleObj>
                </mc:Choice>
                <mc:Fallback>
                  <p:oleObj name="Clip" r:id="rId17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6" y="15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0" name="Object 175"/>
            <p:cNvGraphicFramePr>
              <a:graphicFrameLocks noChangeAspect="1"/>
            </p:cNvGraphicFramePr>
            <p:nvPr/>
          </p:nvGraphicFramePr>
          <p:xfrm>
            <a:off x="1304" y="1486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63" name="Clip" r:id="rId176" imgW="142555" imgH="142555" progId="MS_ClipArt_Gallery.2">
                    <p:embed/>
                  </p:oleObj>
                </mc:Choice>
                <mc:Fallback>
                  <p:oleObj name="Clip" r:id="rId17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4" y="1486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1" name="Object 176"/>
            <p:cNvGraphicFramePr>
              <a:graphicFrameLocks noChangeAspect="1"/>
            </p:cNvGraphicFramePr>
            <p:nvPr/>
          </p:nvGraphicFramePr>
          <p:xfrm>
            <a:off x="1323" y="15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64" name="Clip" r:id="rId177" imgW="142555" imgH="142555" progId="MS_ClipArt_Gallery.2">
                    <p:embed/>
                  </p:oleObj>
                </mc:Choice>
                <mc:Fallback>
                  <p:oleObj name="Clip" r:id="rId17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3" y="15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2" name="Object 177"/>
            <p:cNvGraphicFramePr>
              <a:graphicFrameLocks noChangeAspect="1"/>
            </p:cNvGraphicFramePr>
            <p:nvPr/>
          </p:nvGraphicFramePr>
          <p:xfrm>
            <a:off x="1231" y="1478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65" name="Clip" r:id="rId178" imgW="142555" imgH="142555" progId="MS_ClipArt_Gallery.2">
                    <p:embed/>
                  </p:oleObj>
                </mc:Choice>
                <mc:Fallback>
                  <p:oleObj name="Clip" r:id="rId17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1" y="1478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3" name="Object 178"/>
            <p:cNvGraphicFramePr>
              <a:graphicFrameLocks noChangeAspect="1"/>
            </p:cNvGraphicFramePr>
            <p:nvPr/>
          </p:nvGraphicFramePr>
          <p:xfrm>
            <a:off x="1157" y="155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66" name="Clip" r:id="rId179" imgW="142555" imgH="142555" progId="MS_ClipArt_Gallery.2">
                    <p:embed/>
                  </p:oleObj>
                </mc:Choice>
                <mc:Fallback>
                  <p:oleObj name="Clip" r:id="rId17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5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4" name="Object 179"/>
            <p:cNvGraphicFramePr>
              <a:graphicFrameLocks noChangeAspect="1"/>
            </p:cNvGraphicFramePr>
            <p:nvPr/>
          </p:nvGraphicFramePr>
          <p:xfrm>
            <a:off x="1245" y="14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67" name="Clip" r:id="rId180" imgW="142555" imgH="142555" progId="MS_ClipArt_Gallery.2">
                    <p:embed/>
                  </p:oleObj>
                </mc:Choice>
                <mc:Fallback>
                  <p:oleObj name="Clip" r:id="rId18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5" y="14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" name="Object 180"/>
            <p:cNvGraphicFramePr>
              <a:graphicFrameLocks noChangeAspect="1"/>
            </p:cNvGraphicFramePr>
            <p:nvPr/>
          </p:nvGraphicFramePr>
          <p:xfrm>
            <a:off x="1177" y="1524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68" name="Clip" r:id="rId181" imgW="142555" imgH="142555" progId="MS_ClipArt_Gallery.2">
                    <p:embed/>
                  </p:oleObj>
                </mc:Choice>
                <mc:Fallback>
                  <p:oleObj name="Clip" r:id="rId18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7" y="1524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6" name="Object 181"/>
            <p:cNvGraphicFramePr>
              <a:graphicFrameLocks noChangeAspect="1"/>
            </p:cNvGraphicFramePr>
            <p:nvPr/>
          </p:nvGraphicFramePr>
          <p:xfrm>
            <a:off x="1304" y="1524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69" name="Clip" r:id="rId182" imgW="142555" imgH="142555" progId="MS_ClipArt_Gallery.2">
                    <p:embed/>
                  </p:oleObj>
                </mc:Choice>
                <mc:Fallback>
                  <p:oleObj name="Clip" r:id="rId18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4" y="1524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7" name="Object 182"/>
            <p:cNvGraphicFramePr>
              <a:graphicFrameLocks noChangeAspect="1"/>
            </p:cNvGraphicFramePr>
            <p:nvPr/>
          </p:nvGraphicFramePr>
          <p:xfrm>
            <a:off x="1157" y="15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70" name="Clip" r:id="rId183" imgW="142555" imgH="142555" progId="MS_ClipArt_Gallery.2">
                    <p:embed/>
                  </p:oleObj>
                </mc:Choice>
                <mc:Fallback>
                  <p:oleObj name="Clip" r:id="rId18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8" name="Object 183"/>
            <p:cNvGraphicFramePr>
              <a:graphicFrameLocks noChangeAspect="1"/>
            </p:cNvGraphicFramePr>
            <p:nvPr/>
          </p:nvGraphicFramePr>
          <p:xfrm>
            <a:off x="1291" y="15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71" name="Clip" r:id="rId184" imgW="142555" imgH="142555" progId="MS_ClipArt_Gallery.2">
                    <p:embed/>
                  </p:oleObj>
                </mc:Choice>
                <mc:Fallback>
                  <p:oleObj name="Clip" r:id="rId18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1" y="15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9" name="Object 184"/>
            <p:cNvGraphicFramePr>
              <a:graphicFrameLocks noChangeAspect="1"/>
            </p:cNvGraphicFramePr>
            <p:nvPr/>
          </p:nvGraphicFramePr>
          <p:xfrm>
            <a:off x="1281" y="163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72" name="Clip" r:id="rId185" imgW="142555" imgH="142555" progId="MS_ClipArt_Gallery.2">
                    <p:embed/>
                  </p:oleObj>
                </mc:Choice>
                <mc:Fallback>
                  <p:oleObj name="Clip" r:id="rId18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1" y="163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0" name="Object 185"/>
            <p:cNvGraphicFramePr>
              <a:graphicFrameLocks noChangeAspect="1"/>
            </p:cNvGraphicFramePr>
            <p:nvPr/>
          </p:nvGraphicFramePr>
          <p:xfrm>
            <a:off x="1154" y="15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73" name="Clip" r:id="rId186" imgW="142555" imgH="142555" progId="MS_ClipArt_Gallery.2">
                    <p:embed/>
                  </p:oleObj>
                </mc:Choice>
                <mc:Fallback>
                  <p:oleObj name="Clip" r:id="rId18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4" y="15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1" name="Object 186"/>
            <p:cNvGraphicFramePr>
              <a:graphicFrameLocks noChangeAspect="1"/>
            </p:cNvGraphicFramePr>
            <p:nvPr/>
          </p:nvGraphicFramePr>
          <p:xfrm>
            <a:off x="1231" y="1478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74" name="Clip" r:id="rId187" imgW="142555" imgH="142555" progId="MS_ClipArt_Gallery.2">
                    <p:embed/>
                  </p:oleObj>
                </mc:Choice>
                <mc:Fallback>
                  <p:oleObj name="Clip" r:id="rId18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1" y="1478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2" name="Object 187"/>
            <p:cNvGraphicFramePr>
              <a:graphicFrameLocks noChangeAspect="1"/>
            </p:cNvGraphicFramePr>
            <p:nvPr/>
          </p:nvGraphicFramePr>
          <p:xfrm>
            <a:off x="1304" y="1435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75" name="Clip" r:id="rId188" imgW="142555" imgH="142555" progId="MS_ClipArt_Gallery.2">
                    <p:embed/>
                  </p:oleObj>
                </mc:Choice>
                <mc:Fallback>
                  <p:oleObj name="Clip" r:id="rId18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4" y="1435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3" name="Object 188"/>
            <p:cNvGraphicFramePr>
              <a:graphicFrameLocks noChangeAspect="1"/>
            </p:cNvGraphicFramePr>
            <p:nvPr/>
          </p:nvGraphicFramePr>
          <p:xfrm>
            <a:off x="1281" y="14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76" name="Clip" r:id="rId189" imgW="142555" imgH="142555" progId="MS_ClipArt_Gallery.2">
                    <p:embed/>
                  </p:oleObj>
                </mc:Choice>
                <mc:Fallback>
                  <p:oleObj name="Clip" r:id="rId18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1" y="14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4" name="Object 189"/>
            <p:cNvGraphicFramePr>
              <a:graphicFrameLocks noChangeAspect="1"/>
            </p:cNvGraphicFramePr>
            <p:nvPr/>
          </p:nvGraphicFramePr>
          <p:xfrm>
            <a:off x="1154" y="1504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77" name="Clip" r:id="rId190" imgW="142555" imgH="142555" progId="MS_ClipArt_Gallery.2">
                    <p:embed/>
                  </p:oleObj>
                </mc:Choice>
                <mc:Fallback>
                  <p:oleObj name="Clip" r:id="rId19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4" y="1504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5" name="Object 190"/>
            <p:cNvGraphicFramePr>
              <a:graphicFrameLocks noChangeAspect="1"/>
            </p:cNvGraphicFramePr>
            <p:nvPr/>
          </p:nvGraphicFramePr>
          <p:xfrm>
            <a:off x="1177" y="1486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78" name="Clip" r:id="rId191" imgW="142555" imgH="142555" progId="MS_ClipArt_Gallery.2">
                    <p:embed/>
                  </p:oleObj>
                </mc:Choice>
                <mc:Fallback>
                  <p:oleObj name="Clip" r:id="rId19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7" y="1486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6" name="Object 191"/>
            <p:cNvGraphicFramePr>
              <a:graphicFrameLocks noChangeAspect="1"/>
            </p:cNvGraphicFramePr>
            <p:nvPr/>
          </p:nvGraphicFramePr>
          <p:xfrm>
            <a:off x="1157" y="151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79" name="Clip" r:id="rId192" imgW="142555" imgH="142555" progId="MS_ClipArt_Gallery.2">
                    <p:embed/>
                  </p:oleObj>
                </mc:Choice>
                <mc:Fallback>
                  <p:oleObj name="Clip" r:id="rId19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1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7" name="Object 192"/>
            <p:cNvGraphicFramePr>
              <a:graphicFrameLocks noChangeAspect="1"/>
            </p:cNvGraphicFramePr>
            <p:nvPr/>
          </p:nvGraphicFramePr>
          <p:xfrm>
            <a:off x="1194" y="14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80" name="Clip" r:id="rId193" imgW="142555" imgH="142555" progId="MS_ClipArt_Gallery.2">
                    <p:embed/>
                  </p:oleObj>
                </mc:Choice>
                <mc:Fallback>
                  <p:oleObj name="Clip" r:id="rId19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4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8" name="Object 193"/>
            <p:cNvGraphicFramePr>
              <a:graphicFrameLocks noChangeAspect="1"/>
            </p:cNvGraphicFramePr>
            <p:nvPr/>
          </p:nvGraphicFramePr>
          <p:xfrm>
            <a:off x="1191" y="14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81" name="Clip" r:id="rId194" imgW="142555" imgH="142555" progId="MS_ClipArt_Gallery.2">
                    <p:embed/>
                  </p:oleObj>
                </mc:Choice>
                <mc:Fallback>
                  <p:oleObj name="Clip" r:id="rId19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1" y="14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9" name="Object 194"/>
            <p:cNvGraphicFramePr>
              <a:graphicFrameLocks noChangeAspect="1"/>
            </p:cNvGraphicFramePr>
            <p:nvPr/>
          </p:nvGraphicFramePr>
          <p:xfrm>
            <a:off x="1304" y="1634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82" name="Clip" r:id="rId195" imgW="142555" imgH="142555" progId="MS_ClipArt_Gallery.2">
                    <p:embed/>
                  </p:oleObj>
                </mc:Choice>
                <mc:Fallback>
                  <p:oleObj name="Clip" r:id="rId19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4" y="1634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0" name="Object 195"/>
            <p:cNvGraphicFramePr>
              <a:graphicFrameLocks noChangeAspect="1"/>
            </p:cNvGraphicFramePr>
            <p:nvPr/>
          </p:nvGraphicFramePr>
          <p:xfrm>
            <a:off x="1194" y="143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83" name="Clip" r:id="rId196" imgW="142555" imgH="142555" progId="MS_ClipArt_Gallery.2">
                    <p:embed/>
                  </p:oleObj>
                </mc:Choice>
                <mc:Fallback>
                  <p:oleObj name="Clip" r:id="rId19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43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1" name="Object 196"/>
            <p:cNvGraphicFramePr>
              <a:graphicFrameLocks noChangeAspect="1"/>
            </p:cNvGraphicFramePr>
            <p:nvPr/>
          </p:nvGraphicFramePr>
          <p:xfrm>
            <a:off x="1227" y="151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84" name="Clip" r:id="rId197" imgW="142555" imgH="142555" progId="MS_ClipArt_Gallery.2">
                    <p:embed/>
                  </p:oleObj>
                </mc:Choice>
                <mc:Fallback>
                  <p:oleObj name="Clip" r:id="rId19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7" y="151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2" name="Object 197"/>
            <p:cNvGraphicFramePr>
              <a:graphicFrameLocks noChangeAspect="1"/>
            </p:cNvGraphicFramePr>
            <p:nvPr/>
          </p:nvGraphicFramePr>
          <p:xfrm>
            <a:off x="1267" y="163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85" name="Clip" r:id="rId198" imgW="142555" imgH="142555" progId="MS_ClipArt_Gallery.2">
                    <p:embed/>
                  </p:oleObj>
                </mc:Choice>
                <mc:Fallback>
                  <p:oleObj name="Clip" r:id="rId19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7" y="163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3" name="Object 198"/>
            <p:cNvGraphicFramePr>
              <a:graphicFrameLocks noChangeAspect="1"/>
            </p:cNvGraphicFramePr>
            <p:nvPr/>
          </p:nvGraphicFramePr>
          <p:xfrm>
            <a:off x="1157" y="155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86" name="Clip" r:id="rId199" imgW="142555" imgH="142555" progId="MS_ClipArt_Gallery.2">
                    <p:embed/>
                  </p:oleObj>
                </mc:Choice>
                <mc:Fallback>
                  <p:oleObj name="Clip" r:id="rId19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5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4" name="Object 199"/>
            <p:cNvGraphicFramePr>
              <a:graphicFrameLocks noChangeAspect="1"/>
            </p:cNvGraphicFramePr>
            <p:nvPr/>
          </p:nvGraphicFramePr>
          <p:xfrm>
            <a:off x="1266" y="1450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87" name="Clip" r:id="rId200" imgW="142555" imgH="142555" progId="MS_ClipArt_Gallery.2">
                    <p:embed/>
                  </p:oleObj>
                </mc:Choice>
                <mc:Fallback>
                  <p:oleObj name="Clip" r:id="rId20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6" y="1450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" name="Object 200"/>
            <p:cNvGraphicFramePr>
              <a:graphicFrameLocks noChangeAspect="1"/>
            </p:cNvGraphicFramePr>
            <p:nvPr/>
          </p:nvGraphicFramePr>
          <p:xfrm>
            <a:off x="1157" y="14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88" name="Clip" r:id="rId201" imgW="142555" imgH="142555" progId="MS_ClipArt_Gallery.2">
                    <p:embed/>
                  </p:oleObj>
                </mc:Choice>
                <mc:Fallback>
                  <p:oleObj name="Clip" r:id="rId20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4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6" name="Object 201"/>
            <p:cNvGraphicFramePr>
              <a:graphicFrameLocks noChangeAspect="1"/>
            </p:cNvGraphicFramePr>
            <p:nvPr/>
          </p:nvGraphicFramePr>
          <p:xfrm>
            <a:off x="1202" y="14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89" name="Clip" r:id="rId202" imgW="142555" imgH="142555" progId="MS_ClipArt_Gallery.2">
                    <p:embed/>
                  </p:oleObj>
                </mc:Choice>
                <mc:Fallback>
                  <p:oleObj name="Clip" r:id="rId20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2" y="14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7" name="Object 202"/>
            <p:cNvGraphicFramePr>
              <a:graphicFrameLocks noChangeAspect="1"/>
            </p:cNvGraphicFramePr>
            <p:nvPr/>
          </p:nvGraphicFramePr>
          <p:xfrm>
            <a:off x="1267" y="14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90" name="Clip" r:id="rId203" imgW="142555" imgH="142555" progId="MS_ClipArt_Gallery.2">
                    <p:embed/>
                  </p:oleObj>
                </mc:Choice>
                <mc:Fallback>
                  <p:oleObj name="Clip" r:id="rId20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7" y="14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8" name="Object 203"/>
            <p:cNvGraphicFramePr>
              <a:graphicFrameLocks noChangeAspect="1"/>
            </p:cNvGraphicFramePr>
            <p:nvPr/>
          </p:nvGraphicFramePr>
          <p:xfrm>
            <a:off x="1157" y="155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91" name="Clip" r:id="rId204" imgW="142555" imgH="142555" progId="MS_ClipArt_Gallery.2">
                    <p:embed/>
                  </p:oleObj>
                </mc:Choice>
                <mc:Fallback>
                  <p:oleObj name="Clip" r:id="rId20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5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9" name="Object 204"/>
            <p:cNvGraphicFramePr>
              <a:graphicFrameLocks noChangeAspect="1"/>
            </p:cNvGraphicFramePr>
            <p:nvPr/>
          </p:nvGraphicFramePr>
          <p:xfrm>
            <a:off x="1157" y="15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92" name="Clip" r:id="rId205" imgW="142555" imgH="142555" progId="MS_ClipArt_Gallery.2">
                    <p:embed/>
                  </p:oleObj>
                </mc:Choice>
                <mc:Fallback>
                  <p:oleObj name="Clip" r:id="rId20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0" name="Object 205"/>
            <p:cNvGraphicFramePr>
              <a:graphicFrameLocks noChangeAspect="1"/>
            </p:cNvGraphicFramePr>
            <p:nvPr/>
          </p:nvGraphicFramePr>
          <p:xfrm>
            <a:off x="1157" y="1691"/>
            <a:ext cx="51" cy="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93" name="Clip" r:id="rId206" imgW="142555" imgH="142555" progId="MS_ClipArt_Gallery.2">
                    <p:embed/>
                  </p:oleObj>
                </mc:Choice>
                <mc:Fallback>
                  <p:oleObj name="Clip" r:id="rId20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691"/>
                          <a:ext cx="51" cy="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1" name="Object 206"/>
            <p:cNvGraphicFramePr>
              <a:graphicFrameLocks noChangeAspect="1"/>
            </p:cNvGraphicFramePr>
            <p:nvPr/>
          </p:nvGraphicFramePr>
          <p:xfrm>
            <a:off x="1323" y="15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94" name="Clip" r:id="rId207" imgW="142555" imgH="142555" progId="MS_ClipArt_Gallery.2">
                    <p:embed/>
                  </p:oleObj>
                </mc:Choice>
                <mc:Fallback>
                  <p:oleObj name="Clip" r:id="rId20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3" y="15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2" name="Object 207"/>
            <p:cNvGraphicFramePr>
              <a:graphicFrameLocks noChangeAspect="1"/>
            </p:cNvGraphicFramePr>
            <p:nvPr/>
          </p:nvGraphicFramePr>
          <p:xfrm>
            <a:off x="1227" y="1465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95" name="Clip" r:id="rId208" imgW="142555" imgH="142555" progId="MS_ClipArt_Gallery.2">
                    <p:embed/>
                  </p:oleObj>
                </mc:Choice>
                <mc:Fallback>
                  <p:oleObj name="Clip" r:id="rId20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7" y="1465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3" name="Object 208"/>
            <p:cNvGraphicFramePr>
              <a:graphicFrameLocks noChangeAspect="1"/>
            </p:cNvGraphicFramePr>
            <p:nvPr/>
          </p:nvGraphicFramePr>
          <p:xfrm>
            <a:off x="1194" y="159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96" name="Clip" r:id="rId209" imgW="142555" imgH="142555" progId="MS_ClipArt_Gallery.2">
                    <p:embed/>
                  </p:oleObj>
                </mc:Choice>
                <mc:Fallback>
                  <p:oleObj name="Clip" r:id="rId20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59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4" name="Object 209"/>
            <p:cNvGraphicFramePr>
              <a:graphicFrameLocks noChangeAspect="1"/>
            </p:cNvGraphicFramePr>
            <p:nvPr/>
          </p:nvGraphicFramePr>
          <p:xfrm>
            <a:off x="1267" y="15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97" name="Clip" r:id="rId210" imgW="142555" imgH="142555" progId="MS_ClipArt_Gallery.2">
                    <p:embed/>
                  </p:oleObj>
                </mc:Choice>
                <mc:Fallback>
                  <p:oleObj name="Clip" r:id="rId21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7" y="15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5" name="Object 210"/>
            <p:cNvGraphicFramePr>
              <a:graphicFrameLocks noChangeAspect="1"/>
            </p:cNvGraphicFramePr>
            <p:nvPr/>
          </p:nvGraphicFramePr>
          <p:xfrm>
            <a:off x="1286" y="159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98" name="Clip" r:id="rId211" imgW="142555" imgH="142555" progId="MS_ClipArt_Gallery.2">
                    <p:embed/>
                  </p:oleObj>
                </mc:Choice>
                <mc:Fallback>
                  <p:oleObj name="Clip" r:id="rId21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6" y="159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6" name="Object 211"/>
            <p:cNvGraphicFramePr>
              <a:graphicFrameLocks noChangeAspect="1"/>
            </p:cNvGraphicFramePr>
            <p:nvPr/>
          </p:nvGraphicFramePr>
          <p:xfrm>
            <a:off x="1108" y="151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99" name="Clip" r:id="rId212" imgW="142555" imgH="142555" progId="MS_ClipArt_Gallery.2">
                    <p:embed/>
                  </p:oleObj>
                </mc:Choice>
                <mc:Fallback>
                  <p:oleObj name="Clip" r:id="rId21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8" y="151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7" name="Object 212"/>
            <p:cNvGraphicFramePr>
              <a:graphicFrameLocks noChangeAspect="1"/>
            </p:cNvGraphicFramePr>
            <p:nvPr/>
          </p:nvGraphicFramePr>
          <p:xfrm>
            <a:off x="1157" y="15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00" name="Clip" r:id="rId213" imgW="142555" imgH="142555" progId="MS_ClipArt_Gallery.2">
                    <p:embed/>
                  </p:oleObj>
                </mc:Choice>
                <mc:Fallback>
                  <p:oleObj name="Clip" r:id="rId21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8" name="Object 213"/>
            <p:cNvGraphicFramePr>
              <a:graphicFrameLocks noChangeAspect="1"/>
            </p:cNvGraphicFramePr>
            <p:nvPr/>
          </p:nvGraphicFramePr>
          <p:xfrm>
            <a:off x="1191" y="159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01" name="Clip" r:id="rId214" imgW="142555" imgH="142555" progId="MS_ClipArt_Gallery.2">
                    <p:embed/>
                  </p:oleObj>
                </mc:Choice>
                <mc:Fallback>
                  <p:oleObj name="Clip" r:id="rId21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1" y="159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9" name="Object 214"/>
            <p:cNvGraphicFramePr>
              <a:graphicFrameLocks noChangeAspect="1"/>
            </p:cNvGraphicFramePr>
            <p:nvPr/>
          </p:nvGraphicFramePr>
          <p:xfrm>
            <a:off x="1078" y="161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02" name="Clip" r:id="rId215" imgW="142555" imgH="142555" progId="MS_ClipArt_Gallery.2">
                    <p:embed/>
                  </p:oleObj>
                </mc:Choice>
                <mc:Fallback>
                  <p:oleObj name="Clip" r:id="rId21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8" y="161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0" name="Object 215"/>
            <p:cNvGraphicFramePr>
              <a:graphicFrameLocks noChangeAspect="1"/>
            </p:cNvGraphicFramePr>
            <p:nvPr/>
          </p:nvGraphicFramePr>
          <p:xfrm>
            <a:off x="1358" y="163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03" name="Clip" r:id="rId216" imgW="142555" imgH="142555" progId="MS_ClipArt_Gallery.2">
                    <p:embed/>
                  </p:oleObj>
                </mc:Choice>
                <mc:Fallback>
                  <p:oleObj name="Clip" r:id="rId21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8" y="163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1" name="Object 216"/>
            <p:cNvGraphicFramePr>
              <a:graphicFrameLocks noChangeAspect="1"/>
            </p:cNvGraphicFramePr>
            <p:nvPr/>
          </p:nvGraphicFramePr>
          <p:xfrm>
            <a:off x="1291" y="141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04" name="Clip" r:id="rId217" imgW="142555" imgH="142555" progId="MS_ClipArt_Gallery.2">
                    <p:embed/>
                  </p:oleObj>
                </mc:Choice>
                <mc:Fallback>
                  <p:oleObj name="Clip" r:id="rId21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1" y="141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2" name="Object 217"/>
            <p:cNvGraphicFramePr>
              <a:graphicFrameLocks noChangeAspect="1"/>
            </p:cNvGraphicFramePr>
            <p:nvPr/>
          </p:nvGraphicFramePr>
          <p:xfrm>
            <a:off x="1351" y="1465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05" name="Clip" r:id="rId218" imgW="142555" imgH="142555" progId="MS_ClipArt_Gallery.2">
                    <p:embed/>
                  </p:oleObj>
                </mc:Choice>
                <mc:Fallback>
                  <p:oleObj name="Clip" r:id="rId21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1" y="1465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3" name="Object 218"/>
            <p:cNvGraphicFramePr>
              <a:graphicFrameLocks noChangeAspect="1"/>
            </p:cNvGraphicFramePr>
            <p:nvPr/>
          </p:nvGraphicFramePr>
          <p:xfrm>
            <a:off x="1253" y="159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06" name="Clip" r:id="rId219" imgW="142555" imgH="142555" progId="MS_ClipArt_Gallery.2">
                    <p:embed/>
                  </p:oleObj>
                </mc:Choice>
                <mc:Fallback>
                  <p:oleObj name="Clip" r:id="rId21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" y="159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4" name="Object 219"/>
            <p:cNvGraphicFramePr>
              <a:graphicFrameLocks noChangeAspect="1"/>
            </p:cNvGraphicFramePr>
            <p:nvPr/>
          </p:nvGraphicFramePr>
          <p:xfrm>
            <a:off x="1250" y="1524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07" name="Clip" r:id="rId220" imgW="142555" imgH="142555" progId="MS_ClipArt_Gallery.2">
                    <p:embed/>
                  </p:oleObj>
                </mc:Choice>
                <mc:Fallback>
                  <p:oleObj name="Clip" r:id="rId22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0" y="1524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5" name="Object 220"/>
            <p:cNvGraphicFramePr>
              <a:graphicFrameLocks noChangeAspect="1"/>
            </p:cNvGraphicFramePr>
            <p:nvPr/>
          </p:nvGraphicFramePr>
          <p:xfrm>
            <a:off x="1221" y="161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08" name="Clip" r:id="rId221" imgW="142555" imgH="142555" progId="MS_ClipArt_Gallery.2">
                    <p:embed/>
                  </p:oleObj>
                </mc:Choice>
                <mc:Fallback>
                  <p:oleObj name="Clip" r:id="rId22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1" y="161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6" name="Object 221"/>
            <p:cNvGraphicFramePr>
              <a:graphicFrameLocks noChangeAspect="1"/>
            </p:cNvGraphicFramePr>
            <p:nvPr/>
          </p:nvGraphicFramePr>
          <p:xfrm>
            <a:off x="1229" y="156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09" name="Clip" r:id="rId222" imgW="142555" imgH="142555" progId="MS_ClipArt_Gallery.2">
                    <p:embed/>
                  </p:oleObj>
                </mc:Choice>
                <mc:Fallback>
                  <p:oleObj name="Clip" r:id="rId22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9" y="156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7" name="Object 222"/>
            <p:cNvGraphicFramePr>
              <a:graphicFrameLocks noChangeAspect="1"/>
            </p:cNvGraphicFramePr>
            <p:nvPr/>
          </p:nvGraphicFramePr>
          <p:xfrm>
            <a:off x="1340" y="160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10" name="Clip" r:id="rId223" imgW="142555" imgH="142555" progId="MS_ClipArt_Gallery.2">
                    <p:embed/>
                  </p:oleObj>
                </mc:Choice>
                <mc:Fallback>
                  <p:oleObj name="Clip" r:id="rId22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0" y="160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8" name="Object 223"/>
            <p:cNvGraphicFramePr>
              <a:graphicFrameLocks noChangeAspect="1"/>
            </p:cNvGraphicFramePr>
            <p:nvPr/>
          </p:nvGraphicFramePr>
          <p:xfrm>
            <a:off x="1126" y="1496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11" name="Clip" r:id="rId224" imgW="142555" imgH="142555" progId="MS_ClipArt_Gallery.2">
                    <p:embed/>
                  </p:oleObj>
                </mc:Choice>
                <mc:Fallback>
                  <p:oleObj name="Clip" r:id="rId22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6" y="1496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9" name="Object 224"/>
            <p:cNvGraphicFramePr>
              <a:graphicFrameLocks noChangeAspect="1"/>
            </p:cNvGraphicFramePr>
            <p:nvPr/>
          </p:nvGraphicFramePr>
          <p:xfrm>
            <a:off x="1191" y="15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12" name="Clip" r:id="rId225" imgW="142555" imgH="142555" progId="MS_ClipArt_Gallery.2">
                    <p:embed/>
                  </p:oleObj>
                </mc:Choice>
                <mc:Fallback>
                  <p:oleObj name="Clip" r:id="rId22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1" y="15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0" name="Object 225"/>
            <p:cNvGraphicFramePr>
              <a:graphicFrameLocks noChangeAspect="1"/>
            </p:cNvGraphicFramePr>
            <p:nvPr/>
          </p:nvGraphicFramePr>
          <p:xfrm>
            <a:off x="1402" y="14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13" name="Clip" r:id="rId226" imgW="142555" imgH="142555" progId="MS_ClipArt_Gallery.2">
                    <p:embed/>
                  </p:oleObj>
                </mc:Choice>
                <mc:Fallback>
                  <p:oleObj name="Clip" r:id="rId22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2" y="14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1" name="Object 226"/>
            <p:cNvGraphicFramePr>
              <a:graphicFrameLocks noChangeAspect="1"/>
            </p:cNvGraphicFramePr>
            <p:nvPr/>
          </p:nvGraphicFramePr>
          <p:xfrm>
            <a:off x="1238" y="141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14" name="Clip" r:id="rId227" imgW="142555" imgH="142555" progId="MS_ClipArt_Gallery.2">
                    <p:embed/>
                  </p:oleObj>
                </mc:Choice>
                <mc:Fallback>
                  <p:oleObj name="Clip" r:id="rId22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8" y="141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2" name="Object 227"/>
            <p:cNvGraphicFramePr>
              <a:graphicFrameLocks noChangeAspect="1"/>
            </p:cNvGraphicFramePr>
            <p:nvPr/>
          </p:nvGraphicFramePr>
          <p:xfrm>
            <a:off x="1348" y="1442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15" name="Clip" r:id="rId228" imgW="142555" imgH="142555" progId="MS_ClipArt_Gallery.2">
                    <p:embed/>
                  </p:oleObj>
                </mc:Choice>
                <mc:Fallback>
                  <p:oleObj name="Clip" r:id="rId22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8" y="1442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3" name="Object 228"/>
            <p:cNvGraphicFramePr>
              <a:graphicFrameLocks noChangeAspect="1"/>
            </p:cNvGraphicFramePr>
            <p:nvPr/>
          </p:nvGraphicFramePr>
          <p:xfrm>
            <a:off x="1323" y="15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16" name="Clip" r:id="rId229" imgW="142555" imgH="142555" progId="MS_ClipArt_Gallery.2">
                    <p:embed/>
                  </p:oleObj>
                </mc:Choice>
                <mc:Fallback>
                  <p:oleObj name="Clip" r:id="rId22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3" y="15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4" name="Object 229"/>
            <p:cNvGraphicFramePr>
              <a:graphicFrameLocks noChangeAspect="1"/>
            </p:cNvGraphicFramePr>
            <p:nvPr/>
          </p:nvGraphicFramePr>
          <p:xfrm>
            <a:off x="1310" y="1472"/>
            <a:ext cx="49" cy="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17" name="Clip" r:id="rId230" imgW="142555" imgH="142555" progId="MS_ClipArt_Gallery.2">
                    <p:embed/>
                  </p:oleObj>
                </mc:Choice>
                <mc:Fallback>
                  <p:oleObj name="Clip" r:id="rId23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0" y="1472"/>
                          <a:ext cx="49" cy="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5" name="Object 230"/>
            <p:cNvGraphicFramePr>
              <a:graphicFrameLocks noChangeAspect="1"/>
            </p:cNvGraphicFramePr>
            <p:nvPr/>
          </p:nvGraphicFramePr>
          <p:xfrm>
            <a:off x="1354" y="15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18" name="Clip" r:id="rId231" imgW="142555" imgH="142555" progId="MS_ClipArt_Gallery.2">
                    <p:embed/>
                  </p:oleObj>
                </mc:Choice>
                <mc:Fallback>
                  <p:oleObj name="Clip" r:id="rId23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4" y="15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6" name="Object 231"/>
            <p:cNvGraphicFramePr>
              <a:graphicFrameLocks noChangeAspect="1"/>
            </p:cNvGraphicFramePr>
            <p:nvPr/>
          </p:nvGraphicFramePr>
          <p:xfrm>
            <a:off x="1246" y="184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19" name="Clip" r:id="rId232" imgW="142555" imgH="142555" progId="MS_ClipArt_Gallery.2">
                    <p:embed/>
                  </p:oleObj>
                </mc:Choice>
                <mc:Fallback>
                  <p:oleObj name="Clip" r:id="rId23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6" y="184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7" name="Object 232"/>
            <p:cNvGraphicFramePr>
              <a:graphicFrameLocks noChangeAspect="1"/>
            </p:cNvGraphicFramePr>
            <p:nvPr/>
          </p:nvGraphicFramePr>
          <p:xfrm>
            <a:off x="1327" y="170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20" name="Clip" r:id="rId233" imgW="142555" imgH="142555" progId="MS_ClipArt_Gallery.2">
                    <p:embed/>
                  </p:oleObj>
                </mc:Choice>
                <mc:Fallback>
                  <p:oleObj name="Clip" r:id="rId23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7" y="170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8" name="Object 233"/>
            <p:cNvGraphicFramePr>
              <a:graphicFrameLocks noChangeAspect="1"/>
            </p:cNvGraphicFramePr>
            <p:nvPr/>
          </p:nvGraphicFramePr>
          <p:xfrm>
            <a:off x="1177" y="1731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21" name="Clip" r:id="rId234" imgW="142555" imgH="142555" progId="MS_ClipArt_Gallery.2">
                    <p:embed/>
                  </p:oleObj>
                </mc:Choice>
                <mc:Fallback>
                  <p:oleObj name="Clip" r:id="rId23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7" y="1731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9" name="Object 234"/>
            <p:cNvGraphicFramePr>
              <a:graphicFrameLocks noChangeAspect="1"/>
            </p:cNvGraphicFramePr>
            <p:nvPr/>
          </p:nvGraphicFramePr>
          <p:xfrm>
            <a:off x="1281" y="148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22" name="Clip" r:id="rId235" imgW="142555" imgH="142555" progId="MS_ClipArt_Gallery.2">
                    <p:embed/>
                  </p:oleObj>
                </mc:Choice>
                <mc:Fallback>
                  <p:oleObj name="Clip" r:id="rId23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1" y="148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0" name="Object 235"/>
            <p:cNvGraphicFramePr>
              <a:graphicFrameLocks noChangeAspect="1"/>
            </p:cNvGraphicFramePr>
            <p:nvPr/>
          </p:nvGraphicFramePr>
          <p:xfrm>
            <a:off x="1157" y="147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23" name="Clip" r:id="rId236" imgW="142555" imgH="142555" progId="MS_ClipArt_Gallery.2">
                    <p:embed/>
                  </p:oleObj>
                </mc:Choice>
                <mc:Fallback>
                  <p:oleObj name="Clip" r:id="rId23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47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1" name="Object 236"/>
            <p:cNvGraphicFramePr>
              <a:graphicFrameLocks noChangeAspect="1"/>
            </p:cNvGraphicFramePr>
            <p:nvPr/>
          </p:nvGraphicFramePr>
          <p:xfrm>
            <a:off x="1348" y="160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24" name="Clip" r:id="rId237" imgW="142555" imgH="142555" progId="MS_ClipArt_Gallery.2">
                    <p:embed/>
                  </p:oleObj>
                </mc:Choice>
                <mc:Fallback>
                  <p:oleObj name="Clip" r:id="rId23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8" y="160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2" name="Object 237"/>
            <p:cNvGraphicFramePr>
              <a:graphicFrameLocks noChangeAspect="1"/>
            </p:cNvGraphicFramePr>
            <p:nvPr/>
          </p:nvGraphicFramePr>
          <p:xfrm>
            <a:off x="1194" y="158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25" name="Clip" r:id="rId238" imgW="142555" imgH="142555" progId="MS_ClipArt_Gallery.2">
                    <p:embed/>
                  </p:oleObj>
                </mc:Choice>
                <mc:Fallback>
                  <p:oleObj name="Clip" r:id="rId23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58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3" name="Object 238"/>
            <p:cNvGraphicFramePr>
              <a:graphicFrameLocks noChangeAspect="1"/>
            </p:cNvGraphicFramePr>
            <p:nvPr/>
          </p:nvGraphicFramePr>
          <p:xfrm>
            <a:off x="1122" y="153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26" name="Clip" r:id="rId239" imgW="142555" imgH="142555" progId="MS_ClipArt_Gallery.2">
                    <p:embed/>
                  </p:oleObj>
                </mc:Choice>
                <mc:Fallback>
                  <p:oleObj name="Clip" r:id="rId23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53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4" name="Object 239"/>
            <p:cNvGraphicFramePr>
              <a:graphicFrameLocks noChangeAspect="1"/>
            </p:cNvGraphicFramePr>
            <p:nvPr/>
          </p:nvGraphicFramePr>
          <p:xfrm>
            <a:off x="1353" y="154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27" name="Clip" r:id="rId240" imgW="142555" imgH="142555" progId="MS_ClipArt_Gallery.2">
                    <p:embed/>
                  </p:oleObj>
                </mc:Choice>
                <mc:Fallback>
                  <p:oleObj name="Clip" r:id="rId24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3" y="154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5" name="Object 240"/>
            <p:cNvGraphicFramePr>
              <a:graphicFrameLocks noChangeAspect="1"/>
            </p:cNvGraphicFramePr>
            <p:nvPr/>
          </p:nvGraphicFramePr>
          <p:xfrm>
            <a:off x="1397" y="147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28" name="Clip" r:id="rId241" imgW="142555" imgH="142555" progId="MS_ClipArt_Gallery.2">
                    <p:embed/>
                  </p:oleObj>
                </mc:Choice>
                <mc:Fallback>
                  <p:oleObj name="Clip" r:id="rId24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7" y="147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6" name="Object 241"/>
            <p:cNvGraphicFramePr>
              <a:graphicFrameLocks noChangeAspect="1"/>
            </p:cNvGraphicFramePr>
            <p:nvPr/>
          </p:nvGraphicFramePr>
          <p:xfrm>
            <a:off x="1439" y="148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29" name="Clip" r:id="rId242" imgW="142555" imgH="142555" progId="MS_ClipArt_Gallery.2">
                    <p:embed/>
                  </p:oleObj>
                </mc:Choice>
                <mc:Fallback>
                  <p:oleObj name="Clip" r:id="rId24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9" y="148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7" name="Object 242"/>
            <p:cNvGraphicFramePr>
              <a:graphicFrameLocks noChangeAspect="1"/>
            </p:cNvGraphicFramePr>
            <p:nvPr/>
          </p:nvGraphicFramePr>
          <p:xfrm>
            <a:off x="1227" y="1496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30" name="Clip" r:id="rId243" imgW="142555" imgH="142555" progId="MS_ClipArt_Gallery.2">
                    <p:embed/>
                  </p:oleObj>
                </mc:Choice>
                <mc:Fallback>
                  <p:oleObj name="Clip" r:id="rId24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7" y="1496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8" name="Object 243"/>
            <p:cNvGraphicFramePr>
              <a:graphicFrameLocks noChangeAspect="1"/>
            </p:cNvGraphicFramePr>
            <p:nvPr/>
          </p:nvGraphicFramePr>
          <p:xfrm>
            <a:off x="1192" y="1716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31" name="Clip" r:id="rId244" imgW="142555" imgH="142555" progId="MS_ClipArt_Gallery.2">
                    <p:embed/>
                  </p:oleObj>
                </mc:Choice>
                <mc:Fallback>
                  <p:oleObj name="Clip" r:id="rId24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2" y="1716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9" name="Object 244"/>
            <p:cNvGraphicFramePr>
              <a:graphicFrameLocks noChangeAspect="1"/>
            </p:cNvGraphicFramePr>
            <p:nvPr/>
          </p:nvGraphicFramePr>
          <p:xfrm>
            <a:off x="1394" y="15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32" name="Clip" r:id="rId245" imgW="142555" imgH="142555" progId="MS_ClipArt_Gallery.2">
                    <p:embed/>
                  </p:oleObj>
                </mc:Choice>
                <mc:Fallback>
                  <p:oleObj name="Clip" r:id="rId24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4" y="15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0" name="Object 245"/>
            <p:cNvGraphicFramePr>
              <a:graphicFrameLocks noChangeAspect="1"/>
            </p:cNvGraphicFramePr>
            <p:nvPr/>
          </p:nvGraphicFramePr>
          <p:xfrm>
            <a:off x="1304" y="1840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33" name="Clip" r:id="rId246" imgW="142555" imgH="142555" progId="MS_ClipArt_Gallery.2">
                    <p:embed/>
                  </p:oleObj>
                </mc:Choice>
                <mc:Fallback>
                  <p:oleObj name="Clip" r:id="rId24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4" y="1840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1" name="Object 246"/>
            <p:cNvGraphicFramePr>
              <a:graphicFrameLocks noChangeAspect="1"/>
            </p:cNvGraphicFramePr>
            <p:nvPr/>
          </p:nvGraphicFramePr>
          <p:xfrm>
            <a:off x="1286" y="162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34" name="Clip" r:id="rId247" imgW="142555" imgH="142555" progId="MS_ClipArt_Gallery.2">
                    <p:embed/>
                  </p:oleObj>
                </mc:Choice>
                <mc:Fallback>
                  <p:oleObj name="Clip" r:id="rId24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6" y="162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2" name="Object 247"/>
            <p:cNvGraphicFramePr>
              <a:graphicFrameLocks noChangeAspect="1"/>
            </p:cNvGraphicFramePr>
            <p:nvPr/>
          </p:nvGraphicFramePr>
          <p:xfrm>
            <a:off x="1345" y="165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35" name="Clip" r:id="rId248" imgW="142555" imgH="142555" progId="MS_ClipArt_Gallery.2">
                    <p:embed/>
                  </p:oleObj>
                </mc:Choice>
                <mc:Fallback>
                  <p:oleObj name="Clip" r:id="rId24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5" y="165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3" name="Object 248"/>
            <p:cNvGraphicFramePr>
              <a:graphicFrameLocks noChangeAspect="1"/>
            </p:cNvGraphicFramePr>
            <p:nvPr/>
          </p:nvGraphicFramePr>
          <p:xfrm>
            <a:off x="1340" y="173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36" name="Clip" r:id="rId249" imgW="142555" imgH="142555" progId="MS_ClipArt_Gallery.2">
                    <p:embed/>
                  </p:oleObj>
                </mc:Choice>
                <mc:Fallback>
                  <p:oleObj name="Clip" r:id="rId24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0" y="173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4" name="Object 249"/>
            <p:cNvGraphicFramePr>
              <a:graphicFrameLocks noChangeAspect="1"/>
            </p:cNvGraphicFramePr>
            <p:nvPr/>
          </p:nvGraphicFramePr>
          <p:xfrm>
            <a:off x="1418" y="1696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37" name="Clip" r:id="rId250" imgW="142555" imgH="142555" progId="MS_ClipArt_Gallery.2">
                    <p:embed/>
                  </p:oleObj>
                </mc:Choice>
                <mc:Fallback>
                  <p:oleObj name="Clip" r:id="rId25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8" y="1696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5" name="Object 250"/>
            <p:cNvGraphicFramePr>
              <a:graphicFrameLocks noChangeAspect="1"/>
            </p:cNvGraphicFramePr>
            <p:nvPr/>
          </p:nvGraphicFramePr>
          <p:xfrm>
            <a:off x="1436" y="1621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38" name="Clip" r:id="rId251" imgW="142555" imgH="142555" progId="MS_ClipArt_Gallery.2">
                    <p:embed/>
                  </p:oleObj>
                </mc:Choice>
                <mc:Fallback>
                  <p:oleObj name="Clip" r:id="rId25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6" y="1621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6" name="Object 251"/>
            <p:cNvGraphicFramePr>
              <a:graphicFrameLocks noChangeAspect="1"/>
            </p:cNvGraphicFramePr>
            <p:nvPr/>
          </p:nvGraphicFramePr>
          <p:xfrm>
            <a:off x="1455" y="1659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39" name="Clip" r:id="rId252" imgW="142555" imgH="142555" progId="MS_ClipArt_Gallery.2">
                    <p:embed/>
                  </p:oleObj>
                </mc:Choice>
                <mc:Fallback>
                  <p:oleObj name="Clip" r:id="rId25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5" y="1659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7" name="Object 252"/>
            <p:cNvGraphicFramePr>
              <a:graphicFrameLocks noChangeAspect="1"/>
            </p:cNvGraphicFramePr>
            <p:nvPr/>
          </p:nvGraphicFramePr>
          <p:xfrm>
            <a:off x="1362" y="161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40" name="Clip" r:id="rId253" imgW="142555" imgH="142555" progId="MS_ClipArt_Gallery.2">
                    <p:embed/>
                  </p:oleObj>
                </mc:Choice>
                <mc:Fallback>
                  <p:oleObj name="Clip" r:id="rId25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2" y="161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8" name="Object 253"/>
            <p:cNvGraphicFramePr>
              <a:graphicFrameLocks noChangeAspect="1"/>
            </p:cNvGraphicFramePr>
            <p:nvPr/>
          </p:nvGraphicFramePr>
          <p:xfrm>
            <a:off x="1289" y="16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41" name="Clip" r:id="rId254" imgW="142555" imgH="142555" progId="MS_ClipArt_Gallery.2">
                    <p:embed/>
                  </p:oleObj>
                </mc:Choice>
                <mc:Fallback>
                  <p:oleObj name="Clip" r:id="rId25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9" name="Object 254"/>
            <p:cNvGraphicFramePr>
              <a:graphicFrameLocks noChangeAspect="1"/>
            </p:cNvGraphicFramePr>
            <p:nvPr/>
          </p:nvGraphicFramePr>
          <p:xfrm>
            <a:off x="1377" y="162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42" name="Clip" r:id="rId255" imgW="142555" imgH="142555" progId="MS_ClipArt_Gallery.2">
                    <p:embed/>
                  </p:oleObj>
                </mc:Choice>
                <mc:Fallback>
                  <p:oleObj name="Clip" r:id="rId25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7" y="162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0" name="Object 255"/>
            <p:cNvGraphicFramePr>
              <a:graphicFrameLocks noChangeAspect="1"/>
            </p:cNvGraphicFramePr>
            <p:nvPr/>
          </p:nvGraphicFramePr>
          <p:xfrm>
            <a:off x="1278" y="161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43" name="Clip" r:id="rId256" imgW="142555" imgH="142555" progId="MS_ClipArt_Gallery.2">
                    <p:embed/>
                  </p:oleObj>
                </mc:Choice>
                <mc:Fallback>
                  <p:oleObj name="Clip" r:id="rId25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8" y="161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1" name="Object 256"/>
            <p:cNvGraphicFramePr>
              <a:graphicFrameLocks noChangeAspect="1"/>
            </p:cNvGraphicFramePr>
            <p:nvPr/>
          </p:nvGraphicFramePr>
          <p:xfrm>
            <a:off x="1177" y="1805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44" name="Clip" r:id="rId257" imgW="142555" imgH="142555" progId="MS_ClipArt_Gallery.2">
                    <p:embed/>
                  </p:oleObj>
                </mc:Choice>
                <mc:Fallback>
                  <p:oleObj name="Clip" r:id="rId25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7" y="1805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2" name="Object 257"/>
            <p:cNvGraphicFramePr>
              <a:graphicFrameLocks noChangeAspect="1"/>
            </p:cNvGraphicFramePr>
            <p:nvPr/>
          </p:nvGraphicFramePr>
          <p:xfrm>
            <a:off x="1436" y="1659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45" name="Clip" r:id="rId258" imgW="142555" imgH="142555" progId="MS_ClipArt_Gallery.2">
                    <p:embed/>
                  </p:oleObj>
                </mc:Choice>
                <mc:Fallback>
                  <p:oleObj name="Clip" r:id="rId25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6" y="1659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3" name="Object 258"/>
            <p:cNvGraphicFramePr>
              <a:graphicFrameLocks noChangeAspect="1"/>
            </p:cNvGraphicFramePr>
            <p:nvPr/>
          </p:nvGraphicFramePr>
          <p:xfrm>
            <a:off x="1289" y="1696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46" name="Clip" r:id="rId259" imgW="142555" imgH="142555" progId="MS_ClipArt_Gallery.2">
                    <p:embed/>
                  </p:oleObj>
                </mc:Choice>
                <mc:Fallback>
                  <p:oleObj name="Clip" r:id="rId25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96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4" name="Object 259"/>
            <p:cNvGraphicFramePr>
              <a:graphicFrameLocks noChangeAspect="1"/>
            </p:cNvGraphicFramePr>
            <p:nvPr/>
          </p:nvGraphicFramePr>
          <p:xfrm>
            <a:off x="1304" y="1608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47" name="Clip" r:id="rId260" imgW="142555" imgH="142555" progId="MS_ClipArt_Gallery.2">
                    <p:embed/>
                  </p:oleObj>
                </mc:Choice>
                <mc:Fallback>
                  <p:oleObj name="Clip" r:id="rId26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4" y="1608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5" name="Object 260"/>
            <p:cNvGraphicFramePr>
              <a:graphicFrameLocks noChangeAspect="1"/>
            </p:cNvGraphicFramePr>
            <p:nvPr/>
          </p:nvGraphicFramePr>
          <p:xfrm>
            <a:off x="1413" y="1769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48" name="Clip" r:id="rId261" imgW="142555" imgH="142555" progId="MS_ClipArt_Gallery.2">
                    <p:embed/>
                  </p:oleObj>
                </mc:Choice>
                <mc:Fallback>
                  <p:oleObj name="Clip" r:id="rId26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3" y="1769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" name="Object 261"/>
            <p:cNvGraphicFramePr>
              <a:graphicFrameLocks noChangeAspect="1"/>
            </p:cNvGraphicFramePr>
            <p:nvPr/>
          </p:nvGraphicFramePr>
          <p:xfrm>
            <a:off x="1286" y="165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49" name="Clip" r:id="rId262" imgW="142555" imgH="142555" progId="MS_ClipArt_Gallery.2">
                    <p:embed/>
                  </p:oleObj>
                </mc:Choice>
                <mc:Fallback>
                  <p:oleObj name="Clip" r:id="rId26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6" y="165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7" name="Object 262"/>
            <p:cNvGraphicFramePr>
              <a:graphicFrameLocks noChangeAspect="1"/>
            </p:cNvGraphicFramePr>
            <p:nvPr/>
          </p:nvGraphicFramePr>
          <p:xfrm>
            <a:off x="1362" y="161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50" name="Clip" r:id="rId263" imgW="142555" imgH="142555" progId="MS_ClipArt_Gallery.2">
                    <p:embed/>
                  </p:oleObj>
                </mc:Choice>
                <mc:Fallback>
                  <p:oleObj name="Clip" r:id="rId26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2" y="161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8" name="Object 263"/>
            <p:cNvGraphicFramePr>
              <a:graphicFrameLocks noChangeAspect="1"/>
            </p:cNvGraphicFramePr>
            <p:nvPr/>
          </p:nvGraphicFramePr>
          <p:xfrm>
            <a:off x="1436" y="1570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51" name="Clip" r:id="rId264" imgW="142555" imgH="142555" progId="MS_ClipArt_Gallery.2">
                    <p:embed/>
                  </p:oleObj>
                </mc:Choice>
                <mc:Fallback>
                  <p:oleObj name="Clip" r:id="rId26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6" y="1570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9" name="Object 264"/>
            <p:cNvGraphicFramePr>
              <a:graphicFrameLocks noChangeAspect="1"/>
            </p:cNvGraphicFramePr>
            <p:nvPr/>
          </p:nvGraphicFramePr>
          <p:xfrm>
            <a:off x="1413" y="162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52" name="Clip" r:id="rId265" imgW="142555" imgH="142555" progId="MS_ClipArt_Gallery.2">
                    <p:embed/>
                  </p:oleObj>
                </mc:Choice>
                <mc:Fallback>
                  <p:oleObj name="Clip" r:id="rId26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3" y="162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0" name="Object 265"/>
            <p:cNvGraphicFramePr>
              <a:graphicFrameLocks noChangeAspect="1"/>
            </p:cNvGraphicFramePr>
            <p:nvPr/>
          </p:nvGraphicFramePr>
          <p:xfrm>
            <a:off x="1286" y="163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53" name="Clip" r:id="rId266" imgW="142555" imgH="142555" progId="MS_ClipArt_Gallery.2">
                    <p:embed/>
                  </p:oleObj>
                </mc:Choice>
                <mc:Fallback>
                  <p:oleObj name="Clip" r:id="rId26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6" y="163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1" name="Object 266"/>
            <p:cNvGraphicFramePr>
              <a:graphicFrameLocks noChangeAspect="1"/>
            </p:cNvGraphicFramePr>
            <p:nvPr/>
          </p:nvGraphicFramePr>
          <p:xfrm>
            <a:off x="1308" y="162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54" name="Clip" r:id="rId267" imgW="142555" imgH="142555" progId="MS_ClipArt_Gallery.2">
                    <p:embed/>
                  </p:oleObj>
                </mc:Choice>
                <mc:Fallback>
                  <p:oleObj name="Clip" r:id="rId26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8" y="162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2" name="Object 267"/>
            <p:cNvGraphicFramePr>
              <a:graphicFrameLocks noChangeAspect="1"/>
            </p:cNvGraphicFramePr>
            <p:nvPr/>
          </p:nvGraphicFramePr>
          <p:xfrm>
            <a:off x="1289" y="16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55" name="Clip" r:id="rId268" imgW="142555" imgH="142555" progId="MS_ClipArt_Gallery.2">
                    <p:embed/>
                  </p:oleObj>
                </mc:Choice>
                <mc:Fallback>
                  <p:oleObj name="Clip" r:id="rId26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3" name="Object 268"/>
            <p:cNvGraphicFramePr>
              <a:graphicFrameLocks noChangeAspect="1"/>
            </p:cNvGraphicFramePr>
            <p:nvPr/>
          </p:nvGraphicFramePr>
          <p:xfrm>
            <a:off x="1251" y="1742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56" name="Clip" r:id="rId269" imgW="142555" imgH="142555" progId="MS_ClipArt_Gallery.2">
                    <p:embed/>
                  </p:oleObj>
                </mc:Choice>
                <mc:Fallback>
                  <p:oleObj name="Clip" r:id="rId26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1" y="1742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4" name="Object 269"/>
            <p:cNvGraphicFramePr>
              <a:graphicFrameLocks noChangeAspect="1"/>
            </p:cNvGraphicFramePr>
            <p:nvPr/>
          </p:nvGraphicFramePr>
          <p:xfrm>
            <a:off x="1132" y="176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57" name="Clip" r:id="rId270" imgW="142555" imgH="142555" progId="MS_ClipArt_Gallery.2">
                    <p:embed/>
                  </p:oleObj>
                </mc:Choice>
                <mc:Fallback>
                  <p:oleObj name="Clip" r:id="rId27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2" y="176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5" name="Object 270"/>
            <p:cNvGraphicFramePr>
              <a:graphicFrameLocks noChangeAspect="1"/>
            </p:cNvGraphicFramePr>
            <p:nvPr/>
          </p:nvGraphicFramePr>
          <p:xfrm>
            <a:off x="1436" y="1769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58" name="Clip" r:id="rId271" imgW="142555" imgH="142555" progId="MS_ClipArt_Gallery.2">
                    <p:embed/>
                  </p:oleObj>
                </mc:Choice>
                <mc:Fallback>
                  <p:oleObj name="Clip" r:id="rId27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6" y="1769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6" name="Object 271"/>
            <p:cNvGraphicFramePr>
              <a:graphicFrameLocks noChangeAspect="1"/>
            </p:cNvGraphicFramePr>
            <p:nvPr/>
          </p:nvGraphicFramePr>
          <p:xfrm>
            <a:off x="1278" y="157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59" name="Clip" r:id="rId272" imgW="142555" imgH="142555" progId="MS_ClipArt_Gallery.2">
                    <p:embed/>
                  </p:oleObj>
                </mc:Choice>
                <mc:Fallback>
                  <p:oleObj name="Clip" r:id="rId27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8" y="157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7" name="Object 272"/>
            <p:cNvGraphicFramePr>
              <a:graphicFrameLocks noChangeAspect="1"/>
            </p:cNvGraphicFramePr>
            <p:nvPr/>
          </p:nvGraphicFramePr>
          <p:xfrm>
            <a:off x="1359" y="16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60" name="Clip" r:id="rId273" imgW="142555" imgH="142555" progId="MS_ClipArt_Gallery.2">
                    <p:embed/>
                  </p:oleObj>
                </mc:Choice>
                <mc:Fallback>
                  <p:oleObj name="Clip" r:id="rId27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6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8" name="Object 273"/>
            <p:cNvGraphicFramePr>
              <a:graphicFrameLocks noChangeAspect="1"/>
            </p:cNvGraphicFramePr>
            <p:nvPr/>
          </p:nvGraphicFramePr>
          <p:xfrm>
            <a:off x="1399" y="1769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61" name="Clip" r:id="rId274" imgW="142555" imgH="142555" progId="MS_ClipArt_Gallery.2">
                    <p:embed/>
                  </p:oleObj>
                </mc:Choice>
                <mc:Fallback>
                  <p:oleObj name="Clip" r:id="rId27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9" y="1769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9" name="Object 274"/>
            <p:cNvGraphicFramePr>
              <a:graphicFrameLocks noChangeAspect="1"/>
            </p:cNvGraphicFramePr>
            <p:nvPr/>
          </p:nvGraphicFramePr>
          <p:xfrm>
            <a:off x="1289" y="16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62" name="Clip" r:id="rId275" imgW="142555" imgH="142555" progId="MS_ClipArt_Gallery.2">
                    <p:embed/>
                  </p:oleObj>
                </mc:Choice>
                <mc:Fallback>
                  <p:oleObj name="Clip" r:id="rId27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0" name="Object 275"/>
            <p:cNvGraphicFramePr>
              <a:graphicFrameLocks noChangeAspect="1"/>
            </p:cNvGraphicFramePr>
            <p:nvPr/>
          </p:nvGraphicFramePr>
          <p:xfrm>
            <a:off x="1397" y="158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63" name="Clip" r:id="rId276" imgW="142555" imgH="142555" progId="MS_ClipArt_Gallery.2">
                    <p:embed/>
                  </p:oleObj>
                </mc:Choice>
                <mc:Fallback>
                  <p:oleObj name="Clip" r:id="rId27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7" y="158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1" name="Object 276"/>
            <p:cNvGraphicFramePr>
              <a:graphicFrameLocks noChangeAspect="1"/>
            </p:cNvGraphicFramePr>
            <p:nvPr/>
          </p:nvGraphicFramePr>
          <p:xfrm>
            <a:off x="1331" y="1840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64" name="Clip" r:id="rId277" imgW="142555" imgH="142555" progId="MS_ClipArt_Gallery.2">
                    <p:embed/>
                  </p:oleObj>
                </mc:Choice>
                <mc:Fallback>
                  <p:oleObj name="Clip" r:id="rId27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1" y="1840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2" name="Object 277"/>
            <p:cNvGraphicFramePr>
              <a:graphicFrameLocks noChangeAspect="1"/>
            </p:cNvGraphicFramePr>
            <p:nvPr/>
          </p:nvGraphicFramePr>
          <p:xfrm>
            <a:off x="1334" y="162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65" name="Clip" r:id="rId278" imgW="142555" imgH="142555" progId="MS_ClipArt_Gallery.2">
                    <p:embed/>
                  </p:oleObj>
                </mc:Choice>
                <mc:Fallback>
                  <p:oleObj name="Clip" r:id="rId27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4" y="162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3" name="Object 278"/>
            <p:cNvGraphicFramePr>
              <a:graphicFrameLocks noChangeAspect="1"/>
            </p:cNvGraphicFramePr>
            <p:nvPr/>
          </p:nvGraphicFramePr>
          <p:xfrm>
            <a:off x="1399" y="162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66" name="Clip" r:id="rId279" imgW="142555" imgH="142555" progId="MS_ClipArt_Gallery.2">
                    <p:embed/>
                  </p:oleObj>
                </mc:Choice>
                <mc:Fallback>
                  <p:oleObj name="Clip" r:id="rId27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9" y="162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4" name="Object 279"/>
            <p:cNvGraphicFramePr>
              <a:graphicFrameLocks noChangeAspect="1"/>
            </p:cNvGraphicFramePr>
            <p:nvPr/>
          </p:nvGraphicFramePr>
          <p:xfrm>
            <a:off x="1289" y="16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67" name="Clip" r:id="rId280" imgW="142555" imgH="142555" progId="MS_ClipArt_Gallery.2">
                    <p:embed/>
                  </p:oleObj>
                </mc:Choice>
                <mc:Fallback>
                  <p:oleObj name="Clip" r:id="rId28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5" name="Object 280"/>
            <p:cNvGraphicFramePr>
              <a:graphicFrameLocks noChangeAspect="1"/>
            </p:cNvGraphicFramePr>
            <p:nvPr/>
          </p:nvGraphicFramePr>
          <p:xfrm>
            <a:off x="1289" y="1696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68" name="Clip" r:id="rId281" imgW="142555" imgH="142555" progId="MS_ClipArt_Gallery.2">
                    <p:embed/>
                  </p:oleObj>
                </mc:Choice>
                <mc:Fallback>
                  <p:oleObj name="Clip" r:id="rId28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96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6" name="Object 281"/>
            <p:cNvGraphicFramePr>
              <a:graphicFrameLocks noChangeAspect="1"/>
            </p:cNvGraphicFramePr>
            <p:nvPr/>
          </p:nvGraphicFramePr>
          <p:xfrm>
            <a:off x="1421" y="16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69" name="Clip" r:id="rId282" imgW="142555" imgH="142555" progId="MS_ClipArt_Gallery.2">
                    <p:embed/>
                  </p:oleObj>
                </mc:Choice>
                <mc:Fallback>
                  <p:oleObj name="Clip" r:id="rId28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1" y="16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" name="Object 282"/>
            <p:cNvGraphicFramePr>
              <a:graphicFrameLocks noChangeAspect="1"/>
            </p:cNvGraphicFramePr>
            <p:nvPr/>
          </p:nvGraphicFramePr>
          <p:xfrm>
            <a:off x="1455" y="1659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70" name="Clip" r:id="rId283" imgW="142555" imgH="142555" progId="MS_ClipArt_Gallery.2">
                    <p:embed/>
                  </p:oleObj>
                </mc:Choice>
                <mc:Fallback>
                  <p:oleObj name="Clip" r:id="rId28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5" y="1659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" name="Object 283"/>
            <p:cNvGraphicFramePr>
              <a:graphicFrameLocks noChangeAspect="1"/>
            </p:cNvGraphicFramePr>
            <p:nvPr/>
          </p:nvGraphicFramePr>
          <p:xfrm>
            <a:off x="1359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71" name="Clip" r:id="rId284" imgW="142555" imgH="142555" progId="MS_ClipArt_Gallery.2">
                    <p:embed/>
                  </p:oleObj>
                </mc:Choice>
                <mc:Fallback>
                  <p:oleObj name="Clip" r:id="rId28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9" name="Object 284"/>
            <p:cNvGraphicFramePr>
              <a:graphicFrameLocks noChangeAspect="1"/>
            </p:cNvGraphicFramePr>
            <p:nvPr/>
          </p:nvGraphicFramePr>
          <p:xfrm>
            <a:off x="1326" y="173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72" name="Clip" r:id="rId285" imgW="142555" imgH="142555" progId="MS_ClipArt_Gallery.2">
                    <p:embed/>
                  </p:oleObj>
                </mc:Choice>
                <mc:Fallback>
                  <p:oleObj name="Clip" r:id="rId28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6" y="173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0" name="Object 285"/>
            <p:cNvGraphicFramePr>
              <a:graphicFrameLocks noChangeAspect="1"/>
            </p:cNvGraphicFramePr>
            <p:nvPr/>
          </p:nvGraphicFramePr>
          <p:xfrm>
            <a:off x="1399" y="165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73" name="Clip" r:id="rId286" imgW="142555" imgH="142555" progId="MS_ClipArt_Gallery.2">
                    <p:embed/>
                  </p:oleObj>
                </mc:Choice>
                <mc:Fallback>
                  <p:oleObj name="Clip" r:id="rId28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9" y="165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1" name="Object 286"/>
            <p:cNvGraphicFramePr>
              <a:graphicFrameLocks noChangeAspect="1"/>
            </p:cNvGraphicFramePr>
            <p:nvPr/>
          </p:nvGraphicFramePr>
          <p:xfrm>
            <a:off x="1418" y="173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74" name="Clip" r:id="rId287" imgW="142555" imgH="142555" progId="MS_ClipArt_Gallery.2">
                    <p:embed/>
                  </p:oleObj>
                </mc:Choice>
                <mc:Fallback>
                  <p:oleObj name="Clip" r:id="rId28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8" y="173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2" name="Object 287"/>
            <p:cNvGraphicFramePr>
              <a:graphicFrameLocks noChangeAspect="1"/>
            </p:cNvGraphicFramePr>
            <p:nvPr/>
          </p:nvGraphicFramePr>
          <p:xfrm>
            <a:off x="1418" y="1472"/>
            <a:ext cx="51" cy="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75" name="Clip" r:id="rId288" imgW="142555" imgH="142555" progId="MS_ClipArt_Gallery.2">
                    <p:embed/>
                  </p:oleObj>
                </mc:Choice>
                <mc:Fallback>
                  <p:oleObj name="Clip" r:id="rId28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8" y="1472"/>
                          <a:ext cx="51" cy="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3" name="Object 288"/>
            <p:cNvGraphicFramePr>
              <a:graphicFrameLocks noChangeAspect="1"/>
            </p:cNvGraphicFramePr>
            <p:nvPr/>
          </p:nvGraphicFramePr>
          <p:xfrm>
            <a:off x="1321" y="182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76" name="Clip" r:id="rId289" imgW="142555" imgH="142555" progId="MS_ClipArt_Gallery.2">
                    <p:embed/>
                  </p:oleObj>
                </mc:Choice>
                <mc:Fallback>
                  <p:oleObj name="Clip" r:id="rId28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1" y="182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4" name="Object 289"/>
            <p:cNvGraphicFramePr>
              <a:graphicFrameLocks noChangeAspect="1"/>
            </p:cNvGraphicFramePr>
            <p:nvPr/>
          </p:nvGraphicFramePr>
          <p:xfrm>
            <a:off x="1323" y="173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77" name="Clip" r:id="rId290" imgW="142555" imgH="142555" progId="MS_ClipArt_Gallery.2">
                    <p:embed/>
                  </p:oleObj>
                </mc:Choice>
                <mc:Fallback>
                  <p:oleObj name="Clip" r:id="rId29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3" y="173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5" name="Object 290"/>
            <p:cNvGraphicFramePr>
              <a:graphicFrameLocks noChangeAspect="1"/>
            </p:cNvGraphicFramePr>
            <p:nvPr/>
          </p:nvGraphicFramePr>
          <p:xfrm>
            <a:off x="1213" y="181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78" name="Clip" r:id="rId291" imgW="142555" imgH="142555" progId="MS_ClipArt_Gallery.2">
                    <p:embed/>
                  </p:oleObj>
                </mc:Choice>
                <mc:Fallback>
                  <p:oleObj name="Clip" r:id="rId29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3" y="181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6" name="Object 291"/>
            <p:cNvGraphicFramePr>
              <a:graphicFrameLocks noChangeAspect="1"/>
            </p:cNvGraphicFramePr>
            <p:nvPr/>
          </p:nvGraphicFramePr>
          <p:xfrm>
            <a:off x="1413" y="173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79" name="Clip" r:id="rId292" imgW="142555" imgH="142555" progId="MS_ClipArt_Gallery.2">
                    <p:embed/>
                  </p:oleObj>
                </mc:Choice>
                <mc:Fallback>
                  <p:oleObj name="Clip" r:id="rId29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3" y="173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" name="Object 292"/>
            <p:cNvGraphicFramePr>
              <a:graphicFrameLocks noChangeAspect="1"/>
            </p:cNvGraphicFramePr>
            <p:nvPr/>
          </p:nvGraphicFramePr>
          <p:xfrm>
            <a:off x="1362" y="158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80" name="Clip" r:id="rId293" imgW="142555" imgH="142555" progId="MS_ClipArt_Gallery.2">
                    <p:embed/>
                  </p:oleObj>
                </mc:Choice>
                <mc:Fallback>
                  <p:oleObj name="Clip" r:id="rId29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2" y="158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8" name="Object 293"/>
            <p:cNvGraphicFramePr>
              <a:graphicFrameLocks noChangeAspect="1"/>
            </p:cNvGraphicFramePr>
            <p:nvPr/>
          </p:nvGraphicFramePr>
          <p:xfrm>
            <a:off x="1464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81" name="Clip" r:id="rId294" imgW="142555" imgH="142555" progId="MS_ClipArt_Gallery.2">
                    <p:embed/>
                  </p:oleObj>
                </mc:Choice>
                <mc:Fallback>
                  <p:oleObj name="Clip" r:id="rId29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64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9" name="Object 294"/>
            <p:cNvGraphicFramePr>
              <a:graphicFrameLocks noChangeAspect="1"/>
            </p:cNvGraphicFramePr>
            <p:nvPr/>
          </p:nvGraphicFramePr>
          <p:xfrm>
            <a:off x="1385" y="173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82" name="Clip" r:id="rId295" imgW="142555" imgH="142555" progId="MS_ClipArt_Gallery.2">
                    <p:embed/>
                  </p:oleObj>
                </mc:Choice>
                <mc:Fallback>
                  <p:oleObj name="Clip" r:id="rId29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5" y="173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0" name="Object 295"/>
            <p:cNvGraphicFramePr>
              <a:graphicFrameLocks noChangeAspect="1"/>
            </p:cNvGraphicFramePr>
            <p:nvPr/>
          </p:nvGraphicFramePr>
          <p:xfrm>
            <a:off x="1381" y="165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83" name="Clip" r:id="rId296" imgW="142555" imgH="142555" progId="MS_ClipArt_Gallery.2">
                    <p:embed/>
                  </p:oleObj>
                </mc:Choice>
                <mc:Fallback>
                  <p:oleObj name="Clip" r:id="rId29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1" y="165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1" name="Object 296"/>
            <p:cNvGraphicFramePr>
              <a:graphicFrameLocks noChangeAspect="1"/>
            </p:cNvGraphicFramePr>
            <p:nvPr/>
          </p:nvGraphicFramePr>
          <p:xfrm>
            <a:off x="1459" y="151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84" name="Clip" r:id="rId297" imgW="142555" imgH="142555" progId="MS_ClipArt_Gallery.2">
                    <p:embed/>
                  </p:oleObj>
                </mc:Choice>
                <mc:Fallback>
                  <p:oleObj name="Clip" r:id="rId29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9" y="151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2" name="Object 297"/>
            <p:cNvGraphicFramePr>
              <a:graphicFrameLocks noChangeAspect="1"/>
            </p:cNvGraphicFramePr>
            <p:nvPr/>
          </p:nvGraphicFramePr>
          <p:xfrm>
            <a:off x="1359" y="170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85" name="Clip" r:id="rId298" imgW="142555" imgH="142555" progId="MS_ClipArt_Gallery.2">
                    <p:embed/>
                  </p:oleObj>
                </mc:Choice>
                <mc:Fallback>
                  <p:oleObj name="Clip" r:id="rId29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70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3" name="Object 298"/>
            <p:cNvGraphicFramePr>
              <a:graphicFrameLocks noChangeAspect="1"/>
            </p:cNvGraphicFramePr>
            <p:nvPr/>
          </p:nvGraphicFramePr>
          <p:xfrm>
            <a:off x="1472" y="173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86" name="Clip" r:id="rId299" imgW="142555" imgH="142555" progId="MS_ClipArt_Gallery.2">
                    <p:embed/>
                  </p:oleObj>
                </mc:Choice>
                <mc:Fallback>
                  <p:oleObj name="Clip" r:id="rId29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2" y="173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4" name="Object 299"/>
            <p:cNvGraphicFramePr>
              <a:graphicFrameLocks noChangeAspect="1"/>
            </p:cNvGraphicFramePr>
            <p:nvPr/>
          </p:nvGraphicFramePr>
          <p:xfrm>
            <a:off x="1480" y="15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87" name="Clip" r:id="rId300" imgW="142555" imgH="142555" progId="MS_ClipArt_Gallery.2">
                    <p:embed/>
                  </p:oleObj>
                </mc:Choice>
                <mc:Fallback>
                  <p:oleObj name="Clip" r:id="rId30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0" y="15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5" name="Object 300"/>
            <p:cNvGraphicFramePr>
              <a:graphicFrameLocks noChangeAspect="1"/>
            </p:cNvGraphicFramePr>
            <p:nvPr/>
          </p:nvGraphicFramePr>
          <p:xfrm>
            <a:off x="1347" y="1800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88" name="Clip" r:id="rId301" imgW="142555" imgH="142555" progId="MS_ClipArt_Gallery.2">
                    <p:embed/>
                  </p:oleObj>
                </mc:Choice>
                <mc:Fallback>
                  <p:oleObj name="Clip" r:id="rId30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7" y="1800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6" name="Object 301"/>
            <p:cNvGraphicFramePr>
              <a:graphicFrameLocks noChangeAspect="1"/>
            </p:cNvGraphicFramePr>
            <p:nvPr/>
          </p:nvGraphicFramePr>
          <p:xfrm>
            <a:off x="1458" y="175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89" name="Clip" r:id="rId302" imgW="142555" imgH="142555" progId="MS_ClipArt_Gallery.2">
                    <p:embed/>
                  </p:oleObj>
                </mc:Choice>
                <mc:Fallback>
                  <p:oleObj name="Clip" r:id="rId30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8" y="175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" name="Object 302"/>
            <p:cNvGraphicFramePr>
              <a:graphicFrameLocks noChangeAspect="1"/>
            </p:cNvGraphicFramePr>
            <p:nvPr/>
          </p:nvGraphicFramePr>
          <p:xfrm>
            <a:off x="1499" y="16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90" name="Clip" r:id="rId303" imgW="142555" imgH="142555" progId="MS_ClipArt_Gallery.2">
                    <p:embed/>
                  </p:oleObj>
                </mc:Choice>
                <mc:Fallback>
                  <p:oleObj name="Clip" r:id="rId30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9" y="16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8" name="Object 303"/>
            <p:cNvGraphicFramePr>
              <a:graphicFrameLocks noChangeAspect="1"/>
            </p:cNvGraphicFramePr>
            <p:nvPr/>
          </p:nvGraphicFramePr>
          <p:xfrm>
            <a:off x="1486" y="163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91" name="Clip" r:id="rId304" imgW="142555" imgH="142555" progId="MS_ClipArt_Gallery.2">
                    <p:embed/>
                  </p:oleObj>
                </mc:Choice>
                <mc:Fallback>
                  <p:oleObj name="Clip" r:id="rId30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6" y="163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9" name="Object 304"/>
            <p:cNvGraphicFramePr>
              <a:graphicFrameLocks noChangeAspect="1"/>
            </p:cNvGraphicFramePr>
            <p:nvPr/>
          </p:nvGraphicFramePr>
          <p:xfrm>
            <a:off x="1455" y="1696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92" name="Clip" r:id="rId305" imgW="142555" imgH="142555" progId="MS_ClipArt_Gallery.2">
                    <p:embed/>
                  </p:oleObj>
                </mc:Choice>
                <mc:Fallback>
                  <p:oleObj name="Clip" r:id="rId30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5" y="1696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0" name="Object 305"/>
            <p:cNvGraphicFramePr>
              <a:graphicFrameLocks noChangeAspect="1"/>
            </p:cNvGraphicFramePr>
            <p:nvPr/>
          </p:nvGraphicFramePr>
          <p:xfrm>
            <a:off x="1436" y="1621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93" name="Clip" r:id="rId306" imgW="142555" imgH="142555" progId="MS_ClipArt_Gallery.2">
                    <p:embed/>
                  </p:oleObj>
                </mc:Choice>
                <mc:Fallback>
                  <p:oleObj name="Clip" r:id="rId30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6" y="1621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1" name="Object 306"/>
            <p:cNvGraphicFramePr>
              <a:graphicFrameLocks noChangeAspect="1"/>
            </p:cNvGraphicFramePr>
            <p:nvPr/>
          </p:nvGraphicFramePr>
          <p:xfrm>
            <a:off x="1486" y="171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94" name="Clip" r:id="rId307" imgW="142555" imgH="142555" progId="MS_ClipArt_Gallery.2">
                    <p:embed/>
                  </p:oleObj>
                </mc:Choice>
                <mc:Fallback>
                  <p:oleObj name="Clip" r:id="rId30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6" y="171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2" name="Object 307"/>
            <p:cNvGraphicFramePr>
              <a:graphicFrameLocks noChangeAspect="1"/>
            </p:cNvGraphicFramePr>
            <p:nvPr/>
          </p:nvGraphicFramePr>
          <p:xfrm>
            <a:off x="1359" y="1826"/>
            <a:ext cx="51" cy="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95" name="Clip" r:id="rId308" imgW="142555" imgH="142555" progId="MS_ClipArt_Gallery.2">
                    <p:embed/>
                  </p:oleObj>
                </mc:Choice>
                <mc:Fallback>
                  <p:oleObj name="Clip" r:id="rId30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826"/>
                          <a:ext cx="51" cy="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3" name="Object 308"/>
            <p:cNvGraphicFramePr>
              <a:graphicFrameLocks noChangeAspect="1"/>
            </p:cNvGraphicFramePr>
            <p:nvPr/>
          </p:nvGraphicFramePr>
          <p:xfrm>
            <a:off x="1393" y="1819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96" name="Clip" r:id="rId309" imgW="142555" imgH="142555" progId="MS_ClipArt_Gallery.2">
                    <p:embed/>
                  </p:oleObj>
                </mc:Choice>
                <mc:Fallback>
                  <p:oleObj name="Clip" r:id="rId30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3" y="1819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4" name="Object 309"/>
            <p:cNvGraphicFramePr>
              <a:graphicFrameLocks noChangeAspect="1"/>
            </p:cNvGraphicFramePr>
            <p:nvPr/>
          </p:nvGraphicFramePr>
          <p:xfrm>
            <a:off x="1418" y="162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97" name="Clip" r:id="rId310" imgW="142555" imgH="142555" progId="MS_ClipArt_Gallery.2">
                    <p:embed/>
                  </p:oleObj>
                </mc:Choice>
                <mc:Fallback>
                  <p:oleObj name="Clip" r:id="rId31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8" y="162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5" name="Object 310"/>
            <p:cNvGraphicFramePr>
              <a:graphicFrameLocks noChangeAspect="1"/>
            </p:cNvGraphicFramePr>
            <p:nvPr/>
          </p:nvGraphicFramePr>
          <p:xfrm>
            <a:off x="1381" y="144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98" name="Clip" r:id="rId311" imgW="142555" imgH="142555" progId="MS_ClipArt_Gallery.2">
                    <p:embed/>
                  </p:oleObj>
                </mc:Choice>
                <mc:Fallback>
                  <p:oleObj name="Clip" r:id="rId31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1" y="144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6" name="Object 311"/>
            <p:cNvGraphicFramePr>
              <a:graphicFrameLocks noChangeAspect="1"/>
            </p:cNvGraphicFramePr>
            <p:nvPr/>
          </p:nvGraphicFramePr>
          <p:xfrm>
            <a:off x="1486" y="168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99" name="Clip" r:id="rId312" imgW="142555" imgH="142555" progId="MS_ClipArt_Gallery.2">
                    <p:embed/>
                  </p:oleObj>
                </mc:Choice>
                <mc:Fallback>
                  <p:oleObj name="Clip" r:id="rId31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6" y="168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7" name="Object 312"/>
            <p:cNvGraphicFramePr>
              <a:graphicFrameLocks noChangeAspect="1"/>
            </p:cNvGraphicFramePr>
            <p:nvPr/>
          </p:nvGraphicFramePr>
          <p:xfrm>
            <a:off x="1502" y="159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00" name="Clip" r:id="rId313" imgW="142555" imgH="142555" progId="MS_ClipArt_Gallery.2">
                    <p:embed/>
                  </p:oleObj>
                </mc:Choice>
                <mc:Fallback>
                  <p:oleObj name="Clip" r:id="rId31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2" y="159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8" name="Object 313"/>
            <p:cNvGraphicFramePr>
              <a:graphicFrameLocks noChangeAspect="1"/>
            </p:cNvGraphicFramePr>
            <p:nvPr/>
          </p:nvGraphicFramePr>
          <p:xfrm>
            <a:off x="1455" y="1732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01" name="Clip" r:id="rId314" imgW="142555" imgH="142555" progId="MS_ClipArt_Gallery.2">
                    <p:embed/>
                  </p:oleObj>
                </mc:Choice>
                <mc:Fallback>
                  <p:oleObj name="Clip" r:id="rId31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5" y="1732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9" name="Object 314"/>
            <p:cNvGraphicFramePr>
              <a:graphicFrameLocks noChangeAspect="1"/>
            </p:cNvGraphicFramePr>
            <p:nvPr/>
          </p:nvGraphicFramePr>
          <p:xfrm>
            <a:off x="1413" y="180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02" name="Clip" r:id="rId315" imgW="142555" imgH="142555" progId="MS_ClipArt_Gallery.2">
                    <p:embed/>
                  </p:oleObj>
                </mc:Choice>
                <mc:Fallback>
                  <p:oleObj name="Clip" r:id="rId31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3" y="180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0" name="Object 315"/>
            <p:cNvGraphicFramePr>
              <a:graphicFrameLocks noChangeAspect="1"/>
            </p:cNvGraphicFramePr>
            <p:nvPr/>
          </p:nvGraphicFramePr>
          <p:xfrm>
            <a:off x="1385" y="170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03" name="Clip" r:id="rId316" imgW="142555" imgH="142555" progId="MS_ClipArt_Gallery.2">
                    <p:embed/>
                  </p:oleObj>
                </mc:Choice>
                <mc:Fallback>
                  <p:oleObj name="Clip" r:id="rId31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5" y="170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1" name="Object 316"/>
            <p:cNvGraphicFramePr>
              <a:graphicFrameLocks noChangeAspect="1"/>
            </p:cNvGraphicFramePr>
            <p:nvPr/>
          </p:nvGraphicFramePr>
          <p:xfrm>
            <a:off x="1359" y="163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04" name="Clip" r:id="rId317" imgW="142555" imgH="142555" progId="MS_ClipArt_Gallery.2">
                    <p:embed/>
                  </p:oleObj>
                </mc:Choice>
                <mc:Fallback>
                  <p:oleObj name="Clip" r:id="rId31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63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2" name="Object 317"/>
            <p:cNvGraphicFramePr>
              <a:graphicFrameLocks noChangeAspect="1"/>
            </p:cNvGraphicFramePr>
            <p:nvPr/>
          </p:nvGraphicFramePr>
          <p:xfrm>
            <a:off x="1267" y="184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05" name="Clip" r:id="rId318" imgW="142555" imgH="142555" progId="MS_ClipArt_Gallery.2">
                    <p:embed/>
                  </p:oleObj>
                </mc:Choice>
                <mc:Fallback>
                  <p:oleObj name="Clip" r:id="rId31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7" y="184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43" name="Group 318"/>
          <p:cNvGrpSpPr>
            <a:grpSpLocks/>
          </p:cNvGrpSpPr>
          <p:nvPr/>
        </p:nvGrpSpPr>
        <p:grpSpPr bwMode="auto">
          <a:xfrm>
            <a:off x="2339975" y="1385541"/>
            <a:ext cx="150813" cy="442912"/>
            <a:chOff x="1474" y="1083"/>
            <a:chExt cx="95" cy="279"/>
          </a:xfrm>
        </p:grpSpPr>
        <p:graphicFrame>
          <p:nvGraphicFramePr>
            <p:cNvPr id="344" name="Object 319"/>
            <p:cNvGraphicFramePr>
              <a:graphicFrameLocks noChangeAspect="1"/>
            </p:cNvGraphicFramePr>
            <p:nvPr/>
          </p:nvGraphicFramePr>
          <p:xfrm>
            <a:off x="1518" y="108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06" name="Clip" r:id="rId319" imgW="142555" imgH="142555" progId="MS_ClipArt_Gallery.2">
                    <p:embed/>
                  </p:oleObj>
                </mc:Choice>
                <mc:Fallback>
                  <p:oleObj name="Clip" r:id="rId31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8" y="108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5" name="Line 320"/>
            <p:cNvSpPr>
              <a:spLocks noChangeShapeType="1"/>
            </p:cNvSpPr>
            <p:nvPr/>
          </p:nvSpPr>
          <p:spPr bwMode="auto">
            <a:xfrm rot="-4008084">
              <a:off x="1367" y="1254"/>
              <a:ext cx="215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sm" len="sm"/>
            </a:ln>
            <a:effectLst>
              <a:outerShdw dist="127000" dir="2212194" algn="ctr" rotWithShape="0">
                <a:srgbClr val="003366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346" name="Group 321"/>
          <p:cNvGrpSpPr>
            <a:grpSpLocks/>
          </p:cNvGrpSpPr>
          <p:nvPr/>
        </p:nvGrpSpPr>
        <p:grpSpPr bwMode="auto">
          <a:xfrm>
            <a:off x="2490788" y="2673003"/>
            <a:ext cx="295275" cy="538163"/>
            <a:chOff x="1569" y="1894"/>
            <a:chExt cx="186" cy="339"/>
          </a:xfrm>
        </p:grpSpPr>
        <p:graphicFrame>
          <p:nvGraphicFramePr>
            <p:cNvPr id="347" name="Object 322"/>
            <p:cNvGraphicFramePr>
              <a:graphicFrameLocks noChangeAspect="1"/>
            </p:cNvGraphicFramePr>
            <p:nvPr/>
          </p:nvGraphicFramePr>
          <p:xfrm>
            <a:off x="1704" y="218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07" name="Clip" r:id="rId320" imgW="142555" imgH="142555" progId="MS_ClipArt_Gallery.2">
                    <p:embed/>
                  </p:oleObj>
                </mc:Choice>
                <mc:Fallback>
                  <p:oleObj name="Clip" r:id="rId32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" y="218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8" name="Line 323"/>
            <p:cNvSpPr>
              <a:spLocks noChangeShapeType="1"/>
            </p:cNvSpPr>
            <p:nvPr/>
          </p:nvSpPr>
          <p:spPr bwMode="auto">
            <a:xfrm rot="3328044">
              <a:off x="1462" y="2001"/>
              <a:ext cx="216" cy="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sm" len="sm"/>
            </a:ln>
            <a:effectLst>
              <a:outerShdw dist="127000" dir="2212194" algn="ctr" rotWithShape="0">
                <a:srgbClr val="003366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349" name="Group 324"/>
          <p:cNvGrpSpPr>
            <a:grpSpLocks/>
          </p:cNvGrpSpPr>
          <p:nvPr/>
        </p:nvGrpSpPr>
        <p:grpSpPr bwMode="auto">
          <a:xfrm>
            <a:off x="869950" y="2547591"/>
            <a:ext cx="635000" cy="179387"/>
            <a:chOff x="548" y="1815"/>
            <a:chExt cx="400" cy="113"/>
          </a:xfrm>
        </p:grpSpPr>
        <p:graphicFrame>
          <p:nvGraphicFramePr>
            <p:cNvPr id="350" name="Object 325"/>
            <p:cNvGraphicFramePr>
              <a:graphicFrameLocks noChangeAspect="1"/>
            </p:cNvGraphicFramePr>
            <p:nvPr/>
          </p:nvGraphicFramePr>
          <p:xfrm>
            <a:off x="548" y="187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08" name="Clip" r:id="rId321" imgW="142555" imgH="142555" progId="MS_ClipArt_Gallery.2">
                    <p:embed/>
                  </p:oleObj>
                </mc:Choice>
                <mc:Fallback>
                  <p:oleObj name="Clip" r:id="rId32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8" y="187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1" name="Line 326"/>
            <p:cNvSpPr>
              <a:spLocks noChangeShapeType="1"/>
            </p:cNvSpPr>
            <p:nvPr/>
          </p:nvSpPr>
          <p:spPr bwMode="auto">
            <a:xfrm rot="-11923891">
              <a:off x="732" y="1815"/>
              <a:ext cx="216" cy="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sm" len="sm"/>
            </a:ln>
            <a:effectLst>
              <a:outerShdw dist="127000" dir="2212194" algn="ctr" rotWithShape="0">
                <a:srgbClr val="003366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sp>
        <p:nvSpPr>
          <p:cNvPr id="352" name="Freeform 327"/>
          <p:cNvSpPr>
            <a:spLocks/>
          </p:cNvSpPr>
          <p:nvPr/>
        </p:nvSpPr>
        <p:spPr bwMode="auto">
          <a:xfrm rot="12041623">
            <a:off x="746125" y="1733203"/>
            <a:ext cx="950913" cy="192088"/>
          </a:xfrm>
          <a:custGeom>
            <a:avLst/>
            <a:gdLst>
              <a:gd name="T0" fmla="*/ 0 w 377"/>
              <a:gd name="T1" fmla="*/ 58 h 76"/>
              <a:gd name="T2" fmla="*/ 55 w 377"/>
              <a:gd name="T3" fmla="*/ 0 h 76"/>
              <a:gd name="T4" fmla="*/ 108 w 377"/>
              <a:gd name="T5" fmla="*/ 56 h 76"/>
              <a:gd name="T6" fmla="*/ 170 w 377"/>
              <a:gd name="T7" fmla="*/ 5 h 76"/>
              <a:gd name="T8" fmla="*/ 226 w 377"/>
              <a:gd name="T9" fmla="*/ 60 h 76"/>
              <a:gd name="T10" fmla="*/ 274 w 377"/>
              <a:gd name="T11" fmla="*/ 20 h 76"/>
              <a:gd name="T12" fmla="*/ 317 w 377"/>
              <a:gd name="T13" fmla="*/ 72 h 76"/>
              <a:gd name="T14" fmla="*/ 346 w 377"/>
              <a:gd name="T15" fmla="*/ 44 h 76"/>
              <a:gd name="T16" fmla="*/ 377 w 377"/>
              <a:gd name="T17" fmla="*/ 4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7" h="76">
                <a:moveTo>
                  <a:pt x="0" y="58"/>
                </a:moveTo>
                <a:cubicBezTo>
                  <a:pt x="18" y="29"/>
                  <a:pt x="37" y="0"/>
                  <a:pt x="55" y="0"/>
                </a:cubicBezTo>
                <a:cubicBezTo>
                  <a:pt x="73" y="0"/>
                  <a:pt x="89" y="55"/>
                  <a:pt x="108" y="56"/>
                </a:cubicBezTo>
                <a:cubicBezTo>
                  <a:pt x="127" y="57"/>
                  <a:pt x="150" y="4"/>
                  <a:pt x="170" y="5"/>
                </a:cubicBezTo>
                <a:cubicBezTo>
                  <a:pt x="190" y="6"/>
                  <a:pt x="209" y="58"/>
                  <a:pt x="226" y="60"/>
                </a:cubicBezTo>
                <a:cubicBezTo>
                  <a:pt x="243" y="62"/>
                  <a:pt x="259" y="18"/>
                  <a:pt x="274" y="20"/>
                </a:cubicBezTo>
                <a:cubicBezTo>
                  <a:pt x="289" y="22"/>
                  <a:pt x="305" y="68"/>
                  <a:pt x="317" y="72"/>
                </a:cubicBezTo>
                <a:cubicBezTo>
                  <a:pt x="329" y="76"/>
                  <a:pt x="336" y="48"/>
                  <a:pt x="346" y="44"/>
                </a:cubicBezTo>
                <a:cubicBezTo>
                  <a:pt x="356" y="40"/>
                  <a:pt x="372" y="46"/>
                  <a:pt x="377" y="46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/>
            <a:tailEnd type="triangle" w="sm" len="sm"/>
          </a:ln>
          <a:effectLst>
            <a:outerShdw dist="127000" dir="2212194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</a:extLst>
        </p:spPr>
        <p:txBody>
          <a:bodyPr lIns="90000" tIns="46800" rIns="90000" bIns="4680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53" name="Freeform 328"/>
          <p:cNvSpPr>
            <a:spLocks/>
          </p:cNvSpPr>
          <p:nvPr/>
        </p:nvSpPr>
        <p:spPr bwMode="auto">
          <a:xfrm rot="19954813">
            <a:off x="2674938" y="1841153"/>
            <a:ext cx="950912" cy="192088"/>
          </a:xfrm>
          <a:custGeom>
            <a:avLst/>
            <a:gdLst>
              <a:gd name="T0" fmla="*/ 0 w 377"/>
              <a:gd name="T1" fmla="*/ 58 h 76"/>
              <a:gd name="T2" fmla="*/ 55 w 377"/>
              <a:gd name="T3" fmla="*/ 0 h 76"/>
              <a:gd name="T4" fmla="*/ 108 w 377"/>
              <a:gd name="T5" fmla="*/ 56 h 76"/>
              <a:gd name="T6" fmla="*/ 170 w 377"/>
              <a:gd name="T7" fmla="*/ 5 h 76"/>
              <a:gd name="T8" fmla="*/ 226 w 377"/>
              <a:gd name="T9" fmla="*/ 60 h 76"/>
              <a:gd name="T10" fmla="*/ 274 w 377"/>
              <a:gd name="T11" fmla="*/ 20 h 76"/>
              <a:gd name="T12" fmla="*/ 317 w 377"/>
              <a:gd name="T13" fmla="*/ 72 h 76"/>
              <a:gd name="T14" fmla="*/ 346 w 377"/>
              <a:gd name="T15" fmla="*/ 44 h 76"/>
              <a:gd name="T16" fmla="*/ 377 w 377"/>
              <a:gd name="T17" fmla="*/ 4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7" h="76">
                <a:moveTo>
                  <a:pt x="0" y="58"/>
                </a:moveTo>
                <a:cubicBezTo>
                  <a:pt x="18" y="29"/>
                  <a:pt x="37" y="0"/>
                  <a:pt x="55" y="0"/>
                </a:cubicBezTo>
                <a:cubicBezTo>
                  <a:pt x="73" y="0"/>
                  <a:pt x="89" y="55"/>
                  <a:pt x="108" y="56"/>
                </a:cubicBezTo>
                <a:cubicBezTo>
                  <a:pt x="127" y="57"/>
                  <a:pt x="150" y="4"/>
                  <a:pt x="170" y="5"/>
                </a:cubicBezTo>
                <a:cubicBezTo>
                  <a:pt x="190" y="6"/>
                  <a:pt x="209" y="58"/>
                  <a:pt x="226" y="60"/>
                </a:cubicBezTo>
                <a:cubicBezTo>
                  <a:pt x="243" y="62"/>
                  <a:pt x="259" y="18"/>
                  <a:pt x="274" y="20"/>
                </a:cubicBezTo>
                <a:cubicBezTo>
                  <a:pt x="289" y="22"/>
                  <a:pt x="305" y="68"/>
                  <a:pt x="317" y="72"/>
                </a:cubicBezTo>
                <a:cubicBezTo>
                  <a:pt x="329" y="76"/>
                  <a:pt x="336" y="48"/>
                  <a:pt x="346" y="44"/>
                </a:cubicBezTo>
                <a:cubicBezTo>
                  <a:pt x="356" y="40"/>
                  <a:pt x="372" y="46"/>
                  <a:pt x="377" y="46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/>
            <a:tailEnd type="triangle" w="sm" len="sm"/>
          </a:ln>
          <a:effectLst>
            <a:outerShdw dist="127000" dir="2212194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</a:extLst>
        </p:spPr>
        <p:txBody>
          <a:bodyPr lIns="90000" tIns="46800" rIns="90000" bIns="4680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54" name="Freeform 329"/>
          <p:cNvSpPr>
            <a:spLocks/>
          </p:cNvSpPr>
          <p:nvPr/>
        </p:nvSpPr>
        <p:spPr bwMode="auto">
          <a:xfrm rot="6432858">
            <a:off x="1263650" y="3176241"/>
            <a:ext cx="950913" cy="192087"/>
          </a:xfrm>
          <a:custGeom>
            <a:avLst/>
            <a:gdLst>
              <a:gd name="T0" fmla="*/ 0 w 377"/>
              <a:gd name="T1" fmla="*/ 58 h 76"/>
              <a:gd name="T2" fmla="*/ 55 w 377"/>
              <a:gd name="T3" fmla="*/ 0 h 76"/>
              <a:gd name="T4" fmla="*/ 108 w 377"/>
              <a:gd name="T5" fmla="*/ 56 h 76"/>
              <a:gd name="T6" fmla="*/ 170 w 377"/>
              <a:gd name="T7" fmla="*/ 5 h 76"/>
              <a:gd name="T8" fmla="*/ 226 w 377"/>
              <a:gd name="T9" fmla="*/ 60 h 76"/>
              <a:gd name="T10" fmla="*/ 274 w 377"/>
              <a:gd name="T11" fmla="*/ 20 h 76"/>
              <a:gd name="T12" fmla="*/ 317 w 377"/>
              <a:gd name="T13" fmla="*/ 72 h 76"/>
              <a:gd name="T14" fmla="*/ 346 w 377"/>
              <a:gd name="T15" fmla="*/ 44 h 76"/>
              <a:gd name="T16" fmla="*/ 377 w 377"/>
              <a:gd name="T17" fmla="*/ 4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7" h="76">
                <a:moveTo>
                  <a:pt x="0" y="58"/>
                </a:moveTo>
                <a:cubicBezTo>
                  <a:pt x="18" y="29"/>
                  <a:pt x="37" y="0"/>
                  <a:pt x="55" y="0"/>
                </a:cubicBezTo>
                <a:cubicBezTo>
                  <a:pt x="73" y="0"/>
                  <a:pt x="89" y="55"/>
                  <a:pt x="108" y="56"/>
                </a:cubicBezTo>
                <a:cubicBezTo>
                  <a:pt x="127" y="57"/>
                  <a:pt x="150" y="4"/>
                  <a:pt x="170" y="5"/>
                </a:cubicBezTo>
                <a:cubicBezTo>
                  <a:pt x="190" y="6"/>
                  <a:pt x="209" y="58"/>
                  <a:pt x="226" y="60"/>
                </a:cubicBezTo>
                <a:cubicBezTo>
                  <a:pt x="243" y="62"/>
                  <a:pt x="259" y="18"/>
                  <a:pt x="274" y="20"/>
                </a:cubicBezTo>
                <a:cubicBezTo>
                  <a:pt x="289" y="22"/>
                  <a:pt x="305" y="68"/>
                  <a:pt x="317" y="72"/>
                </a:cubicBezTo>
                <a:cubicBezTo>
                  <a:pt x="329" y="76"/>
                  <a:pt x="336" y="48"/>
                  <a:pt x="346" y="44"/>
                </a:cubicBezTo>
                <a:cubicBezTo>
                  <a:pt x="356" y="40"/>
                  <a:pt x="372" y="46"/>
                  <a:pt x="377" y="46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/>
            <a:tailEnd type="triangle" w="sm" len="sm"/>
          </a:ln>
          <a:effectLst>
            <a:outerShdw dist="127000" dir="2212194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</a:extLst>
        </p:spPr>
        <p:txBody>
          <a:bodyPr lIns="90000" tIns="46800" rIns="90000" bIns="4680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grpSp>
        <p:nvGrpSpPr>
          <p:cNvPr id="355" name="Group 330"/>
          <p:cNvGrpSpPr>
            <a:grpSpLocks/>
          </p:cNvGrpSpPr>
          <p:nvPr/>
        </p:nvGrpSpPr>
        <p:grpSpPr bwMode="auto">
          <a:xfrm>
            <a:off x="3581400" y="1025178"/>
            <a:ext cx="5251450" cy="4143375"/>
            <a:chOff x="149" y="1200"/>
            <a:chExt cx="3308" cy="2610"/>
          </a:xfrm>
        </p:grpSpPr>
        <p:sp>
          <p:nvSpPr>
            <p:cNvPr id="356" name="Line 331"/>
            <p:cNvSpPr>
              <a:spLocks noChangeShapeType="1"/>
            </p:cNvSpPr>
            <p:nvPr/>
          </p:nvSpPr>
          <p:spPr bwMode="auto">
            <a:xfrm flipV="1">
              <a:off x="480" y="1200"/>
              <a:ext cx="0" cy="24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57" name="Line 332"/>
            <p:cNvSpPr>
              <a:spLocks noChangeShapeType="1"/>
            </p:cNvSpPr>
            <p:nvPr/>
          </p:nvSpPr>
          <p:spPr bwMode="auto">
            <a:xfrm>
              <a:off x="384" y="3504"/>
              <a:ext cx="307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58" name="Text Box 333"/>
            <p:cNvSpPr txBox="1">
              <a:spLocks noChangeArrowheads="1"/>
            </p:cNvSpPr>
            <p:nvPr/>
          </p:nvSpPr>
          <p:spPr bwMode="auto">
            <a:xfrm>
              <a:off x="3094" y="3560"/>
              <a:ext cx="17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000" b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  <a:sym typeface="WP MathA" pitchFamily="2" charset="2"/>
                </a:rPr>
                <a:t>ℓ</a:t>
              </a:r>
            </a:p>
          </p:txBody>
        </p:sp>
        <p:sp>
          <p:nvSpPr>
            <p:cNvPr id="359" name="Text Box 334"/>
            <p:cNvSpPr txBox="1">
              <a:spLocks noChangeArrowheads="1"/>
            </p:cNvSpPr>
            <p:nvPr/>
          </p:nvSpPr>
          <p:spPr bwMode="auto">
            <a:xfrm>
              <a:off x="149" y="1846"/>
              <a:ext cx="26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000" b="1" smtClean="0">
                  <a:solidFill>
                    <a:srgbClr val="0000CC"/>
                  </a:solidFill>
                  <a:latin typeface="Times New Roman" pitchFamily="18" charset="0"/>
                  <a:sym typeface="WP MathA" pitchFamily="2" charset="2"/>
                </a:rPr>
                <a:t>E</a:t>
              </a:r>
              <a:r>
                <a:rPr lang="en-GB" altLang="de-DE" sz="2000" b="1" baseline="30000" smtClean="0">
                  <a:solidFill>
                    <a:srgbClr val="0000CC"/>
                  </a:solidFill>
                  <a:latin typeface="Arial" charset="0"/>
                  <a:sym typeface="WP MathA" pitchFamily="2" charset="2"/>
                </a:rPr>
                <a:t>*</a:t>
              </a:r>
              <a:endParaRPr lang="en-GB" altLang="de-DE" sz="2000" b="1" baseline="-25000" smtClean="0">
                <a:solidFill>
                  <a:srgbClr val="0000CC"/>
                </a:solidFill>
                <a:latin typeface="Arial" charset="0"/>
                <a:sym typeface="WP MathA" pitchFamily="2" charset="2"/>
              </a:endParaRPr>
            </a:p>
          </p:txBody>
        </p:sp>
      </p:grpSp>
      <p:sp>
        <p:nvSpPr>
          <p:cNvPr id="360" name="Freeform 335"/>
          <p:cNvSpPr>
            <a:spLocks/>
          </p:cNvSpPr>
          <p:nvPr/>
        </p:nvSpPr>
        <p:spPr bwMode="auto">
          <a:xfrm>
            <a:off x="4211638" y="1339503"/>
            <a:ext cx="4275137" cy="3330575"/>
          </a:xfrm>
          <a:custGeom>
            <a:avLst/>
            <a:gdLst>
              <a:gd name="T0" fmla="*/ 0 w 2231"/>
              <a:gd name="T1" fmla="*/ 1563 h 1563"/>
              <a:gd name="T2" fmla="*/ 851 w 2231"/>
              <a:gd name="T3" fmla="*/ 1336 h 1563"/>
              <a:gd name="T4" fmla="*/ 1560 w 2231"/>
              <a:gd name="T5" fmla="*/ 883 h 1563"/>
              <a:gd name="T6" fmla="*/ 2127 w 2231"/>
              <a:gd name="T7" fmla="*/ 146 h 1563"/>
              <a:gd name="T8" fmla="*/ 2183 w 2231"/>
              <a:gd name="T9" fmla="*/ 4 h 1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31" h="1563">
                <a:moveTo>
                  <a:pt x="0" y="1563"/>
                </a:moveTo>
                <a:cubicBezTo>
                  <a:pt x="295" y="1506"/>
                  <a:pt x="591" y="1449"/>
                  <a:pt x="851" y="1336"/>
                </a:cubicBezTo>
                <a:cubicBezTo>
                  <a:pt x="1111" y="1223"/>
                  <a:pt x="1348" y="1081"/>
                  <a:pt x="1560" y="883"/>
                </a:cubicBezTo>
                <a:cubicBezTo>
                  <a:pt x="1772" y="685"/>
                  <a:pt x="2023" y="292"/>
                  <a:pt x="2127" y="146"/>
                </a:cubicBezTo>
                <a:cubicBezTo>
                  <a:pt x="2231" y="0"/>
                  <a:pt x="2207" y="2"/>
                  <a:pt x="2183" y="4"/>
                </a:cubicBezTo>
              </a:path>
            </a:pathLst>
          </a:custGeom>
          <a:noFill/>
          <a:ln w="254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61" name="Line 336"/>
          <p:cNvSpPr>
            <a:spLocks noChangeShapeType="1"/>
          </p:cNvSpPr>
          <p:nvPr/>
        </p:nvSpPr>
        <p:spPr bwMode="auto">
          <a:xfrm>
            <a:off x="4122738" y="2195166"/>
            <a:ext cx="40052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62" name="Freeform 337"/>
          <p:cNvSpPr>
            <a:spLocks/>
          </p:cNvSpPr>
          <p:nvPr/>
        </p:nvSpPr>
        <p:spPr bwMode="auto">
          <a:xfrm>
            <a:off x="4122738" y="1295053"/>
            <a:ext cx="2924175" cy="900113"/>
          </a:xfrm>
          <a:custGeom>
            <a:avLst/>
            <a:gdLst>
              <a:gd name="T0" fmla="*/ 0 w 765"/>
              <a:gd name="T1" fmla="*/ 482 h 482"/>
              <a:gd name="T2" fmla="*/ 765 w 765"/>
              <a:gd name="T3" fmla="*/ 0 h 482"/>
              <a:gd name="T4" fmla="*/ 765 w 765"/>
              <a:gd name="T5" fmla="*/ 482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65" h="482">
                <a:moveTo>
                  <a:pt x="0" y="482"/>
                </a:moveTo>
                <a:lnTo>
                  <a:pt x="765" y="0"/>
                </a:lnTo>
                <a:lnTo>
                  <a:pt x="765" y="482"/>
                </a:lnTo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63" name="Text Box 338"/>
          <p:cNvSpPr txBox="1">
            <a:spLocks noChangeArrowheads="1"/>
          </p:cNvSpPr>
          <p:nvPr/>
        </p:nvSpPr>
        <p:spPr bwMode="auto">
          <a:xfrm>
            <a:off x="7362825" y="3090516"/>
            <a:ext cx="1219200" cy="376237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Comic Sans MS" pitchFamily="66" charset="0"/>
                <a:sym typeface="WP MathA" pitchFamily="2" charset="2"/>
              </a:rPr>
              <a:t>Yrast line</a:t>
            </a:r>
          </a:p>
        </p:txBody>
      </p:sp>
      <p:sp>
        <p:nvSpPr>
          <p:cNvPr id="364" name="Line 339"/>
          <p:cNvSpPr>
            <a:spLocks noChangeShapeType="1"/>
          </p:cNvSpPr>
          <p:nvPr/>
        </p:nvSpPr>
        <p:spPr bwMode="auto">
          <a:xfrm rot="3328044">
            <a:off x="5994400" y="2198341"/>
            <a:ext cx="315913" cy="5286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65" name="Line 340"/>
          <p:cNvSpPr>
            <a:spLocks noChangeShapeType="1"/>
          </p:cNvSpPr>
          <p:nvPr/>
        </p:nvSpPr>
        <p:spPr bwMode="auto">
          <a:xfrm rot="3328044">
            <a:off x="5807868" y="2894460"/>
            <a:ext cx="512763" cy="2857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19812" dir="192032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66" name="Line 341"/>
          <p:cNvSpPr>
            <a:spLocks noChangeShapeType="1"/>
          </p:cNvSpPr>
          <p:nvPr/>
        </p:nvSpPr>
        <p:spPr bwMode="auto">
          <a:xfrm rot="3328044">
            <a:off x="5815807" y="3284984"/>
            <a:ext cx="360362" cy="48577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67" name="Text Box 342"/>
          <p:cNvSpPr txBox="1">
            <a:spLocks noChangeArrowheads="1"/>
          </p:cNvSpPr>
          <p:nvPr/>
        </p:nvSpPr>
        <p:spPr bwMode="auto">
          <a:xfrm>
            <a:off x="6192838" y="2285653"/>
            <a:ext cx="274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FF"/>
                </a:solidFill>
                <a:latin typeface="Comic Sans MS" pitchFamily="66" charset="0"/>
                <a:sym typeface="WP MathA" pitchFamily="2" charset="2"/>
              </a:rPr>
              <a:t>n</a:t>
            </a:r>
          </a:p>
        </p:txBody>
      </p:sp>
      <p:sp>
        <p:nvSpPr>
          <p:cNvPr id="368" name="Text Box 343"/>
          <p:cNvSpPr txBox="1">
            <a:spLocks noChangeArrowheads="1"/>
          </p:cNvSpPr>
          <p:nvPr/>
        </p:nvSpPr>
        <p:spPr bwMode="auto">
          <a:xfrm>
            <a:off x="6102350" y="2790478"/>
            <a:ext cx="274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FF"/>
                </a:solidFill>
                <a:latin typeface="Comic Sans MS" pitchFamily="66" charset="0"/>
                <a:sym typeface="WP MathA" pitchFamily="2" charset="2"/>
              </a:rPr>
              <a:t>n</a:t>
            </a:r>
          </a:p>
        </p:txBody>
      </p:sp>
      <p:sp>
        <p:nvSpPr>
          <p:cNvPr id="369" name="Text Box 344"/>
          <p:cNvSpPr txBox="1">
            <a:spLocks noChangeArrowheads="1"/>
          </p:cNvSpPr>
          <p:nvPr/>
        </p:nvSpPr>
        <p:spPr bwMode="auto">
          <a:xfrm>
            <a:off x="6057900" y="3376266"/>
            <a:ext cx="274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FF"/>
                </a:solidFill>
                <a:latin typeface="Comic Sans MS" pitchFamily="66" charset="0"/>
                <a:sym typeface="WP MathA" pitchFamily="2" charset="2"/>
              </a:rPr>
              <a:t>n</a:t>
            </a:r>
          </a:p>
        </p:txBody>
      </p:sp>
      <p:sp>
        <p:nvSpPr>
          <p:cNvPr id="370" name="Line 345"/>
          <p:cNvSpPr>
            <a:spLocks noChangeShapeType="1"/>
          </p:cNvSpPr>
          <p:nvPr/>
        </p:nvSpPr>
        <p:spPr bwMode="auto">
          <a:xfrm rot="3328044">
            <a:off x="5799137" y="3827116"/>
            <a:ext cx="157163" cy="1793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71" name="Line 346"/>
          <p:cNvSpPr>
            <a:spLocks noChangeShapeType="1"/>
          </p:cNvSpPr>
          <p:nvPr/>
        </p:nvSpPr>
        <p:spPr bwMode="auto">
          <a:xfrm rot="3328044">
            <a:off x="5753101" y="4006503"/>
            <a:ext cx="157162" cy="1793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72" name="Line 347"/>
          <p:cNvSpPr>
            <a:spLocks noChangeShapeType="1"/>
          </p:cNvSpPr>
          <p:nvPr/>
        </p:nvSpPr>
        <p:spPr bwMode="auto">
          <a:xfrm rot="18271956" flipH="1" flipV="1">
            <a:off x="5595938" y="4182716"/>
            <a:ext cx="180975" cy="123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73" name="Line 348"/>
          <p:cNvSpPr>
            <a:spLocks noChangeShapeType="1"/>
          </p:cNvSpPr>
          <p:nvPr/>
        </p:nvSpPr>
        <p:spPr bwMode="auto">
          <a:xfrm rot="18271956" flipH="1" flipV="1">
            <a:off x="5427663" y="4231928"/>
            <a:ext cx="165100" cy="139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74" name="Line 349"/>
          <p:cNvSpPr>
            <a:spLocks noChangeShapeType="1"/>
          </p:cNvSpPr>
          <p:nvPr/>
        </p:nvSpPr>
        <p:spPr bwMode="auto">
          <a:xfrm rot="18271956" flipH="1" flipV="1">
            <a:off x="5190331" y="4272410"/>
            <a:ext cx="207963" cy="17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75" name="Line 350"/>
          <p:cNvSpPr>
            <a:spLocks noChangeShapeType="1"/>
          </p:cNvSpPr>
          <p:nvPr/>
        </p:nvSpPr>
        <p:spPr bwMode="auto">
          <a:xfrm rot="18271956" flipH="1" flipV="1">
            <a:off x="4933157" y="4337497"/>
            <a:ext cx="207962" cy="17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76" name="Line 351"/>
          <p:cNvSpPr>
            <a:spLocks noChangeShapeType="1"/>
          </p:cNvSpPr>
          <p:nvPr/>
        </p:nvSpPr>
        <p:spPr bwMode="auto">
          <a:xfrm rot="18271956" flipH="1" flipV="1">
            <a:off x="4661694" y="4413697"/>
            <a:ext cx="207962" cy="17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77" name="Line 352"/>
          <p:cNvSpPr>
            <a:spLocks noChangeShapeType="1"/>
          </p:cNvSpPr>
          <p:nvPr/>
        </p:nvSpPr>
        <p:spPr bwMode="auto">
          <a:xfrm rot="18271956" flipH="1" flipV="1">
            <a:off x="4404519" y="4483547"/>
            <a:ext cx="207962" cy="17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78" name="Line 353"/>
          <p:cNvSpPr>
            <a:spLocks noChangeShapeType="1"/>
          </p:cNvSpPr>
          <p:nvPr/>
        </p:nvSpPr>
        <p:spPr bwMode="auto">
          <a:xfrm rot="18271956" flipH="1" flipV="1">
            <a:off x="4133056" y="4551810"/>
            <a:ext cx="207963" cy="17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79" name="Line 354"/>
          <p:cNvSpPr>
            <a:spLocks noChangeShapeType="1"/>
          </p:cNvSpPr>
          <p:nvPr/>
        </p:nvSpPr>
        <p:spPr bwMode="auto">
          <a:xfrm flipV="1">
            <a:off x="7632700" y="980728"/>
            <a:ext cx="0" cy="13493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80" name="Rectangle 355"/>
          <p:cNvSpPr>
            <a:spLocks noChangeArrowheads="1"/>
          </p:cNvSpPr>
          <p:nvPr/>
        </p:nvSpPr>
        <p:spPr bwMode="auto">
          <a:xfrm>
            <a:off x="7721600" y="1334741"/>
            <a:ext cx="396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de-DE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σ</a:t>
            </a:r>
            <a:r>
              <a:rPr lang="el-GR" altLang="de-DE" sz="2000" baseline="-25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ℓ</a:t>
            </a:r>
            <a:endParaRPr lang="el-GR" altLang="de-DE" sz="2000" baseline="-2500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WP MathA" pitchFamily="2" charset="2"/>
            </a:endParaRPr>
          </a:p>
        </p:txBody>
      </p:sp>
      <p:sp>
        <p:nvSpPr>
          <p:cNvPr id="381" name="Text Box 356"/>
          <p:cNvSpPr txBox="1">
            <a:spLocks noChangeArrowheads="1"/>
          </p:cNvSpPr>
          <p:nvPr/>
        </p:nvSpPr>
        <p:spPr bwMode="auto">
          <a:xfrm>
            <a:off x="7000875" y="4246216"/>
            <a:ext cx="903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charset="0"/>
              </a:rPr>
              <a:t>no states</a:t>
            </a:r>
          </a:p>
        </p:txBody>
      </p:sp>
      <p:sp>
        <p:nvSpPr>
          <p:cNvPr id="382" name="Textfeld 381"/>
          <p:cNvSpPr txBox="1"/>
          <p:nvPr/>
        </p:nvSpPr>
        <p:spPr>
          <a:xfrm>
            <a:off x="4140000" y="5822278"/>
            <a:ext cx="2053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CC"/>
                </a:solidFill>
              </a:rPr>
              <a:t>http://nuclear.lu.se/database/masses/</a:t>
            </a:r>
          </a:p>
        </p:txBody>
      </p:sp>
      <p:pic>
        <p:nvPicPr>
          <p:cNvPr id="383" name="Picture 2"/>
          <p:cNvPicPr>
            <a:picLocks noChangeAspect="1" noChangeArrowheads="1"/>
          </p:cNvPicPr>
          <p:nvPr/>
        </p:nvPicPr>
        <p:blipFill>
          <a:blip r:embed="rId3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5606278"/>
            <a:ext cx="811429" cy="46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4" name="Textfeld 383"/>
              <p:cNvSpPr txBox="1"/>
              <p:nvPr/>
            </p:nvSpPr>
            <p:spPr>
              <a:xfrm>
                <a:off x="720000" y="4706278"/>
                <a:ext cx="1750544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𝑘𝑖𝑛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84" name="Textfeld 3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706278"/>
                <a:ext cx="1750544" cy="307777"/>
              </a:xfrm>
              <a:prstGeom prst="rect">
                <a:avLst/>
              </a:prstGeom>
              <a:blipFill rotWithShape="1">
                <a:blip r:embed="rId3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5" name="Textfeld 384"/>
              <p:cNvSpPr txBox="1"/>
              <p:nvPr/>
            </p:nvSpPr>
            <p:spPr>
              <a:xfrm>
                <a:off x="720000" y="5102278"/>
                <a:ext cx="2013756" cy="560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𝑘𝑖𝑛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85" name="Textfeld 3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102278"/>
                <a:ext cx="2013756" cy="560923"/>
              </a:xfrm>
              <a:prstGeom prst="rect">
                <a:avLst/>
              </a:prstGeom>
              <a:blipFill rotWithShape="1">
                <a:blip r:embed="rId3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6" name="Textfeld 385"/>
              <p:cNvSpPr txBox="1"/>
              <p:nvPr/>
            </p:nvSpPr>
            <p:spPr>
              <a:xfrm>
                <a:off x="720000" y="5714278"/>
                <a:ext cx="19748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𝐶𝑁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86" name="Textfeld 3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714278"/>
                <a:ext cx="1974836" cy="307777"/>
              </a:xfrm>
              <a:prstGeom prst="rect">
                <a:avLst/>
              </a:prstGeom>
              <a:blipFill rotWithShape="1">
                <a:blip r:embed="rId3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26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0" animBg="1"/>
      <p:bldP spid="353" grpId="0" animBg="1"/>
      <p:bldP spid="354" grpId="0" animBg="1"/>
      <p:bldP spid="361" grpId="0" animBg="1"/>
      <p:bldP spid="362" grpId="0" animBg="1"/>
      <p:bldP spid="364" grpId="0" animBg="1"/>
      <p:bldP spid="365" grpId="0" animBg="1"/>
      <p:bldP spid="366" grpId="0" animBg="1"/>
      <p:bldP spid="367" grpId="0"/>
      <p:bldP spid="368" grpId="0"/>
      <p:bldP spid="369" grpId="0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/>
      <p:bldP spid="382" grpId="0"/>
      <p:bldP spid="384" grpId="0" animBg="1"/>
      <p:bldP spid="385" grpId="0"/>
      <p:bldP spid="3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Evaporation particles</a:t>
            </a:r>
            <a:endParaRPr lang="en-US" sz="1600" dirty="0"/>
          </a:p>
        </p:txBody>
      </p:sp>
      <p:grpSp>
        <p:nvGrpSpPr>
          <p:cNvPr id="387" name="Group 96"/>
          <p:cNvGrpSpPr/>
          <p:nvPr/>
        </p:nvGrpSpPr>
        <p:grpSpPr>
          <a:xfrm>
            <a:off x="230289" y="980728"/>
            <a:ext cx="4358008" cy="2861891"/>
            <a:chOff x="230289" y="834609"/>
            <a:chExt cx="4358008" cy="2861891"/>
          </a:xfrm>
        </p:grpSpPr>
        <p:grpSp>
          <p:nvGrpSpPr>
            <p:cNvPr id="388" name="Group 15"/>
            <p:cNvGrpSpPr/>
            <p:nvPr/>
          </p:nvGrpSpPr>
          <p:grpSpPr>
            <a:xfrm>
              <a:off x="230289" y="834609"/>
              <a:ext cx="4358008" cy="2861891"/>
              <a:chOff x="230289" y="1029169"/>
              <a:chExt cx="4358008" cy="2861891"/>
            </a:xfrm>
          </p:grpSpPr>
          <p:grpSp>
            <p:nvGrpSpPr>
              <p:cNvPr id="390" name="Group 9"/>
              <p:cNvGrpSpPr/>
              <p:nvPr/>
            </p:nvGrpSpPr>
            <p:grpSpPr>
              <a:xfrm>
                <a:off x="230289" y="1029169"/>
                <a:ext cx="4358008" cy="2861891"/>
                <a:chOff x="230289" y="1029169"/>
                <a:chExt cx="4358008" cy="2861891"/>
              </a:xfrm>
            </p:grpSpPr>
            <p:pic>
              <p:nvPicPr>
                <p:cNvPr id="392" name="Picture 2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230289" y="1029169"/>
                  <a:ext cx="4358008" cy="286189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393" name="Freeform 7"/>
                <p:cNvSpPr/>
                <p:nvPr/>
              </p:nvSpPr>
              <p:spPr bwMode="auto">
                <a:xfrm>
                  <a:off x="1478604" y="1990523"/>
                  <a:ext cx="865762" cy="1446178"/>
                </a:xfrm>
                <a:custGeom>
                  <a:avLst/>
                  <a:gdLst>
                    <a:gd name="connsiteX0" fmla="*/ 865762 w 865762"/>
                    <a:gd name="connsiteY0" fmla="*/ 356680 h 1446178"/>
                    <a:gd name="connsiteX1" fmla="*/ 768485 w 865762"/>
                    <a:gd name="connsiteY1" fmla="*/ 210765 h 1446178"/>
                    <a:gd name="connsiteX2" fmla="*/ 622570 w 865762"/>
                    <a:gd name="connsiteY2" fmla="*/ 74578 h 1446178"/>
                    <a:gd name="connsiteX3" fmla="*/ 525294 w 865762"/>
                    <a:gd name="connsiteY3" fmla="*/ 16212 h 1446178"/>
                    <a:gd name="connsiteX4" fmla="*/ 389107 w 865762"/>
                    <a:gd name="connsiteY4" fmla="*/ 25940 h 1446178"/>
                    <a:gd name="connsiteX5" fmla="*/ 223736 w 865762"/>
                    <a:gd name="connsiteY5" fmla="*/ 171855 h 1446178"/>
                    <a:gd name="connsiteX6" fmla="*/ 116732 w 865762"/>
                    <a:gd name="connsiteY6" fmla="*/ 512323 h 1446178"/>
                    <a:gd name="connsiteX7" fmla="*/ 48639 w 865762"/>
                    <a:gd name="connsiteY7" fmla="*/ 881974 h 1446178"/>
                    <a:gd name="connsiteX8" fmla="*/ 9728 w 865762"/>
                    <a:gd name="connsiteY8" fmla="*/ 1261353 h 1446178"/>
                    <a:gd name="connsiteX9" fmla="*/ 0 w 865762"/>
                    <a:gd name="connsiteY9" fmla="*/ 1446178 h 1446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65762" h="1446178">
                      <a:moveTo>
                        <a:pt x="865762" y="356680"/>
                      </a:moveTo>
                      <a:cubicBezTo>
                        <a:pt x="837389" y="307231"/>
                        <a:pt x="809017" y="257782"/>
                        <a:pt x="768485" y="210765"/>
                      </a:cubicBezTo>
                      <a:cubicBezTo>
                        <a:pt x="727953" y="163748"/>
                        <a:pt x="663102" y="107003"/>
                        <a:pt x="622570" y="74578"/>
                      </a:cubicBezTo>
                      <a:cubicBezTo>
                        <a:pt x="582038" y="42153"/>
                        <a:pt x="564205" y="24318"/>
                        <a:pt x="525294" y="16212"/>
                      </a:cubicBezTo>
                      <a:cubicBezTo>
                        <a:pt x="486383" y="8106"/>
                        <a:pt x="439367" y="0"/>
                        <a:pt x="389107" y="25940"/>
                      </a:cubicBezTo>
                      <a:cubicBezTo>
                        <a:pt x="338847" y="51880"/>
                        <a:pt x="269132" y="90791"/>
                        <a:pt x="223736" y="171855"/>
                      </a:cubicBezTo>
                      <a:cubicBezTo>
                        <a:pt x="178340" y="252919"/>
                        <a:pt x="145915" y="393970"/>
                        <a:pt x="116732" y="512323"/>
                      </a:cubicBezTo>
                      <a:cubicBezTo>
                        <a:pt x="87549" y="630676"/>
                        <a:pt x="66473" y="757136"/>
                        <a:pt x="48639" y="881974"/>
                      </a:cubicBezTo>
                      <a:cubicBezTo>
                        <a:pt x="30805" y="1006812"/>
                        <a:pt x="17835" y="1167319"/>
                        <a:pt x="9728" y="1261353"/>
                      </a:cubicBezTo>
                      <a:cubicBezTo>
                        <a:pt x="1621" y="1355387"/>
                        <a:pt x="810" y="1400782"/>
                        <a:pt x="0" y="1446178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394" name="Freeform 8"/>
                <p:cNvSpPr/>
                <p:nvPr/>
              </p:nvSpPr>
              <p:spPr bwMode="auto">
                <a:xfrm>
                  <a:off x="2344366" y="2337476"/>
                  <a:ext cx="1313234" cy="1131650"/>
                </a:xfrm>
                <a:custGeom>
                  <a:avLst/>
                  <a:gdLst>
                    <a:gd name="connsiteX0" fmla="*/ 0 w 1313234"/>
                    <a:gd name="connsiteY0" fmla="*/ 0 h 1131650"/>
                    <a:gd name="connsiteX1" fmla="*/ 282102 w 1313234"/>
                    <a:gd name="connsiteY1" fmla="*/ 437744 h 1131650"/>
                    <a:gd name="connsiteX2" fmla="*/ 612843 w 1313234"/>
                    <a:gd name="connsiteY2" fmla="*/ 817123 h 1131650"/>
                    <a:gd name="connsiteX3" fmla="*/ 807396 w 1313234"/>
                    <a:gd name="connsiteY3" fmla="*/ 933855 h 1131650"/>
                    <a:gd name="connsiteX4" fmla="*/ 875489 w 1313234"/>
                    <a:gd name="connsiteY4" fmla="*/ 933855 h 1131650"/>
                    <a:gd name="connsiteX5" fmla="*/ 953311 w 1313234"/>
                    <a:gd name="connsiteY5" fmla="*/ 1040859 h 1131650"/>
                    <a:gd name="connsiteX6" fmla="*/ 1070043 w 1313234"/>
                    <a:gd name="connsiteY6" fmla="*/ 865761 h 1131650"/>
                    <a:gd name="connsiteX7" fmla="*/ 1177047 w 1313234"/>
                    <a:gd name="connsiteY7" fmla="*/ 1099225 h 1131650"/>
                    <a:gd name="connsiteX8" fmla="*/ 1254868 w 1313234"/>
                    <a:gd name="connsiteY8" fmla="*/ 1060314 h 1131650"/>
                    <a:gd name="connsiteX9" fmla="*/ 1313234 w 1313234"/>
                    <a:gd name="connsiteY9" fmla="*/ 1118680 h 1131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13234" h="1131650">
                      <a:moveTo>
                        <a:pt x="0" y="0"/>
                      </a:moveTo>
                      <a:cubicBezTo>
                        <a:pt x="89981" y="150778"/>
                        <a:pt x="179962" y="301557"/>
                        <a:pt x="282102" y="437744"/>
                      </a:cubicBezTo>
                      <a:cubicBezTo>
                        <a:pt x="384243" y="573931"/>
                        <a:pt x="525294" y="734438"/>
                        <a:pt x="612843" y="817123"/>
                      </a:cubicBezTo>
                      <a:cubicBezTo>
                        <a:pt x="700392" y="899808"/>
                        <a:pt x="763622" y="914400"/>
                        <a:pt x="807396" y="933855"/>
                      </a:cubicBezTo>
                      <a:cubicBezTo>
                        <a:pt x="851170" y="953310"/>
                        <a:pt x="851170" y="916021"/>
                        <a:pt x="875489" y="933855"/>
                      </a:cubicBezTo>
                      <a:cubicBezTo>
                        <a:pt x="899808" y="951689"/>
                        <a:pt x="920885" y="1052208"/>
                        <a:pt x="953311" y="1040859"/>
                      </a:cubicBezTo>
                      <a:cubicBezTo>
                        <a:pt x="985737" y="1029510"/>
                        <a:pt x="1032754" y="856033"/>
                        <a:pt x="1070043" y="865761"/>
                      </a:cubicBezTo>
                      <a:cubicBezTo>
                        <a:pt x="1107332" y="875489"/>
                        <a:pt x="1146243" y="1066800"/>
                        <a:pt x="1177047" y="1099225"/>
                      </a:cubicBezTo>
                      <a:cubicBezTo>
                        <a:pt x="1207851" y="1131650"/>
                        <a:pt x="1232170" y="1057072"/>
                        <a:pt x="1254868" y="1060314"/>
                      </a:cubicBezTo>
                      <a:cubicBezTo>
                        <a:pt x="1277566" y="1063556"/>
                        <a:pt x="1295400" y="1091118"/>
                        <a:pt x="1313234" y="111868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</p:grpSp>
          <p:cxnSp>
            <p:nvCxnSpPr>
              <p:cNvPr id="391" name="Straight Connector 11"/>
              <p:cNvCxnSpPr/>
              <p:nvPr/>
            </p:nvCxnSpPr>
            <p:spPr bwMode="auto">
              <a:xfrm rot="5400000">
                <a:off x="977630" y="3030166"/>
                <a:ext cx="1245140" cy="9728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FF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89" name="TextBox 12"/>
            <p:cNvSpPr txBox="1"/>
            <p:nvPr/>
          </p:nvSpPr>
          <p:spPr>
            <a:xfrm>
              <a:off x="1420235" y="3385228"/>
              <a:ext cx="3307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E</a:t>
              </a:r>
              <a:r>
                <a:rPr kumimoji="0" lang="en-US" sz="10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B</a:t>
              </a:r>
            </a:p>
          </p:txBody>
        </p:sp>
      </p:grpSp>
      <p:sp>
        <p:nvSpPr>
          <p:cNvPr id="395" name="Textfeld 394"/>
          <p:cNvSpPr txBox="1"/>
          <p:nvPr/>
        </p:nvSpPr>
        <p:spPr>
          <a:xfrm>
            <a:off x="720000" y="4013539"/>
            <a:ext cx="1941557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compound nucleus reactions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6" name="Textfeld 395"/>
          <p:cNvSpPr txBox="1"/>
          <p:nvPr/>
        </p:nvSpPr>
        <p:spPr>
          <a:xfrm>
            <a:off x="2988000" y="4013539"/>
            <a:ext cx="1133644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direct reactions</a:t>
            </a:r>
            <a:endParaRPr lang="en-US" sz="1200" dirty="0"/>
          </a:p>
        </p:txBody>
      </p:sp>
      <p:sp>
        <p:nvSpPr>
          <p:cNvPr id="397" name="Textfeld 396"/>
          <p:cNvSpPr txBox="1"/>
          <p:nvPr/>
        </p:nvSpPr>
        <p:spPr>
          <a:xfrm>
            <a:off x="360000" y="4733539"/>
            <a:ext cx="4609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Typical energy spectrum of nucleons emitted at a fixed angle 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inelastic nucleon-nucleon reactions.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8" name="Textfeld 397"/>
          <p:cNvSpPr txBox="1"/>
          <p:nvPr/>
        </p:nvSpPr>
        <p:spPr>
          <a:xfrm>
            <a:off x="4860001" y="1133539"/>
            <a:ext cx="417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cm-spectra of particles statistically emitted from CN (evaporation) are of Maxwell Boltzmann type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9" name="Group 19"/>
          <p:cNvGrpSpPr/>
          <p:nvPr/>
        </p:nvGrpSpPr>
        <p:grpSpPr>
          <a:xfrm>
            <a:off x="5538103" y="1754387"/>
            <a:ext cx="2490281" cy="758758"/>
            <a:chOff x="4883285" y="2655651"/>
            <a:chExt cx="2490281" cy="758758"/>
          </a:xfrm>
        </p:grpSpPr>
        <p:sp>
          <p:nvSpPr>
            <p:cNvPr id="400" name="Rectangle 18"/>
            <p:cNvSpPr/>
            <p:nvPr/>
          </p:nvSpPr>
          <p:spPr bwMode="auto">
            <a:xfrm>
              <a:off x="4883285" y="2655651"/>
              <a:ext cx="2490281" cy="758758"/>
            </a:xfrm>
            <a:prstGeom prst="rect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graphicFrame>
          <p:nvGraphicFramePr>
            <p:cNvPr id="401" name="Object 17"/>
            <p:cNvGraphicFramePr>
              <a:graphicFrameLocks noChangeAspect="1"/>
            </p:cNvGraphicFramePr>
            <p:nvPr/>
          </p:nvGraphicFramePr>
          <p:xfrm>
            <a:off x="4929222" y="2725603"/>
            <a:ext cx="2286000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1" name="Equation" r:id="rId4" imgW="2286000" imgH="571320" progId="Equation.DSMT4">
                    <p:embed/>
                  </p:oleObj>
                </mc:Choice>
                <mc:Fallback>
                  <p:oleObj name="Equation" r:id="rId4" imgW="2286000" imgH="5713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29222" y="2725603"/>
                          <a:ext cx="2286000" cy="571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2" name="Textfeld 401"/>
          <p:cNvSpPr txBox="1"/>
          <p:nvPr/>
        </p:nvSpPr>
        <p:spPr>
          <a:xfrm>
            <a:off x="5580000" y="2645539"/>
            <a:ext cx="225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Coulomb barrier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= effective nuclear temperature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3" name="TextBox 13"/>
          <p:cNvSpPr txBox="1"/>
          <p:nvPr/>
        </p:nvSpPr>
        <p:spPr>
          <a:xfrm>
            <a:off x="541508" y="1853539"/>
            <a:ext cx="907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neutrons</a:t>
            </a:r>
            <a:endParaRPr kumimoji="0" lang="en-US" sz="1000" b="0" i="1" u="none" strike="noStrike" kern="0" cap="none" spc="0" normalizeH="0" baseline="-25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404" name="TextBox 14"/>
          <p:cNvSpPr txBox="1"/>
          <p:nvPr/>
        </p:nvSpPr>
        <p:spPr>
          <a:xfrm>
            <a:off x="720000" y="2717539"/>
            <a:ext cx="907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protons</a:t>
            </a:r>
            <a:endParaRPr kumimoji="0" lang="en-US" sz="1000" b="0" i="1" u="none" strike="noStrike" kern="0" cap="none" spc="0" normalizeH="0" baseline="-25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57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Evaporation particles</a:t>
            </a:r>
            <a:endParaRPr lang="en-US" sz="1600" dirty="0"/>
          </a:p>
        </p:txBody>
      </p:sp>
      <p:grpSp>
        <p:nvGrpSpPr>
          <p:cNvPr id="387" name="Group 96"/>
          <p:cNvGrpSpPr/>
          <p:nvPr/>
        </p:nvGrpSpPr>
        <p:grpSpPr>
          <a:xfrm>
            <a:off x="230289" y="980728"/>
            <a:ext cx="4358008" cy="2861891"/>
            <a:chOff x="230289" y="834609"/>
            <a:chExt cx="4358008" cy="2861891"/>
          </a:xfrm>
        </p:grpSpPr>
        <p:grpSp>
          <p:nvGrpSpPr>
            <p:cNvPr id="388" name="Group 15"/>
            <p:cNvGrpSpPr/>
            <p:nvPr/>
          </p:nvGrpSpPr>
          <p:grpSpPr>
            <a:xfrm>
              <a:off x="230289" y="834609"/>
              <a:ext cx="4358008" cy="2861891"/>
              <a:chOff x="230289" y="1029169"/>
              <a:chExt cx="4358008" cy="2861891"/>
            </a:xfrm>
          </p:grpSpPr>
          <p:grpSp>
            <p:nvGrpSpPr>
              <p:cNvPr id="390" name="Group 9"/>
              <p:cNvGrpSpPr/>
              <p:nvPr/>
            </p:nvGrpSpPr>
            <p:grpSpPr>
              <a:xfrm>
                <a:off x="230289" y="1029169"/>
                <a:ext cx="4358008" cy="2861891"/>
                <a:chOff x="230289" y="1029169"/>
                <a:chExt cx="4358008" cy="2861891"/>
              </a:xfrm>
            </p:grpSpPr>
            <p:pic>
              <p:nvPicPr>
                <p:cNvPr id="392" name="Picture 2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230289" y="1029169"/>
                  <a:ext cx="4358008" cy="286189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393" name="Freeform 7"/>
                <p:cNvSpPr/>
                <p:nvPr/>
              </p:nvSpPr>
              <p:spPr bwMode="auto">
                <a:xfrm>
                  <a:off x="1478604" y="1990523"/>
                  <a:ext cx="865762" cy="1446178"/>
                </a:xfrm>
                <a:custGeom>
                  <a:avLst/>
                  <a:gdLst>
                    <a:gd name="connsiteX0" fmla="*/ 865762 w 865762"/>
                    <a:gd name="connsiteY0" fmla="*/ 356680 h 1446178"/>
                    <a:gd name="connsiteX1" fmla="*/ 768485 w 865762"/>
                    <a:gd name="connsiteY1" fmla="*/ 210765 h 1446178"/>
                    <a:gd name="connsiteX2" fmla="*/ 622570 w 865762"/>
                    <a:gd name="connsiteY2" fmla="*/ 74578 h 1446178"/>
                    <a:gd name="connsiteX3" fmla="*/ 525294 w 865762"/>
                    <a:gd name="connsiteY3" fmla="*/ 16212 h 1446178"/>
                    <a:gd name="connsiteX4" fmla="*/ 389107 w 865762"/>
                    <a:gd name="connsiteY4" fmla="*/ 25940 h 1446178"/>
                    <a:gd name="connsiteX5" fmla="*/ 223736 w 865762"/>
                    <a:gd name="connsiteY5" fmla="*/ 171855 h 1446178"/>
                    <a:gd name="connsiteX6" fmla="*/ 116732 w 865762"/>
                    <a:gd name="connsiteY6" fmla="*/ 512323 h 1446178"/>
                    <a:gd name="connsiteX7" fmla="*/ 48639 w 865762"/>
                    <a:gd name="connsiteY7" fmla="*/ 881974 h 1446178"/>
                    <a:gd name="connsiteX8" fmla="*/ 9728 w 865762"/>
                    <a:gd name="connsiteY8" fmla="*/ 1261353 h 1446178"/>
                    <a:gd name="connsiteX9" fmla="*/ 0 w 865762"/>
                    <a:gd name="connsiteY9" fmla="*/ 1446178 h 1446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65762" h="1446178">
                      <a:moveTo>
                        <a:pt x="865762" y="356680"/>
                      </a:moveTo>
                      <a:cubicBezTo>
                        <a:pt x="837389" y="307231"/>
                        <a:pt x="809017" y="257782"/>
                        <a:pt x="768485" y="210765"/>
                      </a:cubicBezTo>
                      <a:cubicBezTo>
                        <a:pt x="727953" y="163748"/>
                        <a:pt x="663102" y="107003"/>
                        <a:pt x="622570" y="74578"/>
                      </a:cubicBezTo>
                      <a:cubicBezTo>
                        <a:pt x="582038" y="42153"/>
                        <a:pt x="564205" y="24318"/>
                        <a:pt x="525294" y="16212"/>
                      </a:cubicBezTo>
                      <a:cubicBezTo>
                        <a:pt x="486383" y="8106"/>
                        <a:pt x="439367" y="0"/>
                        <a:pt x="389107" y="25940"/>
                      </a:cubicBezTo>
                      <a:cubicBezTo>
                        <a:pt x="338847" y="51880"/>
                        <a:pt x="269132" y="90791"/>
                        <a:pt x="223736" y="171855"/>
                      </a:cubicBezTo>
                      <a:cubicBezTo>
                        <a:pt x="178340" y="252919"/>
                        <a:pt x="145915" y="393970"/>
                        <a:pt x="116732" y="512323"/>
                      </a:cubicBezTo>
                      <a:cubicBezTo>
                        <a:pt x="87549" y="630676"/>
                        <a:pt x="66473" y="757136"/>
                        <a:pt x="48639" y="881974"/>
                      </a:cubicBezTo>
                      <a:cubicBezTo>
                        <a:pt x="30805" y="1006812"/>
                        <a:pt x="17835" y="1167319"/>
                        <a:pt x="9728" y="1261353"/>
                      </a:cubicBezTo>
                      <a:cubicBezTo>
                        <a:pt x="1621" y="1355387"/>
                        <a:pt x="810" y="1400782"/>
                        <a:pt x="0" y="1446178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394" name="Freeform 8"/>
                <p:cNvSpPr/>
                <p:nvPr/>
              </p:nvSpPr>
              <p:spPr bwMode="auto">
                <a:xfrm>
                  <a:off x="2344366" y="2337476"/>
                  <a:ext cx="1313234" cy="1131650"/>
                </a:xfrm>
                <a:custGeom>
                  <a:avLst/>
                  <a:gdLst>
                    <a:gd name="connsiteX0" fmla="*/ 0 w 1313234"/>
                    <a:gd name="connsiteY0" fmla="*/ 0 h 1131650"/>
                    <a:gd name="connsiteX1" fmla="*/ 282102 w 1313234"/>
                    <a:gd name="connsiteY1" fmla="*/ 437744 h 1131650"/>
                    <a:gd name="connsiteX2" fmla="*/ 612843 w 1313234"/>
                    <a:gd name="connsiteY2" fmla="*/ 817123 h 1131650"/>
                    <a:gd name="connsiteX3" fmla="*/ 807396 w 1313234"/>
                    <a:gd name="connsiteY3" fmla="*/ 933855 h 1131650"/>
                    <a:gd name="connsiteX4" fmla="*/ 875489 w 1313234"/>
                    <a:gd name="connsiteY4" fmla="*/ 933855 h 1131650"/>
                    <a:gd name="connsiteX5" fmla="*/ 953311 w 1313234"/>
                    <a:gd name="connsiteY5" fmla="*/ 1040859 h 1131650"/>
                    <a:gd name="connsiteX6" fmla="*/ 1070043 w 1313234"/>
                    <a:gd name="connsiteY6" fmla="*/ 865761 h 1131650"/>
                    <a:gd name="connsiteX7" fmla="*/ 1177047 w 1313234"/>
                    <a:gd name="connsiteY7" fmla="*/ 1099225 h 1131650"/>
                    <a:gd name="connsiteX8" fmla="*/ 1254868 w 1313234"/>
                    <a:gd name="connsiteY8" fmla="*/ 1060314 h 1131650"/>
                    <a:gd name="connsiteX9" fmla="*/ 1313234 w 1313234"/>
                    <a:gd name="connsiteY9" fmla="*/ 1118680 h 1131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13234" h="1131650">
                      <a:moveTo>
                        <a:pt x="0" y="0"/>
                      </a:moveTo>
                      <a:cubicBezTo>
                        <a:pt x="89981" y="150778"/>
                        <a:pt x="179962" y="301557"/>
                        <a:pt x="282102" y="437744"/>
                      </a:cubicBezTo>
                      <a:cubicBezTo>
                        <a:pt x="384243" y="573931"/>
                        <a:pt x="525294" y="734438"/>
                        <a:pt x="612843" y="817123"/>
                      </a:cubicBezTo>
                      <a:cubicBezTo>
                        <a:pt x="700392" y="899808"/>
                        <a:pt x="763622" y="914400"/>
                        <a:pt x="807396" y="933855"/>
                      </a:cubicBezTo>
                      <a:cubicBezTo>
                        <a:pt x="851170" y="953310"/>
                        <a:pt x="851170" y="916021"/>
                        <a:pt x="875489" y="933855"/>
                      </a:cubicBezTo>
                      <a:cubicBezTo>
                        <a:pt x="899808" y="951689"/>
                        <a:pt x="920885" y="1052208"/>
                        <a:pt x="953311" y="1040859"/>
                      </a:cubicBezTo>
                      <a:cubicBezTo>
                        <a:pt x="985737" y="1029510"/>
                        <a:pt x="1032754" y="856033"/>
                        <a:pt x="1070043" y="865761"/>
                      </a:cubicBezTo>
                      <a:cubicBezTo>
                        <a:pt x="1107332" y="875489"/>
                        <a:pt x="1146243" y="1066800"/>
                        <a:pt x="1177047" y="1099225"/>
                      </a:cubicBezTo>
                      <a:cubicBezTo>
                        <a:pt x="1207851" y="1131650"/>
                        <a:pt x="1232170" y="1057072"/>
                        <a:pt x="1254868" y="1060314"/>
                      </a:cubicBezTo>
                      <a:cubicBezTo>
                        <a:pt x="1277566" y="1063556"/>
                        <a:pt x="1295400" y="1091118"/>
                        <a:pt x="1313234" y="111868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</p:grpSp>
          <p:cxnSp>
            <p:nvCxnSpPr>
              <p:cNvPr id="391" name="Straight Connector 11"/>
              <p:cNvCxnSpPr/>
              <p:nvPr/>
            </p:nvCxnSpPr>
            <p:spPr bwMode="auto">
              <a:xfrm rot="5400000">
                <a:off x="977630" y="3030166"/>
                <a:ext cx="1245140" cy="9728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FF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89" name="TextBox 12"/>
            <p:cNvSpPr txBox="1"/>
            <p:nvPr/>
          </p:nvSpPr>
          <p:spPr>
            <a:xfrm>
              <a:off x="1420235" y="3385228"/>
              <a:ext cx="3307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E</a:t>
              </a:r>
              <a:r>
                <a:rPr kumimoji="0" lang="en-US" sz="10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B</a:t>
              </a:r>
            </a:p>
          </p:txBody>
        </p:sp>
      </p:grpSp>
      <p:sp>
        <p:nvSpPr>
          <p:cNvPr id="398" name="Textfeld 397"/>
          <p:cNvSpPr txBox="1"/>
          <p:nvPr/>
        </p:nvSpPr>
        <p:spPr>
          <a:xfrm>
            <a:off x="4860001" y="1133539"/>
            <a:ext cx="417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cm-spectra of particles statistically emitted from CN (evaporation) are of Maxwell Boltzmann type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9" name="Group 19"/>
          <p:cNvGrpSpPr/>
          <p:nvPr/>
        </p:nvGrpSpPr>
        <p:grpSpPr>
          <a:xfrm>
            <a:off x="5538103" y="1754387"/>
            <a:ext cx="2490281" cy="758758"/>
            <a:chOff x="4883285" y="2655651"/>
            <a:chExt cx="2490281" cy="758758"/>
          </a:xfrm>
        </p:grpSpPr>
        <p:sp>
          <p:nvSpPr>
            <p:cNvPr id="400" name="Rectangle 18"/>
            <p:cNvSpPr/>
            <p:nvPr/>
          </p:nvSpPr>
          <p:spPr bwMode="auto">
            <a:xfrm>
              <a:off x="4883285" y="2655651"/>
              <a:ext cx="2490281" cy="758758"/>
            </a:xfrm>
            <a:prstGeom prst="rect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graphicFrame>
          <p:nvGraphicFramePr>
            <p:cNvPr id="401" name="Object 17"/>
            <p:cNvGraphicFramePr>
              <a:graphicFrameLocks noChangeAspect="1"/>
            </p:cNvGraphicFramePr>
            <p:nvPr/>
          </p:nvGraphicFramePr>
          <p:xfrm>
            <a:off x="4929222" y="2725603"/>
            <a:ext cx="2286000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5" name="Equation" r:id="rId4" imgW="2286000" imgH="571320" progId="Equation.DSMT4">
                    <p:embed/>
                  </p:oleObj>
                </mc:Choice>
                <mc:Fallback>
                  <p:oleObj name="Equation" r:id="rId4" imgW="2286000" imgH="5713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29222" y="2725603"/>
                          <a:ext cx="2286000" cy="571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2" name="Textfeld 401"/>
          <p:cNvSpPr txBox="1"/>
          <p:nvPr/>
        </p:nvSpPr>
        <p:spPr>
          <a:xfrm>
            <a:off x="5580000" y="2645539"/>
            <a:ext cx="225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Coulomb barrier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= effective nuclear temperature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3" name="TextBox 13"/>
          <p:cNvSpPr txBox="1"/>
          <p:nvPr/>
        </p:nvSpPr>
        <p:spPr>
          <a:xfrm>
            <a:off x="541508" y="1853539"/>
            <a:ext cx="907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neutrons</a:t>
            </a:r>
            <a:endParaRPr kumimoji="0" lang="en-US" sz="1000" b="0" i="1" u="none" strike="noStrike" kern="0" cap="none" spc="0" normalizeH="0" baseline="-25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404" name="TextBox 14"/>
          <p:cNvSpPr txBox="1"/>
          <p:nvPr/>
        </p:nvSpPr>
        <p:spPr>
          <a:xfrm>
            <a:off x="720000" y="2717539"/>
            <a:ext cx="907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protons</a:t>
            </a:r>
            <a:endParaRPr kumimoji="0" lang="en-US" sz="1000" b="0" i="1" u="none" strike="noStrike" kern="0" cap="none" spc="0" normalizeH="0" baseline="-25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364057" y="4706560"/>
            <a:ext cx="34564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 for fixed E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particle spectrum is continuous (Maxwell Boltzmann), except for transitions to discrete spectrum at low E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4392000"/>
            <a:ext cx="1843591" cy="194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4644000"/>
            <a:ext cx="2500796" cy="180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13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Nuclear temperatures</a:t>
            </a:r>
            <a:br>
              <a:rPr lang="en-US" dirty="0" smtClean="0"/>
            </a:br>
            <a:r>
              <a:rPr lang="en-US" sz="1400" dirty="0" smtClean="0">
                <a:solidFill>
                  <a:schemeClr val="tx1"/>
                </a:solidFill>
              </a:rPr>
              <a:t>de-excitation of the hot compound system</a:t>
            </a:r>
            <a:endParaRPr lang="en-US" sz="1600" dirty="0"/>
          </a:p>
        </p:txBody>
      </p:sp>
      <p:sp>
        <p:nvSpPr>
          <p:cNvPr id="24" name="Rectangle 15"/>
          <p:cNvSpPr/>
          <p:nvPr/>
        </p:nvSpPr>
        <p:spPr bwMode="auto">
          <a:xfrm>
            <a:off x="720000" y="4763146"/>
            <a:ext cx="2109240" cy="1439640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488961" y="947457"/>
            <a:ext cx="2368301" cy="3200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2987824" y="4336262"/>
            <a:ext cx="3723445" cy="193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/>
              <p:cNvSpPr txBox="1"/>
              <p:nvPr/>
            </p:nvSpPr>
            <p:spPr>
              <a:xfrm>
                <a:off x="3240000" y="1297442"/>
                <a:ext cx="1600245" cy="5377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∝</m:t>
                      </m:r>
                      <m:sSub>
                        <m:sSubPr>
                          <m:ctrlPr>
                            <a:rPr lang="en-US" sz="14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sz="14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140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7" name="Textfeld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000" y="1297442"/>
                <a:ext cx="1600245" cy="537711"/>
              </a:xfrm>
              <a:prstGeom prst="rect">
                <a:avLst/>
              </a:prstGeom>
              <a:blipFill rotWithShape="1">
                <a:blip r:embed="rId5"/>
                <a:stretch>
                  <a:fillRect t="-19318" r="-14449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feld 27"/>
          <p:cNvSpPr txBox="1"/>
          <p:nvPr/>
        </p:nvSpPr>
        <p:spPr>
          <a:xfrm>
            <a:off x="5220000" y="1430513"/>
            <a:ext cx="2105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spectrum of single neutron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/>
              <p:cNvSpPr txBox="1"/>
              <p:nvPr/>
            </p:nvSpPr>
            <p:spPr>
              <a:xfrm>
                <a:off x="3240000" y="1837442"/>
                <a:ext cx="2602251" cy="474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20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de-DE" sz="1200" b="0" i="1" smtClean="0">
                          <a:latin typeface="Cambria Math"/>
                        </a:rPr>
                        <m:t>=2</m:t>
                      </m:r>
                      <m:r>
                        <a:rPr lang="de-DE" sz="1200" b="0" i="1" smtClean="0">
                          <a:latin typeface="Cambria Math"/>
                        </a:rPr>
                        <m:t>𝑇</m:t>
                      </m:r>
                      <m:r>
                        <a:rPr lang="de-DE" sz="1200" b="0" i="1" smtClean="0">
                          <a:latin typeface="Cambria Math"/>
                        </a:rPr>
                        <m:t>         </m:t>
                      </m:r>
                      <m:func>
                        <m:func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1200" b="0" i="0" smtClean="0">
                              <a:latin typeface="Cambria Math"/>
                            </a:rPr>
                            <m:t>max</m:t>
                          </m:r>
                        </m:fName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 </m:t>
                          </m:r>
                        </m:e>
                      </m:func>
                      <m:f>
                        <m:f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de-DE" sz="1200" b="0" i="1" smtClean="0">
                          <a:latin typeface="Cambria Math"/>
                        </a:rPr>
                        <m:t>  @  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r>
                        <a:rPr lang="de-DE" sz="1200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9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000" y="1837442"/>
                <a:ext cx="2602251" cy="47416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feld 29"/>
              <p:cNvSpPr txBox="1"/>
              <p:nvPr/>
            </p:nvSpPr>
            <p:spPr>
              <a:xfrm>
                <a:off x="3240000" y="2557442"/>
                <a:ext cx="1935402" cy="5377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sz="1400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40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rad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sz="14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140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𝑒𝑓𝑓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0" name="Textfeld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000" y="2557442"/>
                <a:ext cx="1935402" cy="537711"/>
              </a:xfrm>
              <a:prstGeom prst="rect">
                <a:avLst/>
              </a:prstGeom>
              <a:blipFill rotWithShape="1">
                <a:blip r:embed="rId7"/>
                <a:stretch>
                  <a:fillRect t="-19318" r="-157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feld 30"/>
          <p:cNvSpPr txBox="1"/>
          <p:nvPr/>
        </p:nvSpPr>
        <p:spPr>
          <a:xfrm>
            <a:off x="5220000" y="2674394"/>
            <a:ext cx="2501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spectrum of cascade of neutrons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/>
              <p:cNvSpPr txBox="1"/>
              <p:nvPr/>
            </p:nvSpPr>
            <p:spPr>
              <a:xfrm>
                <a:off x="3240000" y="3133442"/>
                <a:ext cx="3495124" cy="2932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20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de-DE" sz="1200" b="0" i="1" smtClean="0">
                          <a:latin typeface="Cambria Math"/>
                        </a:rPr>
                        <m:t>=1.5</m:t>
                      </m:r>
                      <m:r>
                        <a:rPr lang="de-DE" sz="1200" b="0" i="1" smtClean="0">
                          <a:latin typeface="Cambria Math"/>
                        </a:rPr>
                        <m:t>𝑇</m:t>
                      </m:r>
                      <m:r>
                        <a:rPr lang="de-DE" sz="1200" b="0" i="1" smtClean="0">
                          <a:latin typeface="Cambria Math"/>
                        </a:rPr>
                        <m:t>          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𝑒𝑓𝑓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≈0.92∙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     </m:t>
                      </m:r>
                      <m:d>
                        <m:dPr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𝑠𝑡</m:t>
                              </m:r>
                            </m:sup>
                          </m:sSup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𝑑𝑎𝑢𝑔h𝑡𝑒𝑟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2" name="Textfeld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000" y="3133442"/>
                <a:ext cx="3495124" cy="293285"/>
              </a:xfrm>
              <a:prstGeom prst="rect">
                <a:avLst/>
              </a:prstGeom>
              <a:blipFill rotWithShape="1">
                <a:blip r:embed="rId8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3" name="Objek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587628"/>
              </p:ext>
            </p:extLst>
          </p:nvPr>
        </p:nvGraphicFramePr>
        <p:xfrm>
          <a:off x="900003" y="4904234"/>
          <a:ext cx="1807845" cy="1172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Equation" r:id="rId9" imgW="2781300" imgH="1803400" progId="Equation.DSMT4">
                  <p:embed/>
                </p:oleObj>
              </mc:Choice>
              <mc:Fallback>
                <p:oleObj name="Equation" r:id="rId9" imgW="2781300" imgH="1803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003" y="4904234"/>
                        <a:ext cx="1807845" cy="11722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feld 33"/>
          <p:cNvSpPr txBox="1"/>
          <p:nvPr/>
        </p:nvSpPr>
        <p:spPr>
          <a:xfrm>
            <a:off x="720000" y="4429442"/>
            <a:ext cx="1661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Fermi gas relations: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3916426" y="4093342"/>
            <a:ext cx="1843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deviations at shell closures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feld 35"/>
              <p:cNvSpPr txBox="1"/>
              <p:nvPr/>
            </p:nvSpPr>
            <p:spPr>
              <a:xfrm>
                <a:off x="4593730" y="5677518"/>
                <a:ext cx="1382494" cy="293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𝑎</m:t>
                      </m:r>
                      <m:d>
                        <m:dPr>
                          <m:ctrlPr>
                            <a:rPr lang="de-DE" sz="1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de-DE" sz="10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d>
                        <m:dPr>
                          <m:ctrlPr>
                            <a:rPr lang="de-DE" sz="10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de-DE" sz="10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0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de-DE" sz="10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8</m:t>
                              </m:r>
                            </m:den>
                          </m:f>
                        </m:e>
                      </m:d>
                      <m:r>
                        <a:rPr lang="de-DE" sz="10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sSup>
                        <m:sSupPr>
                          <m:ctrlPr>
                            <a:rPr lang="de-DE" sz="10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𝑀𝑒𝑉</m:t>
                          </m:r>
                        </m:e>
                        <m:sup>
                          <m:r>
                            <a:rPr lang="de-DE" sz="10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36" name="Textfeld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730" y="5677518"/>
                <a:ext cx="1382494" cy="293414"/>
              </a:xfrm>
              <a:prstGeom prst="rect">
                <a:avLst/>
              </a:prstGeom>
              <a:blipFill rotWithShape="1">
                <a:blip r:embed="rId11"/>
                <a:stretch>
                  <a:fillRect t="-95833" b="-15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 Box 23"/>
          <p:cNvSpPr txBox="1">
            <a:spLocks noChangeArrowheads="1"/>
          </p:cNvSpPr>
          <p:nvPr/>
        </p:nvSpPr>
        <p:spPr bwMode="auto">
          <a:xfrm>
            <a:off x="6876256" y="5293442"/>
            <a:ext cx="1224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>
                    <a:alpha val="42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ollective states</a:t>
            </a:r>
          </a:p>
        </p:txBody>
      </p:sp>
      <p:sp>
        <p:nvSpPr>
          <p:cNvPr id="38" name="Line 12"/>
          <p:cNvSpPr>
            <a:spLocks noChangeShapeType="1"/>
          </p:cNvSpPr>
          <p:nvPr/>
        </p:nvSpPr>
        <p:spPr bwMode="auto">
          <a:xfrm rot="16200000" flipV="1">
            <a:off x="8533548" y="5410275"/>
            <a:ext cx="0" cy="10080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</a:endParaRPr>
          </a:p>
        </p:txBody>
      </p:sp>
      <p:sp>
        <p:nvSpPr>
          <p:cNvPr id="39" name="Rectangle 13"/>
          <p:cNvSpPr>
            <a:spLocks noChangeArrowheads="1"/>
          </p:cNvSpPr>
          <p:nvPr/>
        </p:nvSpPr>
        <p:spPr bwMode="auto">
          <a:xfrm rot="16200000">
            <a:off x="6553548" y="2560325"/>
            <a:ext cx="3960000" cy="1008063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00004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40" name="Line 14"/>
          <p:cNvSpPr>
            <a:spLocks noChangeShapeType="1"/>
          </p:cNvSpPr>
          <p:nvPr/>
        </p:nvSpPr>
        <p:spPr bwMode="auto">
          <a:xfrm rot="16200000">
            <a:off x="8533548" y="5410275"/>
            <a:ext cx="0" cy="1008063"/>
          </a:xfrm>
          <a:prstGeom prst="line">
            <a:avLst/>
          </a:prstGeom>
          <a:noFill/>
          <a:ln w="158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grpSp>
        <p:nvGrpSpPr>
          <p:cNvPr id="41" name="Group 29"/>
          <p:cNvGrpSpPr>
            <a:grpSpLocks/>
          </p:cNvGrpSpPr>
          <p:nvPr/>
        </p:nvGrpSpPr>
        <p:grpSpPr bwMode="auto">
          <a:xfrm>
            <a:off x="8029516" y="5044357"/>
            <a:ext cx="1008063" cy="684213"/>
            <a:chOff x="4468" y="3290"/>
            <a:chExt cx="635" cy="431"/>
          </a:xfrm>
        </p:grpSpPr>
        <p:sp>
          <p:nvSpPr>
            <p:cNvPr id="42" name="Line 15"/>
            <p:cNvSpPr>
              <a:spLocks noChangeShapeType="1"/>
            </p:cNvSpPr>
            <p:nvPr/>
          </p:nvSpPr>
          <p:spPr bwMode="auto">
            <a:xfrm rot="16200000">
              <a:off x="4786" y="3403"/>
              <a:ext cx="0" cy="635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43" name="Line 16"/>
            <p:cNvSpPr>
              <a:spLocks noChangeShapeType="1"/>
            </p:cNvSpPr>
            <p:nvPr/>
          </p:nvSpPr>
          <p:spPr bwMode="auto">
            <a:xfrm rot="16200000">
              <a:off x="4786" y="3246"/>
              <a:ext cx="0" cy="635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44" name="Line 17"/>
            <p:cNvSpPr>
              <a:spLocks noChangeShapeType="1"/>
            </p:cNvSpPr>
            <p:nvPr/>
          </p:nvSpPr>
          <p:spPr bwMode="auto">
            <a:xfrm rot="16200000">
              <a:off x="4786" y="3168"/>
              <a:ext cx="0" cy="635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45" name="Line 18"/>
            <p:cNvSpPr>
              <a:spLocks noChangeShapeType="1"/>
            </p:cNvSpPr>
            <p:nvPr/>
          </p:nvSpPr>
          <p:spPr bwMode="auto">
            <a:xfrm rot="16200000">
              <a:off x="4786" y="3129"/>
              <a:ext cx="0" cy="635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46" name="Line 19"/>
            <p:cNvSpPr>
              <a:spLocks noChangeShapeType="1"/>
            </p:cNvSpPr>
            <p:nvPr/>
          </p:nvSpPr>
          <p:spPr bwMode="auto">
            <a:xfrm rot="16200000">
              <a:off x="4786" y="3089"/>
              <a:ext cx="0" cy="635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47" name="Line 20"/>
            <p:cNvSpPr>
              <a:spLocks noChangeShapeType="1"/>
            </p:cNvSpPr>
            <p:nvPr/>
          </p:nvSpPr>
          <p:spPr bwMode="auto">
            <a:xfrm rot="16200000">
              <a:off x="4786" y="3011"/>
              <a:ext cx="0" cy="635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48" name="Line 21"/>
            <p:cNvSpPr>
              <a:spLocks noChangeShapeType="1"/>
            </p:cNvSpPr>
            <p:nvPr/>
          </p:nvSpPr>
          <p:spPr bwMode="auto">
            <a:xfrm rot="16200000">
              <a:off x="4786" y="2972"/>
              <a:ext cx="0" cy="635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ahoma" charset="0"/>
              </a:endParaRPr>
            </a:p>
          </p:txBody>
        </p:sp>
      </p:grpSp>
      <p:grpSp>
        <p:nvGrpSpPr>
          <p:cNvPr id="49" name="Group 30"/>
          <p:cNvGrpSpPr>
            <a:grpSpLocks/>
          </p:cNvGrpSpPr>
          <p:nvPr/>
        </p:nvGrpSpPr>
        <p:grpSpPr bwMode="auto">
          <a:xfrm>
            <a:off x="8029516" y="3179045"/>
            <a:ext cx="1008063" cy="1244600"/>
            <a:chOff x="4468" y="2115"/>
            <a:chExt cx="635" cy="784"/>
          </a:xfrm>
        </p:grpSpPr>
        <p:sp>
          <p:nvSpPr>
            <p:cNvPr id="50" name="Rectangle 24"/>
            <p:cNvSpPr>
              <a:spLocks noChangeArrowheads="1"/>
            </p:cNvSpPr>
            <p:nvPr/>
          </p:nvSpPr>
          <p:spPr bwMode="auto">
            <a:xfrm rot="16200000">
              <a:off x="4688" y="2483"/>
              <a:ext cx="196" cy="635"/>
            </a:xfrm>
            <a:prstGeom prst="rect">
              <a:avLst/>
            </a:prstGeom>
            <a:gradFill rotWithShape="1">
              <a:gsLst>
                <a:gs pos="0">
                  <a:srgbClr val="CCECFF"/>
                </a:gs>
                <a:gs pos="50000">
                  <a:srgbClr val="333399">
                    <a:alpha val="42000"/>
                  </a:srgbClr>
                </a:gs>
                <a:gs pos="100000">
                  <a:srgbClr val="CCEC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</a:endParaRPr>
            </a:p>
          </p:txBody>
        </p:sp>
        <p:sp>
          <p:nvSpPr>
            <p:cNvPr id="51" name="Rectangle 25"/>
            <p:cNvSpPr>
              <a:spLocks noChangeArrowheads="1"/>
            </p:cNvSpPr>
            <p:nvPr/>
          </p:nvSpPr>
          <p:spPr bwMode="auto">
            <a:xfrm rot="16200000">
              <a:off x="4629" y="1954"/>
              <a:ext cx="314" cy="635"/>
            </a:xfrm>
            <a:prstGeom prst="rect">
              <a:avLst/>
            </a:prstGeom>
            <a:gradFill rotWithShape="1">
              <a:gsLst>
                <a:gs pos="0">
                  <a:srgbClr val="B3D9FF"/>
                </a:gs>
                <a:gs pos="50000">
                  <a:srgbClr val="333399">
                    <a:alpha val="42000"/>
                  </a:srgbClr>
                </a:gs>
                <a:gs pos="100000">
                  <a:srgbClr val="B3D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</a:endParaRPr>
            </a:p>
          </p:txBody>
        </p:sp>
      </p:grpSp>
      <p:sp>
        <p:nvSpPr>
          <p:cNvPr id="52" name="Line 11"/>
          <p:cNvSpPr>
            <a:spLocks noChangeShapeType="1"/>
          </p:cNvSpPr>
          <p:nvPr/>
        </p:nvSpPr>
        <p:spPr bwMode="auto">
          <a:xfrm rot="16200000">
            <a:off x="6588256" y="3410720"/>
            <a:ext cx="500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</a:endParaRPr>
          </a:p>
        </p:txBody>
      </p:sp>
      <p:sp>
        <p:nvSpPr>
          <p:cNvPr id="53" name="Text Box 27"/>
          <p:cNvSpPr txBox="1">
            <a:spLocks noChangeArrowheads="1"/>
          </p:cNvSpPr>
          <p:nvPr/>
        </p:nvSpPr>
        <p:spPr bwMode="auto">
          <a:xfrm>
            <a:off x="7056256" y="5761442"/>
            <a:ext cx="1008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>
                    <a:alpha val="42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round state</a:t>
            </a:r>
          </a:p>
        </p:txBody>
      </p:sp>
      <p:sp>
        <p:nvSpPr>
          <p:cNvPr id="54" name="Text Box 22"/>
          <p:cNvSpPr txBox="1">
            <a:spLocks noChangeArrowheads="1"/>
          </p:cNvSpPr>
          <p:nvPr/>
        </p:nvSpPr>
        <p:spPr bwMode="auto">
          <a:xfrm rot="5400000">
            <a:off x="8280256" y="1585442"/>
            <a:ext cx="129600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>
                    <a:alpha val="42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xcitation </a:t>
            </a:r>
            <a:r>
              <a:rPr lang="en-US" altLang="de-DE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nergy</a:t>
            </a:r>
          </a:p>
        </p:txBody>
      </p:sp>
      <p:sp>
        <p:nvSpPr>
          <p:cNvPr id="55" name="AutoShape 20"/>
          <p:cNvSpPr>
            <a:spLocks noChangeArrowheads="1"/>
          </p:cNvSpPr>
          <p:nvPr/>
        </p:nvSpPr>
        <p:spPr bwMode="auto">
          <a:xfrm>
            <a:off x="8459663" y="5482954"/>
            <a:ext cx="215900" cy="431800"/>
          </a:xfrm>
          <a:prstGeom prst="upDownArrow">
            <a:avLst>
              <a:gd name="adj1" fmla="val 50000"/>
              <a:gd name="adj2" fmla="val 40000"/>
            </a:avLst>
          </a:prstGeom>
          <a:solidFill>
            <a:srgbClr val="0066FF">
              <a:alpha val="77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6" name="AutoShape 21"/>
          <p:cNvSpPr>
            <a:spLocks noChangeArrowheads="1"/>
          </p:cNvSpPr>
          <p:nvPr/>
        </p:nvSpPr>
        <p:spPr bwMode="auto">
          <a:xfrm>
            <a:off x="8172326" y="5725442"/>
            <a:ext cx="252000" cy="180000"/>
          </a:xfrm>
          <a:prstGeom prst="upDownArrow">
            <a:avLst>
              <a:gd name="adj1" fmla="val 50000"/>
              <a:gd name="adj2" fmla="val 20000"/>
            </a:avLst>
          </a:prstGeom>
          <a:solidFill>
            <a:srgbClr val="0066FF">
              <a:alpha val="76863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7" name="AutoShape 22"/>
          <p:cNvSpPr>
            <a:spLocks noChangeArrowheads="1"/>
          </p:cNvSpPr>
          <p:nvPr/>
        </p:nvSpPr>
        <p:spPr bwMode="auto">
          <a:xfrm>
            <a:off x="8750176" y="5267054"/>
            <a:ext cx="142875" cy="647700"/>
          </a:xfrm>
          <a:prstGeom prst="upDownArrow">
            <a:avLst>
              <a:gd name="adj1" fmla="val 50000"/>
              <a:gd name="adj2" fmla="val 90667"/>
            </a:avLst>
          </a:prstGeom>
          <a:solidFill>
            <a:srgbClr val="0066FF">
              <a:alpha val="77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8" name="Line 23"/>
          <p:cNvSpPr>
            <a:spLocks noChangeShapeType="1"/>
          </p:cNvSpPr>
          <p:nvPr/>
        </p:nvSpPr>
        <p:spPr bwMode="auto">
          <a:xfrm flipV="1">
            <a:off x="8964488" y="4258992"/>
            <a:ext cx="0" cy="1655762"/>
          </a:xfrm>
          <a:prstGeom prst="line">
            <a:avLst/>
          </a:prstGeom>
          <a:noFill/>
          <a:ln w="15875">
            <a:solidFill>
              <a:srgbClr val="0066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10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/>
      <p:bldP spid="28" grpId="0"/>
      <p:bldP spid="29" grpId="0"/>
      <p:bldP spid="30" grpId="0"/>
      <p:bldP spid="31" grpId="0"/>
      <p:bldP spid="32" grpId="0"/>
      <p:bldP spid="34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2422</Words>
  <Application>Microsoft Office PowerPoint</Application>
  <PresentationFormat>Bildschirmpräsentation (4:3)</PresentationFormat>
  <Paragraphs>351</Paragraphs>
  <Slides>28</Slides>
  <Notes>0</Notes>
  <HiddenSlides>0</HiddenSlides>
  <MMClips>2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4</vt:i4>
      </vt:variant>
      <vt:variant>
        <vt:lpstr>Folientitel</vt:lpstr>
      </vt:variant>
      <vt:variant>
        <vt:i4>28</vt:i4>
      </vt:variant>
    </vt:vector>
  </HeadingPairs>
  <TitlesOfParts>
    <vt:vector size="33" baseType="lpstr">
      <vt:lpstr>Larissa</vt:lpstr>
      <vt:lpstr>Clip</vt:lpstr>
      <vt:lpstr>Equation</vt:lpstr>
      <vt:lpstr>CorelDRAW</vt:lpstr>
      <vt:lpstr>Photo Editor Photo</vt:lpstr>
      <vt:lpstr>PHL424: Nuclear fusion</vt:lpstr>
      <vt:lpstr>Hot fusion (1961 – 1974) successful up to element 106 (Seaborgium)</vt:lpstr>
      <vt:lpstr>Cold fusion (1981 – 1996)</vt:lpstr>
      <vt:lpstr>Fusion cross section</vt:lpstr>
      <vt:lpstr>Interaction potential</vt:lpstr>
      <vt:lpstr>The Statistical Model de-excitation of the hot compound system</vt:lpstr>
      <vt:lpstr>Evaporation particles</vt:lpstr>
      <vt:lpstr>Evaporation particles</vt:lpstr>
      <vt:lpstr>Nuclear temperatures de-excitation of the hot compound system</vt:lpstr>
      <vt:lpstr>Fusion excitation function</vt:lpstr>
      <vt:lpstr>A limiting nuclear angular momentum rotating charged liquid drop</vt:lpstr>
      <vt:lpstr>Fusion and evaporation cold fusion</vt:lpstr>
      <vt:lpstr>Fusion / Fission competition liquid drop + shell corrections</vt:lpstr>
      <vt:lpstr>Fusion / Fission competition liquid drop + shell corrections</vt:lpstr>
      <vt:lpstr>Synthesis of heavy elements</vt:lpstr>
      <vt:lpstr>The production cross section fusion cross section and survival probability </vt:lpstr>
      <vt:lpstr>Separator for Heavy Ion Products (SHIP)</vt:lpstr>
      <vt:lpstr>Separator for Heavy Ion Products (SHIP)</vt:lpstr>
      <vt:lpstr>Separator for Heavy Ion Products (SHIP)</vt:lpstr>
      <vt:lpstr>SHIP – stop detector</vt:lpstr>
      <vt:lpstr>Synthesis and identification of heavy elements with SHIP</vt:lpstr>
      <vt:lpstr>Synthesis and identification of heavy elements with SHIP</vt:lpstr>
      <vt:lpstr>208Pb + 64Ni → 272Ds*</vt:lpstr>
      <vt:lpstr>Geiger-Nuttall relationship</vt:lpstr>
      <vt:lpstr>The JUROGAM array + RITU + GREAT spectrometer</vt:lpstr>
      <vt:lpstr>The JUROGAM array + RITU + GREAT spectrometer</vt:lpstr>
      <vt:lpstr>The rotational spectrum of 254No</vt:lpstr>
      <vt:lpstr>Chemistry of superheavy elements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Hans</cp:lastModifiedBy>
  <cp:revision>468</cp:revision>
  <dcterms:created xsi:type="dcterms:W3CDTF">2016-04-06T12:04:03Z</dcterms:created>
  <dcterms:modified xsi:type="dcterms:W3CDTF">2018-03-22T03:10:03Z</dcterms:modified>
</cp:coreProperties>
</file>