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2" r:id="rId3"/>
    <p:sldId id="306" r:id="rId4"/>
    <p:sldId id="308" r:id="rId5"/>
    <p:sldId id="309" r:id="rId6"/>
    <p:sldId id="307" r:id="rId7"/>
    <p:sldId id="310" r:id="rId8"/>
    <p:sldId id="305" r:id="rId9"/>
    <p:sldId id="311" r:id="rId10"/>
    <p:sldId id="312" r:id="rId11"/>
    <p:sldId id="314" r:id="rId12"/>
    <p:sldId id="313" r:id="rId13"/>
    <p:sldId id="300" r:id="rId14"/>
    <p:sldId id="304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8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112.bin"/><Relationship Id="rId21" Type="http://schemas.openxmlformats.org/officeDocument/2006/relationships/oleObject" Target="../embeddings/oleObject17.bin"/><Relationship Id="rId42" Type="http://schemas.openxmlformats.org/officeDocument/2006/relationships/oleObject" Target="../embeddings/oleObject37.bin"/><Relationship Id="rId63" Type="http://schemas.openxmlformats.org/officeDocument/2006/relationships/oleObject" Target="../embeddings/oleObject58.bin"/><Relationship Id="rId84" Type="http://schemas.openxmlformats.org/officeDocument/2006/relationships/oleObject" Target="../embeddings/oleObject79.bin"/><Relationship Id="rId138" Type="http://schemas.openxmlformats.org/officeDocument/2006/relationships/oleObject" Target="../embeddings/oleObject133.bin"/><Relationship Id="rId159" Type="http://schemas.openxmlformats.org/officeDocument/2006/relationships/oleObject" Target="../embeddings/oleObject154.bin"/><Relationship Id="rId170" Type="http://schemas.openxmlformats.org/officeDocument/2006/relationships/oleObject" Target="../embeddings/oleObject165.bin"/><Relationship Id="rId191" Type="http://schemas.openxmlformats.org/officeDocument/2006/relationships/oleObject" Target="../embeddings/oleObject186.bin"/><Relationship Id="rId205" Type="http://schemas.openxmlformats.org/officeDocument/2006/relationships/oleObject" Target="../embeddings/oleObject200.bin"/><Relationship Id="rId226" Type="http://schemas.openxmlformats.org/officeDocument/2006/relationships/oleObject" Target="../embeddings/oleObject221.bin"/><Relationship Id="rId247" Type="http://schemas.openxmlformats.org/officeDocument/2006/relationships/oleObject" Target="../embeddings/oleObject242.bin"/><Relationship Id="rId107" Type="http://schemas.openxmlformats.org/officeDocument/2006/relationships/oleObject" Target="../embeddings/oleObject102.bin"/><Relationship Id="rId11" Type="http://schemas.openxmlformats.org/officeDocument/2006/relationships/oleObject" Target="../embeddings/oleObject7.bin"/><Relationship Id="rId32" Type="http://schemas.openxmlformats.org/officeDocument/2006/relationships/oleObject" Target="../embeddings/oleObject27.bin"/><Relationship Id="rId53" Type="http://schemas.openxmlformats.org/officeDocument/2006/relationships/oleObject" Target="../embeddings/oleObject48.bin"/><Relationship Id="rId74" Type="http://schemas.openxmlformats.org/officeDocument/2006/relationships/oleObject" Target="../embeddings/oleObject69.bin"/><Relationship Id="rId128" Type="http://schemas.openxmlformats.org/officeDocument/2006/relationships/oleObject" Target="../embeddings/oleObject123.bin"/><Relationship Id="rId149" Type="http://schemas.openxmlformats.org/officeDocument/2006/relationships/oleObject" Target="../embeddings/oleObject144.bin"/><Relationship Id="rId5" Type="http://schemas.openxmlformats.org/officeDocument/2006/relationships/image" Target="../media/image18.png"/><Relationship Id="rId95" Type="http://schemas.openxmlformats.org/officeDocument/2006/relationships/oleObject" Target="../embeddings/oleObject90.bin"/><Relationship Id="rId160" Type="http://schemas.openxmlformats.org/officeDocument/2006/relationships/oleObject" Target="../embeddings/oleObject155.bin"/><Relationship Id="rId181" Type="http://schemas.openxmlformats.org/officeDocument/2006/relationships/oleObject" Target="../embeddings/oleObject176.bin"/><Relationship Id="rId216" Type="http://schemas.openxmlformats.org/officeDocument/2006/relationships/oleObject" Target="../embeddings/oleObject211.bin"/><Relationship Id="rId237" Type="http://schemas.openxmlformats.org/officeDocument/2006/relationships/oleObject" Target="../embeddings/oleObject232.bin"/><Relationship Id="rId22" Type="http://schemas.openxmlformats.org/officeDocument/2006/relationships/oleObject" Target="../embeddings/oleObject18.bin"/><Relationship Id="rId43" Type="http://schemas.openxmlformats.org/officeDocument/2006/relationships/oleObject" Target="../embeddings/oleObject38.bin"/><Relationship Id="rId64" Type="http://schemas.openxmlformats.org/officeDocument/2006/relationships/oleObject" Target="../embeddings/oleObject59.bin"/><Relationship Id="rId118" Type="http://schemas.openxmlformats.org/officeDocument/2006/relationships/oleObject" Target="../embeddings/oleObject113.bin"/><Relationship Id="rId139" Type="http://schemas.openxmlformats.org/officeDocument/2006/relationships/oleObject" Target="../embeddings/oleObject134.bin"/><Relationship Id="rId85" Type="http://schemas.openxmlformats.org/officeDocument/2006/relationships/oleObject" Target="../embeddings/oleObject80.bin"/><Relationship Id="rId150" Type="http://schemas.openxmlformats.org/officeDocument/2006/relationships/oleObject" Target="../embeddings/oleObject145.bin"/><Relationship Id="rId171" Type="http://schemas.openxmlformats.org/officeDocument/2006/relationships/oleObject" Target="../embeddings/oleObject166.bin"/><Relationship Id="rId192" Type="http://schemas.openxmlformats.org/officeDocument/2006/relationships/oleObject" Target="../embeddings/oleObject187.bin"/><Relationship Id="rId206" Type="http://schemas.openxmlformats.org/officeDocument/2006/relationships/oleObject" Target="../embeddings/oleObject201.bin"/><Relationship Id="rId227" Type="http://schemas.openxmlformats.org/officeDocument/2006/relationships/oleObject" Target="../embeddings/oleObject222.bin"/><Relationship Id="rId248" Type="http://schemas.openxmlformats.org/officeDocument/2006/relationships/oleObject" Target="../embeddings/oleObject24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33" Type="http://schemas.openxmlformats.org/officeDocument/2006/relationships/oleObject" Target="../embeddings/oleObject28.bin"/><Relationship Id="rId38" Type="http://schemas.openxmlformats.org/officeDocument/2006/relationships/oleObject" Target="../embeddings/oleObject33.bin"/><Relationship Id="rId59" Type="http://schemas.openxmlformats.org/officeDocument/2006/relationships/oleObject" Target="../embeddings/oleObject54.bin"/><Relationship Id="rId103" Type="http://schemas.openxmlformats.org/officeDocument/2006/relationships/oleObject" Target="../embeddings/oleObject98.bin"/><Relationship Id="rId108" Type="http://schemas.openxmlformats.org/officeDocument/2006/relationships/oleObject" Target="../embeddings/oleObject103.bin"/><Relationship Id="rId124" Type="http://schemas.openxmlformats.org/officeDocument/2006/relationships/oleObject" Target="../embeddings/oleObject119.bin"/><Relationship Id="rId129" Type="http://schemas.openxmlformats.org/officeDocument/2006/relationships/oleObject" Target="../embeddings/oleObject124.bin"/><Relationship Id="rId54" Type="http://schemas.openxmlformats.org/officeDocument/2006/relationships/oleObject" Target="../embeddings/oleObject49.bin"/><Relationship Id="rId70" Type="http://schemas.openxmlformats.org/officeDocument/2006/relationships/oleObject" Target="../embeddings/oleObject65.bin"/><Relationship Id="rId75" Type="http://schemas.openxmlformats.org/officeDocument/2006/relationships/oleObject" Target="../embeddings/oleObject70.bin"/><Relationship Id="rId91" Type="http://schemas.openxmlformats.org/officeDocument/2006/relationships/oleObject" Target="../embeddings/oleObject86.bin"/><Relationship Id="rId96" Type="http://schemas.openxmlformats.org/officeDocument/2006/relationships/oleObject" Target="../embeddings/oleObject91.bin"/><Relationship Id="rId140" Type="http://schemas.openxmlformats.org/officeDocument/2006/relationships/oleObject" Target="../embeddings/oleObject135.bin"/><Relationship Id="rId145" Type="http://schemas.openxmlformats.org/officeDocument/2006/relationships/oleObject" Target="../embeddings/oleObject140.bin"/><Relationship Id="rId161" Type="http://schemas.openxmlformats.org/officeDocument/2006/relationships/oleObject" Target="../embeddings/oleObject156.bin"/><Relationship Id="rId166" Type="http://schemas.openxmlformats.org/officeDocument/2006/relationships/oleObject" Target="../embeddings/oleObject161.bin"/><Relationship Id="rId182" Type="http://schemas.openxmlformats.org/officeDocument/2006/relationships/oleObject" Target="../embeddings/oleObject177.bin"/><Relationship Id="rId187" Type="http://schemas.openxmlformats.org/officeDocument/2006/relationships/oleObject" Target="../embeddings/oleObject182.bin"/><Relationship Id="rId217" Type="http://schemas.openxmlformats.org/officeDocument/2006/relationships/oleObject" Target="../embeddings/oleObject2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212" Type="http://schemas.openxmlformats.org/officeDocument/2006/relationships/oleObject" Target="../embeddings/oleObject207.bin"/><Relationship Id="rId233" Type="http://schemas.openxmlformats.org/officeDocument/2006/relationships/oleObject" Target="../embeddings/oleObject228.bin"/><Relationship Id="rId238" Type="http://schemas.openxmlformats.org/officeDocument/2006/relationships/oleObject" Target="../embeddings/oleObject233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3.bin"/><Relationship Id="rId49" Type="http://schemas.openxmlformats.org/officeDocument/2006/relationships/oleObject" Target="../embeddings/oleObject44.bin"/><Relationship Id="rId114" Type="http://schemas.openxmlformats.org/officeDocument/2006/relationships/oleObject" Target="../embeddings/oleObject109.bin"/><Relationship Id="rId119" Type="http://schemas.openxmlformats.org/officeDocument/2006/relationships/oleObject" Target="../embeddings/oleObject114.bin"/><Relationship Id="rId44" Type="http://schemas.openxmlformats.org/officeDocument/2006/relationships/oleObject" Target="../embeddings/oleObject39.bin"/><Relationship Id="rId60" Type="http://schemas.openxmlformats.org/officeDocument/2006/relationships/oleObject" Target="../embeddings/oleObject55.bin"/><Relationship Id="rId65" Type="http://schemas.openxmlformats.org/officeDocument/2006/relationships/oleObject" Target="../embeddings/oleObject60.bin"/><Relationship Id="rId81" Type="http://schemas.openxmlformats.org/officeDocument/2006/relationships/oleObject" Target="../embeddings/oleObject76.bin"/><Relationship Id="rId86" Type="http://schemas.openxmlformats.org/officeDocument/2006/relationships/oleObject" Target="../embeddings/oleObject81.bin"/><Relationship Id="rId130" Type="http://schemas.openxmlformats.org/officeDocument/2006/relationships/oleObject" Target="../embeddings/oleObject125.bin"/><Relationship Id="rId135" Type="http://schemas.openxmlformats.org/officeDocument/2006/relationships/oleObject" Target="../embeddings/oleObject130.bin"/><Relationship Id="rId151" Type="http://schemas.openxmlformats.org/officeDocument/2006/relationships/oleObject" Target="../embeddings/oleObject146.bin"/><Relationship Id="rId156" Type="http://schemas.openxmlformats.org/officeDocument/2006/relationships/oleObject" Target="../embeddings/oleObject151.bin"/><Relationship Id="rId177" Type="http://schemas.openxmlformats.org/officeDocument/2006/relationships/oleObject" Target="../embeddings/oleObject172.bin"/><Relationship Id="rId198" Type="http://schemas.openxmlformats.org/officeDocument/2006/relationships/oleObject" Target="../embeddings/oleObject193.bin"/><Relationship Id="rId172" Type="http://schemas.openxmlformats.org/officeDocument/2006/relationships/oleObject" Target="../embeddings/oleObject167.bin"/><Relationship Id="rId193" Type="http://schemas.openxmlformats.org/officeDocument/2006/relationships/oleObject" Target="../embeddings/oleObject188.bin"/><Relationship Id="rId202" Type="http://schemas.openxmlformats.org/officeDocument/2006/relationships/oleObject" Target="../embeddings/oleObject197.bin"/><Relationship Id="rId207" Type="http://schemas.openxmlformats.org/officeDocument/2006/relationships/oleObject" Target="../embeddings/oleObject202.bin"/><Relationship Id="rId223" Type="http://schemas.openxmlformats.org/officeDocument/2006/relationships/oleObject" Target="../embeddings/oleObject218.bin"/><Relationship Id="rId228" Type="http://schemas.openxmlformats.org/officeDocument/2006/relationships/oleObject" Target="../embeddings/oleObject223.bin"/><Relationship Id="rId244" Type="http://schemas.openxmlformats.org/officeDocument/2006/relationships/oleObject" Target="../embeddings/oleObject239.bin"/><Relationship Id="rId249" Type="http://schemas.openxmlformats.org/officeDocument/2006/relationships/oleObject" Target="../embeddings/oleObject24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9" Type="http://schemas.openxmlformats.org/officeDocument/2006/relationships/oleObject" Target="../embeddings/oleObject34.bin"/><Relationship Id="rId109" Type="http://schemas.openxmlformats.org/officeDocument/2006/relationships/oleObject" Target="../embeddings/oleObject104.bin"/><Relationship Id="rId34" Type="http://schemas.openxmlformats.org/officeDocument/2006/relationships/oleObject" Target="../embeddings/oleObject29.bin"/><Relationship Id="rId50" Type="http://schemas.openxmlformats.org/officeDocument/2006/relationships/oleObject" Target="../embeddings/oleObject45.bin"/><Relationship Id="rId55" Type="http://schemas.openxmlformats.org/officeDocument/2006/relationships/oleObject" Target="../embeddings/oleObject50.bin"/><Relationship Id="rId76" Type="http://schemas.openxmlformats.org/officeDocument/2006/relationships/oleObject" Target="../embeddings/oleObject71.bin"/><Relationship Id="rId97" Type="http://schemas.openxmlformats.org/officeDocument/2006/relationships/oleObject" Target="../embeddings/oleObject92.bin"/><Relationship Id="rId104" Type="http://schemas.openxmlformats.org/officeDocument/2006/relationships/oleObject" Target="../embeddings/oleObject99.bin"/><Relationship Id="rId120" Type="http://schemas.openxmlformats.org/officeDocument/2006/relationships/oleObject" Target="../embeddings/oleObject115.bin"/><Relationship Id="rId125" Type="http://schemas.openxmlformats.org/officeDocument/2006/relationships/oleObject" Target="../embeddings/oleObject120.bin"/><Relationship Id="rId141" Type="http://schemas.openxmlformats.org/officeDocument/2006/relationships/oleObject" Target="../embeddings/oleObject136.bin"/><Relationship Id="rId146" Type="http://schemas.openxmlformats.org/officeDocument/2006/relationships/oleObject" Target="../embeddings/oleObject141.bin"/><Relationship Id="rId167" Type="http://schemas.openxmlformats.org/officeDocument/2006/relationships/oleObject" Target="../embeddings/oleObject162.bin"/><Relationship Id="rId188" Type="http://schemas.openxmlformats.org/officeDocument/2006/relationships/oleObject" Target="../embeddings/oleObject183.bin"/><Relationship Id="rId7" Type="http://schemas.openxmlformats.org/officeDocument/2006/relationships/oleObject" Target="../embeddings/oleObject3.bin"/><Relationship Id="rId71" Type="http://schemas.openxmlformats.org/officeDocument/2006/relationships/oleObject" Target="../embeddings/oleObject66.bin"/><Relationship Id="rId92" Type="http://schemas.openxmlformats.org/officeDocument/2006/relationships/oleObject" Target="../embeddings/oleObject87.bin"/><Relationship Id="rId162" Type="http://schemas.openxmlformats.org/officeDocument/2006/relationships/oleObject" Target="../embeddings/oleObject157.bin"/><Relationship Id="rId183" Type="http://schemas.openxmlformats.org/officeDocument/2006/relationships/oleObject" Target="../embeddings/oleObject178.bin"/><Relationship Id="rId213" Type="http://schemas.openxmlformats.org/officeDocument/2006/relationships/oleObject" Target="../embeddings/oleObject208.bin"/><Relationship Id="rId218" Type="http://schemas.openxmlformats.org/officeDocument/2006/relationships/oleObject" Target="../embeddings/oleObject213.bin"/><Relationship Id="rId234" Type="http://schemas.openxmlformats.org/officeDocument/2006/relationships/oleObject" Target="../embeddings/oleObject229.bin"/><Relationship Id="rId239" Type="http://schemas.openxmlformats.org/officeDocument/2006/relationships/oleObject" Target="../embeddings/oleObject234.bin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24.bin"/><Relationship Id="rId250" Type="http://schemas.openxmlformats.org/officeDocument/2006/relationships/oleObject" Target="../embeddings/oleObject245.bin"/><Relationship Id="rId24" Type="http://schemas.openxmlformats.org/officeDocument/2006/relationships/oleObject" Target="../embeddings/oleObject20.bin"/><Relationship Id="rId40" Type="http://schemas.openxmlformats.org/officeDocument/2006/relationships/oleObject" Target="../embeddings/oleObject35.bin"/><Relationship Id="rId45" Type="http://schemas.openxmlformats.org/officeDocument/2006/relationships/oleObject" Target="../embeddings/oleObject40.bin"/><Relationship Id="rId66" Type="http://schemas.openxmlformats.org/officeDocument/2006/relationships/oleObject" Target="../embeddings/oleObject61.bin"/><Relationship Id="rId87" Type="http://schemas.openxmlformats.org/officeDocument/2006/relationships/oleObject" Target="../embeddings/oleObject82.bin"/><Relationship Id="rId110" Type="http://schemas.openxmlformats.org/officeDocument/2006/relationships/oleObject" Target="../embeddings/oleObject105.bin"/><Relationship Id="rId115" Type="http://schemas.openxmlformats.org/officeDocument/2006/relationships/oleObject" Target="../embeddings/oleObject110.bin"/><Relationship Id="rId131" Type="http://schemas.openxmlformats.org/officeDocument/2006/relationships/oleObject" Target="../embeddings/oleObject126.bin"/><Relationship Id="rId136" Type="http://schemas.openxmlformats.org/officeDocument/2006/relationships/oleObject" Target="../embeddings/oleObject131.bin"/><Relationship Id="rId157" Type="http://schemas.openxmlformats.org/officeDocument/2006/relationships/oleObject" Target="../embeddings/oleObject152.bin"/><Relationship Id="rId178" Type="http://schemas.openxmlformats.org/officeDocument/2006/relationships/oleObject" Target="../embeddings/oleObject173.bin"/><Relationship Id="rId61" Type="http://schemas.openxmlformats.org/officeDocument/2006/relationships/oleObject" Target="../embeddings/oleObject56.bin"/><Relationship Id="rId82" Type="http://schemas.openxmlformats.org/officeDocument/2006/relationships/oleObject" Target="../embeddings/oleObject77.bin"/><Relationship Id="rId152" Type="http://schemas.openxmlformats.org/officeDocument/2006/relationships/oleObject" Target="../embeddings/oleObject147.bin"/><Relationship Id="rId173" Type="http://schemas.openxmlformats.org/officeDocument/2006/relationships/oleObject" Target="../embeddings/oleObject168.bin"/><Relationship Id="rId194" Type="http://schemas.openxmlformats.org/officeDocument/2006/relationships/oleObject" Target="../embeddings/oleObject189.bin"/><Relationship Id="rId199" Type="http://schemas.openxmlformats.org/officeDocument/2006/relationships/oleObject" Target="../embeddings/oleObject194.bin"/><Relationship Id="rId203" Type="http://schemas.openxmlformats.org/officeDocument/2006/relationships/oleObject" Target="../embeddings/oleObject198.bin"/><Relationship Id="rId208" Type="http://schemas.openxmlformats.org/officeDocument/2006/relationships/oleObject" Target="../embeddings/oleObject203.bin"/><Relationship Id="rId229" Type="http://schemas.openxmlformats.org/officeDocument/2006/relationships/oleObject" Target="../embeddings/oleObject224.bin"/><Relationship Id="rId19" Type="http://schemas.openxmlformats.org/officeDocument/2006/relationships/oleObject" Target="../embeddings/oleObject15.bin"/><Relationship Id="rId224" Type="http://schemas.openxmlformats.org/officeDocument/2006/relationships/oleObject" Target="../embeddings/oleObject219.bin"/><Relationship Id="rId240" Type="http://schemas.openxmlformats.org/officeDocument/2006/relationships/oleObject" Target="../embeddings/oleObject235.bin"/><Relationship Id="rId245" Type="http://schemas.openxmlformats.org/officeDocument/2006/relationships/oleObject" Target="../embeddings/oleObject240.bin"/><Relationship Id="rId14" Type="http://schemas.openxmlformats.org/officeDocument/2006/relationships/oleObject" Target="../embeddings/oleObject10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30.bin"/><Relationship Id="rId56" Type="http://schemas.openxmlformats.org/officeDocument/2006/relationships/oleObject" Target="../embeddings/oleObject51.bin"/><Relationship Id="rId77" Type="http://schemas.openxmlformats.org/officeDocument/2006/relationships/oleObject" Target="../embeddings/oleObject72.bin"/><Relationship Id="rId100" Type="http://schemas.openxmlformats.org/officeDocument/2006/relationships/oleObject" Target="../embeddings/oleObject95.bin"/><Relationship Id="rId105" Type="http://schemas.openxmlformats.org/officeDocument/2006/relationships/oleObject" Target="../embeddings/oleObject100.bin"/><Relationship Id="rId126" Type="http://schemas.openxmlformats.org/officeDocument/2006/relationships/oleObject" Target="../embeddings/oleObject121.bin"/><Relationship Id="rId147" Type="http://schemas.openxmlformats.org/officeDocument/2006/relationships/oleObject" Target="../embeddings/oleObject142.bin"/><Relationship Id="rId168" Type="http://schemas.openxmlformats.org/officeDocument/2006/relationships/oleObject" Target="../embeddings/oleObject163.bin"/><Relationship Id="rId8" Type="http://schemas.openxmlformats.org/officeDocument/2006/relationships/oleObject" Target="../embeddings/oleObject4.bin"/><Relationship Id="rId51" Type="http://schemas.openxmlformats.org/officeDocument/2006/relationships/oleObject" Target="../embeddings/oleObject46.bin"/><Relationship Id="rId72" Type="http://schemas.openxmlformats.org/officeDocument/2006/relationships/oleObject" Target="../embeddings/oleObject67.bin"/><Relationship Id="rId93" Type="http://schemas.openxmlformats.org/officeDocument/2006/relationships/oleObject" Target="../embeddings/oleObject88.bin"/><Relationship Id="rId98" Type="http://schemas.openxmlformats.org/officeDocument/2006/relationships/oleObject" Target="../embeddings/oleObject93.bin"/><Relationship Id="rId121" Type="http://schemas.openxmlformats.org/officeDocument/2006/relationships/oleObject" Target="../embeddings/oleObject116.bin"/><Relationship Id="rId142" Type="http://schemas.openxmlformats.org/officeDocument/2006/relationships/oleObject" Target="../embeddings/oleObject137.bin"/><Relationship Id="rId163" Type="http://schemas.openxmlformats.org/officeDocument/2006/relationships/oleObject" Target="../embeddings/oleObject158.bin"/><Relationship Id="rId184" Type="http://schemas.openxmlformats.org/officeDocument/2006/relationships/oleObject" Target="../embeddings/oleObject179.bin"/><Relationship Id="rId189" Type="http://schemas.openxmlformats.org/officeDocument/2006/relationships/oleObject" Target="../embeddings/oleObject184.bin"/><Relationship Id="rId219" Type="http://schemas.openxmlformats.org/officeDocument/2006/relationships/oleObject" Target="../embeddings/oleObject214.bin"/><Relationship Id="rId3" Type="http://schemas.openxmlformats.org/officeDocument/2006/relationships/image" Target="../media/image4.jpeg"/><Relationship Id="rId214" Type="http://schemas.openxmlformats.org/officeDocument/2006/relationships/oleObject" Target="../embeddings/oleObject209.bin"/><Relationship Id="rId230" Type="http://schemas.openxmlformats.org/officeDocument/2006/relationships/oleObject" Target="../embeddings/oleObject225.bin"/><Relationship Id="rId235" Type="http://schemas.openxmlformats.org/officeDocument/2006/relationships/oleObject" Target="../embeddings/oleObject230.bin"/><Relationship Id="rId251" Type="http://schemas.openxmlformats.org/officeDocument/2006/relationships/image" Target="../media/image20.jpeg"/><Relationship Id="rId25" Type="http://schemas.openxmlformats.org/officeDocument/2006/relationships/oleObject" Target="../embeddings/oleObject21.bin"/><Relationship Id="rId46" Type="http://schemas.openxmlformats.org/officeDocument/2006/relationships/oleObject" Target="../embeddings/oleObject41.bin"/><Relationship Id="rId67" Type="http://schemas.openxmlformats.org/officeDocument/2006/relationships/oleObject" Target="../embeddings/oleObject62.bin"/><Relationship Id="rId116" Type="http://schemas.openxmlformats.org/officeDocument/2006/relationships/oleObject" Target="../embeddings/oleObject111.bin"/><Relationship Id="rId137" Type="http://schemas.openxmlformats.org/officeDocument/2006/relationships/oleObject" Target="../embeddings/oleObject132.bin"/><Relationship Id="rId158" Type="http://schemas.openxmlformats.org/officeDocument/2006/relationships/oleObject" Target="../embeddings/oleObject153.bin"/><Relationship Id="rId20" Type="http://schemas.openxmlformats.org/officeDocument/2006/relationships/oleObject" Target="../embeddings/oleObject16.bin"/><Relationship Id="rId41" Type="http://schemas.openxmlformats.org/officeDocument/2006/relationships/oleObject" Target="../embeddings/oleObject36.bin"/><Relationship Id="rId62" Type="http://schemas.openxmlformats.org/officeDocument/2006/relationships/oleObject" Target="../embeddings/oleObject57.bin"/><Relationship Id="rId83" Type="http://schemas.openxmlformats.org/officeDocument/2006/relationships/oleObject" Target="../embeddings/oleObject78.bin"/><Relationship Id="rId88" Type="http://schemas.openxmlformats.org/officeDocument/2006/relationships/oleObject" Target="../embeddings/oleObject83.bin"/><Relationship Id="rId111" Type="http://schemas.openxmlformats.org/officeDocument/2006/relationships/oleObject" Target="../embeddings/oleObject106.bin"/><Relationship Id="rId132" Type="http://schemas.openxmlformats.org/officeDocument/2006/relationships/oleObject" Target="../embeddings/oleObject127.bin"/><Relationship Id="rId153" Type="http://schemas.openxmlformats.org/officeDocument/2006/relationships/oleObject" Target="../embeddings/oleObject148.bin"/><Relationship Id="rId174" Type="http://schemas.openxmlformats.org/officeDocument/2006/relationships/oleObject" Target="../embeddings/oleObject169.bin"/><Relationship Id="rId179" Type="http://schemas.openxmlformats.org/officeDocument/2006/relationships/oleObject" Target="../embeddings/oleObject174.bin"/><Relationship Id="rId195" Type="http://schemas.openxmlformats.org/officeDocument/2006/relationships/oleObject" Target="../embeddings/oleObject190.bin"/><Relationship Id="rId209" Type="http://schemas.openxmlformats.org/officeDocument/2006/relationships/oleObject" Target="../embeddings/oleObject204.bin"/><Relationship Id="rId190" Type="http://schemas.openxmlformats.org/officeDocument/2006/relationships/oleObject" Target="../embeddings/oleObject185.bin"/><Relationship Id="rId204" Type="http://schemas.openxmlformats.org/officeDocument/2006/relationships/oleObject" Target="../embeddings/oleObject199.bin"/><Relationship Id="rId220" Type="http://schemas.openxmlformats.org/officeDocument/2006/relationships/oleObject" Target="../embeddings/oleObject215.bin"/><Relationship Id="rId225" Type="http://schemas.openxmlformats.org/officeDocument/2006/relationships/oleObject" Target="../embeddings/oleObject220.bin"/><Relationship Id="rId241" Type="http://schemas.openxmlformats.org/officeDocument/2006/relationships/oleObject" Target="../embeddings/oleObject236.bin"/><Relationship Id="rId246" Type="http://schemas.openxmlformats.org/officeDocument/2006/relationships/oleObject" Target="../embeddings/oleObject241.bin"/><Relationship Id="rId15" Type="http://schemas.openxmlformats.org/officeDocument/2006/relationships/oleObject" Target="../embeddings/oleObject11.bin"/><Relationship Id="rId36" Type="http://schemas.openxmlformats.org/officeDocument/2006/relationships/oleObject" Target="../embeddings/oleObject31.bin"/><Relationship Id="rId57" Type="http://schemas.openxmlformats.org/officeDocument/2006/relationships/oleObject" Target="../embeddings/oleObject52.bin"/><Relationship Id="rId106" Type="http://schemas.openxmlformats.org/officeDocument/2006/relationships/oleObject" Target="../embeddings/oleObject101.bin"/><Relationship Id="rId127" Type="http://schemas.openxmlformats.org/officeDocument/2006/relationships/oleObject" Target="../embeddings/oleObject122.bin"/><Relationship Id="rId10" Type="http://schemas.openxmlformats.org/officeDocument/2006/relationships/oleObject" Target="../embeddings/oleObject6.bin"/><Relationship Id="rId31" Type="http://schemas.openxmlformats.org/officeDocument/2006/relationships/oleObject" Target="../embeddings/oleObject26.bin"/><Relationship Id="rId52" Type="http://schemas.openxmlformats.org/officeDocument/2006/relationships/oleObject" Target="../embeddings/oleObject47.bin"/><Relationship Id="rId73" Type="http://schemas.openxmlformats.org/officeDocument/2006/relationships/oleObject" Target="../embeddings/oleObject68.bin"/><Relationship Id="rId78" Type="http://schemas.openxmlformats.org/officeDocument/2006/relationships/oleObject" Target="../embeddings/oleObject73.bin"/><Relationship Id="rId94" Type="http://schemas.openxmlformats.org/officeDocument/2006/relationships/oleObject" Target="../embeddings/oleObject89.bin"/><Relationship Id="rId99" Type="http://schemas.openxmlformats.org/officeDocument/2006/relationships/oleObject" Target="../embeddings/oleObject94.bin"/><Relationship Id="rId101" Type="http://schemas.openxmlformats.org/officeDocument/2006/relationships/oleObject" Target="../embeddings/oleObject96.bin"/><Relationship Id="rId122" Type="http://schemas.openxmlformats.org/officeDocument/2006/relationships/oleObject" Target="../embeddings/oleObject117.bin"/><Relationship Id="rId143" Type="http://schemas.openxmlformats.org/officeDocument/2006/relationships/oleObject" Target="../embeddings/oleObject138.bin"/><Relationship Id="rId148" Type="http://schemas.openxmlformats.org/officeDocument/2006/relationships/oleObject" Target="../embeddings/oleObject143.bin"/><Relationship Id="rId164" Type="http://schemas.openxmlformats.org/officeDocument/2006/relationships/oleObject" Target="../embeddings/oleObject159.bin"/><Relationship Id="rId169" Type="http://schemas.openxmlformats.org/officeDocument/2006/relationships/oleObject" Target="../embeddings/oleObject164.bin"/><Relationship Id="rId185" Type="http://schemas.openxmlformats.org/officeDocument/2006/relationships/oleObject" Target="../embeddings/oleObject18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80" Type="http://schemas.openxmlformats.org/officeDocument/2006/relationships/oleObject" Target="../embeddings/oleObject175.bin"/><Relationship Id="rId210" Type="http://schemas.openxmlformats.org/officeDocument/2006/relationships/oleObject" Target="../embeddings/oleObject205.bin"/><Relationship Id="rId215" Type="http://schemas.openxmlformats.org/officeDocument/2006/relationships/oleObject" Target="../embeddings/oleObject210.bin"/><Relationship Id="rId236" Type="http://schemas.openxmlformats.org/officeDocument/2006/relationships/oleObject" Target="../embeddings/oleObject231.bin"/><Relationship Id="rId26" Type="http://schemas.openxmlformats.org/officeDocument/2006/relationships/image" Target="../media/image19.png"/><Relationship Id="rId231" Type="http://schemas.openxmlformats.org/officeDocument/2006/relationships/oleObject" Target="../embeddings/oleObject226.bin"/><Relationship Id="rId47" Type="http://schemas.openxmlformats.org/officeDocument/2006/relationships/oleObject" Target="../embeddings/oleObject42.bin"/><Relationship Id="rId68" Type="http://schemas.openxmlformats.org/officeDocument/2006/relationships/oleObject" Target="../embeddings/oleObject63.bin"/><Relationship Id="rId89" Type="http://schemas.openxmlformats.org/officeDocument/2006/relationships/oleObject" Target="../embeddings/oleObject84.bin"/><Relationship Id="rId112" Type="http://schemas.openxmlformats.org/officeDocument/2006/relationships/oleObject" Target="../embeddings/oleObject107.bin"/><Relationship Id="rId133" Type="http://schemas.openxmlformats.org/officeDocument/2006/relationships/oleObject" Target="../embeddings/oleObject128.bin"/><Relationship Id="rId154" Type="http://schemas.openxmlformats.org/officeDocument/2006/relationships/oleObject" Target="../embeddings/oleObject149.bin"/><Relationship Id="rId175" Type="http://schemas.openxmlformats.org/officeDocument/2006/relationships/oleObject" Target="../embeddings/oleObject170.bin"/><Relationship Id="rId196" Type="http://schemas.openxmlformats.org/officeDocument/2006/relationships/oleObject" Target="../embeddings/oleObject191.bin"/><Relationship Id="rId200" Type="http://schemas.openxmlformats.org/officeDocument/2006/relationships/oleObject" Target="../embeddings/oleObject195.bin"/><Relationship Id="rId16" Type="http://schemas.openxmlformats.org/officeDocument/2006/relationships/oleObject" Target="../embeddings/oleObject12.bin"/><Relationship Id="rId221" Type="http://schemas.openxmlformats.org/officeDocument/2006/relationships/oleObject" Target="../embeddings/oleObject216.bin"/><Relationship Id="rId242" Type="http://schemas.openxmlformats.org/officeDocument/2006/relationships/oleObject" Target="../embeddings/oleObject237.bin"/><Relationship Id="rId37" Type="http://schemas.openxmlformats.org/officeDocument/2006/relationships/oleObject" Target="../embeddings/oleObject32.bin"/><Relationship Id="rId58" Type="http://schemas.openxmlformats.org/officeDocument/2006/relationships/oleObject" Target="../embeddings/oleObject53.bin"/><Relationship Id="rId79" Type="http://schemas.openxmlformats.org/officeDocument/2006/relationships/oleObject" Target="../embeddings/oleObject74.bin"/><Relationship Id="rId102" Type="http://schemas.openxmlformats.org/officeDocument/2006/relationships/oleObject" Target="../embeddings/oleObject97.bin"/><Relationship Id="rId123" Type="http://schemas.openxmlformats.org/officeDocument/2006/relationships/oleObject" Target="../embeddings/oleObject118.bin"/><Relationship Id="rId144" Type="http://schemas.openxmlformats.org/officeDocument/2006/relationships/oleObject" Target="../embeddings/oleObject139.bin"/><Relationship Id="rId90" Type="http://schemas.openxmlformats.org/officeDocument/2006/relationships/oleObject" Target="../embeddings/oleObject85.bin"/><Relationship Id="rId165" Type="http://schemas.openxmlformats.org/officeDocument/2006/relationships/oleObject" Target="../embeddings/oleObject160.bin"/><Relationship Id="rId186" Type="http://schemas.openxmlformats.org/officeDocument/2006/relationships/oleObject" Target="../embeddings/oleObject181.bin"/><Relationship Id="rId211" Type="http://schemas.openxmlformats.org/officeDocument/2006/relationships/oleObject" Target="../embeddings/oleObject206.bin"/><Relationship Id="rId232" Type="http://schemas.openxmlformats.org/officeDocument/2006/relationships/oleObject" Target="../embeddings/oleObject227.bin"/><Relationship Id="rId27" Type="http://schemas.openxmlformats.org/officeDocument/2006/relationships/oleObject" Target="../embeddings/oleObject22.bin"/><Relationship Id="rId48" Type="http://schemas.openxmlformats.org/officeDocument/2006/relationships/oleObject" Target="../embeddings/oleObject43.bin"/><Relationship Id="rId69" Type="http://schemas.openxmlformats.org/officeDocument/2006/relationships/oleObject" Target="../embeddings/oleObject64.bin"/><Relationship Id="rId113" Type="http://schemas.openxmlformats.org/officeDocument/2006/relationships/oleObject" Target="../embeddings/oleObject108.bin"/><Relationship Id="rId134" Type="http://schemas.openxmlformats.org/officeDocument/2006/relationships/oleObject" Target="../embeddings/oleObject129.bin"/><Relationship Id="rId80" Type="http://schemas.openxmlformats.org/officeDocument/2006/relationships/oleObject" Target="../embeddings/oleObject75.bin"/><Relationship Id="rId155" Type="http://schemas.openxmlformats.org/officeDocument/2006/relationships/oleObject" Target="../embeddings/oleObject150.bin"/><Relationship Id="rId176" Type="http://schemas.openxmlformats.org/officeDocument/2006/relationships/oleObject" Target="../embeddings/oleObject171.bin"/><Relationship Id="rId197" Type="http://schemas.openxmlformats.org/officeDocument/2006/relationships/oleObject" Target="../embeddings/oleObject192.bin"/><Relationship Id="rId201" Type="http://schemas.openxmlformats.org/officeDocument/2006/relationships/oleObject" Target="../embeddings/oleObject196.bin"/><Relationship Id="rId222" Type="http://schemas.openxmlformats.org/officeDocument/2006/relationships/oleObject" Target="../embeddings/oleObject217.bin"/><Relationship Id="rId243" Type="http://schemas.openxmlformats.org/officeDocument/2006/relationships/oleObject" Target="../embeddings/oleObject2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915816" y="900000"/>
            <a:ext cx="349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h.j.wollersheim@gsi.de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0" y="2160000"/>
            <a:ext cx="4607560" cy="34556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05367" y="5829230"/>
            <a:ext cx="3733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Jhingan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Inter University Accelerator Centre, Delhi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900000"/>
            <a:ext cx="2878281" cy="2161309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79533547"/>
              </p:ext>
            </p:extLst>
          </p:nvPr>
        </p:nvGraphicFramePr>
        <p:xfrm>
          <a:off x="720000" y="900000"/>
          <a:ext cx="3600401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898">
                  <a:extLst>
                    <a:ext uri="{9D8B030D-6E8A-4147-A177-3AD203B41FA5}">
                      <a16:colId xmlns:a16="http://schemas.microsoft.com/office/drawing/2014/main" val="2336052447"/>
                    </a:ext>
                  </a:extLst>
                </a:gridCol>
                <a:gridCol w="1209437">
                  <a:extLst>
                    <a:ext uri="{9D8B030D-6E8A-4147-A177-3AD203B41FA5}">
                      <a16:colId xmlns:a16="http://schemas.microsoft.com/office/drawing/2014/main" val="3279330706"/>
                    </a:ext>
                  </a:extLst>
                </a:gridCol>
                <a:gridCol w="1428066">
                  <a:extLst>
                    <a:ext uri="{9D8B030D-6E8A-4147-A177-3AD203B41FA5}">
                      <a16:colId xmlns:a16="http://schemas.microsoft.com/office/drawing/2014/main" val="873082918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</a:rPr>
                        <a:t>229</a:t>
                      </a:r>
                      <a:r>
                        <a:rPr lang="en-US" sz="1100">
                          <a:effectLst/>
                        </a:rPr>
                        <a:t>Th α-source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Cf fission source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22132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rise 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ns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ns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32844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pulse hight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 mV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 mV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751733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noise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mV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420030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061309"/>
            <a:ext cx="4052621" cy="30394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20000" y="5760000"/>
            <a:ext cx="356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~300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different strips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64704"/>
            <a:ext cx="60483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Energy measurement with Mesytec: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 sz="80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Energy resolution </a:t>
            </a:r>
            <a:r>
              <a:rPr lang="el-GR" altLang="de-DE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E = 300 keV</a:t>
            </a:r>
          </a:p>
        </p:txBody>
      </p:sp>
      <p:pic>
        <p:nvPicPr>
          <p:cNvPr id="5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33254"/>
            <a:ext cx="36655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8"/>
          <p:cNvGrpSpPr>
            <a:grpSpLocks/>
          </p:cNvGrpSpPr>
          <p:nvPr/>
        </p:nvGrpSpPr>
        <p:grpSpPr bwMode="auto">
          <a:xfrm>
            <a:off x="8042275" y="836141"/>
            <a:ext cx="922338" cy="877888"/>
            <a:chOff x="497757" y="1751013"/>
            <a:chExt cx="921468" cy="877888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3400" y="1751013"/>
              <a:ext cx="885825" cy="877888"/>
              <a:chOff x="1389" y="625"/>
              <a:chExt cx="349" cy="345"/>
            </a:xfrm>
          </p:grpSpPr>
          <p:graphicFrame>
            <p:nvGraphicFramePr>
              <p:cNvPr id="9" name="Object 6"/>
              <p:cNvGraphicFramePr>
                <a:graphicFrameLocks noChangeAspect="1"/>
              </p:cNvGraphicFramePr>
              <p:nvPr/>
            </p:nvGraphicFramePr>
            <p:xfrm>
              <a:off x="1497" y="82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15" name="Clip" r:id="rId4" imgW="142555" imgH="142555" progId="MS_ClipArt_Gallery.2">
                      <p:embed/>
                    </p:oleObj>
                  </mc:Choice>
                  <mc:Fallback>
                    <p:oleObj name="Clip" r:id="rId4" imgW="142555" imgH="142555" progId="MS_ClipArt_Gallery.2">
                      <p:embed/>
                      <p:pic>
                        <p:nvPicPr>
                          <p:cNvPr id="9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7" y="82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7"/>
              <p:cNvGraphicFramePr>
                <a:graphicFrameLocks noChangeAspect="1"/>
              </p:cNvGraphicFramePr>
              <p:nvPr/>
            </p:nvGraphicFramePr>
            <p:xfrm>
              <a:off x="1538" y="89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16" name="Clip" r:id="rId6" imgW="142555" imgH="142555" progId="MS_ClipArt_Gallery.2">
                      <p:embed/>
                    </p:oleObj>
                  </mc:Choice>
                  <mc:Fallback>
                    <p:oleObj name="Clip" r:id="rId6" imgW="142555" imgH="142555" progId="MS_ClipArt_Gallery.2">
                      <p:embed/>
                      <p:pic>
                        <p:nvPicPr>
                          <p:cNvPr id="1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8" y="89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8"/>
              <p:cNvGraphicFramePr>
                <a:graphicFrameLocks noChangeAspect="1"/>
              </p:cNvGraphicFramePr>
              <p:nvPr/>
            </p:nvGraphicFramePr>
            <p:xfrm>
              <a:off x="1431" y="77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17" name="Clip" r:id="rId7" imgW="142555" imgH="142555" progId="MS_ClipArt_Gallery.2">
                      <p:embed/>
                    </p:oleObj>
                  </mc:Choice>
                  <mc:Fallback>
                    <p:oleObj name="Clip" r:id="rId7" imgW="142555" imgH="142555" progId="MS_ClipArt_Gallery.2">
                      <p:embed/>
                      <p:pic>
                        <p:nvPicPr>
                          <p:cNvPr id="11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1" y="77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9"/>
              <p:cNvGraphicFramePr>
                <a:graphicFrameLocks noChangeAspect="1"/>
              </p:cNvGraphicFramePr>
              <p:nvPr/>
            </p:nvGraphicFramePr>
            <p:xfrm>
              <a:off x="1565" y="87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18" name="Clip" r:id="rId8" imgW="142555" imgH="142555" progId="MS_ClipArt_Gallery.2">
                      <p:embed/>
                    </p:oleObj>
                  </mc:Choice>
                  <mc:Fallback>
                    <p:oleObj name="Clip" r:id="rId8" imgW="142555" imgH="142555" progId="MS_ClipArt_Gallery.2">
                      <p:embed/>
                      <p:pic>
                        <p:nvPicPr>
                          <p:cNvPr id="12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5" y="87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0"/>
              <p:cNvGraphicFramePr>
                <a:graphicFrameLocks noChangeAspect="1"/>
              </p:cNvGraphicFramePr>
              <p:nvPr/>
            </p:nvGraphicFramePr>
            <p:xfrm>
              <a:off x="1554" y="77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19" name="Clip" r:id="rId9" imgW="142555" imgH="142555" progId="MS_ClipArt_Gallery.2">
                      <p:embed/>
                    </p:oleObj>
                  </mc:Choice>
                  <mc:Fallback>
                    <p:oleObj name="Clip" r:id="rId9" imgW="142555" imgH="142555" progId="MS_ClipArt_Gallery.2">
                      <p:embed/>
                      <p:pic>
                        <p:nvPicPr>
                          <p:cNvPr id="13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4" y="77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1"/>
              <p:cNvGraphicFramePr>
                <a:graphicFrameLocks noChangeAspect="1"/>
              </p:cNvGraphicFramePr>
              <p:nvPr/>
            </p:nvGraphicFramePr>
            <p:xfrm>
              <a:off x="1458" y="89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0" name="Clip" r:id="rId10" imgW="142555" imgH="142555" progId="MS_ClipArt_Gallery.2">
                      <p:embed/>
                    </p:oleObj>
                  </mc:Choice>
                  <mc:Fallback>
                    <p:oleObj name="Clip" r:id="rId10" imgW="142555" imgH="142555" progId="MS_ClipArt_Gallery.2">
                      <p:embed/>
                      <p:pic>
                        <p:nvPicPr>
                          <p:cNvPr id="14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8" y="89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2"/>
              <p:cNvGraphicFramePr>
                <a:graphicFrameLocks noChangeAspect="1"/>
              </p:cNvGraphicFramePr>
              <p:nvPr/>
            </p:nvGraphicFramePr>
            <p:xfrm>
              <a:off x="1578" y="76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1" name="Clip" r:id="rId11" imgW="142555" imgH="142555" progId="MS_ClipArt_Gallery.2">
                      <p:embed/>
                    </p:oleObj>
                  </mc:Choice>
                  <mc:Fallback>
                    <p:oleObj name="Clip" r:id="rId11" imgW="142555" imgH="142555" progId="MS_ClipArt_Gallery.2">
                      <p:embed/>
                      <p:pic>
                        <p:nvPicPr>
                          <p:cNvPr id="1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8" y="76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3"/>
              <p:cNvGraphicFramePr>
                <a:graphicFrameLocks noChangeAspect="1"/>
              </p:cNvGraphicFramePr>
              <p:nvPr/>
            </p:nvGraphicFramePr>
            <p:xfrm>
              <a:off x="1622" y="73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2" name="Clip" r:id="rId12" imgW="142555" imgH="142555" progId="MS_ClipArt_Gallery.2">
                      <p:embed/>
                    </p:oleObj>
                  </mc:Choice>
                  <mc:Fallback>
                    <p:oleObj name="Clip" r:id="rId12" imgW="142555" imgH="142555" progId="MS_ClipArt_Gallery.2">
                      <p:embed/>
                      <p:pic>
                        <p:nvPicPr>
                          <p:cNvPr id="16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2" y="73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4"/>
              <p:cNvGraphicFramePr>
                <a:graphicFrameLocks noChangeAspect="1"/>
              </p:cNvGraphicFramePr>
              <p:nvPr/>
            </p:nvGraphicFramePr>
            <p:xfrm>
              <a:off x="1527" y="87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3" name="Clip" r:id="rId13" imgW="142555" imgH="142555" progId="MS_ClipArt_Gallery.2">
                      <p:embed/>
                    </p:oleObj>
                  </mc:Choice>
                  <mc:Fallback>
                    <p:oleObj name="Clip" r:id="rId13" imgW="142555" imgH="142555" progId="MS_ClipArt_Gallery.2">
                      <p:embed/>
                      <p:pic>
                        <p:nvPicPr>
                          <p:cNvPr id="17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7" y="87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5"/>
              <p:cNvGraphicFramePr>
                <a:graphicFrameLocks noChangeAspect="1"/>
              </p:cNvGraphicFramePr>
              <p:nvPr/>
            </p:nvGraphicFramePr>
            <p:xfrm>
              <a:off x="1597" y="89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4" name="Clip" r:id="rId14" imgW="142555" imgH="142555" progId="MS_ClipArt_Gallery.2">
                      <p:embed/>
                    </p:oleObj>
                  </mc:Choice>
                  <mc:Fallback>
                    <p:oleObj name="Clip" r:id="rId14" imgW="142555" imgH="142555" progId="MS_ClipArt_Gallery.2">
                      <p:embed/>
                      <p:pic>
                        <p:nvPicPr>
                          <p:cNvPr id="18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7" y="89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6"/>
              <p:cNvGraphicFramePr>
                <a:graphicFrameLocks noChangeAspect="1"/>
              </p:cNvGraphicFramePr>
              <p:nvPr/>
            </p:nvGraphicFramePr>
            <p:xfrm>
              <a:off x="1418" y="87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5" name="Clip" r:id="rId15" imgW="142555" imgH="142555" progId="MS_ClipArt_Gallery.2">
                      <p:embed/>
                    </p:oleObj>
                  </mc:Choice>
                  <mc:Fallback>
                    <p:oleObj name="Clip" r:id="rId15" imgW="142555" imgH="142555" progId="MS_ClipArt_Gallery.2">
                      <p:embed/>
                      <p:pic>
                        <p:nvPicPr>
                          <p:cNvPr id="19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8" y="87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7"/>
              <p:cNvGraphicFramePr>
                <a:graphicFrameLocks noChangeAspect="1"/>
              </p:cNvGraphicFramePr>
              <p:nvPr/>
            </p:nvGraphicFramePr>
            <p:xfrm>
              <a:off x="1500" y="72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6" name="Clip" r:id="rId16" imgW="142555" imgH="142555" progId="MS_ClipArt_Gallery.2">
                      <p:embed/>
                    </p:oleObj>
                  </mc:Choice>
                  <mc:Fallback>
                    <p:oleObj name="Clip" r:id="rId16" imgW="142555" imgH="142555" progId="MS_ClipArt_Gallery.2">
                      <p:embed/>
                      <p:pic>
                        <p:nvPicPr>
                          <p:cNvPr id="2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0" y="72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8"/>
              <p:cNvGraphicFramePr>
                <a:graphicFrameLocks noChangeAspect="1"/>
              </p:cNvGraphicFramePr>
              <p:nvPr/>
            </p:nvGraphicFramePr>
            <p:xfrm>
              <a:off x="1527" y="87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7" name="Clip" r:id="rId17" imgW="142555" imgH="142555" progId="MS_ClipArt_Gallery.2">
                      <p:embed/>
                    </p:oleObj>
                  </mc:Choice>
                  <mc:Fallback>
                    <p:oleObj name="Clip" r:id="rId17" imgW="142555" imgH="142555" progId="MS_ClipArt_Gallery.2">
                      <p:embed/>
                      <p:pic>
                        <p:nvPicPr>
                          <p:cNvPr id="21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7" y="87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9"/>
              <p:cNvGraphicFramePr>
                <a:graphicFrameLocks noChangeAspect="1"/>
              </p:cNvGraphicFramePr>
              <p:nvPr/>
            </p:nvGraphicFramePr>
            <p:xfrm>
              <a:off x="1527" y="76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8" name="Clip" r:id="rId18" imgW="142555" imgH="142555" progId="MS_ClipArt_Gallery.2">
                      <p:embed/>
                    </p:oleObj>
                  </mc:Choice>
                  <mc:Fallback>
                    <p:oleObj name="Clip" r:id="rId18" imgW="142555" imgH="142555" progId="MS_ClipArt_Gallery.2">
                      <p:embed/>
                      <p:pic>
                        <p:nvPicPr>
                          <p:cNvPr id="22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7" y="76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0"/>
              <p:cNvGraphicFramePr>
                <a:graphicFrameLocks noChangeAspect="1"/>
              </p:cNvGraphicFramePr>
              <p:nvPr/>
            </p:nvGraphicFramePr>
            <p:xfrm>
              <a:off x="1605" y="7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29" name="Clip" r:id="rId19" imgW="142555" imgH="142555" progId="MS_ClipArt_Gallery.2">
                      <p:embed/>
                    </p:oleObj>
                  </mc:Choice>
                  <mc:Fallback>
                    <p:oleObj name="Clip" r:id="rId19" imgW="142555" imgH="142555" progId="MS_ClipArt_Gallery.2">
                      <p:embed/>
                      <p:pic>
                        <p:nvPicPr>
                          <p:cNvPr id="23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5" y="7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1"/>
              <p:cNvGraphicFramePr>
                <a:graphicFrameLocks noChangeAspect="1"/>
              </p:cNvGraphicFramePr>
              <p:nvPr/>
            </p:nvGraphicFramePr>
            <p:xfrm>
              <a:off x="1418" y="87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0" name="Clip" r:id="rId20" imgW="142555" imgH="142555" progId="MS_ClipArt_Gallery.2">
                      <p:embed/>
                    </p:oleObj>
                  </mc:Choice>
                  <mc:Fallback>
                    <p:oleObj name="Clip" r:id="rId20" imgW="142555" imgH="142555" progId="MS_ClipArt_Gallery.2">
                      <p:embed/>
                      <p:pic>
                        <p:nvPicPr>
                          <p:cNvPr id="24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8" y="87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2"/>
              <p:cNvGraphicFramePr>
                <a:graphicFrameLocks noChangeAspect="1"/>
              </p:cNvGraphicFramePr>
              <p:nvPr/>
            </p:nvGraphicFramePr>
            <p:xfrm>
              <a:off x="1508" y="73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1" name="Clip" r:id="rId21" imgW="142555" imgH="142555" progId="MS_ClipArt_Gallery.2">
                      <p:embed/>
                    </p:oleObj>
                  </mc:Choice>
                  <mc:Fallback>
                    <p:oleObj name="Clip" r:id="rId21" imgW="142555" imgH="142555" progId="MS_ClipArt_Gallery.2">
                      <p:embed/>
                      <p:pic>
                        <p:nvPicPr>
                          <p:cNvPr id="25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8" y="73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3"/>
              <p:cNvGraphicFramePr>
                <a:graphicFrameLocks noChangeAspect="1"/>
              </p:cNvGraphicFramePr>
              <p:nvPr/>
            </p:nvGraphicFramePr>
            <p:xfrm>
              <a:off x="1424" y="86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2" name="Clip" r:id="rId22" imgW="142555" imgH="142555" progId="MS_ClipArt_Gallery.2">
                      <p:embed/>
                    </p:oleObj>
                  </mc:Choice>
                  <mc:Fallback>
                    <p:oleObj name="Clip" r:id="rId22" imgW="142555" imgH="142555" progId="MS_ClipArt_Gallery.2">
                      <p:embed/>
                      <p:pic>
                        <p:nvPicPr>
                          <p:cNvPr id="26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6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422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3" name="Clip" r:id="rId23" imgW="142555" imgH="142555" progId="MS_ClipArt_Gallery.2">
                      <p:embed/>
                    </p:oleObj>
                  </mc:Choice>
                  <mc:Fallback>
                    <p:oleObj name="Clip" r:id="rId23" imgW="142555" imgH="142555" progId="MS_ClipArt_Gallery.2">
                      <p:embed/>
                      <p:pic>
                        <p:nvPicPr>
                          <p:cNvPr id="27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5"/>
              <p:cNvGraphicFramePr>
                <a:graphicFrameLocks noChangeAspect="1"/>
              </p:cNvGraphicFramePr>
              <p:nvPr/>
            </p:nvGraphicFramePr>
            <p:xfrm>
              <a:off x="1468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4" name="Clip" r:id="rId24" imgW="142555" imgH="142555" progId="MS_ClipArt_Gallery.2">
                      <p:embed/>
                    </p:oleObj>
                  </mc:Choice>
                  <mc:Fallback>
                    <p:oleObj name="Clip" r:id="rId24" imgW="142555" imgH="142555" progId="MS_ClipArt_Gallery.2">
                      <p:embed/>
                      <p:pic>
                        <p:nvPicPr>
                          <p:cNvPr id="28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8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6"/>
              <p:cNvGraphicFramePr>
                <a:graphicFrameLocks noChangeAspect="1"/>
              </p:cNvGraphicFramePr>
              <p:nvPr/>
            </p:nvGraphicFramePr>
            <p:xfrm>
              <a:off x="1464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5" name="Clip" r:id="rId25" imgW="142555" imgH="142555" progId="MS_ClipArt_Gallery.2">
                      <p:embed/>
                    </p:oleObj>
                  </mc:Choice>
                  <mc:Fallback>
                    <p:oleObj name="Clip" r:id="rId25" imgW="142555" imgH="142555" progId="MS_ClipArt_Gallery.2">
                      <p:embed/>
                      <p:pic>
                        <p:nvPicPr>
                          <p:cNvPr id="29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4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7"/>
              <p:cNvGraphicFramePr>
                <a:graphicFrameLocks noChangeAspect="1"/>
              </p:cNvGraphicFramePr>
              <p:nvPr/>
            </p:nvGraphicFramePr>
            <p:xfrm>
              <a:off x="1526" y="81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6" name="Clip" r:id="rId27" imgW="142555" imgH="142555" progId="MS_ClipArt_Gallery.2">
                      <p:embed/>
                    </p:oleObj>
                  </mc:Choice>
                  <mc:Fallback>
                    <p:oleObj name="Clip" r:id="rId27" imgW="142555" imgH="142555" progId="MS_ClipArt_Gallery.2">
                      <p:embed/>
                      <p:pic>
                        <p:nvPicPr>
                          <p:cNvPr id="3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6" y="81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28"/>
              <p:cNvGraphicFramePr>
                <a:graphicFrameLocks noChangeAspect="1"/>
              </p:cNvGraphicFramePr>
              <p:nvPr/>
            </p:nvGraphicFramePr>
            <p:xfrm>
              <a:off x="1540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7" name="Clip" r:id="rId28" imgW="142555" imgH="142555" progId="MS_ClipArt_Gallery.2">
                      <p:embed/>
                    </p:oleObj>
                  </mc:Choice>
                  <mc:Fallback>
                    <p:oleObj name="Clip" r:id="rId28" imgW="142555" imgH="142555" progId="MS_ClipArt_Gallery.2">
                      <p:embed/>
                      <p:pic>
                        <p:nvPicPr>
                          <p:cNvPr id="31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29"/>
              <p:cNvGraphicFramePr>
                <a:graphicFrameLocks noChangeAspect="1"/>
              </p:cNvGraphicFramePr>
              <p:nvPr/>
            </p:nvGraphicFramePr>
            <p:xfrm>
              <a:off x="1555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8" name="Clip" r:id="rId29" imgW="142555" imgH="142555" progId="MS_ClipArt_Gallery.2">
                      <p:embed/>
                    </p:oleObj>
                  </mc:Choice>
                  <mc:Fallback>
                    <p:oleObj name="Clip" r:id="rId29" imgW="142555" imgH="142555" progId="MS_ClipArt_Gallery.2">
                      <p:embed/>
                      <p:pic>
                        <p:nvPicPr>
                          <p:cNvPr id="32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0"/>
              <p:cNvGraphicFramePr>
                <a:graphicFrameLocks noChangeAspect="1"/>
              </p:cNvGraphicFramePr>
              <p:nvPr/>
            </p:nvGraphicFramePr>
            <p:xfrm>
              <a:off x="1482" y="75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9" name="Clip" r:id="rId30" imgW="142555" imgH="142555" progId="MS_ClipArt_Gallery.2">
                      <p:embed/>
                    </p:oleObj>
                  </mc:Choice>
                  <mc:Fallback>
                    <p:oleObj name="Clip" r:id="rId30" imgW="142555" imgH="142555" progId="MS_ClipArt_Gallery.2">
                      <p:embed/>
                      <p:pic>
                        <p:nvPicPr>
                          <p:cNvPr id="33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2" y="75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1"/>
              <p:cNvGraphicFramePr>
                <a:graphicFrameLocks noChangeAspect="1"/>
              </p:cNvGraphicFramePr>
              <p:nvPr/>
            </p:nvGraphicFramePr>
            <p:xfrm>
              <a:off x="1424" y="80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0" name="Clip" r:id="rId31" imgW="142555" imgH="142555" progId="MS_ClipArt_Gallery.2">
                      <p:embed/>
                    </p:oleObj>
                  </mc:Choice>
                  <mc:Fallback>
                    <p:oleObj name="Clip" r:id="rId31" imgW="142555" imgH="142555" progId="MS_ClipArt_Gallery.2">
                      <p:embed/>
                      <p:pic>
                        <p:nvPicPr>
                          <p:cNvPr id="34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0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2"/>
              <p:cNvGraphicFramePr>
                <a:graphicFrameLocks noChangeAspect="1"/>
              </p:cNvGraphicFramePr>
              <p:nvPr/>
            </p:nvGraphicFramePr>
            <p:xfrm>
              <a:off x="1493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1" name="Clip" r:id="rId32" imgW="142555" imgH="142555" progId="MS_ClipArt_Gallery.2">
                      <p:embed/>
                    </p:oleObj>
                  </mc:Choice>
                  <mc:Fallback>
                    <p:oleObj name="Clip" r:id="rId32" imgW="142555" imgH="142555" progId="MS_ClipArt_Gallery.2">
                      <p:embed/>
                      <p:pic>
                        <p:nvPicPr>
                          <p:cNvPr id="35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3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3"/>
              <p:cNvGraphicFramePr>
                <a:graphicFrameLocks noChangeAspect="1"/>
              </p:cNvGraphicFramePr>
              <p:nvPr/>
            </p:nvGraphicFramePr>
            <p:xfrm>
              <a:off x="1424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2" name="Clip" r:id="rId33" imgW="142555" imgH="142555" progId="MS_ClipArt_Gallery.2">
                      <p:embed/>
                    </p:oleObj>
                  </mc:Choice>
                  <mc:Fallback>
                    <p:oleObj name="Clip" r:id="rId33" imgW="142555" imgH="142555" progId="MS_ClipArt_Gallery.2">
                      <p:embed/>
                      <p:pic>
                        <p:nvPicPr>
                          <p:cNvPr id="36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4"/>
              <p:cNvGraphicFramePr>
                <a:graphicFrameLocks noChangeAspect="1"/>
              </p:cNvGraphicFramePr>
              <p:nvPr/>
            </p:nvGraphicFramePr>
            <p:xfrm>
              <a:off x="1439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3" name="Clip" r:id="rId34" imgW="142555" imgH="142555" progId="MS_ClipArt_Gallery.2">
                      <p:embed/>
                    </p:oleObj>
                  </mc:Choice>
                  <mc:Fallback>
                    <p:oleObj name="Clip" r:id="rId34" imgW="142555" imgH="142555" progId="MS_ClipArt_Gallery.2">
                      <p:embed/>
                      <p:pic>
                        <p:nvPicPr>
                          <p:cNvPr id="37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9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5"/>
              <p:cNvGraphicFramePr>
                <a:graphicFrameLocks noChangeAspect="1"/>
              </p:cNvGraphicFramePr>
              <p:nvPr/>
            </p:nvGraphicFramePr>
            <p:xfrm>
              <a:off x="1540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4" name="Clip" r:id="rId35" imgW="142555" imgH="142555" progId="MS_ClipArt_Gallery.2">
                      <p:embed/>
                    </p:oleObj>
                  </mc:Choice>
                  <mc:Fallback>
                    <p:oleObj name="Clip" r:id="rId35" imgW="142555" imgH="142555" progId="MS_ClipArt_Gallery.2">
                      <p:embed/>
                      <p:pic>
                        <p:nvPicPr>
                          <p:cNvPr id="38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6"/>
              <p:cNvGraphicFramePr>
                <a:graphicFrameLocks noChangeAspect="1"/>
              </p:cNvGraphicFramePr>
              <p:nvPr/>
            </p:nvGraphicFramePr>
            <p:xfrm>
              <a:off x="1424" y="81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5" name="Clip" r:id="rId36" imgW="142555" imgH="142555" progId="MS_ClipArt_Gallery.2">
                      <p:embed/>
                    </p:oleObj>
                  </mc:Choice>
                  <mc:Fallback>
                    <p:oleObj name="Clip" r:id="rId36" imgW="142555" imgH="142555" progId="MS_ClipArt_Gallery.2">
                      <p:embed/>
                      <p:pic>
                        <p:nvPicPr>
                          <p:cNvPr id="39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1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7"/>
              <p:cNvGraphicFramePr>
                <a:graphicFrameLocks noChangeAspect="1"/>
              </p:cNvGraphicFramePr>
              <p:nvPr/>
            </p:nvGraphicFramePr>
            <p:xfrm>
              <a:off x="1442" y="88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6" name="Clip" r:id="rId37" imgW="142555" imgH="142555" progId="MS_ClipArt_Gallery.2">
                      <p:embed/>
                    </p:oleObj>
                  </mc:Choice>
                  <mc:Fallback>
                    <p:oleObj name="Clip" r:id="rId37" imgW="142555" imgH="142555" progId="MS_ClipArt_Gallery.2">
                      <p:embed/>
                      <p:pic>
                        <p:nvPicPr>
                          <p:cNvPr id="4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88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38"/>
              <p:cNvGraphicFramePr>
                <a:graphicFrameLocks noChangeAspect="1"/>
              </p:cNvGraphicFramePr>
              <p:nvPr/>
            </p:nvGraphicFramePr>
            <p:xfrm>
              <a:off x="1522" y="87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7" name="Clip" r:id="rId38" imgW="142555" imgH="142555" progId="MS_ClipArt_Gallery.2">
                      <p:embed/>
                    </p:oleObj>
                  </mc:Choice>
                  <mc:Fallback>
                    <p:oleObj name="Clip" r:id="rId38" imgW="142555" imgH="142555" progId="MS_ClipArt_Gallery.2">
                      <p:embed/>
                      <p:pic>
                        <p:nvPicPr>
                          <p:cNvPr id="41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2" y="87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9"/>
              <p:cNvGraphicFramePr>
                <a:graphicFrameLocks noChangeAspect="1"/>
              </p:cNvGraphicFramePr>
              <p:nvPr/>
            </p:nvGraphicFramePr>
            <p:xfrm>
              <a:off x="1422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8" name="Clip" r:id="rId39" imgW="142555" imgH="142555" progId="MS_ClipArt_Gallery.2">
                      <p:embed/>
                    </p:oleObj>
                  </mc:Choice>
                  <mc:Fallback>
                    <p:oleObj name="Clip" r:id="rId39" imgW="142555" imgH="142555" progId="MS_ClipArt_Gallery.2">
                      <p:embed/>
                      <p:pic>
                        <p:nvPicPr>
                          <p:cNvPr id="42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0"/>
              <p:cNvGraphicFramePr>
                <a:graphicFrameLocks noChangeAspect="1"/>
              </p:cNvGraphicFramePr>
              <p:nvPr/>
            </p:nvGraphicFramePr>
            <p:xfrm>
              <a:off x="1482" y="75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49" name="Clip" r:id="rId40" imgW="142555" imgH="142555" progId="MS_ClipArt_Gallery.2">
                      <p:embed/>
                    </p:oleObj>
                  </mc:Choice>
                  <mc:Fallback>
                    <p:oleObj name="Clip" r:id="rId40" imgW="142555" imgH="142555" progId="MS_ClipArt_Gallery.2">
                      <p:embed/>
                      <p:pic>
                        <p:nvPicPr>
                          <p:cNvPr id="43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2" y="75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1"/>
              <p:cNvGraphicFramePr>
                <a:graphicFrameLocks noChangeAspect="1"/>
              </p:cNvGraphicFramePr>
              <p:nvPr/>
            </p:nvGraphicFramePr>
            <p:xfrm>
              <a:off x="1540" y="71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0" name="Clip" r:id="rId41" imgW="142555" imgH="142555" progId="MS_ClipArt_Gallery.2">
                      <p:embed/>
                    </p:oleObj>
                  </mc:Choice>
                  <mc:Fallback>
                    <p:oleObj name="Clip" r:id="rId41" imgW="142555" imgH="142555" progId="MS_ClipArt_Gallery.2">
                      <p:embed/>
                      <p:pic>
                        <p:nvPicPr>
                          <p:cNvPr id="44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1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2"/>
              <p:cNvGraphicFramePr>
                <a:graphicFrameLocks noChangeAspect="1"/>
              </p:cNvGraphicFramePr>
              <p:nvPr/>
            </p:nvGraphicFramePr>
            <p:xfrm>
              <a:off x="1522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1" name="Clip" r:id="rId42" imgW="142555" imgH="142555" progId="MS_ClipArt_Gallery.2">
                      <p:embed/>
                    </p:oleObj>
                  </mc:Choice>
                  <mc:Fallback>
                    <p:oleObj name="Clip" r:id="rId42" imgW="142555" imgH="142555" progId="MS_ClipArt_Gallery.2">
                      <p:embed/>
                      <p:pic>
                        <p:nvPicPr>
                          <p:cNvPr id="45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2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3"/>
              <p:cNvGraphicFramePr>
                <a:graphicFrameLocks noChangeAspect="1"/>
              </p:cNvGraphicFramePr>
              <p:nvPr/>
            </p:nvGraphicFramePr>
            <p:xfrm>
              <a:off x="1422" y="77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2" name="Clip" r:id="rId43" imgW="142555" imgH="142555" progId="MS_ClipArt_Gallery.2">
                      <p:embed/>
                    </p:oleObj>
                  </mc:Choice>
                  <mc:Fallback>
                    <p:oleObj name="Clip" r:id="rId43" imgW="142555" imgH="142555" progId="MS_ClipArt_Gallery.2">
                      <p:embed/>
                      <p:pic>
                        <p:nvPicPr>
                          <p:cNvPr id="46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2" y="77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4"/>
              <p:cNvGraphicFramePr>
                <a:graphicFrameLocks noChangeAspect="1"/>
              </p:cNvGraphicFramePr>
              <p:nvPr/>
            </p:nvGraphicFramePr>
            <p:xfrm>
              <a:off x="1439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3" name="Clip" r:id="rId44" imgW="142555" imgH="142555" progId="MS_ClipArt_Gallery.2">
                      <p:embed/>
                    </p:oleObj>
                  </mc:Choice>
                  <mc:Fallback>
                    <p:oleObj name="Clip" r:id="rId44" imgW="142555" imgH="142555" progId="MS_ClipArt_Gallery.2">
                      <p:embed/>
                      <p:pic>
                        <p:nvPicPr>
                          <p:cNvPr id="47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9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5"/>
              <p:cNvGraphicFramePr>
                <a:graphicFrameLocks noChangeAspect="1"/>
              </p:cNvGraphicFramePr>
              <p:nvPr/>
            </p:nvGraphicFramePr>
            <p:xfrm>
              <a:off x="1424" y="77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4" name="Clip" r:id="rId45" imgW="142555" imgH="142555" progId="MS_ClipArt_Gallery.2">
                      <p:embed/>
                    </p:oleObj>
                  </mc:Choice>
                  <mc:Fallback>
                    <p:oleObj name="Clip" r:id="rId45" imgW="142555" imgH="142555" progId="MS_ClipArt_Gallery.2">
                      <p:embed/>
                      <p:pic>
                        <p:nvPicPr>
                          <p:cNvPr id="48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77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46"/>
              <p:cNvGraphicFramePr>
                <a:graphicFrameLocks noChangeAspect="1"/>
              </p:cNvGraphicFramePr>
              <p:nvPr/>
            </p:nvGraphicFramePr>
            <p:xfrm>
              <a:off x="1453" y="72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5" name="Clip" r:id="rId46" imgW="142555" imgH="142555" progId="MS_ClipArt_Gallery.2">
                      <p:embed/>
                    </p:oleObj>
                  </mc:Choice>
                  <mc:Fallback>
                    <p:oleObj name="Clip" r:id="rId46" imgW="142555" imgH="142555" progId="MS_ClipArt_Gallery.2">
                      <p:embed/>
                      <p:pic>
                        <p:nvPicPr>
                          <p:cNvPr id="49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3" y="72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7"/>
              <p:cNvGraphicFramePr>
                <a:graphicFrameLocks noChangeAspect="1"/>
              </p:cNvGraphicFramePr>
              <p:nvPr/>
            </p:nvGraphicFramePr>
            <p:xfrm>
              <a:off x="1451" y="72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6" name="Clip" r:id="rId47" imgW="142555" imgH="142555" progId="MS_ClipArt_Gallery.2">
                      <p:embed/>
                    </p:oleObj>
                  </mc:Choice>
                  <mc:Fallback>
                    <p:oleObj name="Clip" r:id="rId47" imgW="142555" imgH="142555" progId="MS_ClipArt_Gallery.2">
                      <p:embed/>
                      <p:pic>
                        <p:nvPicPr>
                          <p:cNvPr id="5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2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48"/>
              <p:cNvGraphicFramePr>
                <a:graphicFrameLocks noChangeAspect="1"/>
              </p:cNvGraphicFramePr>
              <p:nvPr/>
            </p:nvGraphicFramePr>
            <p:xfrm>
              <a:off x="1540" y="87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7" name="Clip" r:id="rId48" imgW="142555" imgH="142555" progId="MS_ClipArt_Gallery.2">
                      <p:embed/>
                    </p:oleObj>
                  </mc:Choice>
                  <mc:Fallback>
                    <p:oleObj name="Clip" r:id="rId48" imgW="142555" imgH="142555" progId="MS_ClipArt_Gallery.2">
                      <p:embed/>
                      <p:pic>
                        <p:nvPicPr>
                          <p:cNvPr id="51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87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49"/>
              <p:cNvGraphicFramePr>
                <a:graphicFrameLocks noChangeAspect="1"/>
              </p:cNvGraphicFramePr>
              <p:nvPr/>
            </p:nvGraphicFramePr>
            <p:xfrm>
              <a:off x="1453" y="71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8" name="Clip" r:id="rId49" imgW="142555" imgH="142555" progId="MS_ClipArt_Gallery.2">
                      <p:embed/>
                    </p:oleObj>
                  </mc:Choice>
                  <mc:Fallback>
                    <p:oleObj name="Clip" r:id="rId49" imgW="142555" imgH="142555" progId="MS_ClipArt_Gallery.2">
                      <p:embed/>
                      <p:pic>
                        <p:nvPicPr>
                          <p:cNvPr id="52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3" y="71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50"/>
              <p:cNvGraphicFramePr>
                <a:graphicFrameLocks noChangeAspect="1"/>
              </p:cNvGraphicFramePr>
              <p:nvPr/>
            </p:nvGraphicFramePr>
            <p:xfrm>
              <a:off x="1480" y="77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9" name="Clip" r:id="rId50" imgW="142555" imgH="142555" progId="MS_ClipArt_Gallery.2">
                      <p:embed/>
                    </p:oleObj>
                  </mc:Choice>
                  <mc:Fallback>
                    <p:oleObj name="Clip" r:id="rId50" imgW="142555" imgH="142555" progId="MS_ClipArt_Gallery.2">
                      <p:embed/>
                      <p:pic>
                        <p:nvPicPr>
                          <p:cNvPr id="53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77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51"/>
              <p:cNvGraphicFramePr>
                <a:graphicFrameLocks noChangeAspect="1"/>
              </p:cNvGraphicFramePr>
              <p:nvPr/>
            </p:nvGraphicFramePr>
            <p:xfrm>
              <a:off x="1538" y="89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0" name="Clip" r:id="rId51" imgW="142555" imgH="142555" progId="MS_ClipArt_Gallery.2">
                      <p:embed/>
                    </p:oleObj>
                  </mc:Choice>
                  <mc:Fallback>
                    <p:oleObj name="Clip" r:id="rId51" imgW="142555" imgH="142555" progId="MS_ClipArt_Gallery.2">
                      <p:embed/>
                      <p:pic>
                        <p:nvPicPr>
                          <p:cNvPr id="54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8" y="89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2"/>
              <p:cNvGraphicFramePr>
                <a:graphicFrameLocks noChangeAspect="1"/>
              </p:cNvGraphicFramePr>
              <p:nvPr/>
            </p:nvGraphicFramePr>
            <p:xfrm>
              <a:off x="1424" y="80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1" name="Clip" r:id="rId52" imgW="142555" imgH="142555" progId="MS_ClipArt_Gallery.2">
                      <p:embed/>
                    </p:oleObj>
                  </mc:Choice>
                  <mc:Fallback>
                    <p:oleObj name="Clip" r:id="rId52" imgW="142555" imgH="142555" progId="MS_ClipArt_Gallery.2">
                      <p:embed/>
                      <p:pic>
                        <p:nvPicPr>
                          <p:cNvPr id="55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0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53"/>
              <p:cNvGraphicFramePr>
                <a:graphicFrameLocks noChangeAspect="1"/>
              </p:cNvGraphicFramePr>
              <p:nvPr/>
            </p:nvGraphicFramePr>
            <p:xfrm>
              <a:off x="1509" y="72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2" name="Clip" r:id="rId53" imgW="142555" imgH="142555" progId="MS_ClipArt_Gallery.2">
                      <p:embed/>
                    </p:oleObj>
                  </mc:Choice>
                  <mc:Fallback>
                    <p:oleObj name="Clip" r:id="rId53" imgW="142555" imgH="142555" progId="MS_ClipArt_Gallery.2">
                      <p:embed/>
                      <p:pic>
                        <p:nvPicPr>
                          <p:cNvPr id="56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9" y="72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54"/>
              <p:cNvGraphicFramePr>
                <a:graphicFrameLocks noChangeAspect="1"/>
              </p:cNvGraphicFramePr>
              <p:nvPr/>
            </p:nvGraphicFramePr>
            <p:xfrm>
              <a:off x="1424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3" name="Clip" r:id="rId54" imgW="142555" imgH="142555" progId="MS_ClipArt_Gallery.2">
                      <p:embed/>
                    </p:oleObj>
                  </mc:Choice>
                  <mc:Fallback>
                    <p:oleObj name="Clip" r:id="rId54" imgW="142555" imgH="142555" progId="MS_ClipArt_Gallery.2">
                      <p:embed/>
                      <p:pic>
                        <p:nvPicPr>
                          <p:cNvPr id="57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5"/>
              <p:cNvGraphicFramePr>
                <a:graphicFrameLocks noChangeAspect="1"/>
              </p:cNvGraphicFramePr>
              <p:nvPr/>
            </p:nvGraphicFramePr>
            <p:xfrm>
              <a:off x="1460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4" name="Clip" r:id="rId55" imgW="142555" imgH="142555" progId="MS_ClipArt_Gallery.2">
                      <p:embed/>
                    </p:oleObj>
                  </mc:Choice>
                  <mc:Fallback>
                    <p:oleObj name="Clip" r:id="rId55" imgW="142555" imgH="142555" progId="MS_ClipArt_Gallery.2">
                      <p:embed/>
                      <p:pic>
                        <p:nvPicPr>
                          <p:cNvPr id="58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0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56"/>
              <p:cNvGraphicFramePr>
                <a:graphicFrameLocks noChangeAspect="1"/>
              </p:cNvGraphicFramePr>
              <p:nvPr/>
            </p:nvGraphicFramePr>
            <p:xfrm>
              <a:off x="1511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5" name="Clip" r:id="rId56" imgW="142555" imgH="142555" progId="MS_ClipArt_Gallery.2">
                      <p:embed/>
                    </p:oleObj>
                  </mc:Choice>
                  <mc:Fallback>
                    <p:oleObj name="Clip" r:id="rId56" imgW="142555" imgH="142555" progId="MS_ClipArt_Gallery.2">
                      <p:embed/>
                      <p:pic>
                        <p:nvPicPr>
                          <p:cNvPr id="59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57"/>
              <p:cNvGraphicFramePr>
                <a:graphicFrameLocks noChangeAspect="1"/>
              </p:cNvGraphicFramePr>
              <p:nvPr/>
            </p:nvGraphicFramePr>
            <p:xfrm>
              <a:off x="1424" y="80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6" name="Clip" r:id="rId57" imgW="142555" imgH="142555" progId="MS_ClipArt_Gallery.2">
                      <p:embed/>
                    </p:oleObj>
                  </mc:Choice>
                  <mc:Fallback>
                    <p:oleObj name="Clip" r:id="rId57" imgW="142555" imgH="142555" progId="MS_ClipArt_Gallery.2">
                      <p:embed/>
                      <p:pic>
                        <p:nvPicPr>
                          <p:cNvPr id="6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0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58"/>
              <p:cNvGraphicFramePr>
                <a:graphicFrameLocks noChangeAspect="1"/>
              </p:cNvGraphicFramePr>
              <p:nvPr/>
            </p:nvGraphicFramePr>
            <p:xfrm>
              <a:off x="1424" y="81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7" name="Clip" r:id="rId58" imgW="142555" imgH="142555" progId="MS_ClipArt_Gallery.2">
                      <p:embed/>
                    </p:oleObj>
                  </mc:Choice>
                  <mc:Fallback>
                    <p:oleObj name="Clip" r:id="rId58" imgW="142555" imgH="142555" progId="MS_ClipArt_Gallery.2">
                      <p:embed/>
                      <p:pic>
                        <p:nvPicPr>
                          <p:cNvPr id="61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81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59"/>
              <p:cNvGraphicFramePr>
                <a:graphicFrameLocks noChangeAspect="1"/>
              </p:cNvGraphicFramePr>
              <p:nvPr/>
            </p:nvGraphicFramePr>
            <p:xfrm>
              <a:off x="1528" y="80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8" name="Clip" r:id="rId59" imgW="142555" imgH="142555" progId="MS_ClipArt_Gallery.2">
                      <p:embed/>
                    </p:oleObj>
                  </mc:Choice>
                  <mc:Fallback>
                    <p:oleObj name="Clip" r:id="rId59" imgW="142555" imgH="142555" progId="MS_ClipArt_Gallery.2">
                      <p:embed/>
                      <p:pic>
                        <p:nvPicPr>
                          <p:cNvPr id="62" name="Object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8" y="80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60"/>
              <p:cNvGraphicFramePr>
                <a:graphicFrameLocks noChangeAspect="1"/>
              </p:cNvGraphicFramePr>
              <p:nvPr/>
            </p:nvGraphicFramePr>
            <p:xfrm>
              <a:off x="1555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69" name="Clip" r:id="rId60" imgW="142555" imgH="142555" progId="MS_ClipArt_Gallery.2">
                      <p:embed/>
                    </p:oleObj>
                  </mc:Choice>
                  <mc:Fallback>
                    <p:oleObj name="Clip" r:id="rId60" imgW="142555" imgH="142555" progId="MS_ClipArt_Gallery.2">
                      <p:embed/>
                      <p:pic>
                        <p:nvPicPr>
                          <p:cNvPr id="63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61"/>
              <p:cNvGraphicFramePr>
                <a:graphicFrameLocks noChangeAspect="1"/>
              </p:cNvGraphicFramePr>
              <p:nvPr/>
            </p:nvGraphicFramePr>
            <p:xfrm>
              <a:off x="1480" y="74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0" name="Clip" r:id="rId61" imgW="142555" imgH="142555" progId="MS_ClipArt_Gallery.2">
                      <p:embed/>
                    </p:oleObj>
                  </mc:Choice>
                  <mc:Fallback>
                    <p:oleObj name="Clip" r:id="rId61" imgW="142555" imgH="142555" progId="MS_ClipArt_Gallery.2">
                      <p:embed/>
                      <p:pic>
                        <p:nvPicPr>
                          <p:cNvPr id="64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74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62"/>
              <p:cNvGraphicFramePr>
                <a:graphicFrameLocks noChangeAspect="1"/>
              </p:cNvGraphicFramePr>
              <p:nvPr/>
            </p:nvGraphicFramePr>
            <p:xfrm>
              <a:off x="1453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1" name="Clip" r:id="rId62" imgW="142555" imgH="142555" progId="MS_ClipArt_Gallery.2">
                      <p:embed/>
                    </p:oleObj>
                  </mc:Choice>
                  <mc:Fallback>
                    <p:oleObj name="Clip" r:id="rId62" imgW="142555" imgH="142555" progId="MS_ClipArt_Gallery.2">
                      <p:embed/>
                      <p:pic>
                        <p:nvPicPr>
                          <p:cNvPr id="65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3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63"/>
              <p:cNvGraphicFramePr>
                <a:graphicFrameLocks noChangeAspect="1"/>
              </p:cNvGraphicFramePr>
              <p:nvPr/>
            </p:nvGraphicFramePr>
            <p:xfrm>
              <a:off x="1511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2" name="Clip" r:id="rId63" imgW="142555" imgH="142555" progId="MS_ClipArt_Gallery.2">
                      <p:embed/>
                    </p:oleObj>
                  </mc:Choice>
                  <mc:Fallback>
                    <p:oleObj name="Clip" r:id="rId63" imgW="142555" imgH="142555" progId="MS_ClipArt_Gallery.2">
                      <p:embed/>
                      <p:pic>
                        <p:nvPicPr>
                          <p:cNvPr id="66" name="Object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4"/>
              <p:cNvGraphicFramePr>
                <a:graphicFrameLocks noChangeAspect="1"/>
              </p:cNvGraphicFramePr>
              <p:nvPr/>
            </p:nvGraphicFramePr>
            <p:xfrm>
              <a:off x="1526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3" name="Clip" r:id="rId64" imgW="142555" imgH="142555" progId="MS_ClipArt_Gallery.2">
                      <p:embed/>
                    </p:oleObj>
                  </mc:Choice>
                  <mc:Fallback>
                    <p:oleObj name="Clip" r:id="rId64" imgW="142555" imgH="142555" progId="MS_ClipArt_Gallery.2">
                      <p:embed/>
                      <p:pic>
                        <p:nvPicPr>
                          <p:cNvPr id="67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6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65"/>
              <p:cNvGraphicFramePr>
                <a:graphicFrameLocks noChangeAspect="1"/>
              </p:cNvGraphicFramePr>
              <p:nvPr/>
            </p:nvGraphicFramePr>
            <p:xfrm>
              <a:off x="1424" y="73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4" name="Clip" r:id="rId65" imgW="142555" imgH="142555" progId="MS_ClipArt_Gallery.2">
                      <p:embed/>
                    </p:oleObj>
                  </mc:Choice>
                  <mc:Fallback>
                    <p:oleObj name="Clip" r:id="rId65" imgW="142555" imgH="142555" progId="MS_ClipArt_Gallery.2">
                      <p:embed/>
                      <p:pic>
                        <p:nvPicPr>
                          <p:cNvPr id="68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73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66"/>
              <p:cNvGraphicFramePr>
                <a:graphicFrameLocks noChangeAspect="1"/>
              </p:cNvGraphicFramePr>
              <p:nvPr/>
            </p:nvGraphicFramePr>
            <p:xfrm>
              <a:off x="1424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5" name="Clip" r:id="rId66" imgW="142555" imgH="142555" progId="MS_ClipArt_Gallery.2">
                      <p:embed/>
                    </p:oleObj>
                  </mc:Choice>
                  <mc:Fallback>
                    <p:oleObj name="Clip" r:id="rId66" imgW="142555" imgH="142555" progId="MS_ClipArt_Gallery.2">
                      <p:embed/>
                      <p:pic>
                        <p:nvPicPr>
                          <p:cNvPr id="69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" name="Object 67"/>
              <p:cNvGraphicFramePr>
                <a:graphicFrameLocks noChangeAspect="1"/>
              </p:cNvGraphicFramePr>
              <p:nvPr/>
            </p:nvGraphicFramePr>
            <p:xfrm>
              <a:off x="1451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6" name="Clip" r:id="rId67" imgW="142555" imgH="142555" progId="MS_ClipArt_Gallery.2">
                      <p:embed/>
                    </p:oleObj>
                  </mc:Choice>
                  <mc:Fallback>
                    <p:oleObj name="Clip" r:id="rId67" imgW="142555" imgH="142555" progId="MS_ClipArt_Gallery.2">
                      <p:embed/>
                      <p:pic>
                        <p:nvPicPr>
                          <p:cNvPr id="7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68"/>
              <p:cNvGraphicFramePr>
                <a:graphicFrameLocks noChangeAspect="1"/>
              </p:cNvGraphicFramePr>
              <p:nvPr/>
            </p:nvGraphicFramePr>
            <p:xfrm>
              <a:off x="1399" y="83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7" name="Clip" r:id="rId68" imgW="142555" imgH="142555" progId="MS_ClipArt_Gallery.2">
                      <p:embed/>
                    </p:oleObj>
                  </mc:Choice>
                  <mc:Fallback>
                    <p:oleObj name="Clip" r:id="rId68" imgW="142555" imgH="142555" progId="MS_ClipArt_Gallery.2">
                      <p:embed/>
                      <p:pic>
                        <p:nvPicPr>
                          <p:cNvPr id="71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9" y="83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69"/>
              <p:cNvGraphicFramePr>
                <a:graphicFrameLocks noChangeAspect="1"/>
              </p:cNvGraphicFramePr>
              <p:nvPr/>
            </p:nvGraphicFramePr>
            <p:xfrm>
              <a:off x="1522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8" name="Clip" r:id="rId69" imgW="142555" imgH="142555" progId="MS_ClipArt_Gallery.2">
                      <p:embed/>
                    </p:oleObj>
                  </mc:Choice>
                  <mc:Fallback>
                    <p:oleObj name="Clip" r:id="rId69" imgW="142555" imgH="142555" progId="MS_ClipArt_Gallery.2">
                      <p:embed/>
                      <p:pic>
                        <p:nvPicPr>
                          <p:cNvPr id="72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2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70"/>
              <p:cNvGraphicFramePr>
                <a:graphicFrameLocks noChangeAspect="1"/>
              </p:cNvGraphicFramePr>
              <p:nvPr/>
            </p:nvGraphicFramePr>
            <p:xfrm>
              <a:off x="1482" y="72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9" name="Clip" r:id="rId70" imgW="142555" imgH="142555" progId="MS_ClipArt_Gallery.2">
                      <p:embed/>
                    </p:oleObj>
                  </mc:Choice>
                  <mc:Fallback>
                    <p:oleObj name="Clip" r:id="rId70" imgW="142555" imgH="142555" progId="MS_ClipArt_Gallery.2">
                      <p:embed/>
                      <p:pic>
                        <p:nvPicPr>
                          <p:cNvPr id="73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2" y="72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71"/>
              <p:cNvGraphicFramePr>
                <a:graphicFrameLocks noChangeAspect="1"/>
              </p:cNvGraphicFramePr>
              <p:nvPr/>
            </p:nvGraphicFramePr>
            <p:xfrm>
              <a:off x="1562" y="74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0" name="Clip" r:id="rId71" imgW="142555" imgH="142555" progId="MS_ClipArt_Gallery.2">
                      <p:embed/>
                    </p:oleObj>
                  </mc:Choice>
                  <mc:Fallback>
                    <p:oleObj name="Clip" r:id="rId71" imgW="142555" imgH="142555" progId="MS_ClipArt_Gallery.2">
                      <p:embed/>
                      <p:pic>
                        <p:nvPicPr>
                          <p:cNvPr id="74" name="Object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2" y="74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72"/>
              <p:cNvGraphicFramePr>
                <a:graphicFrameLocks noChangeAspect="1"/>
              </p:cNvGraphicFramePr>
              <p:nvPr/>
            </p:nvGraphicFramePr>
            <p:xfrm>
              <a:off x="1500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1" name="Clip" r:id="rId72" imgW="142555" imgH="142555" progId="MS_ClipArt_Gallery.2">
                      <p:embed/>
                    </p:oleObj>
                  </mc:Choice>
                  <mc:Fallback>
                    <p:oleObj name="Clip" r:id="rId72" imgW="142555" imgH="142555" progId="MS_ClipArt_Gallery.2">
                      <p:embed/>
                      <p:pic>
                        <p:nvPicPr>
                          <p:cNvPr id="75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0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73"/>
              <p:cNvGraphicFramePr>
                <a:graphicFrameLocks noChangeAspect="1"/>
              </p:cNvGraphicFramePr>
              <p:nvPr/>
            </p:nvGraphicFramePr>
            <p:xfrm>
              <a:off x="1497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2" name="Clip" r:id="rId73" imgW="142555" imgH="142555" progId="MS_ClipArt_Gallery.2">
                      <p:embed/>
                    </p:oleObj>
                  </mc:Choice>
                  <mc:Fallback>
                    <p:oleObj name="Clip" r:id="rId73" imgW="142555" imgH="142555" progId="MS_ClipArt_Gallery.2">
                      <p:embed/>
                      <p:pic>
                        <p:nvPicPr>
                          <p:cNvPr id="76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7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74"/>
              <p:cNvGraphicFramePr>
                <a:graphicFrameLocks noChangeAspect="1"/>
              </p:cNvGraphicFramePr>
              <p:nvPr/>
            </p:nvGraphicFramePr>
            <p:xfrm>
              <a:off x="1504" y="88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3" name="Clip" r:id="rId74" imgW="142555" imgH="142555" progId="MS_ClipArt_Gallery.2">
                      <p:embed/>
                    </p:oleObj>
                  </mc:Choice>
                  <mc:Fallback>
                    <p:oleObj name="Clip" r:id="rId74" imgW="142555" imgH="142555" progId="MS_ClipArt_Gallery.2">
                      <p:embed/>
                      <p:pic>
                        <p:nvPicPr>
                          <p:cNvPr id="77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4" y="88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75"/>
              <p:cNvGraphicFramePr>
                <a:graphicFrameLocks noChangeAspect="1"/>
              </p:cNvGraphicFramePr>
              <p:nvPr/>
            </p:nvGraphicFramePr>
            <p:xfrm>
              <a:off x="1480" y="81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4" name="Clip" r:id="rId75" imgW="142555" imgH="142555" progId="MS_ClipArt_Gallery.2">
                      <p:embed/>
                    </p:oleObj>
                  </mc:Choice>
                  <mc:Fallback>
                    <p:oleObj name="Clip" r:id="rId75" imgW="142555" imgH="142555" progId="MS_ClipArt_Gallery.2">
                      <p:embed/>
                      <p:pic>
                        <p:nvPicPr>
                          <p:cNvPr id="78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81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76"/>
              <p:cNvGraphicFramePr>
                <a:graphicFrameLocks noChangeAspect="1"/>
              </p:cNvGraphicFramePr>
              <p:nvPr/>
            </p:nvGraphicFramePr>
            <p:xfrm>
              <a:off x="1568" y="84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5" name="Clip" r:id="rId76" imgW="142555" imgH="142555" progId="MS_ClipArt_Gallery.2">
                      <p:embed/>
                    </p:oleObj>
                  </mc:Choice>
                  <mc:Fallback>
                    <p:oleObj name="Clip" r:id="rId76" imgW="142555" imgH="142555" progId="MS_ClipArt_Gallery.2">
                      <p:embed/>
                      <p:pic>
                        <p:nvPicPr>
                          <p:cNvPr id="79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8" y="84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77"/>
              <p:cNvGraphicFramePr>
                <a:graphicFrameLocks noChangeAspect="1"/>
              </p:cNvGraphicFramePr>
              <p:nvPr/>
            </p:nvGraphicFramePr>
            <p:xfrm>
              <a:off x="1397" y="75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6" name="Clip" r:id="rId77" imgW="142555" imgH="142555" progId="MS_ClipArt_Gallery.2">
                      <p:embed/>
                    </p:oleObj>
                  </mc:Choice>
                  <mc:Fallback>
                    <p:oleObj name="Clip" r:id="rId77" imgW="142555" imgH="142555" progId="MS_ClipArt_Gallery.2">
                      <p:embed/>
                      <p:pic>
                        <p:nvPicPr>
                          <p:cNvPr id="8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7" y="75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78"/>
              <p:cNvGraphicFramePr>
                <a:graphicFrameLocks noChangeAspect="1"/>
              </p:cNvGraphicFramePr>
              <p:nvPr/>
            </p:nvGraphicFramePr>
            <p:xfrm>
              <a:off x="1451" y="81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7" name="Clip" r:id="rId78" imgW="142555" imgH="142555" progId="MS_ClipArt_Gallery.2">
                      <p:embed/>
                    </p:oleObj>
                  </mc:Choice>
                  <mc:Fallback>
                    <p:oleObj name="Clip" r:id="rId78" imgW="142555" imgH="142555" progId="MS_ClipArt_Gallery.2">
                      <p:embed/>
                      <p:pic>
                        <p:nvPicPr>
                          <p:cNvPr id="81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81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79"/>
              <p:cNvGraphicFramePr>
                <a:graphicFrameLocks noChangeAspect="1"/>
              </p:cNvGraphicFramePr>
              <p:nvPr/>
            </p:nvGraphicFramePr>
            <p:xfrm>
              <a:off x="1557" y="8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8" name="Clip" r:id="rId79" imgW="142555" imgH="142555" progId="MS_ClipArt_Gallery.2">
                      <p:embed/>
                    </p:oleObj>
                  </mc:Choice>
                  <mc:Fallback>
                    <p:oleObj name="Clip" r:id="rId79" imgW="142555" imgH="142555" progId="MS_ClipArt_Gallery.2">
                      <p:embed/>
                      <p:pic>
                        <p:nvPicPr>
                          <p:cNvPr id="82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7" y="8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80"/>
              <p:cNvGraphicFramePr>
                <a:graphicFrameLocks noChangeAspect="1"/>
              </p:cNvGraphicFramePr>
              <p:nvPr/>
            </p:nvGraphicFramePr>
            <p:xfrm>
              <a:off x="1508" y="70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89" name="Clip" r:id="rId80" imgW="142555" imgH="142555" progId="MS_ClipArt_Gallery.2">
                      <p:embed/>
                    </p:oleObj>
                  </mc:Choice>
                  <mc:Fallback>
                    <p:oleObj name="Clip" r:id="rId80" imgW="142555" imgH="142555" progId="MS_ClipArt_Gallery.2">
                      <p:embed/>
                      <p:pic>
                        <p:nvPicPr>
                          <p:cNvPr id="83" name="Object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8" y="70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81"/>
              <p:cNvGraphicFramePr>
                <a:graphicFrameLocks noChangeAspect="1"/>
              </p:cNvGraphicFramePr>
              <p:nvPr/>
            </p:nvGraphicFramePr>
            <p:xfrm>
              <a:off x="1580" y="77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0" name="Clip" r:id="rId81" imgW="142555" imgH="142555" progId="MS_ClipArt_Gallery.2">
                      <p:embed/>
                    </p:oleObj>
                  </mc:Choice>
                  <mc:Fallback>
                    <p:oleObj name="Clip" r:id="rId81" imgW="142555" imgH="142555" progId="MS_ClipArt_Gallery.2">
                      <p:embed/>
                      <p:pic>
                        <p:nvPicPr>
                          <p:cNvPr id="84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0" y="77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Object 82"/>
              <p:cNvGraphicFramePr>
                <a:graphicFrameLocks noChangeAspect="1"/>
              </p:cNvGraphicFramePr>
              <p:nvPr/>
            </p:nvGraphicFramePr>
            <p:xfrm>
              <a:off x="1555" y="81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1" name="Clip" r:id="rId82" imgW="142555" imgH="142555" progId="MS_ClipArt_Gallery.2">
                      <p:embed/>
                    </p:oleObj>
                  </mc:Choice>
                  <mc:Fallback>
                    <p:oleObj name="Clip" r:id="rId82" imgW="142555" imgH="142555" progId="MS_ClipArt_Gallery.2">
                      <p:embed/>
                      <p:pic>
                        <p:nvPicPr>
                          <p:cNvPr id="85" name="Object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" y="81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83"/>
              <p:cNvGraphicFramePr>
                <a:graphicFrameLocks noChangeAspect="1"/>
              </p:cNvGraphicFramePr>
              <p:nvPr/>
            </p:nvGraphicFramePr>
            <p:xfrm>
              <a:off x="1540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2" name="Clip" r:id="rId83" imgW="142555" imgH="142555" progId="MS_ClipArt_Gallery.2">
                      <p:embed/>
                    </p:oleObj>
                  </mc:Choice>
                  <mc:Fallback>
                    <p:oleObj name="Clip" r:id="rId83" imgW="142555" imgH="142555" progId="MS_ClipArt_Gallery.2">
                      <p:embed/>
                      <p:pic>
                        <p:nvPicPr>
                          <p:cNvPr id="86" name="Object 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84"/>
              <p:cNvGraphicFramePr>
                <a:graphicFrameLocks noChangeAspect="1"/>
              </p:cNvGraphicFramePr>
              <p:nvPr/>
            </p:nvGraphicFramePr>
            <p:xfrm>
              <a:off x="1580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3" name="Clip" r:id="rId84" imgW="142555" imgH="142555" progId="MS_ClipArt_Gallery.2">
                      <p:embed/>
                    </p:oleObj>
                  </mc:Choice>
                  <mc:Fallback>
                    <p:oleObj name="Clip" r:id="rId84" imgW="142555" imgH="142555" progId="MS_ClipArt_Gallery.2">
                      <p:embed/>
                      <p:pic>
                        <p:nvPicPr>
                          <p:cNvPr id="87" name="Object 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0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85"/>
              <p:cNvGraphicFramePr>
                <a:graphicFrameLocks noChangeAspect="1"/>
              </p:cNvGraphicFramePr>
              <p:nvPr/>
            </p:nvGraphicFramePr>
            <p:xfrm>
              <a:off x="1471" y="90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4" name="Clip" r:id="rId85" imgW="142555" imgH="142555" progId="MS_ClipArt_Gallery.2">
                      <p:embed/>
                    </p:oleObj>
                  </mc:Choice>
                  <mc:Fallback>
                    <p:oleObj name="Clip" r:id="rId85" imgW="142555" imgH="142555" progId="MS_ClipArt_Gallery.2">
                      <p:embed/>
                      <p:pic>
                        <p:nvPicPr>
                          <p:cNvPr id="88" name="Object 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1" y="90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" name="Object 86"/>
              <p:cNvGraphicFramePr>
                <a:graphicFrameLocks noChangeAspect="1"/>
              </p:cNvGraphicFramePr>
              <p:nvPr/>
            </p:nvGraphicFramePr>
            <p:xfrm>
              <a:off x="1540" y="93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5" name="Clip" r:id="rId86" imgW="142555" imgH="142555" progId="MS_ClipArt_Gallery.2">
                      <p:embed/>
                    </p:oleObj>
                  </mc:Choice>
                  <mc:Fallback>
                    <p:oleObj name="Clip" r:id="rId86" imgW="142555" imgH="142555" progId="MS_ClipArt_Gallery.2">
                      <p:embed/>
                      <p:pic>
                        <p:nvPicPr>
                          <p:cNvPr id="89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93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87"/>
              <p:cNvGraphicFramePr>
                <a:graphicFrameLocks noChangeAspect="1"/>
              </p:cNvGraphicFramePr>
              <p:nvPr/>
            </p:nvGraphicFramePr>
            <p:xfrm>
              <a:off x="1528" y="78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6" name="Clip" r:id="rId87" imgW="142555" imgH="142555" progId="MS_ClipArt_Gallery.2">
                      <p:embed/>
                    </p:oleObj>
                  </mc:Choice>
                  <mc:Fallback>
                    <p:oleObj name="Clip" r:id="rId87" imgW="142555" imgH="142555" progId="MS_ClipArt_Gallery.2">
                      <p:embed/>
                      <p:pic>
                        <p:nvPicPr>
                          <p:cNvPr id="90" name="Object 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8" y="78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Object 88"/>
              <p:cNvGraphicFramePr>
                <a:graphicFrameLocks noChangeAspect="1"/>
              </p:cNvGraphicFramePr>
              <p:nvPr/>
            </p:nvGraphicFramePr>
            <p:xfrm>
              <a:off x="1526" y="75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7" name="Clip" r:id="rId88" imgW="142555" imgH="142555" progId="MS_ClipArt_Gallery.2">
                      <p:embed/>
                    </p:oleObj>
                  </mc:Choice>
                  <mc:Fallback>
                    <p:oleObj name="Clip" r:id="rId88" imgW="142555" imgH="142555" progId="MS_ClipArt_Gallery.2">
                      <p:embed/>
                      <p:pic>
                        <p:nvPicPr>
                          <p:cNvPr id="91" name="Object 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6" y="75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" name="Object 89"/>
              <p:cNvGraphicFramePr>
                <a:graphicFrameLocks noChangeAspect="1"/>
              </p:cNvGraphicFramePr>
              <p:nvPr/>
            </p:nvGraphicFramePr>
            <p:xfrm>
              <a:off x="1471" y="7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8" name="Clip" r:id="rId89" imgW="142555" imgH="142555" progId="MS_ClipArt_Gallery.2">
                      <p:embed/>
                    </p:oleObj>
                  </mc:Choice>
                  <mc:Fallback>
                    <p:oleObj name="Clip" r:id="rId89" imgW="142555" imgH="142555" progId="MS_ClipArt_Gallery.2">
                      <p:embed/>
                      <p:pic>
                        <p:nvPicPr>
                          <p:cNvPr id="92" name="Object 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1" y="7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90"/>
              <p:cNvGraphicFramePr>
                <a:graphicFrameLocks noChangeAspect="1"/>
              </p:cNvGraphicFramePr>
              <p:nvPr/>
            </p:nvGraphicFramePr>
            <p:xfrm>
              <a:off x="1580" y="80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99" name="Clip" r:id="rId90" imgW="142555" imgH="142555" progId="MS_ClipArt_Gallery.2">
                      <p:embed/>
                    </p:oleObj>
                  </mc:Choice>
                  <mc:Fallback>
                    <p:oleObj name="Clip" r:id="rId90" imgW="142555" imgH="142555" progId="MS_ClipArt_Gallery.2">
                      <p:embed/>
                      <p:pic>
                        <p:nvPicPr>
                          <p:cNvPr id="93" name="Object 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0" y="80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" name="Object 91"/>
              <p:cNvGraphicFramePr>
                <a:graphicFrameLocks noChangeAspect="1"/>
              </p:cNvGraphicFramePr>
              <p:nvPr/>
            </p:nvGraphicFramePr>
            <p:xfrm>
              <a:off x="1420" y="8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0" name="Clip" r:id="rId91" imgW="142555" imgH="142555" progId="MS_ClipArt_Gallery.2">
                      <p:embed/>
                    </p:oleObj>
                  </mc:Choice>
                  <mc:Fallback>
                    <p:oleObj name="Clip" r:id="rId91" imgW="142555" imgH="142555" progId="MS_ClipArt_Gallery.2">
                      <p:embed/>
                      <p:pic>
                        <p:nvPicPr>
                          <p:cNvPr id="94" name="Object 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0" y="8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92"/>
              <p:cNvGraphicFramePr>
                <a:graphicFrameLocks noChangeAspect="1"/>
              </p:cNvGraphicFramePr>
              <p:nvPr/>
            </p:nvGraphicFramePr>
            <p:xfrm>
              <a:off x="1397" y="80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1" name="Clip" r:id="rId92" imgW="142555" imgH="142555" progId="MS_ClipArt_Gallery.2">
                      <p:embed/>
                    </p:oleObj>
                  </mc:Choice>
                  <mc:Fallback>
                    <p:oleObj name="Clip" r:id="rId92" imgW="142555" imgH="142555" progId="MS_ClipArt_Gallery.2">
                      <p:embed/>
                      <p:pic>
                        <p:nvPicPr>
                          <p:cNvPr id="95" name="Object 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7" y="80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" name="Object 93"/>
              <p:cNvGraphicFramePr>
                <a:graphicFrameLocks noChangeAspect="1"/>
              </p:cNvGraphicFramePr>
              <p:nvPr/>
            </p:nvGraphicFramePr>
            <p:xfrm>
              <a:off x="1555" y="84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2" name="Clip" r:id="rId93" imgW="142555" imgH="142555" progId="MS_ClipArt_Gallery.2">
                      <p:embed/>
                    </p:oleObj>
                  </mc:Choice>
                  <mc:Fallback>
                    <p:oleObj name="Clip" r:id="rId93" imgW="142555" imgH="142555" progId="MS_ClipArt_Gallery.2">
                      <p:embed/>
                      <p:pic>
                        <p:nvPicPr>
                          <p:cNvPr id="96" name="Object 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" y="84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" name="Object 94"/>
              <p:cNvGraphicFramePr>
                <a:graphicFrameLocks noChangeAspect="1"/>
              </p:cNvGraphicFramePr>
              <p:nvPr/>
            </p:nvGraphicFramePr>
            <p:xfrm>
              <a:off x="1557" y="80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3" name="Clip" r:id="rId94" imgW="142555" imgH="142555" progId="MS_ClipArt_Gallery.2">
                      <p:embed/>
                    </p:oleObj>
                  </mc:Choice>
                  <mc:Fallback>
                    <p:oleObj name="Clip" r:id="rId94" imgW="142555" imgH="142555" progId="MS_ClipArt_Gallery.2">
                      <p:embed/>
                      <p:pic>
                        <p:nvPicPr>
                          <p:cNvPr id="97" name="Object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7" y="80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" name="Object 95"/>
              <p:cNvGraphicFramePr>
                <a:graphicFrameLocks noChangeAspect="1"/>
              </p:cNvGraphicFramePr>
              <p:nvPr/>
            </p:nvGraphicFramePr>
            <p:xfrm>
              <a:off x="1500" y="81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4" name="Clip" r:id="rId95" imgW="142555" imgH="142555" progId="MS_ClipArt_Gallery.2">
                      <p:embed/>
                    </p:oleObj>
                  </mc:Choice>
                  <mc:Fallback>
                    <p:oleObj name="Clip" r:id="rId95" imgW="142555" imgH="142555" progId="MS_ClipArt_Gallery.2">
                      <p:embed/>
                      <p:pic>
                        <p:nvPicPr>
                          <p:cNvPr id="98" name="Object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0" y="81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9" name="Object 96"/>
              <p:cNvGraphicFramePr>
                <a:graphicFrameLocks noChangeAspect="1"/>
              </p:cNvGraphicFramePr>
              <p:nvPr/>
            </p:nvGraphicFramePr>
            <p:xfrm>
              <a:off x="1480" y="76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5" name="Clip" r:id="rId96" imgW="142555" imgH="142555" progId="MS_ClipArt_Gallery.2">
                      <p:embed/>
                    </p:oleObj>
                  </mc:Choice>
                  <mc:Fallback>
                    <p:oleObj name="Clip" r:id="rId96" imgW="142555" imgH="142555" progId="MS_ClipArt_Gallery.2">
                      <p:embed/>
                      <p:pic>
                        <p:nvPicPr>
                          <p:cNvPr id="99" name="Object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76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" name="Object 97"/>
              <p:cNvGraphicFramePr>
                <a:graphicFrameLocks noChangeAspect="1"/>
              </p:cNvGraphicFramePr>
              <p:nvPr/>
            </p:nvGraphicFramePr>
            <p:xfrm>
              <a:off x="1497" y="92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6" name="Clip" r:id="rId97" imgW="142555" imgH="142555" progId="MS_ClipArt_Gallery.2">
                      <p:embed/>
                    </p:oleObj>
                  </mc:Choice>
                  <mc:Fallback>
                    <p:oleObj name="Clip" r:id="rId97" imgW="142555" imgH="142555" progId="MS_ClipArt_Gallery.2">
                      <p:embed/>
                      <p:pic>
                        <p:nvPicPr>
                          <p:cNvPr id="100" name="Object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7" y="92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" name="Object 98"/>
              <p:cNvGraphicFramePr>
                <a:graphicFrameLocks noChangeAspect="1"/>
              </p:cNvGraphicFramePr>
              <p:nvPr/>
            </p:nvGraphicFramePr>
            <p:xfrm>
              <a:off x="1542" y="84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7" name="Clip" r:id="rId98" imgW="142555" imgH="142555" progId="MS_ClipArt_Gallery.2">
                      <p:embed/>
                    </p:oleObj>
                  </mc:Choice>
                  <mc:Fallback>
                    <p:oleObj name="Clip" r:id="rId98" imgW="142555" imgH="142555" progId="MS_ClipArt_Gallery.2">
                      <p:embed/>
                      <p:pic>
                        <p:nvPicPr>
                          <p:cNvPr id="101" name="Object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84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" name="Object 99"/>
              <p:cNvGraphicFramePr>
                <a:graphicFrameLocks noChangeAspect="1"/>
              </p:cNvGraphicFramePr>
              <p:nvPr/>
            </p:nvGraphicFramePr>
            <p:xfrm>
              <a:off x="1540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8" name="Clip" r:id="rId99" imgW="142555" imgH="142555" progId="MS_ClipArt_Gallery.2">
                      <p:embed/>
                    </p:oleObj>
                  </mc:Choice>
                  <mc:Fallback>
                    <p:oleObj name="Clip" r:id="rId99" imgW="142555" imgH="142555" progId="MS_ClipArt_Gallery.2">
                      <p:embed/>
                      <p:pic>
                        <p:nvPicPr>
                          <p:cNvPr id="102" name="Object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" name="Object 100"/>
              <p:cNvGraphicFramePr>
                <a:graphicFrameLocks noChangeAspect="1"/>
              </p:cNvGraphicFramePr>
              <p:nvPr/>
            </p:nvGraphicFramePr>
            <p:xfrm>
              <a:off x="1586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9" name="Clip" r:id="rId100" imgW="142555" imgH="142555" progId="MS_ClipArt_Gallery.2">
                      <p:embed/>
                    </p:oleObj>
                  </mc:Choice>
                  <mc:Fallback>
                    <p:oleObj name="Clip" r:id="rId100" imgW="142555" imgH="142555" progId="MS_ClipArt_Gallery.2">
                      <p:embed/>
                      <p:pic>
                        <p:nvPicPr>
                          <p:cNvPr id="103" name="Object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6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101"/>
              <p:cNvGraphicFramePr>
                <a:graphicFrameLocks noChangeAspect="1"/>
              </p:cNvGraphicFramePr>
              <p:nvPr/>
            </p:nvGraphicFramePr>
            <p:xfrm>
              <a:off x="1582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0" name="Clip" r:id="rId101" imgW="142555" imgH="142555" progId="MS_ClipArt_Gallery.2">
                      <p:embed/>
                    </p:oleObj>
                  </mc:Choice>
                  <mc:Fallback>
                    <p:oleObj name="Clip" r:id="rId101" imgW="142555" imgH="142555" progId="MS_ClipArt_Gallery.2">
                      <p:embed/>
                      <p:pic>
                        <p:nvPicPr>
                          <p:cNvPr id="104" name="Object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2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" name="Object 102"/>
              <p:cNvGraphicFramePr>
                <a:graphicFrameLocks noChangeAspect="1"/>
              </p:cNvGraphicFramePr>
              <p:nvPr/>
            </p:nvGraphicFramePr>
            <p:xfrm>
              <a:off x="1644" y="79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1" name="Clip" r:id="rId102" imgW="142555" imgH="142555" progId="MS_ClipArt_Gallery.2">
                      <p:embed/>
                    </p:oleObj>
                  </mc:Choice>
                  <mc:Fallback>
                    <p:oleObj name="Clip" r:id="rId102" imgW="142555" imgH="142555" progId="MS_ClipArt_Gallery.2">
                      <p:embed/>
                      <p:pic>
                        <p:nvPicPr>
                          <p:cNvPr id="105" name="Object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4" y="79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Object 103"/>
              <p:cNvGraphicFramePr>
                <a:graphicFrameLocks noChangeAspect="1"/>
              </p:cNvGraphicFramePr>
              <p:nvPr/>
            </p:nvGraphicFramePr>
            <p:xfrm>
              <a:off x="1658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2" name="Clip" r:id="rId103" imgW="142555" imgH="142555" progId="MS_ClipArt_Gallery.2">
                      <p:embed/>
                    </p:oleObj>
                  </mc:Choice>
                  <mc:Fallback>
                    <p:oleObj name="Clip" r:id="rId103" imgW="142555" imgH="142555" progId="MS_ClipArt_Gallery.2">
                      <p:embed/>
                      <p:pic>
                        <p:nvPicPr>
                          <p:cNvPr id="106" name="Object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8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" name="Object 104"/>
              <p:cNvGraphicFramePr>
                <a:graphicFrameLocks noChangeAspect="1"/>
              </p:cNvGraphicFramePr>
              <p:nvPr/>
            </p:nvGraphicFramePr>
            <p:xfrm>
              <a:off x="1673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3" name="Clip" r:id="rId104" imgW="142555" imgH="142555" progId="MS_ClipArt_Gallery.2">
                      <p:embed/>
                    </p:oleObj>
                  </mc:Choice>
                  <mc:Fallback>
                    <p:oleObj name="Clip" r:id="rId104" imgW="142555" imgH="142555" progId="MS_ClipArt_Gallery.2">
                      <p:embed/>
                      <p:pic>
                        <p:nvPicPr>
                          <p:cNvPr id="107" name="Object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3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8" name="Object 105"/>
              <p:cNvGraphicFramePr>
                <a:graphicFrameLocks noChangeAspect="1"/>
              </p:cNvGraphicFramePr>
              <p:nvPr/>
            </p:nvGraphicFramePr>
            <p:xfrm>
              <a:off x="1600" y="73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4" name="Clip" r:id="rId105" imgW="142555" imgH="142555" progId="MS_ClipArt_Gallery.2">
                      <p:embed/>
                    </p:oleObj>
                  </mc:Choice>
                  <mc:Fallback>
                    <p:oleObj name="Clip" r:id="rId105" imgW="142555" imgH="142555" progId="MS_ClipArt_Gallery.2">
                      <p:embed/>
                      <p:pic>
                        <p:nvPicPr>
                          <p:cNvPr id="108" name="Object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0" y="73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106"/>
              <p:cNvGraphicFramePr>
                <a:graphicFrameLocks noChangeAspect="1"/>
              </p:cNvGraphicFramePr>
              <p:nvPr/>
            </p:nvGraphicFramePr>
            <p:xfrm>
              <a:off x="1542" y="79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5" name="Clip" r:id="rId106" imgW="142555" imgH="142555" progId="MS_ClipArt_Gallery.2">
                      <p:embed/>
                    </p:oleObj>
                  </mc:Choice>
                  <mc:Fallback>
                    <p:oleObj name="Clip" r:id="rId106" imgW="142555" imgH="142555" progId="MS_ClipArt_Gallery.2">
                      <p:embed/>
                      <p:pic>
                        <p:nvPicPr>
                          <p:cNvPr id="109" name="Object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9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107"/>
              <p:cNvGraphicFramePr>
                <a:graphicFrameLocks noChangeAspect="1"/>
              </p:cNvGraphicFramePr>
              <p:nvPr/>
            </p:nvGraphicFramePr>
            <p:xfrm>
              <a:off x="1611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6" name="Clip" r:id="rId107" imgW="142555" imgH="142555" progId="MS_ClipArt_Gallery.2">
                      <p:embed/>
                    </p:oleObj>
                  </mc:Choice>
                  <mc:Fallback>
                    <p:oleObj name="Clip" r:id="rId107" imgW="142555" imgH="142555" progId="MS_ClipArt_Gallery.2">
                      <p:embed/>
                      <p:pic>
                        <p:nvPicPr>
                          <p:cNvPr id="110" name="Object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1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108"/>
              <p:cNvGraphicFramePr>
                <a:graphicFrameLocks noChangeAspect="1"/>
              </p:cNvGraphicFramePr>
              <p:nvPr/>
            </p:nvGraphicFramePr>
            <p:xfrm>
              <a:off x="1557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7" name="Clip" r:id="rId108" imgW="142555" imgH="142555" progId="MS_ClipArt_Gallery.2">
                      <p:embed/>
                    </p:oleObj>
                  </mc:Choice>
                  <mc:Fallback>
                    <p:oleObj name="Clip" r:id="rId108" imgW="142555" imgH="142555" progId="MS_ClipArt_Gallery.2">
                      <p:embed/>
                      <p:pic>
                        <p:nvPicPr>
                          <p:cNvPr id="111" name="Object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7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109"/>
              <p:cNvGraphicFramePr>
                <a:graphicFrameLocks noChangeAspect="1"/>
              </p:cNvGraphicFramePr>
              <p:nvPr/>
            </p:nvGraphicFramePr>
            <p:xfrm>
              <a:off x="1658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8" name="Clip" r:id="rId109" imgW="142555" imgH="142555" progId="MS_ClipArt_Gallery.2">
                      <p:embed/>
                    </p:oleObj>
                  </mc:Choice>
                  <mc:Fallback>
                    <p:oleObj name="Clip" r:id="rId109" imgW="142555" imgH="142555" progId="MS_ClipArt_Gallery.2">
                      <p:embed/>
                      <p:pic>
                        <p:nvPicPr>
                          <p:cNvPr id="112" name="Object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8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110"/>
              <p:cNvGraphicFramePr>
                <a:graphicFrameLocks noChangeAspect="1"/>
              </p:cNvGraphicFramePr>
              <p:nvPr/>
            </p:nvGraphicFramePr>
            <p:xfrm>
              <a:off x="1542" y="79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19" name="Clip" r:id="rId110" imgW="142555" imgH="142555" progId="MS_ClipArt_Gallery.2">
                      <p:embed/>
                    </p:oleObj>
                  </mc:Choice>
                  <mc:Fallback>
                    <p:oleObj name="Clip" r:id="rId110" imgW="142555" imgH="142555" progId="MS_ClipArt_Gallery.2">
                      <p:embed/>
                      <p:pic>
                        <p:nvPicPr>
                          <p:cNvPr id="113" name="Object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9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111"/>
              <p:cNvGraphicFramePr>
                <a:graphicFrameLocks noChangeAspect="1"/>
              </p:cNvGraphicFramePr>
              <p:nvPr/>
            </p:nvGraphicFramePr>
            <p:xfrm>
              <a:off x="1566" y="88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0" name="Clip" r:id="rId111" imgW="142555" imgH="142555" progId="MS_ClipArt_Gallery.2">
                      <p:embed/>
                    </p:oleObj>
                  </mc:Choice>
                  <mc:Fallback>
                    <p:oleObj name="Clip" r:id="rId111" imgW="142555" imgH="142555" progId="MS_ClipArt_Gallery.2">
                      <p:embed/>
                      <p:pic>
                        <p:nvPicPr>
                          <p:cNvPr id="114" name="Object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6" y="88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112"/>
              <p:cNvGraphicFramePr>
                <a:graphicFrameLocks noChangeAspect="1"/>
              </p:cNvGraphicFramePr>
              <p:nvPr/>
            </p:nvGraphicFramePr>
            <p:xfrm>
              <a:off x="1640" y="85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1" name="Clip" r:id="rId112" imgW="142555" imgH="142555" progId="MS_ClipArt_Gallery.2">
                      <p:embed/>
                    </p:oleObj>
                  </mc:Choice>
                  <mc:Fallback>
                    <p:oleObj name="Clip" r:id="rId112" imgW="142555" imgH="142555" progId="MS_ClipArt_Gallery.2">
                      <p:embed/>
                      <p:pic>
                        <p:nvPicPr>
                          <p:cNvPr id="115" name="Object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0" y="85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113"/>
              <p:cNvGraphicFramePr>
                <a:graphicFrameLocks noChangeAspect="1"/>
              </p:cNvGraphicFramePr>
              <p:nvPr/>
            </p:nvGraphicFramePr>
            <p:xfrm>
              <a:off x="1540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2" name="Clip" r:id="rId113" imgW="142555" imgH="142555" progId="MS_ClipArt_Gallery.2">
                      <p:embed/>
                    </p:oleObj>
                  </mc:Choice>
                  <mc:Fallback>
                    <p:oleObj name="Clip" r:id="rId113" imgW="142555" imgH="142555" progId="MS_ClipArt_Gallery.2">
                      <p:embed/>
                      <p:pic>
                        <p:nvPicPr>
                          <p:cNvPr id="116" name="Object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114"/>
              <p:cNvGraphicFramePr>
                <a:graphicFrameLocks noChangeAspect="1"/>
              </p:cNvGraphicFramePr>
              <p:nvPr/>
            </p:nvGraphicFramePr>
            <p:xfrm>
              <a:off x="1600" y="73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3" name="Clip" r:id="rId114" imgW="142555" imgH="142555" progId="MS_ClipArt_Gallery.2">
                      <p:embed/>
                    </p:oleObj>
                  </mc:Choice>
                  <mc:Fallback>
                    <p:oleObj name="Clip" r:id="rId114" imgW="142555" imgH="142555" progId="MS_ClipArt_Gallery.2">
                      <p:embed/>
                      <p:pic>
                        <p:nvPicPr>
                          <p:cNvPr id="117" name="Object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0" y="73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115"/>
              <p:cNvGraphicFramePr>
                <a:graphicFrameLocks noChangeAspect="1"/>
              </p:cNvGraphicFramePr>
              <p:nvPr/>
            </p:nvGraphicFramePr>
            <p:xfrm>
              <a:off x="1658" y="69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4" name="Clip" r:id="rId115" imgW="142555" imgH="142555" progId="MS_ClipArt_Gallery.2">
                      <p:embed/>
                    </p:oleObj>
                  </mc:Choice>
                  <mc:Fallback>
                    <p:oleObj name="Clip" r:id="rId115" imgW="142555" imgH="142555" progId="MS_ClipArt_Gallery.2">
                      <p:embed/>
                      <p:pic>
                        <p:nvPicPr>
                          <p:cNvPr id="118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8" y="69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9" name="Object 116"/>
              <p:cNvGraphicFramePr>
                <a:graphicFrameLocks noChangeAspect="1"/>
              </p:cNvGraphicFramePr>
              <p:nvPr/>
            </p:nvGraphicFramePr>
            <p:xfrm>
              <a:off x="1640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5" name="Clip" r:id="rId116" imgW="142555" imgH="142555" progId="MS_ClipArt_Gallery.2">
                      <p:embed/>
                    </p:oleObj>
                  </mc:Choice>
                  <mc:Fallback>
                    <p:oleObj name="Clip" r:id="rId116" imgW="142555" imgH="142555" progId="MS_ClipArt_Gallery.2">
                      <p:embed/>
                      <p:pic>
                        <p:nvPicPr>
                          <p:cNvPr id="119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0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117"/>
              <p:cNvGraphicFramePr>
                <a:graphicFrameLocks noChangeAspect="1"/>
              </p:cNvGraphicFramePr>
              <p:nvPr/>
            </p:nvGraphicFramePr>
            <p:xfrm>
              <a:off x="1540" y="75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6" name="Clip" r:id="rId117" imgW="142555" imgH="142555" progId="MS_ClipArt_Gallery.2">
                      <p:embed/>
                    </p:oleObj>
                  </mc:Choice>
                  <mc:Fallback>
                    <p:oleObj name="Clip" r:id="rId117" imgW="142555" imgH="142555" progId="MS_ClipArt_Gallery.2">
                      <p:embed/>
                      <p:pic>
                        <p:nvPicPr>
                          <p:cNvPr id="120" name="Object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0" y="75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118"/>
              <p:cNvGraphicFramePr>
                <a:graphicFrameLocks noChangeAspect="1"/>
              </p:cNvGraphicFramePr>
              <p:nvPr/>
            </p:nvGraphicFramePr>
            <p:xfrm>
              <a:off x="1557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7" name="Clip" r:id="rId118" imgW="142555" imgH="142555" progId="MS_ClipArt_Gallery.2">
                      <p:embed/>
                    </p:oleObj>
                  </mc:Choice>
                  <mc:Fallback>
                    <p:oleObj name="Clip" r:id="rId118" imgW="142555" imgH="142555" progId="MS_ClipArt_Gallery.2">
                      <p:embed/>
                      <p:pic>
                        <p:nvPicPr>
                          <p:cNvPr id="121" name="Object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7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119"/>
              <p:cNvGraphicFramePr>
                <a:graphicFrameLocks noChangeAspect="1"/>
              </p:cNvGraphicFramePr>
              <p:nvPr/>
            </p:nvGraphicFramePr>
            <p:xfrm>
              <a:off x="1542" y="76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8" name="Clip" r:id="rId119" imgW="142555" imgH="142555" progId="MS_ClipArt_Gallery.2">
                      <p:embed/>
                    </p:oleObj>
                  </mc:Choice>
                  <mc:Fallback>
                    <p:oleObj name="Clip" r:id="rId119" imgW="142555" imgH="142555" progId="MS_ClipArt_Gallery.2">
                      <p:embed/>
                      <p:pic>
                        <p:nvPicPr>
                          <p:cNvPr id="122" name="Object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6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" name="Object 120"/>
              <p:cNvGraphicFramePr>
                <a:graphicFrameLocks noChangeAspect="1"/>
              </p:cNvGraphicFramePr>
              <p:nvPr/>
            </p:nvGraphicFramePr>
            <p:xfrm>
              <a:off x="1571" y="7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9" name="Clip" r:id="rId120" imgW="142555" imgH="142555" progId="MS_ClipArt_Gallery.2">
                      <p:embed/>
                    </p:oleObj>
                  </mc:Choice>
                  <mc:Fallback>
                    <p:oleObj name="Clip" r:id="rId120" imgW="142555" imgH="142555" progId="MS_ClipArt_Gallery.2">
                      <p:embed/>
                      <p:pic>
                        <p:nvPicPr>
                          <p:cNvPr id="123" name="Object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1" y="7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4" name="Object 121"/>
              <p:cNvGraphicFramePr>
                <a:graphicFrameLocks noChangeAspect="1"/>
              </p:cNvGraphicFramePr>
              <p:nvPr/>
            </p:nvGraphicFramePr>
            <p:xfrm>
              <a:off x="1569" y="7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0" name="Clip" r:id="rId121" imgW="142555" imgH="142555" progId="MS_ClipArt_Gallery.2">
                      <p:embed/>
                    </p:oleObj>
                  </mc:Choice>
                  <mc:Fallback>
                    <p:oleObj name="Clip" r:id="rId121" imgW="142555" imgH="142555" progId="MS_ClipArt_Gallery.2">
                      <p:embed/>
                      <p:pic>
                        <p:nvPicPr>
                          <p:cNvPr id="124" name="Object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9" y="7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5" name="Object 122"/>
              <p:cNvGraphicFramePr>
                <a:graphicFrameLocks noChangeAspect="1"/>
              </p:cNvGraphicFramePr>
              <p:nvPr/>
            </p:nvGraphicFramePr>
            <p:xfrm>
              <a:off x="1666" y="8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1" name="Clip" r:id="rId122" imgW="142555" imgH="142555" progId="MS_ClipArt_Gallery.2">
                      <p:embed/>
                    </p:oleObj>
                  </mc:Choice>
                  <mc:Fallback>
                    <p:oleObj name="Clip" r:id="rId122" imgW="142555" imgH="142555" progId="MS_ClipArt_Gallery.2">
                      <p:embed/>
                      <p:pic>
                        <p:nvPicPr>
                          <p:cNvPr id="125" name="Object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6" y="8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6" name="Object 123"/>
              <p:cNvGraphicFramePr>
                <a:graphicFrameLocks noChangeAspect="1"/>
              </p:cNvGraphicFramePr>
              <p:nvPr/>
            </p:nvGraphicFramePr>
            <p:xfrm>
              <a:off x="1571" y="69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2" name="Clip" r:id="rId123" imgW="142555" imgH="142555" progId="MS_ClipArt_Gallery.2">
                      <p:embed/>
                    </p:oleObj>
                  </mc:Choice>
                  <mc:Fallback>
                    <p:oleObj name="Clip" r:id="rId123" imgW="142555" imgH="142555" progId="MS_ClipArt_Gallery.2">
                      <p:embed/>
                      <p:pic>
                        <p:nvPicPr>
                          <p:cNvPr id="126" name="Object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1" y="69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" name="Object 124"/>
              <p:cNvGraphicFramePr>
                <a:graphicFrameLocks noChangeAspect="1"/>
              </p:cNvGraphicFramePr>
              <p:nvPr/>
            </p:nvGraphicFramePr>
            <p:xfrm>
              <a:off x="1598" y="76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3" name="Clip" r:id="rId124" imgW="142555" imgH="142555" progId="MS_ClipArt_Gallery.2">
                      <p:embed/>
                    </p:oleObj>
                  </mc:Choice>
                  <mc:Fallback>
                    <p:oleObj name="Clip" r:id="rId124" imgW="142555" imgH="142555" progId="MS_ClipArt_Gallery.2">
                      <p:embed/>
                      <p:pic>
                        <p:nvPicPr>
                          <p:cNvPr id="127" name="Object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8" y="76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Object 125"/>
              <p:cNvGraphicFramePr>
                <a:graphicFrameLocks noChangeAspect="1"/>
              </p:cNvGraphicFramePr>
              <p:nvPr/>
            </p:nvGraphicFramePr>
            <p:xfrm>
              <a:off x="1622" y="87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4" name="Clip" r:id="rId125" imgW="142555" imgH="142555" progId="MS_ClipArt_Gallery.2">
                      <p:embed/>
                    </p:oleObj>
                  </mc:Choice>
                  <mc:Fallback>
                    <p:oleObj name="Clip" r:id="rId125" imgW="142555" imgH="142555" progId="MS_ClipArt_Gallery.2">
                      <p:embed/>
                      <p:pic>
                        <p:nvPicPr>
                          <p:cNvPr id="128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2" y="87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126"/>
              <p:cNvGraphicFramePr>
                <a:graphicFrameLocks noChangeAspect="1"/>
              </p:cNvGraphicFramePr>
              <p:nvPr/>
            </p:nvGraphicFramePr>
            <p:xfrm>
              <a:off x="1542" y="79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5" name="Clip" r:id="rId126" imgW="142555" imgH="142555" progId="MS_ClipArt_Gallery.2">
                      <p:embed/>
                    </p:oleObj>
                  </mc:Choice>
                  <mc:Fallback>
                    <p:oleObj name="Clip" r:id="rId126" imgW="142555" imgH="142555" progId="MS_ClipArt_Gallery.2">
                      <p:embed/>
                      <p:pic>
                        <p:nvPicPr>
                          <p:cNvPr id="129" name="Object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9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Object 127"/>
              <p:cNvGraphicFramePr>
                <a:graphicFrameLocks noChangeAspect="1"/>
              </p:cNvGraphicFramePr>
              <p:nvPr/>
            </p:nvGraphicFramePr>
            <p:xfrm>
              <a:off x="1627" y="7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6" name="Clip" r:id="rId127" imgW="142555" imgH="142555" progId="MS_ClipArt_Gallery.2">
                      <p:embed/>
                    </p:oleObj>
                  </mc:Choice>
                  <mc:Fallback>
                    <p:oleObj name="Clip" r:id="rId127" imgW="142555" imgH="142555" progId="MS_ClipArt_Gallery.2">
                      <p:embed/>
                      <p:pic>
                        <p:nvPicPr>
                          <p:cNvPr id="130" name="Object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7" y="7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" name="Object 128"/>
              <p:cNvGraphicFramePr>
                <a:graphicFrameLocks noChangeAspect="1"/>
              </p:cNvGraphicFramePr>
              <p:nvPr/>
            </p:nvGraphicFramePr>
            <p:xfrm>
              <a:off x="1542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7" name="Clip" r:id="rId128" imgW="142555" imgH="142555" progId="MS_ClipArt_Gallery.2">
                      <p:embed/>
                    </p:oleObj>
                  </mc:Choice>
                  <mc:Fallback>
                    <p:oleObj name="Clip" r:id="rId128" imgW="142555" imgH="142555" progId="MS_ClipArt_Gallery.2">
                      <p:embed/>
                      <p:pic>
                        <p:nvPicPr>
                          <p:cNvPr id="131" name="Object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2" name="Object 129"/>
              <p:cNvGraphicFramePr>
                <a:graphicFrameLocks noChangeAspect="1"/>
              </p:cNvGraphicFramePr>
              <p:nvPr/>
            </p:nvGraphicFramePr>
            <p:xfrm>
              <a:off x="1578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8" name="Clip" r:id="rId129" imgW="142555" imgH="142555" progId="MS_ClipArt_Gallery.2">
                      <p:embed/>
                    </p:oleObj>
                  </mc:Choice>
                  <mc:Fallback>
                    <p:oleObj name="Clip" r:id="rId129" imgW="142555" imgH="142555" progId="MS_ClipArt_Gallery.2">
                      <p:embed/>
                      <p:pic>
                        <p:nvPicPr>
                          <p:cNvPr id="132" name="Object 1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8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" name="Object 130"/>
              <p:cNvGraphicFramePr>
                <a:graphicFrameLocks noChangeAspect="1"/>
              </p:cNvGraphicFramePr>
              <p:nvPr/>
            </p:nvGraphicFramePr>
            <p:xfrm>
              <a:off x="1629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9" name="Clip" r:id="rId130" imgW="142555" imgH="142555" progId="MS_ClipArt_Gallery.2">
                      <p:embed/>
                    </p:oleObj>
                  </mc:Choice>
                  <mc:Fallback>
                    <p:oleObj name="Clip" r:id="rId130" imgW="142555" imgH="142555" progId="MS_ClipArt_Gallery.2">
                      <p:embed/>
                      <p:pic>
                        <p:nvPicPr>
                          <p:cNvPr id="133" name="Object 1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9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" name="Object 131"/>
              <p:cNvGraphicFramePr>
                <a:graphicFrameLocks noChangeAspect="1"/>
              </p:cNvGraphicFramePr>
              <p:nvPr/>
            </p:nvGraphicFramePr>
            <p:xfrm>
              <a:off x="1542" y="79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0" name="Clip" r:id="rId131" imgW="142555" imgH="142555" progId="MS_ClipArt_Gallery.2">
                      <p:embed/>
                    </p:oleObj>
                  </mc:Choice>
                  <mc:Fallback>
                    <p:oleObj name="Clip" r:id="rId131" imgW="142555" imgH="142555" progId="MS_ClipArt_Gallery.2">
                      <p:embed/>
                      <p:pic>
                        <p:nvPicPr>
                          <p:cNvPr id="134" name="Object 1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9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" name="Object 132"/>
              <p:cNvGraphicFramePr>
                <a:graphicFrameLocks noChangeAspect="1"/>
              </p:cNvGraphicFramePr>
              <p:nvPr/>
            </p:nvGraphicFramePr>
            <p:xfrm>
              <a:off x="1542" y="79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1" name="Clip" r:id="rId132" imgW="142555" imgH="142555" progId="MS_ClipArt_Gallery.2">
                      <p:embed/>
                    </p:oleObj>
                  </mc:Choice>
                  <mc:Fallback>
                    <p:oleObj name="Clip" r:id="rId132" imgW="142555" imgH="142555" progId="MS_ClipArt_Gallery.2">
                      <p:embed/>
                      <p:pic>
                        <p:nvPicPr>
                          <p:cNvPr id="135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9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" name="Object 133"/>
              <p:cNvGraphicFramePr>
                <a:graphicFrameLocks noChangeAspect="1"/>
              </p:cNvGraphicFramePr>
              <p:nvPr/>
            </p:nvGraphicFramePr>
            <p:xfrm>
              <a:off x="1646" y="79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2" name="Clip" r:id="rId133" imgW="142555" imgH="142555" progId="MS_ClipArt_Gallery.2">
                      <p:embed/>
                    </p:oleObj>
                  </mc:Choice>
                  <mc:Fallback>
                    <p:oleObj name="Clip" r:id="rId133" imgW="142555" imgH="142555" progId="MS_ClipArt_Gallery.2">
                      <p:embed/>
                      <p:pic>
                        <p:nvPicPr>
                          <p:cNvPr id="136" name="Object 1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6" y="79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" name="Object 134"/>
              <p:cNvGraphicFramePr>
                <a:graphicFrameLocks noChangeAspect="1"/>
              </p:cNvGraphicFramePr>
              <p:nvPr/>
            </p:nvGraphicFramePr>
            <p:xfrm>
              <a:off x="1673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3" name="Clip" r:id="rId134" imgW="142555" imgH="142555" progId="MS_ClipArt_Gallery.2">
                      <p:embed/>
                    </p:oleObj>
                  </mc:Choice>
                  <mc:Fallback>
                    <p:oleObj name="Clip" r:id="rId134" imgW="142555" imgH="142555" progId="MS_ClipArt_Gallery.2">
                      <p:embed/>
                      <p:pic>
                        <p:nvPicPr>
                          <p:cNvPr id="137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3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" name="Object 135"/>
              <p:cNvGraphicFramePr>
                <a:graphicFrameLocks noChangeAspect="1"/>
              </p:cNvGraphicFramePr>
              <p:nvPr/>
            </p:nvGraphicFramePr>
            <p:xfrm>
              <a:off x="1598" y="72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4" name="Clip" r:id="rId135" imgW="142555" imgH="142555" progId="MS_ClipArt_Gallery.2">
                      <p:embed/>
                    </p:oleObj>
                  </mc:Choice>
                  <mc:Fallback>
                    <p:oleObj name="Clip" r:id="rId135" imgW="142555" imgH="142555" progId="MS_ClipArt_Gallery.2">
                      <p:embed/>
                      <p:pic>
                        <p:nvPicPr>
                          <p:cNvPr id="138" name="Object 1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8" y="72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9" name="Object 136"/>
              <p:cNvGraphicFramePr>
                <a:graphicFrameLocks noChangeAspect="1"/>
              </p:cNvGraphicFramePr>
              <p:nvPr/>
            </p:nvGraphicFramePr>
            <p:xfrm>
              <a:off x="1571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5" name="Clip" r:id="rId136" imgW="142555" imgH="142555" progId="MS_ClipArt_Gallery.2">
                      <p:embed/>
                    </p:oleObj>
                  </mc:Choice>
                  <mc:Fallback>
                    <p:oleObj name="Clip" r:id="rId136" imgW="142555" imgH="142555" progId="MS_ClipArt_Gallery.2">
                      <p:embed/>
                      <p:pic>
                        <p:nvPicPr>
                          <p:cNvPr id="139" name="Object 1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1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" name="Object 137"/>
              <p:cNvGraphicFramePr>
                <a:graphicFrameLocks noChangeAspect="1"/>
              </p:cNvGraphicFramePr>
              <p:nvPr/>
            </p:nvGraphicFramePr>
            <p:xfrm>
              <a:off x="1629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6" name="Clip" r:id="rId137" imgW="142555" imgH="142555" progId="MS_ClipArt_Gallery.2">
                      <p:embed/>
                    </p:oleObj>
                  </mc:Choice>
                  <mc:Fallback>
                    <p:oleObj name="Clip" r:id="rId137" imgW="142555" imgH="142555" progId="MS_ClipArt_Gallery.2">
                      <p:embed/>
                      <p:pic>
                        <p:nvPicPr>
                          <p:cNvPr id="140" name="Object 1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9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1" name="Object 138"/>
              <p:cNvGraphicFramePr>
                <a:graphicFrameLocks noChangeAspect="1"/>
              </p:cNvGraphicFramePr>
              <p:nvPr/>
            </p:nvGraphicFramePr>
            <p:xfrm>
              <a:off x="1644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7" name="Clip" r:id="rId138" imgW="142555" imgH="142555" progId="MS_ClipArt_Gallery.2">
                      <p:embed/>
                    </p:oleObj>
                  </mc:Choice>
                  <mc:Fallback>
                    <p:oleObj name="Clip" r:id="rId138" imgW="142555" imgH="142555" progId="MS_ClipArt_Gallery.2">
                      <p:embed/>
                      <p:pic>
                        <p:nvPicPr>
                          <p:cNvPr id="141" name="Object 1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4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Object 139"/>
              <p:cNvGraphicFramePr>
                <a:graphicFrameLocks noChangeAspect="1"/>
              </p:cNvGraphicFramePr>
              <p:nvPr/>
            </p:nvGraphicFramePr>
            <p:xfrm>
              <a:off x="1542" y="71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8" name="Clip" r:id="rId139" imgW="142555" imgH="142555" progId="MS_ClipArt_Gallery.2">
                      <p:embed/>
                    </p:oleObj>
                  </mc:Choice>
                  <mc:Fallback>
                    <p:oleObj name="Clip" r:id="rId139" imgW="142555" imgH="142555" progId="MS_ClipArt_Gallery.2">
                      <p:embed/>
                      <p:pic>
                        <p:nvPicPr>
                          <p:cNvPr id="142" name="Object 1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1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" name="Object 140"/>
              <p:cNvGraphicFramePr>
                <a:graphicFrameLocks noChangeAspect="1"/>
              </p:cNvGraphicFramePr>
              <p:nvPr/>
            </p:nvGraphicFramePr>
            <p:xfrm>
              <a:off x="1542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49" name="Clip" r:id="rId140" imgW="142555" imgH="142555" progId="MS_ClipArt_Gallery.2">
                      <p:embed/>
                    </p:oleObj>
                  </mc:Choice>
                  <mc:Fallback>
                    <p:oleObj name="Clip" r:id="rId140" imgW="142555" imgH="142555" progId="MS_ClipArt_Gallery.2">
                      <p:embed/>
                      <p:pic>
                        <p:nvPicPr>
                          <p:cNvPr id="143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4" name="Object 141"/>
              <p:cNvGraphicFramePr>
                <a:graphicFrameLocks noChangeAspect="1"/>
              </p:cNvGraphicFramePr>
              <p:nvPr/>
            </p:nvGraphicFramePr>
            <p:xfrm>
              <a:off x="1569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0" name="Clip" r:id="rId141" imgW="142555" imgH="142555" progId="MS_ClipArt_Gallery.2">
                      <p:embed/>
                    </p:oleObj>
                  </mc:Choice>
                  <mc:Fallback>
                    <p:oleObj name="Clip" r:id="rId141" imgW="142555" imgH="142555" progId="MS_ClipArt_Gallery.2">
                      <p:embed/>
                      <p:pic>
                        <p:nvPicPr>
                          <p:cNvPr id="144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9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" name="Object 142"/>
              <p:cNvGraphicFramePr>
                <a:graphicFrameLocks noChangeAspect="1"/>
              </p:cNvGraphicFramePr>
              <p:nvPr/>
            </p:nvGraphicFramePr>
            <p:xfrm>
              <a:off x="1447" y="90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1" name="Clip" r:id="rId142" imgW="142555" imgH="142555" progId="MS_ClipArt_Gallery.2">
                      <p:embed/>
                    </p:oleObj>
                  </mc:Choice>
                  <mc:Fallback>
                    <p:oleObj name="Clip" r:id="rId142" imgW="142555" imgH="142555" progId="MS_ClipArt_Gallery.2">
                      <p:embed/>
                      <p:pic>
                        <p:nvPicPr>
                          <p:cNvPr id="145" name="Object 1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7" y="90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6" name="Object 143"/>
              <p:cNvGraphicFramePr>
                <a:graphicFrameLocks noChangeAspect="1"/>
              </p:cNvGraphicFramePr>
              <p:nvPr/>
            </p:nvGraphicFramePr>
            <p:xfrm>
              <a:off x="1640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2" name="Clip" r:id="rId143" imgW="142555" imgH="142555" progId="MS_ClipArt_Gallery.2">
                      <p:embed/>
                    </p:oleObj>
                  </mc:Choice>
                  <mc:Fallback>
                    <p:oleObj name="Clip" r:id="rId143" imgW="142555" imgH="142555" progId="MS_ClipArt_Gallery.2">
                      <p:embed/>
                      <p:pic>
                        <p:nvPicPr>
                          <p:cNvPr id="146" name="Object 1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0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7" name="Object 144"/>
              <p:cNvGraphicFramePr>
                <a:graphicFrameLocks noChangeAspect="1"/>
              </p:cNvGraphicFramePr>
              <p:nvPr/>
            </p:nvGraphicFramePr>
            <p:xfrm>
              <a:off x="1600" y="7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3" name="Clip" r:id="rId144" imgW="142555" imgH="142555" progId="MS_ClipArt_Gallery.2">
                      <p:embed/>
                    </p:oleObj>
                  </mc:Choice>
                  <mc:Fallback>
                    <p:oleObj name="Clip" r:id="rId144" imgW="142555" imgH="142555" progId="MS_ClipArt_Gallery.2">
                      <p:embed/>
                      <p:pic>
                        <p:nvPicPr>
                          <p:cNvPr id="147" name="Object 1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0" y="7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8" name="Object 145"/>
              <p:cNvGraphicFramePr>
                <a:graphicFrameLocks noChangeAspect="1"/>
              </p:cNvGraphicFramePr>
              <p:nvPr/>
            </p:nvGraphicFramePr>
            <p:xfrm>
              <a:off x="1680" y="72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4" name="Clip" r:id="rId145" imgW="142555" imgH="142555" progId="MS_ClipArt_Gallery.2">
                      <p:embed/>
                    </p:oleObj>
                  </mc:Choice>
                  <mc:Fallback>
                    <p:oleObj name="Clip" r:id="rId145" imgW="142555" imgH="142555" progId="MS_ClipArt_Gallery.2">
                      <p:embed/>
                      <p:pic>
                        <p:nvPicPr>
                          <p:cNvPr id="148" name="Object 1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72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9" name="Object 146"/>
              <p:cNvGraphicFramePr>
                <a:graphicFrameLocks noChangeAspect="1"/>
              </p:cNvGraphicFramePr>
              <p:nvPr/>
            </p:nvGraphicFramePr>
            <p:xfrm>
              <a:off x="1611" y="84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5" name="Clip" r:id="rId146" imgW="142555" imgH="142555" progId="MS_ClipArt_Gallery.2">
                      <p:embed/>
                    </p:oleObj>
                  </mc:Choice>
                  <mc:Fallback>
                    <p:oleObj name="Clip" r:id="rId146" imgW="142555" imgH="142555" progId="MS_ClipArt_Gallery.2">
                      <p:embed/>
                      <p:pic>
                        <p:nvPicPr>
                          <p:cNvPr id="149" name="Object 1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1" y="84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0" name="Object 147"/>
              <p:cNvGraphicFramePr>
                <a:graphicFrameLocks noChangeAspect="1"/>
              </p:cNvGraphicFramePr>
              <p:nvPr/>
            </p:nvGraphicFramePr>
            <p:xfrm>
              <a:off x="1615" y="76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6" name="Clip" r:id="rId147" imgW="142555" imgH="142555" progId="MS_ClipArt_Gallery.2">
                      <p:embed/>
                    </p:oleObj>
                  </mc:Choice>
                  <mc:Fallback>
                    <p:oleObj name="Clip" r:id="rId147" imgW="142555" imgH="142555" progId="MS_ClipArt_Gallery.2">
                      <p:embed/>
                      <p:pic>
                        <p:nvPicPr>
                          <p:cNvPr id="150" name="Object 1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5" y="76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1" name="Object 148"/>
              <p:cNvGraphicFramePr>
                <a:graphicFrameLocks noChangeAspect="1"/>
              </p:cNvGraphicFramePr>
              <p:nvPr/>
            </p:nvGraphicFramePr>
            <p:xfrm>
              <a:off x="1595" y="88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7" name="Clip" r:id="rId148" imgW="142555" imgH="142555" progId="MS_ClipArt_Gallery.2">
                      <p:embed/>
                    </p:oleObj>
                  </mc:Choice>
                  <mc:Fallback>
                    <p:oleObj name="Clip" r:id="rId148" imgW="142555" imgH="142555" progId="MS_ClipArt_Gallery.2">
                      <p:embed/>
                      <p:pic>
                        <p:nvPicPr>
                          <p:cNvPr id="151" name="Object 1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5" y="88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149"/>
              <p:cNvGraphicFramePr>
                <a:graphicFrameLocks noChangeAspect="1"/>
              </p:cNvGraphicFramePr>
              <p:nvPr/>
            </p:nvGraphicFramePr>
            <p:xfrm>
              <a:off x="1598" y="80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8" name="Clip" r:id="rId149" imgW="142555" imgH="142555" progId="MS_ClipArt_Gallery.2">
                      <p:embed/>
                    </p:oleObj>
                  </mc:Choice>
                  <mc:Fallback>
                    <p:oleObj name="Clip" r:id="rId149" imgW="142555" imgH="142555" progId="MS_ClipArt_Gallery.2">
                      <p:embed/>
                      <p:pic>
                        <p:nvPicPr>
                          <p:cNvPr id="152" name="Object 1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8" y="80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150"/>
              <p:cNvGraphicFramePr>
                <a:graphicFrameLocks noChangeAspect="1"/>
              </p:cNvGraphicFramePr>
              <p:nvPr/>
            </p:nvGraphicFramePr>
            <p:xfrm>
              <a:off x="1686" y="83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9" name="Clip" r:id="rId150" imgW="142555" imgH="142555" progId="MS_ClipArt_Gallery.2">
                      <p:embed/>
                    </p:oleObj>
                  </mc:Choice>
                  <mc:Fallback>
                    <p:oleObj name="Clip" r:id="rId150" imgW="142555" imgH="142555" progId="MS_ClipArt_Gallery.2">
                      <p:embed/>
                      <p:pic>
                        <p:nvPicPr>
                          <p:cNvPr id="153" name="Object 1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6" y="83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151"/>
              <p:cNvGraphicFramePr>
                <a:graphicFrameLocks noChangeAspect="1"/>
              </p:cNvGraphicFramePr>
              <p:nvPr/>
            </p:nvGraphicFramePr>
            <p:xfrm>
              <a:off x="1517" y="74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0" name="Clip" r:id="rId151" imgW="142555" imgH="142555" progId="MS_ClipArt_Gallery.2">
                      <p:embed/>
                    </p:oleObj>
                  </mc:Choice>
                  <mc:Fallback>
                    <p:oleObj name="Clip" r:id="rId151" imgW="142555" imgH="142555" progId="MS_ClipArt_Gallery.2">
                      <p:embed/>
                      <p:pic>
                        <p:nvPicPr>
                          <p:cNvPr id="154" name="Object 1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7" y="74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5" name="Object 152"/>
              <p:cNvGraphicFramePr>
                <a:graphicFrameLocks noChangeAspect="1"/>
              </p:cNvGraphicFramePr>
              <p:nvPr/>
            </p:nvGraphicFramePr>
            <p:xfrm>
              <a:off x="1569" y="79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1" name="Clip" r:id="rId152" imgW="142555" imgH="142555" progId="MS_ClipArt_Gallery.2">
                      <p:embed/>
                    </p:oleObj>
                  </mc:Choice>
                  <mc:Fallback>
                    <p:oleObj name="Clip" r:id="rId152" imgW="142555" imgH="142555" progId="MS_ClipArt_Gallery.2">
                      <p:embed/>
                      <p:pic>
                        <p:nvPicPr>
                          <p:cNvPr id="155" name="Object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9" y="79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6" name="Object 153"/>
              <p:cNvGraphicFramePr>
                <a:graphicFrameLocks noChangeAspect="1"/>
              </p:cNvGraphicFramePr>
              <p:nvPr/>
            </p:nvGraphicFramePr>
            <p:xfrm>
              <a:off x="1638" y="88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2" name="Clip" r:id="rId153" imgW="142555" imgH="142555" progId="MS_ClipArt_Gallery.2">
                      <p:embed/>
                    </p:oleObj>
                  </mc:Choice>
                  <mc:Fallback>
                    <p:oleObj name="Clip" r:id="rId153" imgW="142555" imgH="142555" progId="MS_ClipArt_Gallery.2">
                      <p:embed/>
                      <p:pic>
                        <p:nvPicPr>
                          <p:cNvPr id="156" name="Object 1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8" y="88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7" name="Object 154"/>
              <p:cNvGraphicFramePr>
                <a:graphicFrameLocks noChangeAspect="1"/>
              </p:cNvGraphicFramePr>
              <p:nvPr/>
            </p:nvGraphicFramePr>
            <p:xfrm>
              <a:off x="1626" y="68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3" name="Clip" r:id="rId154" imgW="142555" imgH="142555" progId="MS_ClipArt_Gallery.2">
                      <p:embed/>
                    </p:oleObj>
                  </mc:Choice>
                  <mc:Fallback>
                    <p:oleObj name="Clip" r:id="rId154" imgW="142555" imgH="142555" progId="MS_ClipArt_Gallery.2">
                      <p:embed/>
                      <p:pic>
                        <p:nvPicPr>
                          <p:cNvPr id="157" name="Object 1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6" y="68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155"/>
              <p:cNvGraphicFramePr>
                <a:graphicFrameLocks noChangeAspect="1"/>
              </p:cNvGraphicFramePr>
              <p:nvPr/>
            </p:nvGraphicFramePr>
            <p:xfrm>
              <a:off x="1689" y="77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4" name="Clip" r:id="rId155" imgW="142555" imgH="142555" progId="MS_ClipArt_Gallery.2">
                      <p:embed/>
                    </p:oleObj>
                  </mc:Choice>
                  <mc:Fallback>
                    <p:oleObj name="Clip" r:id="rId155" imgW="142555" imgH="142555" progId="MS_ClipArt_Gallery.2">
                      <p:embed/>
                      <p:pic>
                        <p:nvPicPr>
                          <p:cNvPr id="158" name="Object 1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9" y="77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Object 156"/>
              <p:cNvGraphicFramePr>
                <a:graphicFrameLocks noChangeAspect="1"/>
              </p:cNvGraphicFramePr>
              <p:nvPr/>
            </p:nvGraphicFramePr>
            <p:xfrm>
              <a:off x="1673" y="79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5" name="Clip" r:id="rId156" imgW="142555" imgH="142555" progId="MS_ClipArt_Gallery.2">
                      <p:embed/>
                    </p:oleObj>
                  </mc:Choice>
                  <mc:Fallback>
                    <p:oleObj name="Clip" r:id="rId156" imgW="142555" imgH="142555" progId="MS_ClipArt_Gallery.2">
                      <p:embed/>
                      <p:pic>
                        <p:nvPicPr>
                          <p:cNvPr id="159" name="Object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3" y="79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0" name="Object 157"/>
              <p:cNvGraphicFramePr>
                <a:graphicFrameLocks noChangeAspect="1"/>
              </p:cNvGraphicFramePr>
              <p:nvPr/>
            </p:nvGraphicFramePr>
            <p:xfrm>
              <a:off x="1658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6" name="Clip" r:id="rId157" imgW="142555" imgH="142555" progId="MS_ClipArt_Gallery.2">
                      <p:embed/>
                    </p:oleObj>
                  </mc:Choice>
                  <mc:Fallback>
                    <p:oleObj name="Clip" r:id="rId157" imgW="142555" imgH="142555" progId="MS_ClipArt_Gallery.2">
                      <p:embed/>
                      <p:pic>
                        <p:nvPicPr>
                          <p:cNvPr id="160" name="Object 1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8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1" name="Object 158"/>
              <p:cNvGraphicFramePr>
                <a:graphicFrameLocks noChangeAspect="1"/>
              </p:cNvGraphicFramePr>
              <p:nvPr/>
            </p:nvGraphicFramePr>
            <p:xfrm>
              <a:off x="1698" y="80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7" name="Clip" r:id="rId158" imgW="142555" imgH="142555" progId="MS_ClipArt_Gallery.2">
                      <p:embed/>
                    </p:oleObj>
                  </mc:Choice>
                  <mc:Fallback>
                    <p:oleObj name="Clip" r:id="rId158" imgW="142555" imgH="142555" progId="MS_ClipArt_Gallery.2">
                      <p:embed/>
                      <p:pic>
                        <p:nvPicPr>
                          <p:cNvPr id="161" name="Object 1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8" y="80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2" name="Object 159"/>
              <p:cNvGraphicFramePr>
                <a:graphicFrameLocks noChangeAspect="1"/>
              </p:cNvGraphicFramePr>
              <p:nvPr/>
            </p:nvGraphicFramePr>
            <p:xfrm>
              <a:off x="1562" y="92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8" name="Clip" r:id="rId159" imgW="142555" imgH="142555" progId="MS_ClipArt_Gallery.2">
                      <p:embed/>
                    </p:oleObj>
                  </mc:Choice>
                  <mc:Fallback>
                    <p:oleObj name="Clip" r:id="rId159" imgW="142555" imgH="142555" progId="MS_ClipArt_Gallery.2">
                      <p:embed/>
                      <p:pic>
                        <p:nvPicPr>
                          <p:cNvPr id="162" name="Object 1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2" y="92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" name="Object 160"/>
              <p:cNvGraphicFramePr>
                <a:graphicFrameLocks noChangeAspect="1"/>
              </p:cNvGraphicFramePr>
              <p:nvPr/>
            </p:nvGraphicFramePr>
            <p:xfrm>
              <a:off x="1615" y="91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69" name="Clip" r:id="rId160" imgW="142555" imgH="142555" progId="MS_ClipArt_Gallery.2">
                      <p:embed/>
                    </p:oleObj>
                  </mc:Choice>
                  <mc:Fallback>
                    <p:oleObj name="Clip" r:id="rId160" imgW="142555" imgH="142555" progId="MS_ClipArt_Gallery.2">
                      <p:embed/>
                      <p:pic>
                        <p:nvPicPr>
                          <p:cNvPr id="163" name="Object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5" y="91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161"/>
              <p:cNvGraphicFramePr>
                <a:graphicFrameLocks noChangeAspect="1"/>
              </p:cNvGraphicFramePr>
              <p:nvPr/>
            </p:nvGraphicFramePr>
            <p:xfrm>
              <a:off x="1678" y="74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0" name="Clip" r:id="rId161" imgW="142555" imgH="142555" progId="MS_ClipArt_Gallery.2">
                      <p:embed/>
                    </p:oleObj>
                  </mc:Choice>
                  <mc:Fallback>
                    <p:oleObj name="Clip" r:id="rId161" imgW="142555" imgH="142555" progId="MS_ClipArt_Gallery.2">
                      <p:embed/>
                      <p:pic>
                        <p:nvPicPr>
                          <p:cNvPr id="164" name="Object 1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8" y="74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162"/>
              <p:cNvGraphicFramePr>
                <a:graphicFrameLocks noChangeAspect="1"/>
              </p:cNvGraphicFramePr>
              <p:nvPr/>
            </p:nvGraphicFramePr>
            <p:xfrm>
              <a:off x="1644" y="73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1" name="Clip" r:id="rId162" imgW="142555" imgH="142555" progId="MS_ClipArt_Gallery.2">
                      <p:embed/>
                    </p:oleObj>
                  </mc:Choice>
                  <mc:Fallback>
                    <p:oleObj name="Clip" r:id="rId162" imgW="142555" imgH="142555" progId="MS_ClipArt_Gallery.2">
                      <p:embed/>
                      <p:pic>
                        <p:nvPicPr>
                          <p:cNvPr id="165" name="Object 1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4" y="73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163"/>
              <p:cNvGraphicFramePr>
                <a:graphicFrameLocks noChangeAspect="1"/>
              </p:cNvGraphicFramePr>
              <p:nvPr/>
            </p:nvGraphicFramePr>
            <p:xfrm>
              <a:off x="1589" y="69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2" name="Clip" r:id="rId163" imgW="142555" imgH="142555" progId="MS_ClipArt_Gallery.2">
                      <p:embed/>
                    </p:oleObj>
                  </mc:Choice>
                  <mc:Fallback>
                    <p:oleObj name="Clip" r:id="rId163" imgW="142555" imgH="142555" progId="MS_ClipArt_Gallery.2">
                      <p:embed/>
                      <p:pic>
                        <p:nvPicPr>
                          <p:cNvPr id="166" name="Object 1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9" y="69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164"/>
              <p:cNvGraphicFramePr>
                <a:graphicFrameLocks noChangeAspect="1"/>
              </p:cNvGraphicFramePr>
              <p:nvPr/>
            </p:nvGraphicFramePr>
            <p:xfrm>
              <a:off x="1399" y="73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3" name="Clip" r:id="rId164" imgW="142555" imgH="142555" progId="MS_ClipArt_Gallery.2">
                      <p:embed/>
                    </p:oleObj>
                  </mc:Choice>
                  <mc:Fallback>
                    <p:oleObj name="Clip" r:id="rId164" imgW="142555" imgH="142555" progId="MS_ClipArt_Gallery.2">
                      <p:embed/>
                      <p:pic>
                        <p:nvPicPr>
                          <p:cNvPr id="167" name="Object 1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9" y="73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165"/>
              <p:cNvGraphicFramePr>
                <a:graphicFrameLocks noChangeAspect="1"/>
              </p:cNvGraphicFramePr>
              <p:nvPr/>
            </p:nvGraphicFramePr>
            <p:xfrm>
              <a:off x="1571" y="81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4" name="Clip" r:id="rId165" imgW="142555" imgH="142555" progId="MS_ClipArt_Gallery.2">
                      <p:embed/>
                    </p:oleObj>
                  </mc:Choice>
                  <mc:Fallback>
                    <p:oleObj name="Clip" r:id="rId165" imgW="142555" imgH="142555" progId="MS_ClipArt_Gallery.2">
                      <p:embed/>
                      <p:pic>
                        <p:nvPicPr>
                          <p:cNvPr id="168" name="Object 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1" y="81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Object 166"/>
              <p:cNvGraphicFramePr>
                <a:graphicFrameLocks noChangeAspect="1"/>
              </p:cNvGraphicFramePr>
              <p:nvPr/>
            </p:nvGraphicFramePr>
            <p:xfrm>
              <a:off x="1515" y="77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5" name="Clip" r:id="rId166" imgW="142555" imgH="142555" progId="MS_ClipArt_Gallery.2">
                      <p:embed/>
                    </p:oleObj>
                  </mc:Choice>
                  <mc:Fallback>
                    <p:oleObj name="Clip" r:id="rId166" imgW="142555" imgH="142555" progId="MS_ClipArt_Gallery.2">
                      <p:embed/>
                      <p:pic>
                        <p:nvPicPr>
                          <p:cNvPr id="169" name="Object 1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5" y="77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167"/>
              <p:cNvGraphicFramePr>
                <a:graphicFrameLocks noChangeAspect="1"/>
              </p:cNvGraphicFramePr>
              <p:nvPr/>
            </p:nvGraphicFramePr>
            <p:xfrm>
              <a:off x="1673" y="82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6" name="Clip" r:id="rId167" imgW="142555" imgH="142555" progId="MS_ClipArt_Gallery.2">
                      <p:embed/>
                    </p:oleObj>
                  </mc:Choice>
                  <mc:Fallback>
                    <p:oleObj name="Clip" r:id="rId167" imgW="142555" imgH="142555" progId="MS_ClipArt_Gallery.2">
                      <p:embed/>
                      <p:pic>
                        <p:nvPicPr>
                          <p:cNvPr id="170" name="Object 1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3" y="82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1" name="Object 168"/>
              <p:cNvGraphicFramePr>
                <a:graphicFrameLocks noChangeAspect="1"/>
              </p:cNvGraphicFramePr>
              <p:nvPr/>
            </p:nvGraphicFramePr>
            <p:xfrm>
              <a:off x="1675" y="79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7" name="Clip" r:id="rId168" imgW="142555" imgH="142555" progId="MS_ClipArt_Gallery.2">
                      <p:embed/>
                    </p:oleObj>
                  </mc:Choice>
                  <mc:Fallback>
                    <p:oleObj name="Clip" r:id="rId168" imgW="142555" imgH="142555" progId="MS_ClipArt_Gallery.2">
                      <p:embed/>
                      <p:pic>
                        <p:nvPicPr>
                          <p:cNvPr id="171" name="Object 1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5" y="79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169"/>
              <p:cNvGraphicFramePr>
                <a:graphicFrameLocks noChangeAspect="1"/>
              </p:cNvGraphicFramePr>
              <p:nvPr/>
            </p:nvGraphicFramePr>
            <p:xfrm>
              <a:off x="1611" y="82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8" name="Clip" r:id="rId169" imgW="142555" imgH="142555" progId="MS_ClipArt_Gallery.2">
                      <p:embed/>
                    </p:oleObj>
                  </mc:Choice>
                  <mc:Fallback>
                    <p:oleObj name="Clip" r:id="rId169" imgW="142555" imgH="142555" progId="MS_ClipArt_Gallery.2">
                      <p:embed/>
                      <p:pic>
                        <p:nvPicPr>
                          <p:cNvPr id="172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1" y="82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3" name="Object 170"/>
              <p:cNvGraphicFramePr>
                <a:graphicFrameLocks noChangeAspect="1"/>
              </p:cNvGraphicFramePr>
              <p:nvPr/>
            </p:nvGraphicFramePr>
            <p:xfrm>
              <a:off x="1598" y="74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79" name="Clip" r:id="rId170" imgW="142555" imgH="142555" progId="MS_ClipArt_Gallery.2">
                      <p:embed/>
                    </p:oleObj>
                  </mc:Choice>
                  <mc:Fallback>
                    <p:oleObj name="Clip" r:id="rId170" imgW="142555" imgH="142555" progId="MS_ClipArt_Gallery.2">
                      <p:embed/>
                      <p:pic>
                        <p:nvPicPr>
                          <p:cNvPr id="173" name="Object 1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8" y="74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" name="Object 171"/>
              <p:cNvGraphicFramePr>
                <a:graphicFrameLocks noChangeAspect="1"/>
              </p:cNvGraphicFramePr>
              <p:nvPr/>
            </p:nvGraphicFramePr>
            <p:xfrm>
              <a:off x="1589" y="92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0" name="Clip" r:id="rId171" imgW="142555" imgH="142555" progId="MS_ClipArt_Gallery.2">
                      <p:embed/>
                    </p:oleObj>
                  </mc:Choice>
                  <mc:Fallback>
                    <p:oleObj name="Clip" r:id="rId171" imgW="142555" imgH="142555" progId="MS_ClipArt_Gallery.2">
                      <p:embed/>
                      <p:pic>
                        <p:nvPicPr>
                          <p:cNvPr id="174" name="Object 1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9" y="92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5" name="Object 172"/>
              <p:cNvGraphicFramePr>
                <a:graphicFrameLocks noChangeAspect="1"/>
              </p:cNvGraphicFramePr>
              <p:nvPr/>
            </p:nvGraphicFramePr>
            <p:xfrm>
              <a:off x="1451" y="78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1" name="Clip" r:id="rId172" imgW="142555" imgH="142555" progId="MS_ClipArt_Gallery.2">
                      <p:embed/>
                    </p:oleObj>
                  </mc:Choice>
                  <mc:Fallback>
                    <p:oleObj name="Clip" r:id="rId172" imgW="142555" imgH="142555" progId="MS_ClipArt_Gallery.2">
                      <p:embed/>
                      <p:pic>
                        <p:nvPicPr>
                          <p:cNvPr id="175" name="Object 1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8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Object 173"/>
              <p:cNvGraphicFramePr>
                <a:graphicFrameLocks noChangeAspect="1"/>
              </p:cNvGraphicFramePr>
              <p:nvPr/>
            </p:nvGraphicFramePr>
            <p:xfrm>
              <a:off x="1449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2" name="Clip" r:id="rId173" imgW="142555" imgH="142555" progId="MS_ClipArt_Gallery.2">
                      <p:embed/>
                    </p:oleObj>
                  </mc:Choice>
                  <mc:Fallback>
                    <p:oleObj name="Clip" r:id="rId173" imgW="142555" imgH="142555" progId="MS_ClipArt_Gallery.2">
                      <p:embed/>
                      <p:pic>
                        <p:nvPicPr>
                          <p:cNvPr id="176" name="Object 1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9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7" name="Object 174"/>
              <p:cNvGraphicFramePr>
                <a:graphicFrameLocks noChangeAspect="1"/>
              </p:cNvGraphicFramePr>
              <p:nvPr/>
            </p:nvGraphicFramePr>
            <p:xfrm>
              <a:off x="1495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3" name="Clip" r:id="rId174" imgW="142555" imgH="142555" progId="MS_ClipArt_Gallery.2">
                      <p:embed/>
                    </p:oleObj>
                  </mc:Choice>
                  <mc:Fallback>
                    <p:oleObj name="Clip" r:id="rId174" imgW="142555" imgH="142555" progId="MS_ClipArt_Gallery.2">
                      <p:embed/>
                      <p:pic>
                        <p:nvPicPr>
                          <p:cNvPr id="177" name="Object 1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5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175"/>
              <p:cNvGraphicFramePr>
                <a:graphicFrameLocks noChangeAspect="1"/>
              </p:cNvGraphicFramePr>
              <p:nvPr/>
            </p:nvGraphicFramePr>
            <p:xfrm>
              <a:off x="1491" y="7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" name="Clip" r:id="rId175" imgW="142555" imgH="142555" progId="MS_ClipArt_Gallery.2">
                      <p:embed/>
                    </p:oleObj>
                  </mc:Choice>
                  <mc:Fallback>
                    <p:oleObj name="Clip" r:id="rId175" imgW="142555" imgH="142555" progId="MS_ClipArt_Gallery.2">
                      <p:embed/>
                      <p:pic>
                        <p:nvPicPr>
                          <p:cNvPr id="178" name="Object 1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1" y="7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176"/>
              <p:cNvGraphicFramePr>
                <a:graphicFrameLocks noChangeAspect="1"/>
              </p:cNvGraphicFramePr>
              <p:nvPr/>
            </p:nvGraphicFramePr>
            <p:xfrm>
              <a:off x="1553" y="73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5" name="Clip" r:id="rId176" imgW="142555" imgH="142555" progId="MS_ClipArt_Gallery.2">
                      <p:embed/>
                    </p:oleObj>
                  </mc:Choice>
                  <mc:Fallback>
                    <p:oleObj name="Clip" r:id="rId176" imgW="142555" imgH="142555" progId="MS_ClipArt_Gallery.2">
                      <p:embed/>
                      <p:pic>
                        <p:nvPicPr>
                          <p:cNvPr id="179" name="Object 1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3" y="73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177"/>
              <p:cNvGraphicFramePr>
                <a:graphicFrameLocks noChangeAspect="1"/>
              </p:cNvGraphicFramePr>
              <p:nvPr/>
            </p:nvGraphicFramePr>
            <p:xfrm>
              <a:off x="1567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6" name="Clip" r:id="rId177" imgW="142555" imgH="142555" progId="MS_ClipArt_Gallery.2">
                      <p:embed/>
                    </p:oleObj>
                  </mc:Choice>
                  <mc:Fallback>
                    <p:oleObj name="Clip" r:id="rId177" imgW="142555" imgH="142555" progId="MS_ClipArt_Gallery.2">
                      <p:embed/>
                      <p:pic>
                        <p:nvPicPr>
                          <p:cNvPr id="180" name="Object 1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7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1" name="Object 178"/>
              <p:cNvGraphicFramePr>
                <a:graphicFrameLocks noChangeAspect="1"/>
              </p:cNvGraphicFramePr>
              <p:nvPr/>
            </p:nvGraphicFramePr>
            <p:xfrm>
              <a:off x="1582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7" name="Clip" r:id="rId178" imgW="142555" imgH="142555" progId="MS_ClipArt_Gallery.2">
                      <p:embed/>
                    </p:oleObj>
                  </mc:Choice>
                  <mc:Fallback>
                    <p:oleObj name="Clip" r:id="rId178" imgW="142555" imgH="142555" progId="MS_ClipArt_Gallery.2">
                      <p:embed/>
                      <p:pic>
                        <p:nvPicPr>
                          <p:cNvPr id="181" name="Object 1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2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2" name="Object 179"/>
              <p:cNvGraphicFramePr>
                <a:graphicFrameLocks noChangeAspect="1"/>
              </p:cNvGraphicFramePr>
              <p:nvPr/>
            </p:nvGraphicFramePr>
            <p:xfrm>
              <a:off x="1509" y="67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8" name="Clip" r:id="rId179" imgW="142555" imgH="142555" progId="MS_ClipArt_Gallery.2">
                      <p:embed/>
                    </p:oleObj>
                  </mc:Choice>
                  <mc:Fallback>
                    <p:oleObj name="Clip" r:id="rId179" imgW="142555" imgH="142555" progId="MS_ClipArt_Gallery.2">
                      <p:embed/>
                      <p:pic>
                        <p:nvPicPr>
                          <p:cNvPr id="182" name="Object 1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9" y="67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3" name="Object 180"/>
              <p:cNvGraphicFramePr>
                <a:graphicFrameLocks noChangeAspect="1"/>
              </p:cNvGraphicFramePr>
              <p:nvPr/>
            </p:nvGraphicFramePr>
            <p:xfrm>
              <a:off x="1451" y="72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9" name="Clip" r:id="rId180" imgW="142555" imgH="142555" progId="MS_ClipArt_Gallery.2">
                      <p:embed/>
                    </p:oleObj>
                  </mc:Choice>
                  <mc:Fallback>
                    <p:oleObj name="Clip" r:id="rId180" imgW="142555" imgH="142555" progId="MS_ClipArt_Gallery.2">
                      <p:embed/>
                      <p:pic>
                        <p:nvPicPr>
                          <p:cNvPr id="183" name="Object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2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181"/>
              <p:cNvGraphicFramePr>
                <a:graphicFrameLocks noChangeAspect="1"/>
              </p:cNvGraphicFramePr>
              <p:nvPr/>
            </p:nvGraphicFramePr>
            <p:xfrm>
              <a:off x="1520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0" name="Clip" r:id="rId181" imgW="142555" imgH="142555" progId="MS_ClipArt_Gallery.2">
                      <p:embed/>
                    </p:oleObj>
                  </mc:Choice>
                  <mc:Fallback>
                    <p:oleObj name="Clip" r:id="rId181" imgW="142555" imgH="142555" progId="MS_ClipArt_Gallery.2">
                      <p:embed/>
                      <p:pic>
                        <p:nvPicPr>
                          <p:cNvPr id="184" name="Object 1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0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182"/>
              <p:cNvGraphicFramePr>
                <a:graphicFrameLocks noChangeAspect="1"/>
              </p:cNvGraphicFramePr>
              <p:nvPr/>
            </p:nvGraphicFramePr>
            <p:xfrm>
              <a:off x="1466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1" name="Clip" r:id="rId182" imgW="142555" imgH="142555" progId="MS_ClipArt_Gallery.2">
                      <p:embed/>
                    </p:oleObj>
                  </mc:Choice>
                  <mc:Fallback>
                    <p:oleObj name="Clip" r:id="rId182" imgW="142555" imgH="142555" progId="MS_ClipArt_Gallery.2">
                      <p:embed/>
                      <p:pic>
                        <p:nvPicPr>
                          <p:cNvPr id="185" name="Object 1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6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6" name="Object 183"/>
              <p:cNvGraphicFramePr>
                <a:graphicFrameLocks noChangeAspect="1"/>
              </p:cNvGraphicFramePr>
              <p:nvPr/>
            </p:nvGraphicFramePr>
            <p:xfrm>
              <a:off x="1567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2" name="Clip" r:id="rId183" imgW="142555" imgH="142555" progId="MS_ClipArt_Gallery.2">
                      <p:embed/>
                    </p:oleObj>
                  </mc:Choice>
                  <mc:Fallback>
                    <p:oleObj name="Clip" r:id="rId183" imgW="142555" imgH="142555" progId="MS_ClipArt_Gallery.2">
                      <p:embed/>
                      <p:pic>
                        <p:nvPicPr>
                          <p:cNvPr id="186" name="Object 1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7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184"/>
              <p:cNvGraphicFramePr>
                <a:graphicFrameLocks noChangeAspect="1"/>
              </p:cNvGraphicFramePr>
              <p:nvPr/>
            </p:nvGraphicFramePr>
            <p:xfrm>
              <a:off x="1451" y="73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3" name="Clip" r:id="rId184" imgW="142555" imgH="142555" progId="MS_ClipArt_Gallery.2">
                      <p:embed/>
                    </p:oleObj>
                  </mc:Choice>
                  <mc:Fallback>
                    <p:oleObj name="Clip" r:id="rId184" imgW="142555" imgH="142555" progId="MS_ClipArt_Gallery.2">
                      <p:embed/>
                      <p:pic>
                        <p:nvPicPr>
                          <p:cNvPr id="187" name="Object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3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" name="Object 185"/>
              <p:cNvGraphicFramePr>
                <a:graphicFrameLocks noChangeAspect="1"/>
              </p:cNvGraphicFramePr>
              <p:nvPr/>
            </p:nvGraphicFramePr>
            <p:xfrm>
              <a:off x="1440" y="80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4" name="Clip" r:id="rId185" imgW="142555" imgH="142555" progId="MS_ClipArt_Gallery.2">
                      <p:embed/>
                    </p:oleObj>
                  </mc:Choice>
                  <mc:Fallback>
                    <p:oleObj name="Clip" r:id="rId185" imgW="142555" imgH="142555" progId="MS_ClipArt_Gallery.2">
                      <p:embed/>
                      <p:pic>
                        <p:nvPicPr>
                          <p:cNvPr id="188" name="Object 1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80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9" name="Object 186"/>
              <p:cNvGraphicFramePr>
                <a:graphicFrameLocks noChangeAspect="1"/>
              </p:cNvGraphicFramePr>
              <p:nvPr/>
            </p:nvGraphicFramePr>
            <p:xfrm>
              <a:off x="1549" y="79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5" name="Clip" r:id="rId186" imgW="142555" imgH="142555" progId="MS_ClipArt_Gallery.2">
                      <p:embed/>
                    </p:oleObj>
                  </mc:Choice>
                  <mc:Fallback>
                    <p:oleObj name="Clip" r:id="rId186" imgW="142555" imgH="142555" progId="MS_ClipArt_Gallery.2">
                      <p:embed/>
                      <p:pic>
                        <p:nvPicPr>
                          <p:cNvPr id="189" name="Object 1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9" y="79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187"/>
              <p:cNvGraphicFramePr>
                <a:graphicFrameLocks noChangeAspect="1"/>
              </p:cNvGraphicFramePr>
              <p:nvPr/>
            </p:nvGraphicFramePr>
            <p:xfrm>
              <a:off x="1449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6" name="Clip" r:id="rId187" imgW="142555" imgH="142555" progId="MS_ClipArt_Gallery.2">
                      <p:embed/>
                    </p:oleObj>
                  </mc:Choice>
                  <mc:Fallback>
                    <p:oleObj name="Clip" r:id="rId187" imgW="142555" imgH="142555" progId="MS_ClipArt_Gallery.2">
                      <p:embed/>
                      <p:pic>
                        <p:nvPicPr>
                          <p:cNvPr id="190" name="Object 1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9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188"/>
              <p:cNvGraphicFramePr>
                <a:graphicFrameLocks noChangeAspect="1"/>
              </p:cNvGraphicFramePr>
              <p:nvPr/>
            </p:nvGraphicFramePr>
            <p:xfrm>
              <a:off x="1509" y="67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7" name="Clip" r:id="rId188" imgW="142555" imgH="142555" progId="MS_ClipArt_Gallery.2">
                      <p:embed/>
                    </p:oleObj>
                  </mc:Choice>
                  <mc:Fallback>
                    <p:oleObj name="Clip" r:id="rId188" imgW="142555" imgH="142555" progId="MS_ClipArt_Gallery.2">
                      <p:embed/>
                      <p:pic>
                        <p:nvPicPr>
                          <p:cNvPr id="191" name="Object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9" y="67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189"/>
              <p:cNvGraphicFramePr>
                <a:graphicFrameLocks noChangeAspect="1"/>
              </p:cNvGraphicFramePr>
              <p:nvPr/>
            </p:nvGraphicFramePr>
            <p:xfrm>
              <a:off x="1567" y="63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8" name="Clip" r:id="rId189" imgW="142555" imgH="142555" progId="MS_ClipArt_Gallery.2">
                      <p:embed/>
                    </p:oleObj>
                  </mc:Choice>
                  <mc:Fallback>
                    <p:oleObj name="Clip" r:id="rId189" imgW="142555" imgH="142555" progId="MS_ClipArt_Gallery.2">
                      <p:embed/>
                      <p:pic>
                        <p:nvPicPr>
                          <p:cNvPr id="192" name="Object 1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7" y="63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3" name="Object 190"/>
              <p:cNvGraphicFramePr>
                <a:graphicFrameLocks noChangeAspect="1"/>
              </p:cNvGraphicFramePr>
              <p:nvPr/>
            </p:nvGraphicFramePr>
            <p:xfrm>
              <a:off x="1549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99" name="Clip" r:id="rId190" imgW="142555" imgH="142555" progId="MS_ClipArt_Gallery.2">
                      <p:embed/>
                    </p:oleObj>
                  </mc:Choice>
                  <mc:Fallback>
                    <p:oleObj name="Clip" r:id="rId190" imgW="142555" imgH="142555" progId="MS_ClipArt_Gallery.2">
                      <p:embed/>
                      <p:pic>
                        <p:nvPicPr>
                          <p:cNvPr id="193" name="Object 1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9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" name="Object 191"/>
              <p:cNvGraphicFramePr>
                <a:graphicFrameLocks noChangeAspect="1"/>
              </p:cNvGraphicFramePr>
              <p:nvPr/>
            </p:nvGraphicFramePr>
            <p:xfrm>
              <a:off x="1449" y="69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0" name="Clip" r:id="rId191" imgW="142555" imgH="142555" progId="MS_ClipArt_Gallery.2">
                      <p:embed/>
                    </p:oleObj>
                  </mc:Choice>
                  <mc:Fallback>
                    <p:oleObj name="Clip" r:id="rId191" imgW="142555" imgH="142555" progId="MS_ClipArt_Gallery.2">
                      <p:embed/>
                      <p:pic>
                        <p:nvPicPr>
                          <p:cNvPr id="194" name="Object 1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9" y="69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192"/>
              <p:cNvGraphicFramePr>
                <a:graphicFrameLocks noChangeAspect="1"/>
              </p:cNvGraphicFramePr>
              <p:nvPr/>
            </p:nvGraphicFramePr>
            <p:xfrm>
              <a:off x="1466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1" name="Clip" r:id="rId192" imgW="142555" imgH="142555" progId="MS_ClipArt_Gallery.2">
                      <p:embed/>
                    </p:oleObj>
                  </mc:Choice>
                  <mc:Fallback>
                    <p:oleObj name="Clip" r:id="rId192" imgW="142555" imgH="142555" progId="MS_ClipArt_Gallery.2">
                      <p:embed/>
                      <p:pic>
                        <p:nvPicPr>
                          <p:cNvPr id="195" name="Object 1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6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193"/>
              <p:cNvGraphicFramePr>
                <a:graphicFrameLocks noChangeAspect="1"/>
              </p:cNvGraphicFramePr>
              <p:nvPr/>
            </p:nvGraphicFramePr>
            <p:xfrm>
              <a:off x="1451" y="70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2" name="Clip" r:id="rId193" imgW="142555" imgH="142555" progId="MS_ClipArt_Gallery.2">
                      <p:embed/>
                    </p:oleObj>
                  </mc:Choice>
                  <mc:Fallback>
                    <p:oleObj name="Clip" r:id="rId193" imgW="142555" imgH="142555" progId="MS_ClipArt_Gallery.2">
                      <p:embed/>
                      <p:pic>
                        <p:nvPicPr>
                          <p:cNvPr id="196" name="Object 1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0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" name="Object 194"/>
              <p:cNvGraphicFramePr>
                <a:graphicFrameLocks noChangeAspect="1"/>
              </p:cNvGraphicFramePr>
              <p:nvPr/>
            </p:nvGraphicFramePr>
            <p:xfrm>
              <a:off x="1480" y="64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3" name="Clip" r:id="rId194" imgW="142555" imgH="142555" progId="MS_ClipArt_Gallery.2">
                      <p:embed/>
                    </p:oleObj>
                  </mc:Choice>
                  <mc:Fallback>
                    <p:oleObj name="Clip" r:id="rId194" imgW="142555" imgH="142555" progId="MS_ClipArt_Gallery.2">
                      <p:embed/>
                      <p:pic>
                        <p:nvPicPr>
                          <p:cNvPr id="197" name="Object 1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64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8" name="Object 195"/>
              <p:cNvGraphicFramePr>
                <a:graphicFrameLocks noChangeAspect="1"/>
              </p:cNvGraphicFramePr>
              <p:nvPr/>
            </p:nvGraphicFramePr>
            <p:xfrm>
              <a:off x="1478" y="64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4" name="Clip" r:id="rId195" imgW="142555" imgH="142555" progId="MS_ClipArt_Gallery.2">
                      <p:embed/>
                    </p:oleObj>
                  </mc:Choice>
                  <mc:Fallback>
                    <p:oleObj name="Clip" r:id="rId195" imgW="142555" imgH="142555" progId="MS_ClipArt_Gallery.2">
                      <p:embed/>
                      <p:pic>
                        <p:nvPicPr>
                          <p:cNvPr id="198" name="Object 1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8" y="64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196"/>
              <p:cNvGraphicFramePr>
                <a:graphicFrameLocks noChangeAspect="1"/>
              </p:cNvGraphicFramePr>
              <p:nvPr/>
            </p:nvGraphicFramePr>
            <p:xfrm>
              <a:off x="1567" y="79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5" name="Clip" r:id="rId196" imgW="142555" imgH="142555" progId="MS_ClipArt_Gallery.2">
                      <p:embed/>
                    </p:oleObj>
                  </mc:Choice>
                  <mc:Fallback>
                    <p:oleObj name="Clip" r:id="rId196" imgW="142555" imgH="142555" progId="MS_ClipArt_Gallery.2">
                      <p:embed/>
                      <p:pic>
                        <p:nvPicPr>
                          <p:cNvPr id="199" name="Object 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7" y="79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" name="Object 197"/>
              <p:cNvGraphicFramePr>
                <a:graphicFrameLocks noChangeAspect="1"/>
              </p:cNvGraphicFramePr>
              <p:nvPr/>
            </p:nvGraphicFramePr>
            <p:xfrm>
              <a:off x="1480" y="63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6" name="Clip" r:id="rId197" imgW="142555" imgH="142555" progId="MS_ClipArt_Gallery.2">
                      <p:embed/>
                    </p:oleObj>
                  </mc:Choice>
                  <mc:Fallback>
                    <p:oleObj name="Clip" r:id="rId197" imgW="142555" imgH="142555" progId="MS_ClipArt_Gallery.2">
                      <p:embed/>
                      <p:pic>
                        <p:nvPicPr>
                          <p:cNvPr id="200" name="Object 1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63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Object 198"/>
              <p:cNvGraphicFramePr>
                <a:graphicFrameLocks noChangeAspect="1"/>
              </p:cNvGraphicFramePr>
              <p:nvPr/>
            </p:nvGraphicFramePr>
            <p:xfrm>
              <a:off x="1507" y="70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7" name="Clip" r:id="rId198" imgW="142555" imgH="142555" progId="MS_ClipArt_Gallery.2">
                      <p:embed/>
                    </p:oleObj>
                  </mc:Choice>
                  <mc:Fallback>
                    <p:oleObj name="Clip" r:id="rId198" imgW="142555" imgH="142555" progId="MS_ClipArt_Gallery.2">
                      <p:embed/>
                      <p:pic>
                        <p:nvPicPr>
                          <p:cNvPr id="201" name="Object 1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7" y="70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" name="Object 199"/>
              <p:cNvGraphicFramePr>
                <a:graphicFrameLocks noChangeAspect="1"/>
              </p:cNvGraphicFramePr>
              <p:nvPr/>
            </p:nvGraphicFramePr>
            <p:xfrm>
              <a:off x="1538" y="79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8" name="Clip" r:id="rId199" imgW="142555" imgH="142555" progId="MS_ClipArt_Gallery.2">
                      <p:embed/>
                    </p:oleObj>
                  </mc:Choice>
                  <mc:Fallback>
                    <p:oleObj name="Clip" r:id="rId199" imgW="142555" imgH="142555" progId="MS_ClipArt_Gallery.2">
                      <p:embed/>
                      <p:pic>
                        <p:nvPicPr>
                          <p:cNvPr id="202" name="Object 1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8" y="79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3" name="Object 200"/>
              <p:cNvGraphicFramePr>
                <a:graphicFrameLocks noChangeAspect="1"/>
              </p:cNvGraphicFramePr>
              <p:nvPr/>
            </p:nvGraphicFramePr>
            <p:xfrm>
              <a:off x="1451" y="72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09" name="Clip" r:id="rId200" imgW="142555" imgH="142555" progId="MS_ClipArt_Gallery.2">
                      <p:embed/>
                    </p:oleObj>
                  </mc:Choice>
                  <mc:Fallback>
                    <p:oleObj name="Clip" r:id="rId200" imgW="142555" imgH="142555" progId="MS_ClipArt_Gallery.2">
                      <p:embed/>
                      <p:pic>
                        <p:nvPicPr>
                          <p:cNvPr id="203" name="Object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2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" name="Object 201"/>
              <p:cNvGraphicFramePr>
                <a:graphicFrameLocks noChangeAspect="1"/>
              </p:cNvGraphicFramePr>
              <p:nvPr/>
            </p:nvGraphicFramePr>
            <p:xfrm>
              <a:off x="1536" y="64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0" name="Clip" r:id="rId201" imgW="142555" imgH="142555" progId="MS_ClipArt_Gallery.2">
                      <p:embed/>
                    </p:oleObj>
                  </mc:Choice>
                  <mc:Fallback>
                    <p:oleObj name="Clip" r:id="rId201" imgW="142555" imgH="142555" progId="MS_ClipArt_Gallery.2">
                      <p:embed/>
                      <p:pic>
                        <p:nvPicPr>
                          <p:cNvPr id="204" name="Object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64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Object 202"/>
              <p:cNvGraphicFramePr>
                <a:graphicFrameLocks noChangeAspect="1"/>
              </p:cNvGraphicFramePr>
              <p:nvPr/>
            </p:nvGraphicFramePr>
            <p:xfrm>
              <a:off x="1451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1" name="Clip" r:id="rId202" imgW="142555" imgH="142555" progId="MS_ClipArt_Gallery.2">
                      <p:embed/>
                    </p:oleObj>
                  </mc:Choice>
                  <mc:Fallback>
                    <p:oleObj name="Clip" r:id="rId202" imgW="142555" imgH="142555" progId="MS_ClipArt_Gallery.2">
                      <p:embed/>
                      <p:pic>
                        <p:nvPicPr>
                          <p:cNvPr id="205" name="Object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" name="Object 203"/>
              <p:cNvGraphicFramePr>
                <a:graphicFrameLocks noChangeAspect="1"/>
              </p:cNvGraphicFramePr>
              <p:nvPr/>
            </p:nvGraphicFramePr>
            <p:xfrm>
              <a:off x="1487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2" name="Clip" r:id="rId203" imgW="142555" imgH="142555" progId="MS_ClipArt_Gallery.2">
                      <p:embed/>
                    </p:oleObj>
                  </mc:Choice>
                  <mc:Fallback>
                    <p:oleObj name="Clip" r:id="rId203" imgW="142555" imgH="142555" progId="MS_ClipArt_Gallery.2">
                      <p:embed/>
                      <p:pic>
                        <p:nvPicPr>
                          <p:cNvPr id="206" name="Object 2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7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" name="Object 204"/>
              <p:cNvGraphicFramePr>
                <a:graphicFrameLocks noChangeAspect="1"/>
              </p:cNvGraphicFramePr>
              <p:nvPr/>
            </p:nvGraphicFramePr>
            <p:xfrm>
              <a:off x="1538" y="67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3" name="Clip" r:id="rId204" imgW="142555" imgH="142555" progId="MS_ClipArt_Gallery.2">
                      <p:embed/>
                    </p:oleObj>
                  </mc:Choice>
                  <mc:Fallback>
                    <p:oleObj name="Clip" r:id="rId204" imgW="142555" imgH="142555" progId="MS_ClipArt_Gallery.2">
                      <p:embed/>
                      <p:pic>
                        <p:nvPicPr>
                          <p:cNvPr id="207" name="Object 2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8" y="67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8" name="Object 205"/>
              <p:cNvGraphicFramePr>
                <a:graphicFrameLocks noChangeAspect="1"/>
              </p:cNvGraphicFramePr>
              <p:nvPr/>
            </p:nvGraphicFramePr>
            <p:xfrm>
              <a:off x="1451" y="72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4" name="Clip" r:id="rId205" imgW="142555" imgH="142555" progId="MS_ClipArt_Gallery.2">
                      <p:embed/>
                    </p:oleObj>
                  </mc:Choice>
                  <mc:Fallback>
                    <p:oleObj name="Clip" r:id="rId205" imgW="142555" imgH="142555" progId="MS_ClipArt_Gallery.2">
                      <p:embed/>
                      <p:pic>
                        <p:nvPicPr>
                          <p:cNvPr id="208" name="Object 2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2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206"/>
              <p:cNvGraphicFramePr>
                <a:graphicFrameLocks noChangeAspect="1"/>
              </p:cNvGraphicFramePr>
              <p:nvPr/>
            </p:nvGraphicFramePr>
            <p:xfrm>
              <a:off x="1451" y="73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5" name="Clip" r:id="rId206" imgW="142555" imgH="142555" progId="MS_ClipArt_Gallery.2">
                      <p:embed/>
                    </p:oleObj>
                  </mc:Choice>
                  <mc:Fallback>
                    <p:oleObj name="Clip" r:id="rId206" imgW="142555" imgH="142555" progId="MS_ClipArt_Gallery.2">
                      <p:embed/>
                      <p:pic>
                        <p:nvPicPr>
                          <p:cNvPr id="209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3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" name="Object 207"/>
              <p:cNvGraphicFramePr>
                <a:graphicFrameLocks noChangeAspect="1"/>
              </p:cNvGraphicFramePr>
              <p:nvPr/>
            </p:nvGraphicFramePr>
            <p:xfrm>
              <a:off x="1555" y="72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6" name="Clip" r:id="rId207" imgW="142555" imgH="142555" progId="MS_ClipArt_Gallery.2">
                      <p:embed/>
                    </p:oleObj>
                  </mc:Choice>
                  <mc:Fallback>
                    <p:oleObj name="Clip" r:id="rId207" imgW="142555" imgH="142555" progId="MS_ClipArt_Gallery.2">
                      <p:embed/>
                      <p:pic>
                        <p:nvPicPr>
                          <p:cNvPr id="210" name="Object 2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" y="72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1" name="Object 208"/>
              <p:cNvGraphicFramePr>
                <a:graphicFrameLocks noChangeAspect="1"/>
              </p:cNvGraphicFramePr>
              <p:nvPr/>
            </p:nvGraphicFramePr>
            <p:xfrm>
              <a:off x="1582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7" name="Clip" r:id="rId208" imgW="142555" imgH="142555" progId="MS_ClipArt_Gallery.2">
                      <p:embed/>
                    </p:oleObj>
                  </mc:Choice>
                  <mc:Fallback>
                    <p:oleObj name="Clip" r:id="rId208" imgW="142555" imgH="142555" progId="MS_ClipArt_Gallery.2">
                      <p:embed/>
                      <p:pic>
                        <p:nvPicPr>
                          <p:cNvPr id="211" name="Object 2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2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2" name="Object 209"/>
              <p:cNvGraphicFramePr>
                <a:graphicFrameLocks noChangeAspect="1"/>
              </p:cNvGraphicFramePr>
              <p:nvPr/>
            </p:nvGraphicFramePr>
            <p:xfrm>
              <a:off x="1507" y="66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8" name="Clip" r:id="rId209" imgW="142555" imgH="142555" progId="MS_ClipArt_Gallery.2">
                      <p:embed/>
                    </p:oleObj>
                  </mc:Choice>
                  <mc:Fallback>
                    <p:oleObj name="Clip" r:id="rId209" imgW="142555" imgH="142555" progId="MS_ClipArt_Gallery.2">
                      <p:embed/>
                      <p:pic>
                        <p:nvPicPr>
                          <p:cNvPr id="212" name="Object 2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7" y="66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3" name="Object 210"/>
              <p:cNvGraphicFramePr>
                <a:graphicFrameLocks noChangeAspect="1"/>
              </p:cNvGraphicFramePr>
              <p:nvPr/>
            </p:nvGraphicFramePr>
            <p:xfrm>
              <a:off x="1480" y="7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19" name="Clip" r:id="rId210" imgW="142555" imgH="142555" progId="MS_ClipArt_Gallery.2">
                      <p:embed/>
                    </p:oleObj>
                  </mc:Choice>
                  <mc:Fallback>
                    <p:oleObj name="Clip" r:id="rId210" imgW="142555" imgH="142555" progId="MS_ClipArt_Gallery.2">
                      <p:embed/>
                      <p:pic>
                        <p:nvPicPr>
                          <p:cNvPr id="213" name="Object 2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7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4" name="Object 211"/>
              <p:cNvGraphicFramePr>
                <a:graphicFrameLocks noChangeAspect="1"/>
              </p:cNvGraphicFramePr>
              <p:nvPr/>
            </p:nvGraphicFramePr>
            <p:xfrm>
              <a:off x="1538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0" name="Clip" r:id="rId211" imgW="142555" imgH="142555" progId="MS_ClipArt_Gallery.2">
                      <p:embed/>
                    </p:oleObj>
                  </mc:Choice>
                  <mc:Fallback>
                    <p:oleObj name="Clip" r:id="rId211" imgW="142555" imgH="142555" progId="MS_ClipArt_Gallery.2">
                      <p:embed/>
                      <p:pic>
                        <p:nvPicPr>
                          <p:cNvPr id="214" name="Object 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8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" name="Object 212"/>
              <p:cNvGraphicFramePr>
                <a:graphicFrameLocks noChangeAspect="1"/>
              </p:cNvGraphicFramePr>
              <p:nvPr/>
            </p:nvGraphicFramePr>
            <p:xfrm>
              <a:off x="1553" y="7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1" name="Clip" r:id="rId212" imgW="142555" imgH="142555" progId="MS_ClipArt_Gallery.2">
                      <p:embed/>
                    </p:oleObj>
                  </mc:Choice>
                  <mc:Fallback>
                    <p:oleObj name="Clip" r:id="rId212" imgW="142555" imgH="142555" progId="MS_ClipArt_Gallery.2">
                      <p:embed/>
                      <p:pic>
                        <p:nvPicPr>
                          <p:cNvPr id="215" name="Object 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3" y="7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6" name="Object 213"/>
              <p:cNvGraphicFramePr>
                <a:graphicFrameLocks noChangeAspect="1"/>
              </p:cNvGraphicFramePr>
              <p:nvPr/>
            </p:nvGraphicFramePr>
            <p:xfrm>
              <a:off x="1413" y="70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2" name="Clip" r:id="rId213" imgW="142555" imgH="142555" progId="MS_ClipArt_Gallery.2">
                      <p:embed/>
                    </p:oleObj>
                  </mc:Choice>
                  <mc:Fallback>
                    <p:oleObj name="Clip" r:id="rId213" imgW="142555" imgH="142555" progId="MS_ClipArt_Gallery.2">
                      <p:embed/>
                      <p:pic>
                        <p:nvPicPr>
                          <p:cNvPr id="216" name="Object 2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3" y="70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7" name="Object 214"/>
              <p:cNvGraphicFramePr>
                <a:graphicFrameLocks noChangeAspect="1"/>
              </p:cNvGraphicFramePr>
              <p:nvPr/>
            </p:nvGraphicFramePr>
            <p:xfrm>
              <a:off x="1451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3" name="Clip" r:id="rId214" imgW="142555" imgH="142555" progId="MS_ClipArt_Gallery.2">
                      <p:embed/>
                    </p:oleObj>
                  </mc:Choice>
                  <mc:Fallback>
                    <p:oleObj name="Clip" r:id="rId214" imgW="142555" imgH="142555" progId="MS_ClipArt_Gallery.2">
                      <p:embed/>
                      <p:pic>
                        <p:nvPicPr>
                          <p:cNvPr id="217" name="Object 2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8" name="Object 215"/>
              <p:cNvGraphicFramePr>
                <a:graphicFrameLocks noChangeAspect="1"/>
              </p:cNvGraphicFramePr>
              <p:nvPr/>
            </p:nvGraphicFramePr>
            <p:xfrm>
              <a:off x="1478" y="7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4" name="Clip" r:id="rId215" imgW="142555" imgH="142555" progId="MS_ClipArt_Gallery.2">
                      <p:embed/>
                    </p:oleObj>
                  </mc:Choice>
                  <mc:Fallback>
                    <p:oleObj name="Clip" r:id="rId215" imgW="142555" imgH="142555" progId="MS_ClipArt_Gallery.2">
                      <p:embed/>
                      <p:pic>
                        <p:nvPicPr>
                          <p:cNvPr id="218" name="Object 2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8" y="7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9" name="Object 216"/>
              <p:cNvGraphicFramePr>
                <a:graphicFrameLocks noChangeAspect="1"/>
              </p:cNvGraphicFramePr>
              <p:nvPr/>
            </p:nvGraphicFramePr>
            <p:xfrm>
              <a:off x="1389" y="77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5" name="Clip" r:id="rId216" imgW="142555" imgH="142555" progId="MS_ClipArt_Gallery.2">
                      <p:embed/>
                    </p:oleObj>
                  </mc:Choice>
                  <mc:Fallback>
                    <p:oleObj name="Clip" r:id="rId216" imgW="142555" imgH="142555" progId="MS_ClipArt_Gallery.2">
                      <p:embed/>
                      <p:pic>
                        <p:nvPicPr>
                          <p:cNvPr id="219" name="Object 2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9" y="77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0" name="Object 217"/>
              <p:cNvGraphicFramePr>
                <a:graphicFrameLocks noChangeAspect="1"/>
              </p:cNvGraphicFramePr>
              <p:nvPr/>
            </p:nvGraphicFramePr>
            <p:xfrm>
              <a:off x="1609" y="79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6" name="Clip" r:id="rId217" imgW="142555" imgH="142555" progId="MS_ClipArt_Gallery.2">
                      <p:embed/>
                    </p:oleObj>
                  </mc:Choice>
                  <mc:Fallback>
                    <p:oleObj name="Clip" r:id="rId217" imgW="142555" imgH="142555" progId="MS_ClipArt_Gallery.2">
                      <p:embed/>
                      <p:pic>
                        <p:nvPicPr>
                          <p:cNvPr id="220" name="Object 2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9" y="79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1" name="Object 218"/>
              <p:cNvGraphicFramePr>
                <a:graphicFrameLocks noChangeAspect="1"/>
              </p:cNvGraphicFramePr>
              <p:nvPr/>
            </p:nvGraphicFramePr>
            <p:xfrm>
              <a:off x="1546" y="63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7" name="Clip" r:id="rId218" imgW="142555" imgH="142555" progId="MS_ClipArt_Gallery.2">
                      <p:embed/>
                    </p:oleObj>
                  </mc:Choice>
                  <mc:Fallback>
                    <p:oleObj name="Clip" r:id="rId218" imgW="142555" imgH="142555" progId="MS_ClipArt_Gallery.2">
                      <p:embed/>
                      <p:pic>
                        <p:nvPicPr>
                          <p:cNvPr id="221" name="Object 2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6" y="63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2" name="Object 219"/>
              <p:cNvGraphicFramePr>
                <a:graphicFrameLocks noChangeAspect="1"/>
              </p:cNvGraphicFramePr>
              <p:nvPr/>
            </p:nvGraphicFramePr>
            <p:xfrm>
              <a:off x="1604" y="662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8" name="Clip" r:id="rId219" imgW="142555" imgH="142555" progId="MS_ClipArt_Gallery.2">
                      <p:embed/>
                    </p:oleObj>
                  </mc:Choice>
                  <mc:Fallback>
                    <p:oleObj name="Clip" r:id="rId219" imgW="142555" imgH="142555" progId="MS_ClipArt_Gallery.2">
                      <p:embed/>
                      <p:pic>
                        <p:nvPicPr>
                          <p:cNvPr id="222" name="Object 2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4" y="662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3" name="Object 220"/>
              <p:cNvGraphicFramePr>
                <a:graphicFrameLocks noChangeAspect="1"/>
              </p:cNvGraphicFramePr>
              <p:nvPr/>
            </p:nvGraphicFramePr>
            <p:xfrm>
              <a:off x="1527" y="7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9" name="Clip" r:id="rId220" imgW="142555" imgH="142555" progId="MS_ClipArt_Gallery.2">
                      <p:embed/>
                    </p:oleObj>
                  </mc:Choice>
                  <mc:Fallback>
                    <p:oleObj name="Clip" r:id="rId220" imgW="142555" imgH="142555" progId="MS_ClipArt_Gallery.2">
                      <p:embed/>
                      <p:pic>
                        <p:nvPicPr>
                          <p:cNvPr id="223" name="Object 2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7" y="7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4" name="Object 221"/>
              <p:cNvGraphicFramePr>
                <a:graphicFrameLocks noChangeAspect="1"/>
              </p:cNvGraphicFramePr>
              <p:nvPr/>
            </p:nvGraphicFramePr>
            <p:xfrm>
              <a:off x="1524" y="70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0" name="Clip" r:id="rId221" imgW="142555" imgH="142555" progId="MS_ClipArt_Gallery.2">
                      <p:embed/>
                    </p:oleObj>
                  </mc:Choice>
                  <mc:Fallback>
                    <p:oleObj name="Clip" r:id="rId221" imgW="142555" imgH="142555" progId="MS_ClipArt_Gallery.2">
                      <p:embed/>
                      <p:pic>
                        <p:nvPicPr>
                          <p:cNvPr id="224" name="Object 2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" y="70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" name="Object 222"/>
              <p:cNvGraphicFramePr>
                <a:graphicFrameLocks noChangeAspect="1"/>
              </p:cNvGraphicFramePr>
              <p:nvPr/>
            </p:nvGraphicFramePr>
            <p:xfrm>
              <a:off x="1502" y="78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1" name="Clip" r:id="rId222" imgW="142555" imgH="142555" progId="MS_ClipArt_Gallery.2">
                      <p:embed/>
                    </p:oleObj>
                  </mc:Choice>
                  <mc:Fallback>
                    <p:oleObj name="Clip" r:id="rId222" imgW="142555" imgH="142555" progId="MS_ClipArt_Gallery.2">
                      <p:embed/>
                      <p:pic>
                        <p:nvPicPr>
                          <p:cNvPr id="225" name="Object 2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2" y="78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" name="Object 223"/>
              <p:cNvGraphicFramePr>
                <a:graphicFrameLocks noChangeAspect="1"/>
              </p:cNvGraphicFramePr>
              <p:nvPr/>
            </p:nvGraphicFramePr>
            <p:xfrm>
              <a:off x="1508" y="74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2" name="Clip" r:id="rId223" imgW="142555" imgH="142555" progId="MS_ClipArt_Gallery.2">
                      <p:embed/>
                    </p:oleObj>
                  </mc:Choice>
                  <mc:Fallback>
                    <p:oleObj name="Clip" r:id="rId223" imgW="142555" imgH="142555" progId="MS_ClipArt_Gallery.2">
                      <p:embed/>
                      <p:pic>
                        <p:nvPicPr>
                          <p:cNvPr id="226" name="Object 2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8" y="74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7" name="Object 224"/>
              <p:cNvGraphicFramePr>
                <a:graphicFrameLocks noChangeAspect="1"/>
              </p:cNvGraphicFramePr>
              <p:nvPr/>
            </p:nvGraphicFramePr>
            <p:xfrm>
              <a:off x="1595" y="76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3" name="Clip" r:id="rId224" imgW="142555" imgH="142555" progId="MS_ClipArt_Gallery.2">
                      <p:embed/>
                    </p:oleObj>
                  </mc:Choice>
                  <mc:Fallback>
                    <p:oleObj name="Clip" r:id="rId224" imgW="142555" imgH="142555" progId="MS_ClipArt_Gallery.2">
                      <p:embed/>
                      <p:pic>
                        <p:nvPicPr>
                          <p:cNvPr id="227" name="Object 2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5" y="76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8" name="Object 225"/>
              <p:cNvGraphicFramePr>
                <a:graphicFrameLocks noChangeAspect="1"/>
              </p:cNvGraphicFramePr>
              <p:nvPr/>
            </p:nvGraphicFramePr>
            <p:xfrm>
              <a:off x="1426" y="68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4" name="Clip" r:id="rId225" imgW="142555" imgH="142555" progId="MS_ClipArt_Gallery.2">
                      <p:embed/>
                    </p:oleObj>
                  </mc:Choice>
                  <mc:Fallback>
                    <p:oleObj name="Clip" r:id="rId225" imgW="142555" imgH="142555" progId="MS_ClipArt_Gallery.2">
                      <p:embed/>
                      <p:pic>
                        <p:nvPicPr>
                          <p:cNvPr id="228" name="Object 2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6" y="68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9" name="Object 226"/>
              <p:cNvGraphicFramePr>
                <a:graphicFrameLocks noChangeAspect="1"/>
              </p:cNvGraphicFramePr>
              <p:nvPr/>
            </p:nvGraphicFramePr>
            <p:xfrm>
              <a:off x="1478" y="73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5" name="Clip" r:id="rId226" imgW="142555" imgH="142555" progId="MS_ClipArt_Gallery.2">
                      <p:embed/>
                    </p:oleObj>
                  </mc:Choice>
                  <mc:Fallback>
                    <p:oleObj name="Clip" r:id="rId226" imgW="142555" imgH="142555" progId="MS_ClipArt_Gallery.2">
                      <p:embed/>
                      <p:pic>
                        <p:nvPicPr>
                          <p:cNvPr id="229" name="Object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8" y="73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0" name="Object 227"/>
              <p:cNvGraphicFramePr>
                <a:graphicFrameLocks noChangeAspect="1"/>
              </p:cNvGraphicFramePr>
              <p:nvPr/>
            </p:nvGraphicFramePr>
            <p:xfrm>
              <a:off x="1644" y="68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6" name="Clip" r:id="rId227" imgW="142555" imgH="142555" progId="MS_ClipArt_Gallery.2">
                      <p:embed/>
                    </p:oleObj>
                  </mc:Choice>
                  <mc:Fallback>
                    <p:oleObj name="Clip" r:id="rId227" imgW="142555" imgH="142555" progId="MS_ClipArt_Gallery.2">
                      <p:embed/>
                      <p:pic>
                        <p:nvPicPr>
                          <p:cNvPr id="230" name="Object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4" y="68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1" name="Object 228"/>
              <p:cNvGraphicFramePr>
                <a:graphicFrameLocks noChangeAspect="1"/>
              </p:cNvGraphicFramePr>
              <p:nvPr/>
            </p:nvGraphicFramePr>
            <p:xfrm>
              <a:off x="1515" y="62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7" name="Clip" r:id="rId228" imgW="142555" imgH="142555" progId="MS_ClipArt_Gallery.2">
                      <p:embed/>
                    </p:oleObj>
                  </mc:Choice>
                  <mc:Fallback>
                    <p:oleObj name="Clip" r:id="rId228" imgW="142555" imgH="142555" progId="MS_ClipArt_Gallery.2">
                      <p:embed/>
                      <p:pic>
                        <p:nvPicPr>
                          <p:cNvPr id="231" name="Object 2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5" y="62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2" name="Object 229"/>
              <p:cNvGraphicFramePr>
                <a:graphicFrameLocks noChangeAspect="1"/>
              </p:cNvGraphicFramePr>
              <p:nvPr/>
            </p:nvGraphicFramePr>
            <p:xfrm>
              <a:off x="1602" y="643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8" name="Clip" r:id="rId229" imgW="142555" imgH="142555" progId="MS_ClipArt_Gallery.2">
                      <p:embed/>
                    </p:oleObj>
                  </mc:Choice>
                  <mc:Fallback>
                    <p:oleObj name="Clip" r:id="rId229" imgW="142555" imgH="142555" progId="MS_ClipArt_Gallery.2">
                      <p:embed/>
                      <p:pic>
                        <p:nvPicPr>
                          <p:cNvPr id="232" name="Object 2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2" y="643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3" name="Object 230"/>
              <p:cNvGraphicFramePr>
                <a:graphicFrameLocks noChangeAspect="1"/>
              </p:cNvGraphicFramePr>
              <p:nvPr/>
            </p:nvGraphicFramePr>
            <p:xfrm>
              <a:off x="1582" y="736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39" name="Clip" r:id="rId230" imgW="142555" imgH="142555" progId="MS_ClipArt_Gallery.2">
                      <p:embed/>
                    </p:oleObj>
                  </mc:Choice>
                  <mc:Fallback>
                    <p:oleObj name="Clip" r:id="rId230" imgW="142555" imgH="142555" progId="MS_ClipArt_Gallery.2">
                      <p:embed/>
                      <p:pic>
                        <p:nvPicPr>
                          <p:cNvPr id="233" name="Object 2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2" y="736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4" name="Object 231"/>
              <p:cNvGraphicFramePr>
                <a:graphicFrameLocks noChangeAspect="1"/>
              </p:cNvGraphicFramePr>
              <p:nvPr/>
            </p:nvGraphicFramePr>
            <p:xfrm>
              <a:off x="1571" y="66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0" name="Clip" r:id="rId231" imgW="142555" imgH="142555" progId="MS_ClipArt_Gallery.2">
                      <p:embed/>
                    </p:oleObj>
                  </mc:Choice>
                  <mc:Fallback>
                    <p:oleObj name="Clip" r:id="rId231" imgW="142555" imgH="142555" progId="MS_ClipArt_Gallery.2">
                      <p:embed/>
                      <p:pic>
                        <p:nvPicPr>
                          <p:cNvPr id="234" name="Object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1" y="66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" name="Object 232"/>
              <p:cNvGraphicFramePr>
                <a:graphicFrameLocks noChangeAspect="1"/>
              </p:cNvGraphicFramePr>
              <p:nvPr/>
            </p:nvGraphicFramePr>
            <p:xfrm>
              <a:off x="1607" y="747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1" name="Clip" r:id="rId232" imgW="142555" imgH="142555" progId="MS_ClipArt_Gallery.2">
                      <p:embed/>
                    </p:oleObj>
                  </mc:Choice>
                  <mc:Fallback>
                    <p:oleObj name="Clip" r:id="rId232" imgW="142555" imgH="142555" progId="MS_ClipArt_Gallery.2">
                      <p:embed/>
                      <p:pic>
                        <p:nvPicPr>
                          <p:cNvPr id="235" name="Object 2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7" y="747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6" name="Object 233"/>
              <p:cNvGraphicFramePr>
                <a:graphicFrameLocks noChangeAspect="1"/>
              </p:cNvGraphicFramePr>
              <p:nvPr/>
            </p:nvGraphicFramePr>
            <p:xfrm>
              <a:off x="1519" y="92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2" name="Clip" r:id="rId233" imgW="142555" imgH="142555" progId="MS_ClipArt_Gallery.2">
                      <p:embed/>
                    </p:oleObj>
                  </mc:Choice>
                  <mc:Fallback>
                    <p:oleObj name="Clip" r:id="rId233" imgW="142555" imgH="142555" progId="MS_ClipArt_Gallery.2">
                      <p:embed/>
                      <p:pic>
                        <p:nvPicPr>
                          <p:cNvPr id="236" name="Object 2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9" y="92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7" name="Object 234"/>
              <p:cNvGraphicFramePr>
                <a:graphicFrameLocks noChangeAspect="1"/>
              </p:cNvGraphicFramePr>
              <p:nvPr/>
            </p:nvGraphicFramePr>
            <p:xfrm>
              <a:off x="1586" y="85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3" name="Clip" r:id="rId234" imgW="142555" imgH="142555" progId="MS_ClipArt_Gallery.2">
                      <p:embed/>
                    </p:oleObj>
                  </mc:Choice>
                  <mc:Fallback>
                    <p:oleObj name="Clip" r:id="rId234" imgW="142555" imgH="142555" progId="MS_ClipArt_Gallery.2">
                      <p:embed/>
                      <p:pic>
                        <p:nvPicPr>
                          <p:cNvPr id="237" name="Object 2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6" y="85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8" name="Object 235"/>
              <p:cNvGraphicFramePr>
                <a:graphicFrameLocks noChangeAspect="1"/>
              </p:cNvGraphicFramePr>
              <p:nvPr/>
            </p:nvGraphicFramePr>
            <p:xfrm>
              <a:off x="1466" y="87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4" name="Clip" r:id="rId235" imgW="142555" imgH="142555" progId="MS_ClipArt_Gallery.2">
                      <p:embed/>
                    </p:oleObj>
                  </mc:Choice>
                  <mc:Fallback>
                    <p:oleObj name="Clip" r:id="rId235" imgW="142555" imgH="142555" progId="MS_ClipArt_Gallery.2">
                      <p:embed/>
                      <p:pic>
                        <p:nvPicPr>
                          <p:cNvPr id="238" name="Object 2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6" y="87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9" name="Object 236"/>
              <p:cNvGraphicFramePr>
                <a:graphicFrameLocks noChangeAspect="1"/>
              </p:cNvGraphicFramePr>
              <p:nvPr/>
            </p:nvGraphicFramePr>
            <p:xfrm>
              <a:off x="1549" y="68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5" name="Clip" r:id="rId236" imgW="142555" imgH="142555" progId="MS_ClipArt_Gallery.2">
                      <p:embed/>
                    </p:oleObj>
                  </mc:Choice>
                  <mc:Fallback>
                    <p:oleObj name="Clip" r:id="rId236" imgW="142555" imgH="142555" progId="MS_ClipArt_Gallery.2">
                      <p:embed/>
                      <p:pic>
                        <p:nvPicPr>
                          <p:cNvPr id="239" name="Object 2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9" y="68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0" name="Object 237"/>
              <p:cNvGraphicFramePr>
                <a:graphicFrameLocks noChangeAspect="1"/>
              </p:cNvGraphicFramePr>
              <p:nvPr/>
            </p:nvGraphicFramePr>
            <p:xfrm>
              <a:off x="1451" y="6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6" name="Clip" r:id="rId237" imgW="142555" imgH="142555" progId="MS_ClipArt_Gallery.2">
                      <p:embed/>
                    </p:oleObj>
                  </mc:Choice>
                  <mc:Fallback>
                    <p:oleObj name="Clip" r:id="rId237" imgW="142555" imgH="142555" progId="MS_ClipArt_Gallery.2">
                      <p:embed/>
                      <p:pic>
                        <p:nvPicPr>
                          <p:cNvPr id="240" name="Object 2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" y="6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1" name="Object 238"/>
              <p:cNvGraphicFramePr>
                <a:graphicFrameLocks noChangeAspect="1"/>
              </p:cNvGraphicFramePr>
              <p:nvPr/>
            </p:nvGraphicFramePr>
            <p:xfrm>
              <a:off x="1602" y="771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7" name="Clip" r:id="rId238" imgW="142555" imgH="142555" progId="MS_ClipArt_Gallery.2">
                      <p:embed/>
                    </p:oleObj>
                  </mc:Choice>
                  <mc:Fallback>
                    <p:oleObj name="Clip" r:id="rId238" imgW="142555" imgH="142555" progId="MS_ClipArt_Gallery.2">
                      <p:embed/>
                      <p:pic>
                        <p:nvPicPr>
                          <p:cNvPr id="241" name="Object 2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2" y="771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2" name="Object 239"/>
              <p:cNvGraphicFramePr>
                <a:graphicFrameLocks noChangeAspect="1"/>
              </p:cNvGraphicFramePr>
              <p:nvPr/>
            </p:nvGraphicFramePr>
            <p:xfrm>
              <a:off x="1480" y="754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8" name="Clip" r:id="rId239" imgW="142555" imgH="142555" progId="MS_ClipArt_Gallery.2">
                      <p:embed/>
                    </p:oleObj>
                  </mc:Choice>
                  <mc:Fallback>
                    <p:oleObj name="Clip" r:id="rId239" imgW="142555" imgH="142555" progId="MS_ClipArt_Gallery.2">
                      <p:embed/>
                      <p:pic>
                        <p:nvPicPr>
                          <p:cNvPr id="242" name="Object 2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0" y="754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3" name="Object 240"/>
              <p:cNvGraphicFramePr>
                <a:graphicFrameLocks noChangeAspect="1"/>
              </p:cNvGraphicFramePr>
              <p:nvPr/>
            </p:nvGraphicFramePr>
            <p:xfrm>
              <a:off x="1424" y="71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49" name="Clip" r:id="rId240" imgW="142555" imgH="142555" progId="MS_ClipArt_Gallery.2">
                      <p:embed/>
                    </p:oleObj>
                  </mc:Choice>
                  <mc:Fallback>
                    <p:oleObj name="Clip" r:id="rId240" imgW="142555" imgH="142555" progId="MS_ClipArt_Gallery.2">
                      <p:embed/>
                      <p:pic>
                        <p:nvPicPr>
                          <p:cNvPr id="243" name="Object 2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4" y="71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4" name="Object 241"/>
              <p:cNvGraphicFramePr>
                <a:graphicFrameLocks noChangeAspect="1"/>
              </p:cNvGraphicFramePr>
              <p:nvPr/>
            </p:nvGraphicFramePr>
            <p:xfrm>
              <a:off x="1606" y="720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50" name="Clip" r:id="rId241" imgW="142555" imgH="142555" progId="MS_ClipArt_Gallery.2">
                      <p:embed/>
                    </p:oleObj>
                  </mc:Choice>
                  <mc:Fallback>
                    <p:oleObj name="Clip" r:id="rId241" imgW="142555" imgH="142555" progId="MS_ClipArt_Gallery.2">
                      <p:embed/>
                      <p:pic>
                        <p:nvPicPr>
                          <p:cNvPr id="244" name="Object 2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6" y="720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" name="Object 242"/>
              <p:cNvGraphicFramePr>
                <a:graphicFrameLocks noChangeAspect="1"/>
              </p:cNvGraphicFramePr>
              <p:nvPr/>
            </p:nvGraphicFramePr>
            <p:xfrm>
              <a:off x="1640" y="66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51" name="Clip" r:id="rId242" imgW="142555" imgH="142555" progId="MS_ClipArt_Gallery.2">
                      <p:embed/>
                    </p:oleObj>
                  </mc:Choice>
                  <mc:Fallback>
                    <p:oleObj name="Clip" r:id="rId242" imgW="142555" imgH="142555" progId="MS_ClipArt_Gallery.2">
                      <p:embed/>
                      <p:pic>
                        <p:nvPicPr>
                          <p:cNvPr id="245" name="Object 2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0" y="66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" name="Object 243"/>
              <p:cNvGraphicFramePr>
                <a:graphicFrameLocks noChangeAspect="1"/>
              </p:cNvGraphicFramePr>
              <p:nvPr/>
            </p:nvGraphicFramePr>
            <p:xfrm>
              <a:off x="1524" y="77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52" name="Clip" r:id="rId243" imgW="142555" imgH="142555" progId="MS_ClipArt_Gallery.2">
                      <p:embed/>
                    </p:oleObj>
                  </mc:Choice>
                  <mc:Fallback>
                    <p:oleObj name="Clip" r:id="rId243" imgW="142555" imgH="142555" progId="MS_ClipArt_Gallery.2">
                      <p:embed/>
                      <p:pic>
                        <p:nvPicPr>
                          <p:cNvPr id="246" name="Object 2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" y="77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7" name="Object 244"/>
              <p:cNvGraphicFramePr>
                <a:graphicFrameLocks noChangeAspect="1"/>
              </p:cNvGraphicFramePr>
              <p:nvPr/>
            </p:nvGraphicFramePr>
            <p:xfrm>
              <a:off x="1507" y="685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53" name="Clip" r:id="rId244" imgW="142555" imgH="142555" progId="MS_ClipArt_Gallery.2">
                      <p:embed/>
                    </p:oleObj>
                  </mc:Choice>
                  <mc:Fallback>
                    <p:oleObj name="Clip" r:id="rId244" imgW="142555" imgH="142555" progId="MS_ClipArt_Gallery.2">
                      <p:embed/>
                      <p:pic>
                        <p:nvPicPr>
                          <p:cNvPr id="247" name="Object 2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7" y="685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8" name="Object 245"/>
              <p:cNvGraphicFramePr>
                <a:graphicFrameLocks noChangeAspect="1"/>
              </p:cNvGraphicFramePr>
              <p:nvPr/>
            </p:nvGraphicFramePr>
            <p:xfrm>
              <a:off x="1479" y="859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54" name="Clip" r:id="rId245" imgW="142555" imgH="142555" progId="MS_ClipArt_Gallery.2">
                      <p:embed/>
                    </p:oleObj>
                  </mc:Choice>
                  <mc:Fallback>
                    <p:oleObj name="Clip" r:id="rId245" imgW="142555" imgH="142555" progId="MS_ClipArt_Gallery.2">
                      <p:embed/>
                      <p:pic>
                        <p:nvPicPr>
                          <p:cNvPr id="248" name="Object 2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9" y="859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9" name="Object 246"/>
              <p:cNvGraphicFramePr>
                <a:graphicFrameLocks noChangeAspect="1"/>
              </p:cNvGraphicFramePr>
              <p:nvPr/>
            </p:nvGraphicFramePr>
            <p:xfrm>
              <a:off x="1638" y="728"/>
              <a:ext cx="40" cy="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55" name="Clip" r:id="rId246" imgW="142555" imgH="142555" progId="MS_ClipArt_Gallery.2">
                      <p:embed/>
                    </p:oleObj>
                  </mc:Choice>
                  <mc:Fallback>
                    <p:oleObj name="Clip" r:id="rId246" imgW="142555" imgH="142555" progId="MS_ClipArt_Gallery.2">
                      <p:embed/>
                      <p:pic>
                        <p:nvPicPr>
                          <p:cNvPr id="249" name="Object 2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8" y="728"/>
                            <a:ext cx="40" cy="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 Box 247"/>
            <p:cNvSpPr txBox="1">
              <a:spLocks noChangeArrowheads="1"/>
            </p:cNvSpPr>
            <p:nvPr/>
          </p:nvSpPr>
          <p:spPr bwMode="auto">
            <a:xfrm>
              <a:off x="497757" y="2055813"/>
              <a:ext cx="8342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de-DE" b="1" kern="0" baseline="30000" dirty="0">
                  <a:solidFill>
                    <a:srgbClr val="FFFFFF"/>
                  </a:solidFill>
                  <a:latin typeface="Verdana" pitchFamily="34" charset="0"/>
                  <a:sym typeface="SymbolProp BT" pitchFamily="2" charset="2"/>
                </a:rPr>
                <a:t>229</a:t>
              </a:r>
              <a:r>
                <a:rPr lang="en-US" altLang="de-DE" b="1" kern="0" dirty="0">
                  <a:solidFill>
                    <a:srgbClr val="FFFFFF"/>
                  </a:solidFill>
                  <a:latin typeface="Verdana" pitchFamily="34" charset="0"/>
                  <a:sym typeface="SymbolProp BT" pitchFamily="2" charset="2"/>
                </a:rPr>
                <a:t>Th</a:t>
              </a:r>
              <a:endParaRPr lang="en-US" altLang="de-DE" b="1" i="1" kern="0" dirty="0">
                <a:solidFill>
                  <a:srgbClr val="FFFFFF"/>
                </a:solidFill>
                <a:latin typeface="Verdana" pitchFamily="34" charset="0"/>
                <a:sym typeface="SymbolProp BT" pitchFamily="2" charset="2"/>
              </a:endParaRPr>
            </a:p>
          </p:txBody>
        </p:sp>
      </p:grpSp>
      <p:grpSp>
        <p:nvGrpSpPr>
          <p:cNvPr id="250" name="Gruppieren 5"/>
          <p:cNvGrpSpPr>
            <a:grpSpLocks/>
          </p:cNvGrpSpPr>
          <p:nvPr/>
        </p:nvGrpSpPr>
        <p:grpSpPr bwMode="auto">
          <a:xfrm>
            <a:off x="7778750" y="836141"/>
            <a:ext cx="177800" cy="177800"/>
            <a:chOff x="7850584" y="2133600"/>
            <a:chExt cx="177800" cy="177800"/>
          </a:xfrm>
        </p:grpSpPr>
        <p:graphicFrame>
          <p:nvGraphicFramePr>
            <p:cNvPr id="251" name="Objekt 1"/>
            <p:cNvGraphicFramePr>
              <a:graphicFrameLocks noChangeAspect="1"/>
            </p:cNvGraphicFramePr>
            <p:nvPr/>
          </p:nvGraphicFramePr>
          <p:xfrm>
            <a:off x="7850584" y="2133600"/>
            <a:ext cx="101600" cy="1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56" name="Clip" r:id="rId247" imgW="142555" imgH="142555" progId="MS_ClipArt_Gallery.2">
                    <p:embed/>
                  </p:oleObj>
                </mc:Choice>
                <mc:Fallback>
                  <p:oleObj name="Clip" r:id="rId247" imgW="142555" imgH="142555" progId="MS_ClipArt_Gallery.2">
                    <p:embed/>
                    <p:pic>
                      <p:nvPicPr>
                        <p:cNvPr id="251" name="Objek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0584" y="2133600"/>
                          <a:ext cx="101600" cy="10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" name="Objekt 2"/>
            <p:cNvGraphicFramePr>
              <a:graphicFrameLocks noChangeAspect="1"/>
            </p:cNvGraphicFramePr>
            <p:nvPr/>
          </p:nvGraphicFramePr>
          <p:xfrm>
            <a:off x="7926784" y="2133600"/>
            <a:ext cx="101600" cy="1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57" name="Clip" r:id="rId248" imgW="142555" imgH="142555" progId="MS_ClipArt_Gallery.2">
                    <p:embed/>
                  </p:oleObj>
                </mc:Choice>
                <mc:Fallback>
                  <p:oleObj name="Clip" r:id="rId248" imgW="142555" imgH="142555" progId="MS_ClipArt_Gallery.2">
                    <p:embed/>
                    <p:pic>
                      <p:nvPicPr>
                        <p:cNvPr id="252" name="Objek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6784" y="2133600"/>
                          <a:ext cx="101600" cy="10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" name="Objekt 3"/>
            <p:cNvGraphicFramePr>
              <a:graphicFrameLocks noChangeAspect="1"/>
            </p:cNvGraphicFramePr>
            <p:nvPr/>
          </p:nvGraphicFramePr>
          <p:xfrm>
            <a:off x="7926784" y="2209800"/>
            <a:ext cx="101600" cy="1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58" name="Clip" r:id="rId249" imgW="142555" imgH="142555" progId="MS_ClipArt_Gallery.2">
                    <p:embed/>
                  </p:oleObj>
                </mc:Choice>
                <mc:Fallback>
                  <p:oleObj name="Clip" r:id="rId249" imgW="142555" imgH="142555" progId="MS_ClipArt_Gallery.2">
                    <p:embed/>
                    <p:pic>
                      <p:nvPicPr>
                        <p:cNvPr id="253" name="Objek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6784" y="2209800"/>
                          <a:ext cx="101600" cy="10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" name="Objekt 4"/>
            <p:cNvGraphicFramePr>
              <a:graphicFrameLocks noChangeAspect="1"/>
            </p:cNvGraphicFramePr>
            <p:nvPr/>
          </p:nvGraphicFramePr>
          <p:xfrm>
            <a:off x="7850584" y="2209800"/>
            <a:ext cx="101600" cy="10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59" name="Clip" r:id="rId250" imgW="142555" imgH="142555" progId="MS_ClipArt_Gallery.2">
                    <p:embed/>
                  </p:oleObj>
                </mc:Choice>
                <mc:Fallback>
                  <p:oleObj name="Clip" r:id="rId250" imgW="142555" imgH="142555" progId="MS_ClipArt_Gallery.2">
                    <p:embed/>
                    <p:pic>
                      <p:nvPicPr>
                        <p:cNvPr id="254" name="Objek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0584" y="2209800"/>
                          <a:ext cx="101600" cy="10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5" name="Text Box 2"/>
          <p:cNvSpPr txBox="1">
            <a:spLocks noChangeArrowheads="1"/>
          </p:cNvSpPr>
          <p:nvPr/>
        </p:nvSpPr>
        <p:spPr bwMode="auto">
          <a:xfrm>
            <a:off x="179388" y="1661641"/>
            <a:ext cx="7862887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Time measurement with 16-ch. fast timing preamplifier (IUAC):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 sz="80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pulse height 15 mV</a:t>
            </a:r>
          </a:p>
          <a:p>
            <a:pPr algn="l" eaLnBrk="1" hangingPunct="1"/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noise             5 mV</a:t>
            </a:r>
          </a:p>
          <a:p>
            <a:pPr algn="l" eaLnBrk="1" hangingPunct="1"/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rise time       5 ns</a:t>
            </a:r>
          </a:p>
        </p:txBody>
      </p:sp>
      <p:pic>
        <p:nvPicPr>
          <p:cNvPr id="256" name="Grafik 6"/>
          <p:cNvPicPr>
            <a:picLocks noChangeAspect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33254"/>
            <a:ext cx="36322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Text Box 5"/>
          <p:cNvSpPr txBox="1">
            <a:spLocks noChangeArrowheads="1"/>
          </p:cNvSpPr>
          <p:nvPr/>
        </p:nvSpPr>
        <p:spPr bwMode="auto">
          <a:xfrm>
            <a:off x="971550" y="5763741"/>
            <a:ext cx="3529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energy gated TOF spectra</a:t>
            </a:r>
            <a:r>
              <a:rPr lang="es-ES_tradnl" altLang="de-DE">
                <a:latin typeface="Comic Sans MS" panose="030F0702030302020204" pitchFamily="66" charset="0"/>
              </a:rPr>
              <a:t>:</a:t>
            </a:r>
            <a:endParaRPr lang="es-ES_tradnl" altLang="de-DE" b="1">
              <a:latin typeface="Comic Sans MS" panose="030F0702030302020204" pitchFamily="66" charset="0"/>
            </a:endParaRPr>
          </a:p>
        </p:txBody>
      </p:sp>
      <p:sp>
        <p:nvSpPr>
          <p:cNvPr id="258" name="Textfeld 7"/>
          <p:cNvSpPr txBox="1">
            <a:spLocks noChangeArrowheads="1"/>
          </p:cNvSpPr>
          <p:nvPr/>
        </p:nvSpPr>
        <p:spPr bwMode="auto">
          <a:xfrm>
            <a:off x="1331913" y="5012854"/>
            <a:ext cx="1231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de-DE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=6.34 MeV</a:t>
            </a:r>
          </a:p>
          <a:p>
            <a:pPr algn="l" eaLnBrk="1" hangingPunct="1"/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l-GR" altLang="de-DE" sz="1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=7.07 MeV</a:t>
            </a:r>
          </a:p>
        </p:txBody>
      </p:sp>
      <p:sp>
        <p:nvSpPr>
          <p:cNvPr id="259" name="Textfeld 254"/>
          <p:cNvSpPr txBox="1">
            <a:spLocks noChangeArrowheads="1"/>
          </p:cNvSpPr>
          <p:nvPr/>
        </p:nvSpPr>
        <p:spPr bwMode="auto">
          <a:xfrm>
            <a:off x="3409950" y="3212629"/>
            <a:ext cx="101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 ≈ 1 ns</a:t>
            </a:r>
          </a:p>
        </p:txBody>
      </p:sp>
      <p:sp>
        <p:nvSpPr>
          <p:cNvPr id="260" name="Text Box 5"/>
          <p:cNvSpPr txBox="1">
            <a:spLocks noChangeArrowheads="1"/>
          </p:cNvSpPr>
          <p:nvPr/>
        </p:nvSpPr>
        <p:spPr bwMode="auto">
          <a:xfrm>
            <a:off x="5291138" y="2739554"/>
            <a:ext cx="3667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>
                <a:latin typeface="Comic Sans MS" panose="030F0702030302020204" pitchFamily="66" charset="0"/>
              </a:rPr>
              <a:t>   MCP                DSSSD</a:t>
            </a:r>
            <a:endParaRPr lang="es-ES_tradnl" altLang="de-DE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080000"/>
            <a:ext cx="4317423" cy="401608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0000" y="5400000"/>
            <a:ext cx="3705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alpha energy measured for four strips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1116000"/>
            <a:ext cx="401661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the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alpha source: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4.84 MeV,   v = 1.527 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m/s,   TOF = 9.824 ns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5.83 MeV,   v = 1.676 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m/s,   TOF = 8.950 ns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6.34 MeV,   v = 1.747 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m/s,   TOF = 8.586 ns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7.07 MeV,   v = 1.845 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m/s,   TOF = 8.130 ns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8.38 MeV,   v = 2.009 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m/s,   TOF = 7.466 ns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71" y="2864156"/>
            <a:ext cx="3455670" cy="294068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30814" y="5818727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gated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2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DSSSD – fast timing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0"/>
            <a:ext cx="28289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6" y="720000"/>
            <a:ext cx="6152381" cy="491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92080" y="1916832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time resolution: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ΔT (FWHM) ~ 100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63658" y="733418"/>
            <a:ext cx="521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scattering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beam, 12.6 MeV/u at 20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6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pic>
        <p:nvPicPr>
          <p:cNvPr id="26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139604"/>
            <a:ext cx="369411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Text Box 2"/>
          <p:cNvSpPr txBox="1">
            <a:spLocks noChangeArrowheads="1"/>
          </p:cNvSpPr>
          <p:nvPr/>
        </p:nvSpPr>
        <p:spPr bwMode="auto">
          <a:xfrm>
            <a:off x="179388" y="764704"/>
            <a:ext cx="60483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Energy measurement with Mesytec: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 sz="80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Energy resolution </a:t>
            </a:r>
            <a:r>
              <a:rPr lang="el-GR" altLang="de-DE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E/E = 1.5%</a:t>
            </a:r>
          </a:p>
        </p:txBody>
      </p:sp>
      <p:sp>
        <p:nvSpPr>
          <p:cNvPr id="263" name="Text Box 5"/>
          <p:cNvSpPr txBox="1">
            <a:spLocks noChangeArrowheads="1"/>
          </p:cNvSpPr>
          <p:nvPr/>
        </p:nvSpPr>
        <p:spPr bwMode="auto">
          <a:xfrm>
            <a:off x="5291138" y="5609754"/>
            <a:ext cx="36671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1600">
                <a:solidFill>
                  <a:srgbClr val="FFFF00"/>
                </a:solidFill>
                <a:latin typeface="Comic Sans MS" panose="030F0702030302020204" pitchFamily="66" charset="0"/>
              </a:rPr>
              <a:t>MWPC + MCP              MCP + DSSSD</a:t>
            </a:r>
          </a:p>
        </p:txBody>
      </p:sp>
      <p:sp>
        <p:nvSpPr>
          <p:cNvPr id="264" name="Text Box 2"/>
          <p:cNvSpPr txBox="1">
            <a:spLocks noChangeArrowheads="1"/>
          </p:cNvSpPr>
          <p:nvPr/>
        </p:nvSpPr>
        <p:spPr bwMode="auto">
          <a:xfrm>
            <a:off x="179388" y="1661641"/>
            <a:ext cx="7862887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Time measurement with 16-ch. fast timing preamplifier (IUAC):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 sz="80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pulse height 300 mV</a:t>
            </a:r>
          </a:p>
          <a:p>
            <a:pPr algn="l" eaLnBrk="1" hangingPunct="1"/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rise time       6.3 ns</a:t>
            </a:r>
          </a:p>
        </p:txBody>
      </p:sp>
      <p:sp>
        <p:nvSpPr>
          <p:cNvPr id="265" name="Text Box 5"/>
          <p:cNvSpPr txBox="1">
            <a:spLocks noChangeArrowheads="1"/>
          </p:cNvSpPr>
          <p:nvPr/>
        </p:nvSpPr>
        <p:spPr bwMode="auto">
          <a:xfrm>
            <a:off x="1042987" y="5971183"/>
            <a:ext cx="35290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1600" b="1" dirty="0">
                <a:latin typeface="Comic Sans MS" panose="030F0702030302020204" pitchFamily="66" charset="0"/>
              </a:rPr>
              <a:t>TOF </a:t>
            </a:r>
            <a:r>
              <a:rPr lang="es-ES_tradnl" altLang="de-DE" sz="1600" b="1" dirty="0" err="1">
                <a:latin typeface="Comic Sans MS" panose="030F0702030302020204" pitchFamily="66" charset="0"/>
              </a:rPr>
              <a:t>between</a:t>
            </a:r>
            <a:r>
              <a:rPr lang="es-ES_tradnl" altLang="de-DE" sz="1600" b="1" dirty="0">
                <a:latin typeface="Comic Sans MS" panose="030F0702030302020204" pitchFamily="66" charset="0"/>
              </a:rPr>
              <a:t> MCP and DSSSD</a:t>
            </a:r>
          </a:p>
        </p:txBody>
      </p:sp>
      <p:sp>
        <p:nvSpPr>
          <p:cNvPr id="266" name="Textfeld 254"/>
          <p:cNvSpPr txBox="1">
            <a:spLocks noChangeArrowheads="1"/>
          </p:cNvSpPr>
          <p:nvPr/>
        </p:nvSpPr>
        <p:spPr bwMode="auto">
          <a:xfrm>
            <a:off x="3409950" y="3212629"/>
            <a:ext cx="101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 ≈ 1 ns</a:t>
            </a:r>
          </a:p>
        </p:txBody>
      </p:sp>
      <p:sp>
        <p:nvSpPr>
          <p:cNvPr id="267" name="Textfeld 255"/>
          <p:cNvSpPr txBox="1">
            <a:spLocks noChangeArrowheads="1"/>
          </p:cNvSpPr>
          <p:nvPr/>
        </p:nvSpPr>
        <p:spPr bwMode="auto">
          <a:xfrm>
            <a:off x="5740400" y="836141"/>
            <a:ext cx="329565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IUAC experiment :</a:t>
            </a:r>
          </a:p>
          <a:p>
            <a:pPr eaLnBrk="1" hangingPunct="1"/>
            <a:r>
              <a:rPr lang="de-DE" altLang="de-DE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Si → </a:t>
            </a:r>
            <a:r>
              <a:rPr lang="de-DE" altLang="de-DE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de-DE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de-DE" altLang="de-DE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(0.2mg/cm</a:t>
            </a:r>
            <a:r>
              <a:rPr lang="de-DE" altLang="de-DE" sz="1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de-DE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alt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at 122 MeV</a:t>
            </a:r>
          </a:p>
        </p:txBody>
      </p:sp>
      <p:pic>
        <p:nvPicPr>
          <p:cNvPr id="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39604"/>
            <a:ext cx="34671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" name="Text Box 5"/>
          <p:cNvSpPr txBox="1">
            <a:spLocks noChangeArrowheads="1"/>
          </p:cNvSpPr>
          <p:nvPr/>
        </p:nvSpPr>
        <p:spPr bwMode="auto">
          <a:xfrm>
            <a:off x="179388" y="2780829"/>
            <a:ext cx="590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solidFill>
                  <a:srgbClr val="FF0000"/>
                </a:solidFill>
                <a:latin typeface="Comic Sans MS" panose="030F0702030302020204" pitchFamily="66" charset="0"/>
              </a:rPr>
              <a:t>Time resolution 200 ps </a:t>
            </a:r>
            <a:r>
              <a:rPr lang="es-ES_tradnl" altLang="de-DE" sz="1200" b="1">
                <a:latin typeface="Comic Sans MS" panose="030F0702030302020204" pitchFamily="66" charset="0"/>
              </a:rPr>
              <a:t>for one of the 256 detector pixels</a:t>
            </a:r>
          </a:p>
        </p:txBody>
      </p:sp>
      <p:sp>
        <p:nvSpPr>
          <p:cNvPr id="270" name="Textfeld 257"/>
          <p:cNvSpPr txBox="1">
            <a:spLocks noChangeArrowheads="1"/>
          </p:cNvSpPr>
          <p:nvPr/>
        </p:nvSpPr>
        <p:spPr bwMode="auto">
          <a:xfrm>
            <a:off x="3060700" y="5311304"/>
            <a:ext cx="129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one detector pixel</a:t>
            </a:r>
          </a:p>
        </p:txBody>
      </p:sp>
      <p:sp>
        <p:nvSpPr>
          <p:cNvPr id="271" name="Textfeld 265"/>
          <p:cNvSpPr txBox="1">
            <a:spLocks noChangeArrowheads="1"/>
          </p:cNvSpPr>
          <p:nvPr/>
        </p:nvSpPr>
        <p:spPr bwMode="auto">
          <a:xfrm>
            <a:off x="3060700" y="3284066"/>
            <a:ext cx="996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total detector</a:t>
            </a:r>
          </a:p>
        </p:txBody>
      </p:sp>
    </p:spTree>
    <p:extLst>
      <p:ext uri="{BB962C8B-B14F-4D97-AF65-F5344CB8AC3E}">
        <p14:creationId xmlns:p14="http://schemas.microsoft.com/office/powerpoint/2010/main" val="2284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pic>
        <p:nvPicPr>
          <p:cNvPr id="6" name="Picture 6" descr="A-244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836712"/>
            <a:ext cx="23209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388" y="1636812"/>
            <a:ext cx="504031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Ideal beam tracking detector: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es-ES_tradnl" altLang="de-DE" sz="80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large area tracking system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Energy resolution </a:t>
            </a:r>
            <a:r>
              <a:rPr lang="el-GR" altLang="de-DE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E/E &lt; 1%</a:t>
            </a:r>
          </a:p>
          <a:p>
            <a:pPr algn="l"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Position resolution ~ 1 mm</a:t>
            </a:r>
          </a:p>
          <a:p>
            <a:pPr algn="l" eaLnBrk="1" hangingPunct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Time resolution </a:t>
            </a:r>
            <a:r>
              <a:rPr lang="es-ES_tradnl" altLang="de-DE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100 ps</a:t>
            </a:r>
            <a:endParaRPr lang="en-GB" altLang="de-DE" sz="160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0825" y="943075"/>
            <a:ext cx="6910388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RIB-experiments after slowing down to Coulomb barrier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0825" y="3967262"/>
            <a:ext cx="511333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active area 50x50 mm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40 </a:t>
            </a:r>
            <a:r>
              <a:rPr lang="el-GR" altLang="de-DE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m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- 16 x 16 strips (3.125 mm)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68750"/>
            <a:ext cx="36655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291138" y="2775050"/>
            <a:ext cx="3667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>
                <a:latin typeface="Comic Sans MS" panose="030F0702030302020204" pitchFamily="66" charset="0"/>
              </a:rPr>
              <a:t>   MCP                DSSSD</a:t>
            </a:r>
            <a:endParaRPr lang="es-ES_tradnl" altLang="de-DE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Channel Plates - MCP</a:t>
            </a:r>
            <a:endParaRPr lang="en-US" dirty="0"/>
          </a:p>
        </p:txBody>
      </p:sp>
      <p:pic>
        <p:nvPicPr>
          <p:cNvPr id="4" name="Picture 4" descr="elect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0" y="720000"/>
            <a:ext cx="572360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720000"/>
            <a:ext cx="3339289" cy="396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95536" y="5085184"/>
            <a:ext cx="3332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         – 150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alpha particles     – 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fission fragments – 1.7 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20000" y="6120000"/>
            <a:ext cx="3859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Kondratiev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(FLNR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JINRDubna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M. Pfeiffer (IKP Köln)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0000"/>
            <a:ext cx="13430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Channel Plates - MCP</a:t>
            </a:r>
            <a:endParaRPr lang="en-US" dirty="0"/>
          </a:p>
        </p:txBody>
      </p:sp>
      <p:pic>
        <p:nvPicPr>
          <p:cNvPr id="4" name="Picture 4" descr="elect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0" y="720000"/>
            <a:ext cx="572360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95536" y="5085184"/>
            <a:ext cx="3332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         – 150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alpha particles     – 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fission fragments – 1.7 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20000" y="6120000"/>
            <a:ext cx="3859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Kondratiev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(FLNR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JINRDubna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M. Pfeiffer (IKP Köln)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0000"/>
            <a:ext cx="1343025" cy="117157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3389757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Channel Plates - MCP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" y="554400"/>
            <a:ext cx="803529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diagram of the MCP-based position-sensitive detector</a:t>
            </a:r>
            <a:endParaRPr lang="en-US" dirty="0"/>
          </a:p>
        </p:txBody>
      </p:sp>
      <p:pic>
        <p:nvPicPr>
          <p:cNvPr id="6" name="Picture 2" descr="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10222"/>
            <a:ext cx="8964613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293072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1008063" y="1484784"/>
            <a:ext cx="8135937" cy="4505326"/>
            <a:chOff x="1008063" y="1484784"/>
            <a:chExt cx="8135937" cy="4505326"/>
          </a:xfrm>
        </p:grpSpPr>
        <p:pic>
          <p:nvPicPr>
            <p:cNvPr id="8" name="Picture 6" descr="provolo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3" y="1484784"/>
              <a:ext cx="8132762" cy="450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obmotk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61272"/>
              <a:ext cx="3048000" cy="212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14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of triple alpha source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7" y="1080000"/>
            <a:ext cx="8203406" cy="43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pic>
        <p:nvPicPr>
          <p:cNvPr id="13" name="Picture 6" descr="A-244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80" y="612000"/>
            <a:ext cx="23209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8000" y="5436000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 with MCP and DSSSD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0" y="1872000"/>
            <a:ext cx="4607560" cy="3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timing of double sided Si strip detector</a:t>
            </a:r>
            <a:endParaRPr lang="en-US" dirty="0"/>
          </a:p>
        </p:txBody>
      </p:sp>
      <p:pic>
        <p:nvPicPr>
          <p:cNvPr id="13" name="Picture 6" descr="A-244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720000"/>
            <a:ext cx="23209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0"/>
            <a:ext cx="2462645" cy="25873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16" y="2520000"/>
            <a:ext cx="3964131" cy="24366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35646" y="51120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strips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80076" y="51120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 preamplifiers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Bildschirmpräsentation (4:3)</PresentationFormat>
  <Paragraphs>99</Paragraphs>
  <Slides>14</Slides>
  <Notes>0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SymbolProp BT</vt:lpstr>
      <vt:lpstr>Times New Roman</vt:lpstr>
      <vt:lpstr>Verdana</vt:lpstr>
      <vt:lpstr>Wingdings</vt:lpstr>
      <vt:lpstr>Larissa</vt:lpstr>
      <vt:lpstr>Clip</vt:lpstr>
      <vt:lpstr>Fast timing of double sided Si strip detector</vt:lpstr>
      <vt:lpstr>Fast timing of double sided Si strip detector</vt:lpstr>
      <vt:lpstr>Micro Channel Plates - MCP</vt:lpstr>
      <vt:lpstr>Micro Channel Plates - MCP</vt:lpstr>
      <vt:lpstr>Micro Channel Plates - MCP</vt:lpstr>
      <vt:lpstr>Schematic diagram of the MCP-based position-sensitive detector</vt:lpstr>
      <vt:lpstr>Tagging of triple alpha source</vt:lpstr>
      <vt:lpstr>Fast timing of double sided Si strip detector</vt:lpstr>
      <vt:lpstr>Fast timing of double sided Si strip detector</vt:lpstr>
      <vt:lpstr>Fast timing of double sided Si strip detector</vt:lpstr>
      <vt:lpstr>Fast timing of double sided Si strip detector</vt:lpstr>
      <vt:lpstr>Fast timing of double sided Si strip detector</vt:lpstr>
      <vt:lpstr>DSSSD – fast timing</vt:lpstr>
      <vt:lpstr>Fast timing of double sided Si strip detector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270</cp:revision>
  <dcterms:created xsi:type="dcterms:W3CDTF">2016-04-06T12:04:03Z</dcterms:created>
  <dcterms:modified xsi:type="dcterms:W3CDTF">2021-01-28T21:08:11Z</dcterms:modified>
</cp:coreProperties>
</file>