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0"/>
  </p:notesMasterIdLst>
  <p:sldIdLst>
    <p:sldId id="323" r:id="rId2"/>
    <p:sldId id="310" r:id="rId3"/>
    <p:sldId id="326" r:id="rId4"/>
    <p:sldId id="327" r:id="rId5"/>
    <p:sldId id="278" r:id="rId6"/>
    <p:sldId id="260" r:id="rId7"/>
    <p:sldId id="261" r:id="rId8"/>
    <p:sldId id="262" r:id="rId9"/>
    <p:sldId id="263" r:id="rId10"/>
    <p:sldId id="264" r:id="rId11"/>
    <p:sldId id="318" r:id="rId12"/>
    <p:sldId id="319" r:id="rId13"/>
    <p:sldId id="320" r:id="rId14"/>
    <p:sldId id="321" r:id="rId15"/>
    <p:sldId id="325" r:id="rId16"/>
    <p:sldId id="265" r:id="rId17"/>
    <p:sldId id="328" r:id="rId18"/>
    <p:sldId id="266" r:id="rId19"/>
    <p:sldId id="267" r:id="rId20"/>
    <p:sldId id="268" r:id="rId21"/>
    <p:sldId id="269" r:id="rId22"/>
    <p:sldId id="270" r:id="rId23"/>
    <p:sldId id="280" r:id="rId24"/>
    <p:sldId id="281" r:id="rId25"/>
    <p:sldId id="282" r:id="rId26"/>
    <p:sldId id="283" r:id="rId27"/>
    <p:sldId id="285" r:id="rId28"/>
    <p:sldId id="286" r:id="rId29"/>
    <p:sldId id="287" r:id="rId30"/>
    <p:sldId id="288" r:id="rId31"/>
    <p:sldId id="302" r:id="rId32"/>
    <p:sldId id="292" r:id="rId33"/>
    <p:sldId id="299" r:id="rId34"/>
    <p:sldId id="300" r:id="rId35"/>
    <p:sldId id="301" r:id="rId36"/>
    <p:sldId id="294" r:id="rId37"/>
    <p:sldId id="295" r:id="rId38"/>
    <p:sldId id="296" r:id="rId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9933"/>
    <a:srgbClr val="FFFF99"/>
    <a:srgbClr val="FFFFCC"/>
    <a:srgbClr val="D60093"/>
    <a:srgbClr val="FF3399"/>
    <a:srgbClr val="CC00CC"/>
    <a:srgbClr val="FF00FF"/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Tabelle1!$A$1:$A$7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Tabelle1!$B$1:$B$7</c:f>
              <c:numCache>
                <c:formatCode>General</c:formatCode>
                <c:ptCount val="7"/>
                <c:pt idx="0">
                  <c:v>0</c:v>
                </c:pt>
                <c:pt idx="1">
                  <c:v>0.79</c:v>
                </c:pt>
                <c:pt idx="2">
                  <c:v>1.25</c:v>
                </c:pt>
                <c:pt idx="3">
                  <c:v>1.47</c:v>
                </c:pt>
                <c:pt idx="4">
                  <c:v>1.55</c:v>
                </c:pt>
                <c:pt idx="5">
                  <c:v>1.53</c:v>
                </c:pt>
                <c:pt idx="6">
                  <c:v>1.45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0E-40DD-8038-24BDB3F87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304704"/>
        <c:axId val="111305856"/>
      </c:scatterChart>
      <c:valAx>
        <c:axId val="111304704"/>
        <c:scaling>
          <c:orientation val="minMax"/>
          <c:max val="7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11305856"/>
        <c:crosses val="autoZero"/>
        <c:crossBetween val="midCat"/>
        <c:majorUnit val="1"/>
      </c:valAx>
      <c:valAx>
        <c:axId val="111305856"/>
        <c:scaling>
          <c:orientation val="minMax"/>
          <c:max val="1.6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1304704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6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5.wmf"/><Relationship Id="rId5" Type="http://schemas.openxmlformats.org/officeDocument/2006/relationships/image" Target="../media/image32.wmf"/><Relationship Id="rId4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4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79583-929A-49B1-B7A6-8624C3DAE9AB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02872-054E-4DC1-8281-0EC203A93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2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03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7C58D-70C9-4085-9689-CCFF40A1967D}" type="slidenum">
              <a:rPr lang="de-DE" altLang="de-DE">
                <a:solidFill>
                  <a:prstClr val="black"/>
                </a:solidFill>
              </a:rPr>
              <a:pPr/>
              <a:t>11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7C58D-70C9-4085-9689-CCFF40A1967D}" type="slidenum">
              <a:rPr lang="de-DE" altLang="de-DE">
                <a:solidFill>
                  <a:prstClr val="black"/>
                </a:solidFill>
              </a:rPr>
              <a:pPr/>
              <a:t>13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97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35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17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762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09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9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33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097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49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02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72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5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2.wmf"/><Relationship Id="rId18" Type="http://schemas.openxmlformats.org/officeDocument/2006/relationships/oleObject" Target="../embeddings/oleObject7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12" Type="http://schemas.openxmlformats.org/officeDocument/2006/relationships/oleObject" Target="../embeddings/oleObject5.bin"/><Relationship Id="rId17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11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0.wmf"/><Relationship Id="rId1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4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45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50.emf"/><Relationship Id="rId4" Type="http://schemas.openxmlformats.org/officeDocument/2006/relationships/image" Target="../media/image47.emf"/><Relationship Id="rId9" Type="http://schemas.openxmlformats.org/officeDocument/2006/relationships/oleObject" Target="../embeddings/oleObject2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5.jpeg"/><Relationship Id="rId5" Type="http://schemas.openxmlformats.org/officeDocument/2006/relationships/image" Target="../media/image54.jpeg"/><Relationship Id="rId4" Type="http://schemas.openxmlformats.org/officeDocument/2006/relationships/image" Target="../media/image64.png"/><Relationship Id="rId9" Type="http://schemas.openxmlformats.org/officeDocument/2006/relationships/image" Target="../media/image6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Projectile fragmentation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649037" y="5085184"/>
            <a:ext cx="47564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cross section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nuclear reaction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rates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in-flight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separation of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adioactive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eams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 separator at GSI and FAIR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3397721" y="963712"/>
            <a:ext cx="958850" cy="963612"/>
            <a:chOff x="3152" y="1142"/>
            <a:chExt cx="604" cy="607"/>
          </a:xfrm>
        </p:grpSpPr>
        <p:sp>
          <p:nvSpPr>
            <p:cNvPr id="12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5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6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48"/>
          <p:cNvGrpSpPr>
            <a:grpSpLocks/>
          </p:cNvGrpSpPr>
          <p:nvPr/>
        </p:nvGrpSpPr>
        <p:grpSpPr bwMode="auto">
          <a:xfrm>
            <a:off x="1460971" y="889099"/>
            <a:ext cx="1744662" cy="787400"/>
            <a:chOff x="1963" y="1095"/>
            <a:chExt cx="1099" cy="496"/>
          </a:xfrm>
        </p:grpSpPr>
        <p:grpSp>
          <p:nvGrpSpPr>
            <p:cNvPr id="19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23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27" name="Group 55"/>
          <p:cNvGrpSpPr>
            <a:grpSpLocks/>
          </p:cNvGrpSpPr>
          <p:nvPr/>
        </p:nvGrpSpPr>
        <p:grpSpPr bwMode="auto">
          <a:xfrm>
            <a:off x="4461346" y="836712"/>
            <a:ext cx="2703512" cy="1090612"/>
            <a:chOff x="3853" y="1062"/>
            <a:chExt cx="1703" cy="687"/>
          </a:xfrm>
        </p:grpSpPr>
        <p:sp>
          <p:nvSpPr>
            <p:cNvPr id="28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5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6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7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8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9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0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1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2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3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4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5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6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7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8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9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720000" y="2215356"/>
            <a:ext cx="690605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Empirical parameterization of fragmentation cross section: </a:t>
            </a:r>
          </a:p>
          <a:p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EPAX v.3 </a:t>
            </a:r>
            <a:r>
              <a:rPr lang="en-US" sz="1000" b="1" dirty="0" smtClean="0">
                <a:latin typeface="Comic Sans MS" panose="030F0702030302020204" pitchFamily="66" charset="0"/>
              </a:rPr>
              <a:t>K. </a:t>
            </a:r>
            <a:r>
              <a:rPr lang="en-US" sz="1000" b="1" dirty="0" err="1" smtClean="0">
                <a:latin typeface="Comic Sans MS" panose="030F0702030302020204" pitchFamily="66" charset="0"/>
              </a:rPr>
              <a:t>Sümmerer</a:t>
            </a:r>
            <a:r>
              <a:rPr lang="en-US" sz="1000" b="1" dirty="0" smtClean="0">
                <a:latin typeface="Comic Sans MS" panose="030F0702030302020204" pitchFamily="66" charset="0"/>
              </a:rPr>
              <a:t>, Phys. Rev. C86 (2012) 014601</a:t>
            </a:r>
          </a:p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://web-docs.gsi.de/~weick/epax/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26436"/>
            <a:ext cx="418285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759796" y="3826436"/>
            <a:ext cx="4260204" cy="2182857"/>
            <a:chOff x="4759796" y="4320000"/>
            <a:chExt cx="4260204" cy="218285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00" y="4320000"/>
              <a:ext cx="4160000" cy="2182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Ellipse 5"/>
            <p:cNvSpPr/>
            <p:nvPr/>
          </p:nvSpPr>
          <p:spPr bwMode="auto">
            <a:xfrm>
              <a:off x="4759796" y="6264000"/>
              <a:ext cx="1108348" cy="193537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Projectile fragmentation reactions </a:t>
            </a:r>
            <a:r>
              <a:rPr lang="en-US" sz="1800" dirty="0" smtClean="0">
                <a:solidFill>
                  <a:schemeClr val="tx1"/>
                </a:solidFill>
              </a:rPr>
              <a:t>abrasion-ablation model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-99392"/>
            <a:ext cx="8670925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6" name="Text Box 4"/>
          <p:cNvSpPr txBox="1">
            <a:spLocks noChangeArrowheads="1"/>
          </p:cNvSpPr>
          <p:nvPr/>
        </p:nvSpPr>
        <p:spPr bwMode="auto">
          <a:xfrm rot="21600000">
            <a:off x="4400550" y="3188321"/>
            <a:ext cx="220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Linear-Accelerator</a:t>
            </a: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2760663" y="4836146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SIS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2376488" y="3932858"/>
            <a:ext cx="588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FRS</a:t>
            </a: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1801813" y="3066083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ESR</a:t>
            </a:r>
          </a:p>
        </p:txBody>
      </p:sp>
      <p:sp>
        <p:nvSpPr>
          <p:cNvPr id="284680" name="Text Box 8"/>
          <p:cNvSpPr txBox="1">
            <a:spLocks noChangeArrowheads="1"/>
          </p:cNvSpPr>
          <p:nvPr/>
        </p:nvSpPr>
        <p:spPr bwMode="auto">
          <a:xfrm>
            <a:off x="152400" y="1210296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Experimental Areas</a:t>
            </a:r>
          </a:p>
        </p:txBody>
      </p:sp>
      <p:sp>
        <p:nvSpPr>
          <p:cNvPr id="284681" name="Text Box 9"/>
          <p:cNvSpPr txBox="1">
            <a:spLocks noChangeArrowheads="1"/>
          </p:cNvSpPr>
          <p:nvPr/>
        </p:nvSpPr>
        <p:spPr bwMode="auto">
          <a:xfrm>
            <a:off x="7088188" y="1281733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Ion Sources</a:t>
            </a:r>
          </a:p>
        </p:txBody>
      </p:sp>
      <p:sp>
        <p:nvSpPr>
          <p:cNvPr id="284682" name="Text Box 10"/>
          <p:cNvSpPr txBox="1">
            <a:spLocks noChangeArrowheads="1"/>
          </p:cNvSpPr>
          <p:nvPr/>
        </p:nvSpPr>
        <p:spPr bwMode="auto">
          <a:xfrm>
            <a:off x="4400550" y="4651996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Synchrotron SIS-18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8468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394946"/>
            <a:ext cx="164623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84" name="Line 12"/>
          <p:cNvSpPr>
            <a:spLocks noChangeShapeType="1"/>
          </p:cNvSpPr>
          <p:nvPr/>
        </p:nvSpPr>
        <p:spPr bwMode="auto">
          <a:xfrm>
            <a:off x="5373688" y="2261221"/>
            <a:ext cx="301625" cy="893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grpSp>
        <p:nvGrpSpPr>
          <p:cNvPr id="284685" name="Group 13"/>
          <p:cNvGrpSpPr>
            <a:grpSpLocks/>
          </p:cNvGrpSpPr>
          <p:nvPr/>
        </p:nvGrpSpPr>
        <p:grpSpPr bwMode="auto">
          <a:xfrm>
            <a:off x="7818438" y="4459908"/>
            <a:ext cx="520700" cy="787400"/>
            <a:chOff x="4925" y="3317"/>
            <a:chExt cx="328" cy="496"/>
          </a:xfrm>
        </p:grpSpPr>
        <p:sp>
          <p:nvSpPr>
            <p:cNvPr id="284686" name="AutoShape 14"/>
            <p:cNvSpPr>
              <a:spLocks noChangeArrowheads="1"/>
            </p:cNvSpPr>
            <p:nvPr/>
          </p:nvSpPr>
          <p:spPr bwMode="auto">
            <a:xfrm rot="9120000">
              <a:off x="4925" y="3346"/>
              <a:ext cx="286" cy="467"/>
            </a:xfrm>
            <a:prstGeom prst="triangle">
              <a:avLst>
                <a:gd name="adj" fmla="val 160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600" smtClean="0">
                <a:solidFill>
                  <a:srgbClr val="000000"/>
                </a:solidFill>
              </a:endParaRPr>
            </a:p>
          </p:txBody>
        </p:sp>
        <p:sp>
          <p:nvSpPr>
            <p:cNvPr id="284687" name="Text Box 15"/>
            <p:cNvSpPr txBox="1">
              <a:spLocks noChangeArrowheads="1"/>
            </p:cNvSpPr>
            <p:nvPr/>
          </p:nvSpPr>
          <p:spPr bwMode="auto">
            <a:xfrm rot="19620000">
              <a:off x="4933" y="3317"/>
              <a:ext cx="3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000000"/>
                  </a:solidFill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284688" name="Line 16"/>
          <p:cNvSpPr>
            <a:spLocks noChangeShapeType="1"/>
          </p:cNvSpPr>
          <p:nvPr/>
        </p:nvSpPr>
        <p:spPr bwMode="auto">
          <a:xfrm flipV="1">
            <a:off x="6502400" y="1486521"/>
            <a:ext cx="57626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89" name="Line 17"/>
          <p:cNvSpPr>
            <a:spLocks noChangeShapeType="1"/>
          </p:cNvSpPr>
          <p:nvPr/>
        </p:nvSpPr>
        <p:spPr bwMode="auto">
          <a:xfrm flipH="1">
            <a:off x="3695700" y="4847258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0" name="Line 18"/>
          <p:cNvSpPr>
            <a:spLocks noChangeShapeType="1"/>
          </p:cNvSpPr>
          <p:nvPr/>
        </p:nvSpPr>
        <p:spPr bwMode="auto">
          <a:xfrm>
            <a:off x="1574800" y="1586533"/>
            <a:ext cx="482600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1" name="Line 19"/>
          <p:cNvSpPr>
            <a:spLocks noChangeShapeType="1"/>
          </p:cNvSpPr>
          <p:nvPr/>
        </p:nvSpPr>
        <p:spPr bwMode="auto">
          <a:xfrm flipH="1">
            <a:off x="1038225" y="1570658"/>
            <a:ext cx="254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2" name="Text Box 20"/>
          <p:cNvSpPr txBox="1">
            <a:spLocks noChangeArrowheads="1"/>
          </p:cNvSpPr>
          <p:nvPr/>
        </p:nvSpPr>
        <p:spPr bwMode="auto">
          <a:xfrm rot="-1090612">
            <a:off x="4416425" y="2450133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UNILAC</a:t>
            </a:r>
          </a:p>
        </p:txBody>
      </p:sp>
      <p:sp>
        <p:nvSpPr>
          <p:cNvPr id="284693" name="Text Box 21"/>
          <p:cNvSpPr txBox="1">
            <a:spLocks noChangeArrowheads="1"/>
          </p:cNvSpPr>
          <p:nvPr/>
        </p:nvSpPr>
        <p:spPr bwMode="auto">
          <a:xfrm>
            <a:off x="4572000" y="3501058"/>
            <a:ext cx="2628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20% speed of 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        (20 AMeV)</a:t>
            </a:r>
          </a:p>
        </p:txBody>
      </p:sp>
      <p:sp>
        <p:nvSpPr>
          <p:cNvPr id="284694" name="Line 22"/>
          <p:cNvSpPr>
            <a:spLocks noChangeShapeType="1"/>
          </p:cNvSpPr>
          <p:nvPr/>
        </p:nvSpPr>
        <p:spPr bwMode="auto">
          <a:xfrm>
            <a:off x="1854200" y="1583358"/>
            <a:ext cx="2006600" cy="127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5" name="Text Box 23"/>
          <p:cNvSpPr txBox="1">
            <a:spLocks noChangeArrowheads="1"/>
          </p:cNvSpPr>
          <p:nvPr/>
        </p:nvSpPr>
        <p:spPr bwMode="auto">
          <a:xfrm>
            <a:off x="4578350" y="4961558"/>
            <a:ext cx="273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90% speed of 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         (2 AGeV)</a:t>
            </a:r>
          </a:p>
        </p:txBody>
      </p:sp>
      <p:sp>
        <p:nvSpPr>
          <p:cNvPr id="284696" name="Text Box 24"/>
          <p:cNvSpPr txBox="1">
            <a:spLocks noChangeArrowheads="1"/>
          </p:cNvSpPr>
          <p:nvPr/>
        </p:nvSpPr>
        <p:spPr bwMode="auto">
          <a:xfrm>
            <a:off x="7308850" y="1599233"/>
            <a:ext cx="1835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all elements: 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p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U</a:t>
            </a:r>
            <a:endParaRPr lang="de-DE" altLang="de-DE" sz="16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4697" name="Text Box 25"/>
          <p:cNvSpPr txBox="1">
            <a:spLocks noChangeArrowheads="1"/>
          </p:cNvSpPr>
          <p:nvPr/>
        </p:nvSpPr>
        <p:spPr bwMode="auto">
          <a:xfrm>
            <a:off x="107950" y="3831258"/>
            <a:ext cx="125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Fragment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Separator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84698" name="Line 26"/>
          <p:cNvSpPr>
            <a:spLocks noChangeShapeType="1"/>
          </p:cNvSpPr>
          <p:nvPr/>
        </p:nvSpPr>
        <p:spPr bwMode="auto">
          <a:xfrm flipH="1">
            <a:off x="1403350" y="4120183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accelerator facility at GSI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30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3" descr="Rc792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221"/>
            <a:ext cx="566737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4" name="Picture 4" descr="fara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3561308"/>
            <a:ext cx="4332288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widero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692696"/>
            <a:ext cx="4325938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UNILAC accelerator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-99392"/>
            <a:ext cx="8670925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6" name="Text Box 4"/>
          <p:cNvSpPr txBox="1">
            <a:spLocks noChangeArrowheads="1"/>
          </p:cNvSpPr>
          <p:nvPr/>
        </p:nvSpPr>
        <p:spPr bwMode="auto">
          <a:xfrm rot="21600000">
            <a:off x="4400550" y="3188321"/>
            <a:ext cx="220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Linear-Accelerator</a:t>
            </a: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2760663" y="4836146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SIS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2376488" y="3932858"/>
            <a:ext cx="588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FRS</a:t>
            </a: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1801813" y="3066083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ESR</a:t>
            </a:r>
          </a:p>
        </p:txBody>
      </p:sp>
      <p:sp>
        <p:nvSpPr>
          <p:cNvPr id="284680" name="Text Box 8"/>
          <p:cNvSpPr txBox="1">
            <a:spLocks noChangeArrowheads="1"/>
          </p:cNvSpPr>
          <p:nvPr/>
        </p:nvSpPr>
        <p:spPr bwMode="auto">
          <a:xfrm>
            <a:off x="152400" y="1210296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Experimental Areas</a:t>
            </a:r>
          </a:p>
        </p:txBody>
      </p:sp>
      <p:sp>
        <p:nvSpPr>
          <p:cNvPr id="284681" name="Text Box 9"/>
          <p:cNvSpPr txBox="1">
            <a:spLocks noChangeArrowheads="1"/>
          </p:cNvSpPr>
          <p:nvPr/>
        </p:nvSpPr>
        <p:spPr bwMode="auto">
          <a:xfrm>
            <a:off x="7088188" y="1281733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Ion Sources</a:t>
            </a:r>
          </a:p>
        </p:txBody>
      </p:sp>
      <p:sp>
        <p:nvSpPr>
          <p:cNvPr id="284682" name="Text Box 10"/>
          <p:cNvSpPr txBox="1">
            <a:spLocks noChangeArrowheads="1"/>
          </p:cNvSpPr>
          <p:nvPr/>
        </p:nvSpPr>
        <p:spPr bwMode="auto">
          <a:xfrm>
            <a:off x="4400550" y="4651996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Synchrotron SIS-18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8468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394946"/>
            <a:ext cx="164623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84" name="Line 12"/>
          <p:cNvSpPr>
            <a:spLocks noChangeShapeType="1"/>
          </p:cNvSpPr>
          <p:nvPr/>
        </p:nvSpPr>
        <p:spPr bwMode="auto">
          <a:xfrm>
            <a:off x="5373688" y="2261221"/>
            <a:ext cx="301625" cy="893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grpSp>
        <p:nvGrpSpPr>
          <p:cNvPr id="284685" name="Group 13"/>
          <p:cNvGrpSpPr>
            <a:grpSpLocks/>
          </p:cNvGrpSpPr>
          <p:nvPr/>
        </p:nvGrpSpPr>
        <p:grpSpPr bwMode="auto">
          <a:xfrm>
            <a:off x="7818438" y="4459908"/>
            <a:ext cx="520700" cy="787400"/>
            <a:chOff x="4925" y="3317"/>
            <a:chExt cx="328" cy="496"/>
          </a:xfrm>
        </p:grpSpPr>
        <p:sp>
          <p:nvSpPr>
            <p:cNvPr id="284686" name="AutoShape 14"/>
            <p:cNvSpPr>
              <a:spLocks noChangeArrowheads="1"/>
            </p:cNvSpPr>
            <p:nvPr/>
          </p:nvSpPr>
          <p:spPr bwMode="auto">
            <a:xfrm rot="9120000">
              <a:off x="4925" y="3346"/>
              <a:ext cx="286" cy="467"/>
            </a:xfrm>
            <a:prstGeom prst="triangle">
              <a:avLst>
                <a:gd name="adj" fmla="val 160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600" smtClean="0">
                <a:solidFill>
                  <a:srgbClr val="000000"/>
                </a:solidFill>
              </a:endParaRPr>
            </a:p>
          </p:txBody>
        </p:sp>
        <p:sp>
          <p:nvSpPr>
            <p:cNvPr id="284687" name="Text Box 15"/>
            <p:cNvSpPr txBox="1">
              <a:spLocks noChangeArrowheads="1"/>
            </p:cNvSpPr>
            <p:nvPr/>
          </p:nvSpPr>
          <p:spPr bwMode="auto">
            <a:xfrm rot="19620000">
              <a:off x="4933" y="3317"/>
              <a:ext cx="3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000000"/>
                  </a:solidFill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284688" name="Line 16"/>
          <p:cNvSpPr>
            <a:spLocks noChangeShapeType="1"/>
          </p:cNvSpPr>
          <p:nvPr/>
        </p:nvSpPr>
        <p:spPr bwMode="auto">
          <a:xfrm flipV="1">
            <a:off x="6502400" y="1486521"/>
            <a:ext cx="57626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89" name="Line 17"/>
          <p:cNvSpPr>
            <a:spLocks noChangeShapeType="1"/>
          </p:cNvSpPr>
          <p:nvPr/>
        </p:nvSpPr>
        <p:spPr bwMode="auto">
          <a:xfrm flipH="1">
            <a:off x="3695700" y="4847258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0" name="Line 18"/>
          <p:cNvSpPr>
            <a:spLocks noChangeShapeType="1"/>
          </p:cNvSpPr>
          <p:nvPr/>
        </p:nvSpPr>
        <p:spPr bwMode="auto">
          <a:xfrm>
            <a:off x="1574800" y="1586533"/>
            <a:ext cx="482600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1" name="Line 19"/>
          <p:cNvSpPr>
            <a:spLocks noChangeShapeType="1"/>
          </p:cNvSpPr>
          <p:nvPr/>
        </p:nvSpPr>
        <p:spPr bwMode="auto">
          <a:xfrm flipH="1">
            <a:off x="1038225" y="1570658"/>
            <a:ext cx="254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2" name="Text Box 20"/>
          <p:cNvSpPr txBox="1">
            <a:spLocks noChangeArrowheads="1"/>
          </p:cNvSpPr>
          <p:nvPr/>
        </p:nvSpPr>
        <p:spPr bwMode="auto">
          <a:xfrm rot="-1090612">
            <a:off x="4416425" y="2450133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</a:rPr>
              <a:t>UNILAC</a:t>
            </a:r>
          </a:p>
        </p:txBody>
      </p:sp>
      <p:sp>
        <p:nvSpPr>
          <p:cNvPr id="284693" name="Text Box 21"/>
          <p:cNvSpPr txBox="1">
            <a:spLocks noChangeArrowheads="1"/>
          </p:cNvSpPr>
          <p:nvPr/>
        </p:nvSpPr>
        <p:spPr bwMode="auto">
          <a:xfrm>
            <a:off x="4572000" y="3501058"/>
            <a:ext cx="2628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20% speed of 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        (20 AMeV)</a:t>
            </a:r>
          </a:p>
        </p:txBody>
      </p:sp>
      <p:sp>
        <p:nvSpPr>
          <p:cNvPr id="284694" name="Line 22"/>
          <p:cNvSpPr>
            <a:spLocks noChangeShapeType="1"/>
          </p:cNvSpPr>
          <p:nvPr/>
        </p:nvSpPr>
        <p:spPr bwMode="auto">
          <a:xfrm>
            <a:off x="1854200" y="1583358"/>
            <a:ext cx="2006600" cy="127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84695" name="Text Box 23"/>
          <p:cNvSpPr txBox="1">
            <a:spLocks noChangeArrowheads="1"/>
          </p:cNvSpPr>
          <p:nvPr/>
        </p:nvSpPr>
        <p:spPr bwMode="auto">
          <a:xfrm>
            <a:off x="4578350" y="4961558"/>
            <a:ext cx="273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90% speed of 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         (2 AGeV)</a:t>
            </a:r>
          </a:p>
        </p:txBody>
      </p:sp>
      <p:sp>
        <p:nvSpPr>
          <p:cNvPr id="284696" name="Text Box 24"/>
          <p:cNvSpPr txBox="1">
            <a:spLocks noChangeArrowheads="1"/>
          </p:cNvSpPr>
          <p:nvPr/>
        </p:nvSpPr>
        <p:spPr bwMode="auto">
          <a:xfrm>
            <a:off x="7308850" y="1599233"/>
            <a:ext cx="1835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</a:rPr>
              <a:t>all elements: 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p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U</a:t>
            </a:r>
            <a:endParaRPr lang="de-DE" altLang="de-DE" sz="16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4697" name="Text Box 25"/>
          <p:cNvSpPr txBox="1">
            <a:spLocks noChangeArrowheads="1"/>
          </p:cNvSpPr>
          <p:nvPr/>
        </p:nvSpPr>
        <p:spPr bwMode="auto">
          <a:xfrm>
            <a:off x="107950" y="3831258"/>
            <a:ext cx="125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Fragment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</a:rPr>
              <a:t>Separator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84698" name="Line 26"/>
          <p:cNvSpPr>
            <a:spLocks noChangeShapeType="1"/>
          </p:cNvSpPr>
          <p:nvPr/>
        </p:nvSpPr>
        <p:spPr bwMode="auto">
          <a:xfrm flipH="1">
            <a:off x="1403350" y="4120183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accelerator facility at GSI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398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Rc2287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25"/>
            <a:ext cx="9159875" cy="750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2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do the experiments?</a:t>
            </a:r>
            <a:endParaRPr lang="en-US" dirty="0"/>
          </a:p>
        </p:txBody>
      </p:sp>
      <p:pic>
        <p:nvPicPr>
          <p:cNvPr id="3" name="GSI_cave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69269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8" descr="sn-pro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54" y="908720"/>
            <a:ext cx="485775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/>
          <p:cNvGrpSpPr/>
          <p:nvPr/>
        </p:nvGrpSpPr>
        <p:grpSpPr>
          <a:xfrm>
            <a:off x="323528" y="1188962"/>
            <a:ext cx="3312368" cy="1181150"/>
            <a:chOff x="323528" y="1692000"/>
            <a:chExt cx="3312368" cy="1181150"/>
          </a:xfrm>
        </p:grpSpPr>
        <p:pic>
          <p:nvPicPr>
            <p:cNvPr id="54" name="Picture 6" descr="projectile_fragment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0" y="1800000"/>
              <a:ext cx="3240360" cy="107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323528" y="2636912"/>
              <a:ext cx="4921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386000" y="2653200"/>
              <a:ext cx="336631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143774" y="2564904"/>
              <a:ext cx="49212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</a:p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Fragment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828000" y="1692000"/>
              <a:ext cx="198964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Projectile Fragmentation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23528" y="2936995"/>
            <a:ext cx="3268460" cy="1373625"/>
            <a:chOff x="323528" y="3440033"/>
            <a:chExt cx="3268460" cy="1373625"/>
          </a:xfrm>
        </p:grpSpPr>
        <p:pic>
          <p:nvPicPr>
            <p:cNvPr id="53" name="Picture 9" descr="projectile_fissio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0" y="3600000"/>
              <a:ext cx="3231988" cy="1213658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Textfeld 6"/>
            <p:cNvSpPr txBox="1"/>
            <p:nvPr/>
          </p:nvSpPr>
          <p:spPr>
            <a:xfrm>
              <a:off x="323528" y="3645024"/>
              <a:ext cx="4921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931113" y="4643264"/>
              <a:ext cx="336631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771800" y="4489375"/>
              <a:ext cx="54181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</a:p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Fragments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28000" y="3440033"/>
              <a:ext cx="146065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Projectile Fission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1548962"/>
            <a:ext cx="3627120" cy="11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3168962"/>
            <a:ext cx="3651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2952000" y="3006962"/>
            <a:ext cx="180000" cy="18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Projectile fragmentation reactions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2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8" descr="sn-pro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54" y="908720"/>
            <a:ext cx="485775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/>
          <p:cNvGrpSpPr/>
          <p:nvPr/>
        </p:nvGrpSpPr>
        <p:grpSpPr>
          <a:xfrm>
            <a:off x="323528" y="1188962"/>
            <a:ext cx="3312368" cy="1181150"/>
            <a:chOff x="323528" y="1692000"/>
            <a:chExt cx="3312368" cy="1181150"/>
          </a:xfrm>
        </p:grpSpPr>
        <p:pic>
          <p:nvPicPr>
            <p:cNvPr id="54" name="Picture 6" descr="projectile_fragment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0" y="1800000"/>
              <a:ext cx="3240360" cy="107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323528" y="2636912"/>
              <a:ext cx="4921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386000" y="2653200"/>
              <a:ext cx="336631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143774" y="2564904"/>
              <a:ext cx="49212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</a:p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Fragment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828000" y="1692000"/>
              <a:ext cx="198964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Projectile Fragmentation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23528" y="2936995"/>
            <a:ext cx="3268460" cy="1373625"/>
            <a:chOff x="323528" y="3440033"/>
            <a:chExt cx="3268460" cy="1373625"/>
          </a:xfrm>
        </p:grpSpPr>
        <p:pic>
          <p:nvPicPr>
            <p:cNvPr id="53" name="Picture 9" descr="projectile_fissio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0" y="3600000"/>
              <a:ext cx="3231988" cy="1213658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Textfeld 6"/>
            <p:cNvSpPr txBox="1"/>
            <p:nvPr/>
          </p:nvSpPr>
          <p:spPr>
            <a:xfrm>
              <a:off x="323528" y="3645024"/>
              <a:ext cx="4921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931113" y="4643264"/>
              <a:ext cx="336631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771800" y="4489375"/>
              <a:ext cx="54181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</a:t>
              </a:r>
            </a:p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Fragments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28000" y="3440033"/>
              <a:ext cx="146065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Projectile Fission</a:t>
              </a:r>
              <a:endPara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1548962"/>
            <a:ext cx="3627120" cy="11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3168962"/>
            <a:ext cx="3651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2952000" y="3006962"/>
            <a:ext cx="180000" cy="18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beam intensities at S4</a:t>
            </a:r>
            <a:endParaRPr lang="en-US" dirty="0"/>
          </a:p>
        </p:txBody>
      </p:sp>
      <p:pic>
        <p:nvPicPr>
          <p:cNvPr id="19" name="Picture 3" descr="sn-yiel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00" y="612000"/>
            <a:ext cx="5335143" cy="511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388" y="4797425"/>
            <a:ext cx="274947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b="1" dirty="0" smtClean="0">
                <a:latin typeface="Times New Roman" panose="02020603050405020304" pitchFamily="18" charset="0"/>
              </a:rPr>
              <a:t>transmission SIS-FRS: 70%</a:t>
            </a:r>
          </a:p>
          <a:p>
            <a:r>
              <a:rPr lang="en-US" altLang="de-DE" sz="1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primary </a:t>
            </a:r>
            <a:r>
              <a:rPr lang="en-US" altLang="de-DE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de-DE" sz="1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-beam intensity: </a:t>
            </a:r>
            <a:r>
              <a:rPr lang="de-DE" altLang="de-DE" sz="1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2.5</a:t>
            </a:r>
            <a:r>
              <a:rPr lang="en-US" altLang="de-DE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·10</a:t>
            </a:r>
            <a:r>
              <a:rPr lang="en-US" altLang="de-DE" sz="1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de-DE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</a:t>
            </a:r>
            <a:r>
              <a:rPr lang="en-US" altLang="de-DE" sz="1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de-DE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altLang="de-DE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Be-target thickness: 4g/cm</a:t>
            </a:r>
            <a:r>
              <a:rPr lang="en-US" altLang="de-DE" sz="1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de-DE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through FRS: </a:t>
            </a:r>
            <a:r>
              <a:rPr lang="en-US" alt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  <a:p>
            <a:endParaRPr lang="en-US" altLang="de-DE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U-beam intensity: 10</a:t>
            </a:r>
            <a:r>
              <a:rPr lang="en-US" altLang="de-DE" sz="12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de-DE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</a:t>
            </a:r>
            <a:r>
              <a:rPr lang="en-US" altLang="de-DE" sz="12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de-DE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altLang="de-DE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de-DE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-target thickness: 1g/cm</a:t>
            </a:r>
            <a:r>
              <a:rPr lang="en-US" altLang="de-DE" sz="12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de-DE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through FRS: </a:t>
            </a:r>
            <a:r>
              <a:rPr lang="en-US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2%</a:t>
            </a:r>
          </a:p>
        </p:txBody>
      </p:sp>
    </p:spTree>
    <p:extLst>
      <p:ext uri="{BB962C8B-B14F-4D97-AF65-F5344CB8AC3E}">
        <p14:creationId xmlns:p14="http://schemas.microsoft.com/office/powerpoint/2010/main" val="42851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2340000" y="980728"/>
            <a:ext cx="68047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nuclear reaction rate [s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-1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 = luminosity [atoms cm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-2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 s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-1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 * </a:t>
            </a:r>
            <a:r>
              <a:rPr lang="el-GR" altLang="de-DE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de-DE" sz="2400" b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de-DE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[cm</a:t>
            </a:r>
            <a:r>
              <a:rPr lang="en-US" altLang="de-DE" b="1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de-DE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endParaRPr lang="en-US" altLang="de-DE" b="1" dirty="0" smtClean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2340000" y="1700728"/>
            <a:ext cx="4887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l-GR" altLang="de-DE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de-DE" sz="2400" b="1" baseline="-25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[cm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projectile fragmentation + fission</a:t>
            </a:r>
            <a:endParaRPr lang="de-DE" altLang="de-DE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251520" y="1457560"/>
            <a:ext cx="1944687" cy="791195"/>
            <a:chOff x="539081" y="1916832"/>
            <a:chExt cx="1944687" cy="791195"/>
          </a:xfrm>
        </p:grpSpPr>
        <p:sp>
          <p:nvSpPr>
            <p:cNvPr id="6" name="Text Box 9"/>
            <p:cNvSpPr txBox="1">
              <a:spLocks noChangeAspect="1" noChangeArrowheads="1"/>
            </p:cNvSpPr>
            <p:nvPr/>
          </p:nvSpPr>
          <p:spPr bwMode="auto">
            <a:xfrm>
              <a:off x="1043906" y="1916832"/>
              <a:ext cx="7874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1400" dirty="0" smtClean="0">
                  <a:solidFill>
                    <a:srgbClr val="000000"/>
                  </a:solidFill>
                  <a:latin typeface="Times New Roman" pitchFamily="18" charset="0"/>
                </a:rPr>
                <a:t>abrasion</a:t>
              </a:r>
              <a:endParaRPr lang="de-DE" altLang="de-DE" sz="1400" dirty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42"/>
            <p:cNvGrpSpPr>
              <a:grpSpLocks noChangeAspect="1"/>
            </p:cNvGrpSpPr>
            <p:nvPr/>
          </p:nvGrpSpPr>
          <p:grpSpPr bwMode="auto">
            <a:xfrm>
              <a:off x="1218531" y="2276227"/>
              <a:ext cx="401637" cy="342900"/>
              <a:chOff x="3087" y="1842"/>
              <a:chExt cx="504" cy="432"/>
            </a:xfrm>
          </p:grpSpPr>
          <p:sp>
            <p:nvSpPr>
              <p:cNvPr id="8" name="Oval 10"/>
              <p:cNvSpPr>
                <a:spLocks noChangeAspect="1" noChangeArrowheads="1"/>
              </p:cNvSpPr>
              <p:nvPr/>
            </p:nvSpPr>
            <p:spPr bwMode="auto">
              <a:xfrm>
                <a:off x="3087" y="1842"/>
                <a:ext cx="288" cy="288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9" name="Oval 11"/>
              <p:cNvSpPr>
                <a:spLocks noChangeAspect="1" noChangeArrowheads="1"/>
              </p:cNvSpPr>
              <p:nvPr/>
            </p:nvSpPr>
            <p:spPr bwMode="auto">
              <a:xfrm>
                <a:off x="3279" y="2082"/>
                <a:ext cx="192" cy="19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0" name="AutoShape 12"/>
              <p:cNvSpPr>
                <a:spLocks noChangeAspect="1" noChangeArrowheads="1"/>
              </p:cNvSpPr>
              <p:nvPr/>
            </p:nvSpPr>
            <p:spPr bwMode="auto">
              <a:xfrm rot="-5400000">
                <a:off x="3207" y="2010"/>
                <a:ext cx="48" cy="192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" name="Line 13"/>
              <p:cNvSpPr>
                <a:spLocks noChangeAspect="1" noChangeShapeType="1"/>
              </p:cNvSpPr>
              <p:nvPr/>
            </p:nvSpPr>
            <p:spPr bwMode="auto">
              <a:xfrm>
                <a:off x="3351" y="2010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2" name="Group 15"/>
            <p:cNvGrpSpPr>
              <a:grpSpLocks noChangeAspect="1"/>
            </p:cNvGrpSpPr>
            <p:nvPr/>
          </p:nvGrpSpPr>
          <p:grpSpPr bwMode="auto">
            <a:xfrm>
              <a:off x="539081" y="2276227"/>
              <a:ext cx="539750" cy="366712"/>
              <a:chOff x="336" y="1680"/>
              <a:chExt cx="1344" cy="912"/>
            </a:xfrm>
          </p:grpSpPr>
          <p:sp>
            <p:nvSpPr>
              <p:cNvPr id="13" name="Oval 16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" name="Oval 17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" name="Line 18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6" name="Text Box 23"/>
            <p:cNvSpPr txBox="1">
              <a:spLocks noChangeAspect="1" noChangeArrowheads="1"/>
            </p:cNvSpPr>
            <p:nvPr/>
          </p:nvSpPr>
          <p:spPr bwMode="auto">
            <a:xfrm>
              <a:off x="1726531" y="1921595"/>
              <a:ext cx="7572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1400" dirty="0" smtClean="0">
                  <a:solidFill>
                    <a:srgbClr val="000000"/>
                  </a:solidFill>
                  <a:latin typeface="Times New Roman" pitchFamily="18" charset="0"/>
                </a:rPr>
                <a:t>ablation</a:t>
              </a:r>
              <a:endParaRPr lang="de-DE" altLang="de-DE" sz="1400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" name="Group 43"/>
            <p:cNvGrpSpPr>
              <a:grpSpLocks noChangeAspect="1"/>
            </p:cNvGrpSpPr>
            <p:nvPr/>
          </p:nvGrpSpPr>
          <p:grpSpPr bwMode="auto">
            <a:xfrm>
              <a:off x="1791618" y="2179389"/>
              <a:ext cx="547688" cy="528638"/>
              <a:chOff x="3857" y="1661"/>
              <a:chExt cx="696" cy="672"/>
            </a:xfrm>
          </p:grpSpPr>
          <p:sp>
            <p:nvSpPr>
              <p:cNvPr id="18" name="Oval 24"/>
              <p:cNvSpPr>
                <a:spLocks noChangeAspect="1" noChangeArrowheads="1"/>
              </p:cNvSpPr>
              <p:nvPr/>
            </p:nvSpPr>
            <p:spPr bwMode="auto">
              <a:xfrm>
                <a:off x="4049" y="1829"/>
                <a:ext cx="288" cy="288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" name="Oval 25"/>
              <p:cNvSpPr>
                <a:spLocks noChangeAspect="1" noChangeArrowheads="1"/>
              </p:cNvSpPr>
              <p:nvPr/>
            </p:nvSpPr>
            <p:spPr bwMode="auto">
              <a:xfrm>
                <a:off x="4001" y="1805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0" name="Oval 26"/>
              <p:cNvSpPr>
                <a:spLocks noChangeAspect="1" noChangeArrowheads="1"/>
              </p:cNvSpPr>
              <p:nvPr/>
            </p:nvSpPr>
            <p:spPr bwMode="auto">
              <a:xfrm>
                <a:off x="3953" y="2045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1" name="Oval 27"/>
              <p:cNvSpPr>
                <a:spLocks noChangeAspect="1" noChangeArrowheads="1"/>
              </p:cNvSpPr>
              <p:nvPr/>
            </p:nvSpPr>
            <p:spPr bwMode="auto">
              <a:xfrm>
                <a:off x="4289" y="2189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2" name="Oval 28"/>
              <p:cNvSpPr>
                <a:spLocks noChangeAspect="1" noChangeArrowheads="1"/>
              </p:cNvSpPr>
              <p:nvPr/>
            </p:nvSpPr>
            <p:spPr bwMode="auto">
              <a:xfrm>
                <a:off x="4289" y="1805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3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3857" y="2069"/>
                <a:ext cx="96" cy="7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4" name="Line 30"/>
              <p:cNvSpPr>
                <a:spLocks noChangeAspect="1" noChangeShapeType="1"/>
              </p:cNvSpPr>
              <p:nvPr/>
            </p:nvSpPr>
            <p:spPr bwMode="auto">
              <a:xfrm>
                <a:off x="4313" y="2213"/>
                <a:ext cx="72" cy="120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5" name="Line 31"/>
              <p:cNvSpPr>
                <a:spLocks noChangeAspect="1" noChangeShapeType="1"/>
              </p:cNvSpPr>
              <p:nvPr/>
            </p:nvSpPr>
            <p:spPr bwMode="auto">
              <a:xfrm flipV="1">
                <a:off x="4313" y="1757"/>
                <a:ext cx="120" cy="48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6" name="Line 3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53" y="1709"/>
                <a:ext cx="48" cy="96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7" name="Line 33"/>
              <p:cNvSpPr>
                <a:spLocks noChangeAspect="1" noChangeShapeType="1"/>
              </p:cNvSpPr>
              <p:nvPr/>
            </p:nvSpPr>
            <p:spPr bwMode="auto">
              <a:xfrm>
                <a:off x="4313" y="1973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" name="Oval 34"/>
              <p:cNvSpPr>
                <a:spLocks noChangeAspect="1" noChangeArrowheads="1"/>
              </p:cNvSpPr>
              <p:nvPr/>
            </p:nvSpPr>
            <p:spPr bwMode="auto">
              <a:xfrm>
                <a:off x="4217" y="204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9" name="Oval 35"/>
              <p:cNvSpPr>
                <a:spLocks noChangeAspect="1" noChangeArrowheads="1"/>
              </p:cNvSpPr>
              <p:nvPr/>
            </p:nvSpPr>
            <p:spPr bwMode="auto">
              <a:xfrm>
                <a:off x="4217" y="192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" name="Oval 36"/>
              <p:cNvSpPr>
                <a:spLocks noChangeAspect="1" noChangeArrowheads="1"/>
              </p:cNvSpPr>
              <p:nvPr/>
            </p:nvSpPr>
            <p:spPr bwMode="auto">
              <a:xfrm>
                <a:off x="4121" y="1973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1" name="Oval 37"/>
              <p:cNvSpPr>
                <a:spLocks noChangeAspect="1" noChangeArrowheads="1"/>
              </p:cNvSpPr>
              <p:nvPr/>
            </p:nvSpPr>
            <p:spPr bwMode="auto">
              <a:xfrm>
                <a:off x="4121" y="2189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" name="Oval 38"/>
              <p:cNvSpPr>
                <a:spLocks noChangeAspect="1" noChangeArrowheads="1"/>
              </p:cNvSpPr>
              <p:nvPr/>
            </p:nvSpPr>
            <p:spPr bwMode="auto">
              <a:xfrm>
                <a:off x="4169" y="1733"/>
                <a:ext cx="24" cy="2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" name="Line 39"/>
              <p:cNvSpPr>
                <a:spLocks noChangeAspect="1" noChangeShapeType="1"/>
              </p:cNvSpPr>
              <p:nvPr/>
            </p:nvSpPr>
            <p:spPr bwMode="auto">
              <a:xfrm flipV="1">
                <a:off x="4169" y="1661"/>
                <a:ext cx="0" cy="72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4" name="Line 40"/>
              <p:cNvSpPr>
                <a:spLocks noChangeAspect="1" noChangeShapeType="1"/>
              </p:cNvSpPr>
              <p:nvPr/>
            </p:nvSpPr>
            <p:spPr bwMode="auto">
              <a:xfrm flipH="1">
                <a:off x="4097" y="2213"/>
                <a:ext cx="24" cy="120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35" name="Text Box 44"/>
          <p:cNvSpPr txBox="1">
            <a:spLocks noChangeArrowheads="1"/>
          </p:cNvSpPr>
          <p:nvPr/>
        </p:nvSpPr>
        <p:spPr bwMode="auto">
          <a:xfrm>
            <a:off x="2340000" y="2600728"/>
            <a:ext cx="67685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luminosity [atoms cm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-2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 s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-1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 = projectiles [s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-1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 * target nuclei [cm</a:t>
            </a:r>
            <a:r>
              <a:rPr lang="en-US" altLang="de-DE" b="1" baseline="30000" dirty="0" smtClean="0">
                <a:solidFill>
                  <a:srgbClr val="0033CC"/>
                </a:solidFill>
                <a:latin typeface="Times New Roman" pitchFamily="18" charset="0"/>
              </a:rPr>
              <a:t>-2</a:t>
            </a:r>
            <a:r>
              <a:rPr lang="en-US" altLang="de-DE" b="1" dirty="0" smtClean="0">
                <a:solidFill>
                  <a:srgbClr val="0033CC"/>
                </a:solidFill>
                <a:latin typeface="Times New Roman" pitchFamily="18" charset="0"/>
              </a:rPr>
              <a:t>]</a:t>
            </a:r>
          </a:p>
        </p:txBody>
      </p:sp>
      <p:pic>
        <p:nvPicPr>
          <p:cNvPr id="36" name="Picture 3" descr="absor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0" y="2465672"/>
            <a:ext cx="1261110" cy="8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Gruppieren 149"/>
          <p:cNvGrpSpPr>
            <a:grpSpLocks noChangeAspect="1"/>
          </p:cNvGrpSpPr>
          <p:nvPr/>
        </p:nvGrpSpPr>
        <p:grpSpPr>
          <a:xfrm>
            <a:off x="187997" y="3689808"/>
            <a:ext cx="1863723" cy="2012315"/>
            <a:chOff x="284162" y="1196975"/>
            <a:chExt cx="4659314" cy="5030788"/>
          </a:xfrm>
        </p:grpSpPr>
        <p:sp>
          <p:nvSpPr>
            <p:cNvPr id="151" name="Rectangle 3"/>
            <p:cNvSpPr>
              <a:spLocks noChangeArrowheads="1"/>
            </p:cNvSpPr>
            <p:nvPr/>
          </p:nvSpPr>
          <p:spPr bwMode="auto">
            <a:xfrm rot="9660000">
              <a:off x="2413000" y="1457325"/>
              <a:ext cx="192088" cy="77788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152" name="Picture 4" descr="IngoSI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" y="1196975"/>
              <a:ext cx="4629151" cy="4926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Rectangle 12"/>
            <p:cNvSpPr>
              <a:spLocks noChangeArrowheads="1"/>
            </p:cNvSpPr>
            <p:nvPr/>
          </p:nvSpPr>
          <p:spPr bwMode="auto">
            <a:xfrm>
              <a:off x="284162" y="5808663"/>
              <a:ext cx="113030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4" name="Rectangle 13"/>
            <p:cNvSpPr>
              <a:spLocks noChangeArrowheads="1"/>
            </p:cNvSpPr>
            <p:nvPr/>
          </p:nvSpPr>
          <p:spPr bwMode="auto">
            <a:xfrm>
              <a:off x="3382963" y="5783263"/>
              <a:ext cx="113030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5" name="Rectangle 17"/>
            <p:cNvSpPr>
              <a:spLocks noChangeArrowheads="1"/>
            </p:cNvSpPr>
            <p:nvPr/>
          </p:nvSpPr>
          <p:spPr bwMode="auto">
            <a:xfrm rot="744441">
              <a:off x="1589087" y="2393950"/>
              <a:ext cx="66675" cy="57150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6" name="Rectangle 18"/>
            <p:cNvSpPr>
              <a:spLocks noChangeArrowheads="1"/>
            </p:cNvSpPr>
            <p:nvPr/>
          </p:nvSpPr>
          <p:spPr bwMode="auto">
            <a:xfrm rot="744441">
              <a:off x="1576387" y="2470150"/>
              <a:ext cx="66675" cy="57150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7" name="Rectangle 19"/>
            <p:cNvSpPr>
              <a:spLocks noChangeArrowheads="1"/>
            </p:cNvSpPr>
            <p:nvPr/>
          </p:nvSpPr>
          <p:spPr bwMode="auto">
            <a:xfrm rot="744441">
              <a:off x="1560512" y="2543175"/>
              <a:ext cx="66675" cy="57150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158" name="Group 20"/>
            <p:cNvGrpSpPr>
              <a:grpSpLocks/>
            </p:cNvGrpSpPr>
            <p:nvPr/>
          </p:nvGrpSpPr>
          <p:grpSpPr bwMode="auto">
            <a:xfrm rot="1825730">
              <a:off x="1985962" y="1695450"/>
              <a:ext cx="95250" cy="206375"/>
              <a:chOff x="1556" y="1745"/>
              <a:chExt cx="60" cy="130"/>
            </a:xfrm>
          </p:grpSpPr>
          <p:sp>
            <p:nvSpPr>
              <p:cNvPr id="200" name="Rectangle 21"/>
              <p:cNvSpPr>
                <a:spLocks noChangeArrowheads="1"/>
              </p:cNvSpPr>
              <p:nvPr/>
            </p:nvSpPr>
            <p:spPr bwMode="auto">
              <a:xfrm rot="744441">
                <a:off x="1574" y="1745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01" name="Rectangle 22"/>
              <p:cNvSpPr>
                <a:spLocks noChangeArrowheads="1"/>
              </p:cNvSpPr>
              <p:nvPr/>
            </p:nvSpPr>
            <p:spPr bwMode="auto">
              <a:xfrm rot="744441">
                <a:off x="1566" y="179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02" name="Rectangle 23"/>
              <p:cNvSpPr>
                <a:spLocks noChangeArrowheads="1"/>
              </p:cNvSpPr>
              <p:nvPr/>
            </p:nvSpPr>
            <p:spPr bwMode="auto">
              <a:xfrm rot="744441">
                <a:off x="1556" y="1839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9" name="Group 24"/>
            <p:cNvGrpSpPr>
              <a:grpSpLocks/>
            </p:cNvGrpSpPr>
            <p:nvPr/>
          </p:nvGrpSpPr>
          <p:grpSpPr bwMode="auto">
            <a:xfrm rot="19650229">
              <a:off x="1541462" y="3222625"/>
              <a:ext cx="95250" cy="206375"/>
              <a:chOff x="1462" y="2173"/>
              <a:chExt cx="60" cy="130"/>
            </a:xfrm>
          </p:grpSpPr>
          <p:sp>
            <p:nvSpPr>
              <p:cNvPr id="197" name="Rectangle 25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8" name="Rectangle 26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9" name="Rectangle 27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0" name="Group 28"/>
            <p:cNvGrpSpPr>
              <a:grpSpLocks/>
            </p:cNvGrpSpPr>
            <p:nvPr/>
          </p:nvGrpSpPr>
          <p:grpSpPr bwMode="auto">
            <a:xfrm rot="18086433">
              <a:off x="1938337" y="3943350"/>
              <a:ext cx="95250" cy="206375"/>
              <a:chOff x="1462" y="2173"/>
              <a:chExt cx="60" cy="130"/>
            </a:xfrm>
          </p:grpSpPr>
          <p:sp>
            <p:nvSpPr>
              <p:cNvPr id="194" name="Rectangle 29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5" name="Rectangle 30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6" name="Rectangle 31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1" name="Group 32"/>
            <p:cNvGrpSpPr>
              <a:grpSpLocks/>
            </p:cNvGrpSpPr>
            <p:nvPr/>
          </p:nvGrpSpPr>
          <p:grpSpPr bwMode="auto">
            <a:xfrm rot="16286174">
              <a:off x="2640013" y="4371975"/>
              <a:ext cx="95250" cy="206375"/>
              <a:chOff x="1462" y="2173"/>
              <a:chExt cx="60" cy="130"/>
            </a:xfrm>
          </p:grpSpPr>
          <p:sp>
            <p:nvSpPr>
              <p:cNvPr id="191" name="Rectangle 33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2" name="Rectangle 34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3" name="Rectangle 35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2" name="Group 36"/>
            <p:cNvGrpSpPr>
              <a:grpSpLocks/>
            </p:cNvGrpSpPr>
            <p:nvPr/>
          </p:nvGrpSpPr>
          <p:grpSpPr bwMode="auto">
            <a:xfrm rot="3480033">
              <a:off x="3459163" y="4391025"/>
              <a:ext cx="95250" cy="206375"/>
              <a:chOff x="1462" y="2173"/>
              <a:chExt cx="60" cy="130"/>
            </a:xfrm>
          </p:grpSpPr>
          <p:sp>
            <p:nvSpPr>
              <p:cNvPr id="188" name="Rectangle 37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9" name="Rectangle 38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0" name="Rectangle 39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3" name="Group 40"/>
            <p:cNvGrpSpPr>
              <a:grpSpLocks/>
            </p:cNvGrpSpPr>
            <p:nvPr/>
          </p:nvGrpSpPr>
          <p:grpSpPr bwMode="auto">
            <a:xfrm rot="1843197">
              <a:off x="4192588" y="3981450"/>
              <a:ext cx="95250" cy="206375"/>
              <a:chOff x="1462" y="2173"/>
              <a:chExt cx="60" cy="130"/>
            </a:xfrm>
          </p:grpSpPr>
          <p:sp>
            <p:nvSpPr>
              <p:cNvPr id="185" name="Rectangle 41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6" name="Rectangle 42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7" name="Rectangle 43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4" name="Group 44"/>
            <p:cNvGrpSpPr>
              <a:grpSpLocks/>
            </p:cNvGrpSpPr>
            <p:nvPr/>
          </p:nvGrpSpPr>
          <p:grpSpPr bwMode="auto">
            <a:xfrm>
              <a:off x="4611688" y="3289300"/>
              <a:ext cx="95250" cy="206375"/>
              <a:chOff x="1462" y="2173"/>
              <a:chExt cx="60" cy="130"/>
            </a:xfrm>
          </p:grpSpPr>
          <p:sp>
            <p:nvSpPr>
              <p:cNvPr id="182" name="Rectangle 45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3" name="Rectangle 46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4" name="Rectangle 47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5" name="Group 48"/>
            <p:cNvGrpSpPr>
              <a:grpSpLocks/>
            </p:cNvGrpSpPr>
            <p:nvPr/>
          </p:nvGrpSpPr>
          <p:grpSpPr bwMode="auto">
            <a:xfrm rot="19879656">
              <a:off x="4630738" y="2463800"/>
              <a:ext cx="95250" cy="206375"/>
              <a:chOff x="1462" y="2173"/>
              <a:chExt cx="60" cy="130"/>
            </a:xfrm>
          </p:grpSpPr>
          <p:sp>
            <p:nvSpPr>
              <p:cNvPr id="179" name="Rectangle 49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0" name="Rectangle 50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1" name="Rectangle 51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6" name="Group 52"/>
            <p:cNvGrpSpPr>
              <a:grpSpLocks/>
            </p:cNvGrpSpPr>
            <p:nvPr/>
          </p:nvGrpSpPr>
          <p:grpSpPr bwMode="auto">
            <a:xfrm rot="18019687">
              <a:off x="4243388" y="1749425"/>
              <a:ext cx="95250" cy="206375"/>
              <a:chOff x="1462" y="2173"/>
              <a:chExt cx="60" cy="130"/>
            </a:xfrm>
          </p:grpSpPr>
          <p:sp>
            <p:nvSpPr>
              <p:cNvPr id="176" name="Rectangle 53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7" name="Rectangle 54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8" name="Rectangle 55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7" name="Group 56"/>
            <p:cNvGrpSpPr>
              <a:grpSpLocks/>
            </p:cNvGrpSpPr>
            <p:nvPr/>
          </p:nvGrpSpPr>
          <p:grpSpPr bwMode="auto">
            <a:xfrm rot="16260778">
              <a:off x="3519488" y="1314450"/>
              <a:ext cx="95250" cy="206375"/>
              <a:chOff x="1462" y="2173"/>
              <a:chExt cx="60" cy="130"/>
            </a:xfrm>
          </p:grpSpPr>
          <p:sp>
            <p:nvSpPr>
              <p:cNvPr id="173" name="Rectangle 57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4" name="Rectangle 58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5" name="Rectangle 59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68" name="Group 60"/>
            <p:cNvGrpSpPr>
              <a:grpSpLocks/>
            </p:cNvGrpSpPr>
            <p:nvPr/>
          </p:nvGrpSpPr>
          <p:grpSpPr bwMode="auto">
            <a:xfrm rot="14435048">
              <a:off x="2716213" y="1298575"/>
              <a:ext cx="95250" cy="206375"/>
              <a:chOff x="1462" y="2173"/>
              <a:chExt cx="60" cy="130"/>
            </a:xfrm>
          </p:grpSpPr>
          <p:sp>
            <p:nvSpPr>
              <p:cNvPr id="170" name="Rectangle 61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1" name="Rectangle 62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2" name="Rectangle 63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69" name="Rechteck 168"/>
            <p:cNvSpPr/>
            <p:nvPr/>
          </p:nvSpPr>
          <p:spPr bwMode="auto">
            <a:xfrm>
              <a:off x="2448000" y="4788000"/>
              <a:ext cx="108000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3" name="Textfeld 202"/>
          <p:cNvSpPr txBox="1"/>
          <p:nvPr/>
        </p:nvSpPr>
        <p:spPr>
          <a:xfrm>
            <a:off x="1196109" y="5634024"/>
            <a:ext cx="695703" cy="184666"/>
          </a:xfrm>
          <a:prstGeom prst="rect">
            <a:avLst/>
          </a:prstGeom>
          <a:solidFill>
            <a:srgbClr val="FFFF99">
              <a:alpha val="70000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xperiment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4" name="Tabelle 2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579939"/>
              </p:ext>
            </p:extLst>
          </p:nvPr>
        </p:nvGraphicFramePr>
        <p:xfrm>
          <a:off x="2771800" y="3350688"/>
          <a:ext cx="3528144" cy="24993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740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73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Ion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SIS-18 (2008)</a:t>
                      </a:r>
                      <a:endParaRPr lang="en-US" sz="1400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SIS-100 (expected)</a:t>
                      </a:r>
                      <a:endParaRPr lang="en-US" sz="1400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59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20</a:t>
                      </a:r>
                      <a:r>
                        <a:rPr lang="en-US" sz="1200" b="0" dirty="0" smtClean="0"/>
                        <a:t>Ne</a:t>
                      </a:r>
                      <a:r>
                        <a:rPr lang="en-US" sz="1200" b="0" baseline="30000" dirty="0" smtClean="0"/>
                        <a:t>10+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2·10</a:t>
                      </a:r>
                      <a:r>
                        <a:rPr lang="en-US" sz="1200" b="0" baseline="30000" dirty="0" smtClean="0"/>
                        <a:t>11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20</a:t>
                      </a:r>
                      <a:r>
                        <a:rPr lang="en-US" sz="1200" b="0" dirty="0" smtClean="0"/>
                        <a:t>Ne</a:t>
                      </a:r>
                      <a:r>
                        <a:rPr lang="en-US" sz="1200" b="0" baseline="30000" dirty="0" smtClean="0"/>
                        <a:t>7+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1.6·10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679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40</a:t>
                      </a:r>
                      <a:r>
                        <a:rPr lang="en-US" sz="1200" b="0" dirty="0" smtClean="0"/>
                        <a:t>Ar</a:t>
                      </a:r>
                      <a:r>
                        <a:rPr lang="en-US" sz="1200" b="0" baseline="30000" dirty="0" smtClean="0"/>
                        <a:t>18+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1·10</a:t>
                      </a:r>
                      <a:r>
                        <a:rPr lang="en-US" sz="1200" b="0" baseline="30000" dirty="0" smtClean="0"/>
                        <a:t>11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40</a:t>
                      </a:r>
                      <a:r>
                        <a:rPr lang="en-US" sz="1200" b="0" dirty="0" smtClean="0"/>
                        <a:t>Ar</a:t>
                      </a:r>
                      <a:r>
                        <a:rPr lang="en-US" sz="1200" b="0" baseline="30000" dirty="0" smtClean="0"/>
                        <a:t>10+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1.4·10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383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58</a:t>
                      </a:r>
                      <a:r>
                        <a:rPr lang="en-US" sz="1200" b="0" dirty="0" smtClean="0"/>
                        <a:t>Ni</a:t>
                      </a:r>
                      <a:r>
                        <a:rPr lang="en-US" sz="1200" b="0" baseline="30000" dirty="0" smtClean="0"/>
                        <a:t>26+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9·10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58</a:t>
                      </a:r>
                      <a:r>
                        <a:rPr lang="en-US" sz="1200" b="0" dirty="0" smtClean="0"/>
                        <a:t>Ni</a:t>
                      </a:r>
                      <a:r>
                        <a:rPr lang="en-US" sz="1200" b="0" baseline="30000" dirty="0" smtClean="0"/>
                        <a:t>14+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1.3·10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95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84</a:t>
                      </a:r>
                      <a:r>
                        <a:rPr lang="en-US" sz="1200" b="0" dirty="0" smtClean="0"/>
                        <a:t>Kr</a:t>
                      </a:r>
                      <a:r>
                        <a:rPr lang="en-US" sz="1200" b="0" baseline="30000" dirty="0" smtClean="0"/>
                        <a:t>34+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8·10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84</a:t>
                      </a:r>
                      <a:r>
                        <a:rPr lang="en-US" sz="1200" b="0" dirty="0" smtClean="0"/>
                        <a:t>Kr</a:t>
                      </a:r>
                      <a:r>
                        <a:rPr lang="en-US" sz="1200" b="0" baseline="30000" dirty="0" smtClean="0"/>
                        <a:t>17+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1.2·10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807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132</a:t>
                      </a:r>
                      <a:r>
                        <a:rPr lang="en-US" sz="1200" b="0" dirty="0" smtClean="0"/>
                        <a:t>Xe</a:t>
                      </a:r>
                      <a:r>
                        <a:rPr lang="en-US" sz="1200" b="0" baseline="30000" dirty="0" smtClean="0"/>
                        <a:t>48+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7·10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132</a:t>
                      </a:r>
                      <a:r>
                        <a:rPr lang="en-US" sz="1200" b="0" dirty="0" smtClean="0"/>
                        <a:t>Xe</a:t>
                      </a:r>
                      <a:r>
                        <a:rPr lang="en-US" sz="1200" b="0" baseline="30000" dirty="0" smtClean="0"/>
                        <a:t>22+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1.3·10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519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197</a:t>
                      </a:r>
                      <a:r>
                        <a:rPr lang="en-US" sz="1200" b="0" dirty="0" smtClean="0"/>
                        <a:t>Au</a:t>
                      </a:r>
                      <a:r>
                        <a:rPr lang="en-US" sz="1200" b="0" baseline="30000" dirty="0" smtClean="0"/>
                        <a:t>65+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  5·10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197</a:t>
                      </a:r>
                      <a:r>
                        <a:rPr lang="en-US" sz="1200" b="0" dirty="0" smtClean="0"/>
                        <a:t>Au</a:t>
                      </a:r>
                      <a:r>
                        <a:rPr lang="en-US" sz="1200" b="0" baseline="30000" dirty="0" smtClean="0"/>
                        <a:t>25+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1.2·10</a:t>
                      </a:r>
                      <a:r>
                        <a:rPr lang="en-US" sz="1200" b="0" baseline="30000" dirty="0" smtClean="0"/>
                        <a:t>12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238</a:t>
                      </a:r>
                      <a:r>
                        <a:rPr lang="en-US" sz="1200" b="0" dirty="0" smtClean="0"/>
                        <a:t>U</a:t>
                      </a:r>
                      <a:r>
                        <a:rPr lang="en-US" sz="1200" b="0" baseline="30000" dirty="0" smtClean="0"/>
                        <a:t>73+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1.6·10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238</a:t>
                      </a:r>
                      <a:r>
                        <a:rPr lang="en-US" sz="1200" b="0" dirty="0" smtClean="0"/>
                        <a:t>U</a:t>
                      </a:r>
                      <a:r>
                        <a:rPr lang="en-US" sz="1200" b="0" baseline="30000" dirty="0" smtClean="0"/>
                        <a:t>92+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1.4·10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935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238</a:t>
                      </a:r>
                      <a:r>
                        <a:rPr lang="en-US" sz="1200" b="0" dirty="0" smtClean="0"/>
                        <a:t>U</a:t>
                      </a:r>
                      <a:r>
                        <a:rPr lang="en-US" sz="1200" b="0" baseline="30000" dirty="0" smtClean="0"/>
                        <a:t>28+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1.4·10</a:t>
                      </a:r>
                      <a:r>
                        <a:rPr lang="en-US" sz="1200" b="0" baseline="30000" dirty="0" smtClean="0"/>
                        <a:t>10</a:t>
                      </a:r>
                      <a:endParaRPr lang="en-US" sz="1200" b="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 smtClean="0"/>
                        <a:t>238</a:t>
                      </a:r>
                      <a:r>
                        <a:rPr lang="en-US" sz="1200" b="0" dirty="0" smtClean="0"/>
                        <a:t>U</a:t>
                      </a:r>
                      <a:r>
                        <a:rPr lang="en-US" sz="1200" b="0" baseline="30000" dirty="0" smtClean="0"/>
                        <a:t>28+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5.0·10</a:t>
                      </a:r>
                      <a:r>
                        <a:rPr lang="en-US" sz="1200" b="0" baseline="30000" dirty="0" smtClean="0"/>
                        <a:t>11</a:t>
                      </a:r>
                      <a:endParaRPr lang="en-US" sz="1200" b="0" baseline="30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feld 208"/>
              <p:cNvSpPr txBox="1">
                <a:spLocks noChangeAspect="1"/>
              </p:cNvSpPr>
              <p:nvPr/>
            </p:nvSpPr>
            <p:spPr>
              <a:xfrm>
                <a:off x="854803" y="5223462"/>
                <a:ext cx="70134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𝑒𝑥𝑡𝑟𝑎𝑐𝑡𝑖𝑜𝑛</m:t>
                      </m:r>
                    </m:oMath>
                  </m:oMathPara>
                </a14:m>
                <a:endParaRPr lang="de-DE" sz="1100" b="0" i="1" dirty="0" smtClean="0">
                  <a:solidFill>
                    <a:srgbClr val="FF000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≥70%</m:t>
                      </m:r>
                    </m:oMath>
                  </m:oMathPara>
                </a14:m>
                <a:endParaRPr lang="en-US" sz="11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9" name="Textfeld 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03" y="5223462"/>
                <a:ext cx="701346" cy="338554"/>
              </a:xfrm>
              <a:prstGeom prst="rect">
                <a:avLst/>
              </a:prstGeom>
              <a:blipFill>
                <a:blip r:embed="rId4"/>
                <a:stretch>
                  <a:fillRect l="-4348" r="-3478" b="-54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/>
      <p:bldP spid="203" grpId="0" animBg="1"/>
      <p:bldP spid="2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Rechteck 1060"/>
          <p:cNvSpPr/>
          <p:nvPr/>
        </p:nvSpPr>
        <p:spPr bwMode="auto">
          <a:xfrm>
            <a:off x="2196000" y="5626645"/>
            <a:ext cx="144000" cy="144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0" name="Freihandform 1059"/>
          <p:cNvSpPr/>
          <p:nvPr/>
        </p:nvSpPr>
        <p:spPr bwMode="auto">
          <a:xfrm>
            <a:off x="2571750" y="3921517"/>
            <a:ext cx="304800" cy="1638300"/>
          </a:xfrm>
          <a:custGeom>
            <a:avLst/>
            <a:gdLst>
              <a:gd name="connsiteX0" fmla="*/ 0 w 304800"/>
              <a:gd name="connsiteY0" fmla="*/ 1638300 h 1638300"/>
              <a:gd name="connsiteX1" fmla="*/ 0 w 304800"/>
              <a:gd name="connsiteY1" fmla="*/ 0 h 1638300"/>
              <a:gd name="connsiteX2" fmla="*/ 304800 w 304800"/>
              <a:gd name="connsiteY2" fmla="*/ 85725 h 1638300"/>
              <a:gd name="connsiteX3" fmla="*/ 304800 w 304800"/>
              <a:gd name="connsiteY3" fmla="*/ 1638300 h 1638300"/>
              <a:gd name="connsiteX4" fmla="*/ 0 w 304800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638300">
                <a:moveTo>
                  <a:pt x="0" y="1638300"/>
                </a:moveTo>
                <a:lnTo>
                  <a:pt x="0" y="0"/>
                </a:lnTo>
                <a:lnTo>
                  <a:pt x="304800" y="85725"/>
                </a:lnTo>
                <a:lnTo>
                  <a:pt x="304800" y="1638300"/>
                </a:lnTo>
                <a:lnTo>
                  <a:pt x="0" y="163830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9" name="Freihandform 1058"/>
          <p:cNvSpPr/>
          <p:nvPr/>
        </p:nvSpPr>
        <p:spPr bwMode="auto">
          <a:xfrm>
            <a:off x="2276475" y="3902467"/>
            <a:ext cx="295275" cy="1657350"/>
          </a:xfrm>
          <a:custGeom>
            <a:avLst/>
            <a:gdLst>
              <a:gd name="connsiteX0" fmla="*/ 0 w 295275"/>
              <a:gd name="connsiteY0" fmla="*/ 1647825 h 1657350"/>
              <a:gd name="connsiteX1" fmla="*/ 9525 w 295275"/>
              <a:gd name="connsiteY1" fmla="*/ 0 h 1657350"/>
              <a:gd name="connsiteX2" fmla="*/ 295275 w 295275"/>
              <a:gd name="connsiteY2" fmla="*/ 28575 h 1657350"/>
              <a:gd name="connsiteX3" fmla="*/ 295275 w 295275"/>
              <a:gd name="connsiteY3" fmla="*/ 1657350 h 1657350"/>
              <a:gd name="connsiteX4" fmla="*/ 0 w 295275"/>
              <a:gd name="connsiteY4" fmla="*/ 1647825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1657350">
                <a:moveTo>
                  <a:pt x="0" y="1647825"/>
                </a:moveTo>
                <a:lnTo>
                  <a:pt x="9525" y="0"/>
                </a:lnTo>
                <a:lnTo>
                  <a:pt x="295275" y="28575"/>
                </a:lnTo>
                <a:lnTo>
                  <a:pt x="295275" y="1657350"/>
                </a:lnTo>
                <a:lnTo>
                  <a:pt x="0" y="1647825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8" name="Freihandform 1057"/>
          <p:cNvSpPr/>
          <p:nvPr/>
        </p:nvSpPr>
        <p:spPr bwMode="auto">
          <a:xfrm>
            <a:off x="1971675" y="3902467"/>
            <a:ext cx="314325" cy="1657350"/>
          </a:xfrm>
          <a:custGeom>
            <a:avLst/>
            <a:gdLst>
              <a:gd name="connsiteX0" fmla="*/ 0 w 314325"/>
              <a:gd name="connsiteY0" fmla="*/ 1647825 h 1657350"/>
              <a:gd name="connsiteX1" fmla="*/ 9525 w 314325"/>
              <a:gd name="connsiteY1" fmla="*/ 76200 h 1657350"/>
              <a:gd name="connsiteX2" fmla="*/ 304800 w 314325"/>
              <a:gd name="connsiteY2" fmla="*/ 0 h 1657350"/>
              <a:gd name="connsiteX3" fmla="*/ 314325 w 314325"/>
              <a:gd name="connsiteY3" fmla="*/ 1657350 h 1657350"/>
              <a:gd name="connsiteX4" fmla="*/ 0 w 314325"/>
              <a:gd name="connsiteY4" fmla="*/ 1647825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25" h="1657350">
                <a:moveTo>
                  <a:pt x="0" y="1647825"/>
                </a:moveTo>
                <a:lnTo>
                  <a:pt x="9525" y="76200"/>
                </a:lnTo>
                <a:lnTo>
                  <a:pt x="304800" y="0"/>
                </a:lnTo>
                <a:lnTo>
                  <a:pt x="314325" y="1657350"/>
                </a:lnTo>
                <a:lnTo>
                  <a:pt x="0" y="1647825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7" name="Freihandform 1056"/>
          <p:cNvSpPr/>
          <p:nvPr/>
        </p:nvSpPr>
        <p:spPr bwMode="auto">
          <a:xfrm>
            <a:off x="1676400" y="3988192"/>
            <a:ext cx="304800" cy="1571625"/>
          </a:xfrm>
          <a:custGeom>
            <a:avLst/>
            <a:gdLst>
              <a:gd name="connsiteX0" fmla="*/ 0 w 304800"/>
              <a:gd name="connsiteY0" fmla="*/ 1562100 h 1571625"/>
              <a:gd name="connsiteX1" fmla="*/ 0 w 304800"/>
              <a:gd name="connsiteY1" fmla="*/ 238125 h 1571625"/>
              <a:gd name="connsiteX2" fmla="*/ 295275 w 304800"/>
              <a:gd name="connsiteY2" fmla="*/ 0 h 1571625"/>
              <a:gd name="connsiteX3" fmla="*/ 304800 w 304800"/>
              <a:gd name="connsiteY3" fmla="*/ 1571625 h 1571625"/>
              <a:gd name="connsiteX4" fmla="*/ 0 w 304800"/>
              <a:gd name="connsiteY4" fmla="*/ 156210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571625">
                <a:moveTo>
                  <a:pt x="0" y="1562100"/>
                </a:moveTo>
                <a:lnTo>
                  <a:pt x="0" y="238125"/>
                </a:lnTo>
                <a:lnTo>
                  <a:pt x="295275" y="0"/>
                </a:lnTo>
                <a:lnTo>
                  <a:pt x="304800" y="1571625"/>
                </a:lnTo>
                <a:lnTo>
                  <a:pt x="0" y="156210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0" name="Freihandform 189"/>
          <p:cNvSpPr/>
          <p:nvPr/>
        </p:nvSpPr>
        <p:spPr bwMode="auto">
          <a:xfrm>
            <a:off x="1381125" y="4216792"/>
            <a:ext cx="304800" cy="1343025"/>
          </a:xfrm>
          <a:custGeom>
            <a:avLst/>
            <a:gdLst>
              <a:gd name="connsiteX0" fmla="*/ 0 w 304800"/>
              <a:gd name="connsiteY0" fmla="*/ 1343025 h 1343025"/>
              <a:gd name="connsiteX1" fmla="*/ 0 w 304800"/>
              <a:gd name="connsiteY1" fmla="*/ 495300 h 1343025"/>
              <a:gd name="connsiteX2" fmla="*/ 295275 w 304800"/>
              <a:gd name="connsiteY2" fmla="*/ 0 h 1343025"/>
              <a:gd name="connsiteX3" fmla="*/ 304800 w 304800"/>
              <a:gd name="connsiteY3" fmla="*/ 1343025 h 1343025"/>
              <a:gd name="connsiteX4" fmla="*/ 0 w 304800"/>
              <a:gd name="connsiteY4" fmla="*/ 1343025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343025">
                <a:moveTo>
                  <a:pt x="0" y="1343025"/>
                </a:moveTo>
                <a:lnTo>
                  <a:pt x="0" y="495300"/>
                </a:lnTo>
                <a:lnTo>
                  <a:pt x="295275" y="0"/>
                </a:lnTo>
                <a:lnTo>
                  <a:pt x="304800" y="1343025"/>
                </a:lnTo>
                <a:lnTo>
                  <a:pt x="0" y="1343025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9" name="Freihandform 188"/>
          <p:cNvSpPr/>
          <p:nvPr/>
        </p:nvSpPr>
        <p:spPr bwMode="auto">
          <a:xfrm>
            <a:off x="1076325" y="4712092"/>
            <a:ext cx="304800" cy="847725"/>
          </a:xfrm>
          <a:custGeom>
            <a:avLst/>
            <a:gdLst>
              <a:gd name="connsiteX0" fmla="*/ 0 w 304800"/>
              <a:gd name="connsiteY0" fmla="*/ 847725 h 847725"/>
              <a:gd name="connsiteX1" fmla="*/ 304800 w 304800"/>
              <a:gd name="connsiteY1" fmla="*/ 0 h 847725"/>
              <a:gd name="connsiteX2" fmla="*/ 304800 w 304800"/>
              <a:gd name="connsiteY2" fmla="*/ 847725 h 847725"/>
              <a:gd name="connsiteX3" fmla="*/ 0 w 304800"/>
              <a:gd name="connsiteY3" fmla="*/ 847725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847725">
                <a:moveTo>
                  <a:pt x="0" y="847725"/>
                </a:moveTo>
                <a:lnTo>
                  <a:pt x="304800" y="0"/>
                </a:lnTo>
                <a:lnTo>
                  <a:pt x="304800" y="847725"/>
                </a:lnTo>
                <a:lnTo>
                  <a:pt x="0" y="847725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2" name="Rechteck 181"/>
          <p:cNvSpPr/>
          <p:nvPr/>
        </p:nvSpPr>
        <p:spPr bwMode="auto">
          <a:xfrm>
            <a:off x="3656013" y="2780829"/>
            <a:ext cx="4486715" cy="648072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6" name="Text Box 7"/>
          <p:cNvSpPr txBox="1">
            <a:spLocks noChangeArrowheads="1"/>
          </p:cNvSpPr>
          <p:nvPr/>
        </p:nvSpPr>
        <p:spPr bwMode="auto">
          <a:xfrm>
            <a:off x="1691680" y="1124620"/>
            <a:ext cx="187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="1" i="1" dirty="0" smtClean="0">
                <a:solidFill>
                  <a:srgbClr val="0000CC"/>
                </a:solidFill>
                <a:latin typeface="Times New Roman" pitchFamily="18" charset="0"/>
              </a:rPr>
              <a:t>Primary reaction rate:</a:t>
            </a:r>
          </a:p>
        </p:txBody>
      </p:sp>
      <p:grpSp>
        <p:nvGrpSpPr>
          <p:cNvPr id="181" name="Gruppieren 180"/>
          <p:cNvGrpSpPr/>
          <p:nvPr/>
        </p:nvGrpSpPr>
        <p:grpSpPr>
          <a:xfrm>
            <a:off x="3635375" y="908720"/>
            <a:ext cx="3024188" cy="649288"/>
            <a:chOff x="3635375" y="1412875"/>
            <a:chExt cx="3024188" cy="649288"/>
          </a:xfrm>
        </p:grpSpPr>
        <p:sp>
          <p:nvSpPr>
            <p:cNvPr id="165" name="Rectangle 75"/>
            <p:cNvSpPr>
              <a:spLocks noChangeArrowheads="1"/>
            </p:cNvSpPr>
            <p:nvPr/>
          </p:nvSpPr>
          <p:spPr bwMode="auto">
            <a:xfrm>
              <a:off x="3635375" y="1412875"/>
              <a:ext cx="3024188" cy="649288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graphicFrame>
          <p:nvGraphicFramePr>
            <p:cNvPr id="168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8928657"/>
                </p:ext>
              </p:extLst>
            </p:nvPr>
          </p:nvGraphicFramePr>
          <p:xfrm>
            <a:off x="3656013" y="1557338"/>
            <a:ext cx="2921000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5" name="Equation" r:id="rId3" imgW="2920680" imgH="469800" progId="Equation.3">
                    <p:embed/>
                  </p:oleObj>
                </mc:Choice>
                <mc:Fallback>
                  <p:oleObj name="Equation" r:id="rId3" imgW="292068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6013" y="1557338"/>
                          <a:ext cx="2921000" cy="469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4193762"/>
                </p:ext>
              </p:extLst>
            </p:nvPr>
          </p:nvGraphicFramePr>
          <p:xfrm>
            <a:off x="4727576" y="1557338"/>
            <a:ext cx="6223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6" name="Equation" r:id="rId5" imgW="622080" imgH="228600" progId="Equation.3">
                    <p:embed/>
                  </p:oleObj>
                </mc:Choice>
                <mc:Fallback>
                  <p:oleObj name="Equation" r:id="rId5" imgW="6220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7576" y="1557338"/>
                          <a:ext cx="622300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0" name="Picture 4" descr="absorb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1845"/>
            <a:ext cx="1261110" cy="8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Text Box 13"/>
          <p:cNvSpPr txBox="1">
            <a:spLocks noChangeArrowheads="1"/>
          </p:cNvSpPr>
          <p:nvPr/>
        </p:nvSpPr>
        <p:spPr bwMode="auto">
          <a:xfrm>
            <a:off x="2160000" y="1655845"/>
            <a:ext cx="59827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Example: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</a:rPr>
              <a:t>238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U (1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on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208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Pb (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x=1g/cm</a:t>
            </a:r>
            <a:r>
              <a:rPr lang="en-US" altLang="de-DE" sz="12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132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Sn (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=15.4mb)   </a:t>
            </a:r>
            <a:r>
              <a:rPr lang="en-US" altLang="de-DE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reaction rate: 44571 [s</a:t>
            </a:r>
            <a:r>
              <a:rPr lang="en-US" altLang="de-DE" sz="1200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de-DE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l-GR" altLang="de-DE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Text Box 74"/>
          <p:cNvSpPr txBox="1">
            <a:spLocks noChangeArrowheads="1"/>
          </p:cNvSpPr>
          <p:nvPr/>
        </p:nvSpPr>
        <p:spPr bwMode="auto">
          <a:xfrm>
            <a:off x="2160000" y="1907845"/>
            <a:ext cx="59586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Example: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</a:rPr>
              <a:t>124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Xe (1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on 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 (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x=1g/cm</a:t>
            </a:r>
            <a:r>
              <a:rPr lang="en-US" altLang="de-DE" sz="12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de-DE" sz="1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Sn (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=5.6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     </a:t>
            </a:r>
            <a:r>
              <a:rPr lang="en-US" altLang="de-DE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reaction rate:     375 [s</a:t>
            </a:r>
            <a:r>
              <a:rPr lang="en-US" altLang="de-DE" sz="1200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de-DE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l-GR" altLang="de-DE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Text Box 6"/>
          <p:cNvSpPr txBox="1">
            <a:spLocks noChangeArrowheads="1"/>
          </p:cNvSpPr>
          <p:nvPr/>
        </p:nvSpPr>
        <p:spPr bwMode="auto">
          <a:xfrm>
            <a:off x="720000" y="2375845"/>
            <a:ext cx="8077789" cy="307777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US" altLang="de-DE" sz="1400" b="1" i="1" dirty="0" smtClean="0">
                <a:solidFill>
                  <a:srgbClr val="FF0000"/>
                </a:solidFill>
                <a:latin typeface="Times New Roman" pitchFamily="18" charset="0"/>
              </a:rPr>
              <a:t>optimum thickness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of the production target is limited by the loss of fragments due to secondary reactions</a:t>
            </a:r>
          </a:p>
        </p:txBody>
      </p:sp>
      <p:sp>
        <p:nvSpPr>
          <p:cNvPr id="174" name="Text Box 14"/>
          <p:cNvSpPr txBox="1">
            <a:spLocks noChangeArrowheads="1"/>
          </p:cNvSpPr>
          <p:nvPr/>
        </p:nvSpPr>
        <p:spPr bwMode="auto">
          <a:xfrm>
            <a:off x="720000" y="2915845"/>
            <a:ext cx="28344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de-DE" sz="1400" b="1" i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Primary + secondary reaction rate:</a:t>
            </a:r>
            <a:endParaRPr lang="de-DE" altLang="de-DE" sz="1400" b="1" i="1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175" name="Objekt 1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324188"/>
              </p:ext>
            </p:extLst>
          </p:nvPr>
        </p:nvGraphicFramePr>
        <p:xfrm>
          <a:off x="3656013" y="2852837"/>
          <a:ext cx="226377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" name="Equation" r:id="rId8" imgW="2260440" imgH="469800" progId="Equation.3">
                  <p:embed/>
                </p:oleObj>
              </mc:Choice>
              <mc:Fallback>
                <p:oleObj name="Equation" r:id="rId8" imgW="2260440" imgH="469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013" y="2852837"/>
                        <a:ext cx="2263775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" name="Objekt 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927756"/>
              </p:ext>
            </p:extLst>
          </p:nvPr>
        </p:nvGraphicFramePr>
        <p:xfrm>
          <a:off x="5895975" y="2879825"/>
          <a:ext cx="211137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" name="Equation" r:id="rId10" imgW="2095470" imgH="438060" progId="Equation.3">
                  <p:embed/>
                </p:oleObj>
              </mc:Choice>
              <mc:Fallback>
                <p:oleObj name="Equation" r:id="rId10" imgW="2095470" imgH="438060" progId="Equation.3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5975" y="2879825"/>
                        <a:ext cx="2111375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" name="Objekt 1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624066"/>
              </p:ext>
            </p:extLst>
          </p:nvPr>
        </p:nvGraphicFramePr>
        <p:xfrm>
          <a:off x="3656013" y="3500909"/>
          <a:ext cx="2111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" name="Equation" r:id="rId12" imgW="2108200" imgH="457200" progId="Equation.3">
                  <p:embed/>
                </p:oleObj>
              </mc:Choice>
              <mc:Fallback>
                <p:oleObj name="Equation" r:id="rId12" imgW="2108200" imgH="457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013" y="3500909"/>
                        <a:ext cx="21113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" name="Text Box 72"/>
          <p:cNvSpPr txBox="1">
            <a:spLocks noChangeArrowheads="1"/>
          </p:cNvSpPr>
          <p:nvPr/>
        </p:nvSpPr>
        <p:spPr bwMode="auto">
          <a:xfrm>
            <a:off x="3656013" y="4148981"/>
            <a:ext cx="7953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i="1" dirty="0" smtClean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Example:</a:t>
            </a:r>
            <a:endParaRPr lang="de-DE" altLang="de-DE" sz="1200" b="1" i="1" dirty="0" smtClean="0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179" name="Objekt 1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284521"/>
              </p:ext>
            </p:extLst>
          </p:nvPr>
        </p:nvGraphicFramePr>
        <p:xfrm>
          <a:off x="4519613" y="4169619"/>
          <a:ext cx="4445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" name="Equation" r:id="rId14" imgW="4445000" imgH="533400" progId="Equation.3">
                  <p:embed/>
                </p:oleObj>
              </mc:Choice>
              <mc:Fallback>
                <p:oleObj name="Equation" r:id="rId14" imgW="4445000" imgH="533400" progId="Equation.3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613" y="4169619"/>
                        <a:ext cx="4445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feld 179"/>
              <p:cNvSpPr txBox="1"/>
              <p:nvPr/>
            </p:nvSpPr>
            <p:spPr>
              <a:xfrm>
                <a:off x="3491880" y="5533040"/>
                <a:ext cx="4096378" cy="344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1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−</m:t>
                      </m:r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1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𝑐𝑚</m:t>
                                      </m:r>
                                    </m:e>
                                    <m:sup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−2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1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𝑐𝑚</m:t>
                                      </m:r>
                                    </m:e>
                                    <m:sup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80" name="Textfeld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5533040"/>
                <a:ext cx="4096378" cy="3441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3" name="Textfeld 182"/>
          <p:cNvSpPr txBox="1"/>
          <p:nvPr/>
        </p:nvSpPr>
        <p:spPr>
          <a:xfrm>
            <a:off x="7416000" y="5569045"/>
            <a:ext cx="912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(thick target)</a:t>
            </a:r>
            <a:endParaRPr lang="en-US" sz="1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5" name="Diagramm 1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896935"/>
              </p:ext>
            </p:extLst>
          </p:nvPr>
        </p:nvGraphicFramePr>
        <p:xfrm>
          <a:off x="720000" y="3703267"/>
          <a:ext cx="2619376" cy="2166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86" name="Textfeld 185"/>
          <p:cNvSpPr txBox="1"/>
          <p:nvPr/>
        </p:nvSpPr>
        <p:spPr>
          <a:xfrm>
            <a:off x="1721857" y="5744190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[g/cm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8" name="Objekt 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346856"/>
              </p:ext>
            </p:extLst>
          </p:nvPr>
        </p:nvGraphicFramePr>
        <p:xfrm>
          <a:off x="1104312" y="3363044"/>
          <a:ext cx="211137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" name="Equation" r:id="rId18" imgW="2086020" imgH="428625" progId="Equation.3">
                  <p:embed/>
                </p:oleObj>
              </mc:Choice>
              <mc:Fallback>
                <p:oleObj name="Equation" r:id="rId18" imgW="2086020" imgH="428625" progId="Equation.3">
                  <p:embed/>
                  <p:pic>
                    <p:nvPicPr>
                      <p:cNvPr id="0" name="Objekt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312" y="3363044"/>
                        <a:ext cx="2111375" cy="4460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feld 30"/>
          <p:cNvSpPr txBox="1"/>
          <p:nvPr/>
        </p:nvSpPr>
        <p:spPr>
          <a:xfrm>
            <a:off x="6827923" y="1151067"/>
            <a:ext cx="849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(thin target)</a:t>
            </a:r>
            <a:endParaRPr lang="en-US" sz="1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 bwMode="auto">
          <a:xfrm>
            <a:off x="2268000" y="5179267"/>
            <a:ext cx="8475" cy="3045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feld 1"/>
          <p:cNvSpPr txBox="1"/>
          <p:nvPr/>
        </p:nvSpPr>
        <p:spPr>
          <a:xfrm>
            <a:off x="683568" y="1727845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</a:t>
            </a:r>
            <a:r>
              <a:rPr lang="el-GR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051720" y="4936475"/>
            <a:ext cx="4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1" grpId="0" animBg="1"/>
      <p:bldP spid="1060" grpId="0" animBg="1"/>
      <p:bldP spid="1059" grpId="0" animBg="1"/>
      <p:bldP spid="1058" grpId="0" animBg="1"/>
      <p:bldP spid="1057" grpId="0" animBg="1"/>
      <p:bldP spid="190" grpId="0" animBg="1"/>
      <p:bldP spid="189" grpId="0" animBg="1"/>
      <p:bldP spid="182" grpId="0" animBg="1"/>
      <p:bldP spid="171" grpId="0"/>
      <p:bldP spid="172" grpId="0"/>
      <p:bldP spid="173" grpId="0" animBg="1"/>
      <p:bldP spid="174" grpId="0"/>
      <p:bldP spid="178" grpId="0"/>
      <p:bldGraphic spid="185" grpId="0">
        <p:bldAsOne/>
      </p:bldGraphic>
      <p:bldP spid="18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980728"/>
            <a:ext cx="559236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 –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Route to Exotic Nuclei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Cross Sections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 Rates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In-Flight Separation of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adioactive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eams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agment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eparator at GSI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FRS – Super-FRS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Excited Fragments – Gateway to Nuclear Structure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with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460971" y="4940728"/>
            <a:ext cx="5703887" cy="1090612"/>
            <a:chOff x="1460971" y="1330276"/>
            <a:chExt cx="5703887" cy="1090612"/>
          </a:xfrm>
        </p:grpSpPr>
        <p:grpSp>
          <p:nvGrpSpPr>
            <p:cNvPr id="4" name="Group 42"/>
            <p:cNvGrpSpPr>
              <a:grpSpLocks/>
            </p:cNvGrpSpPr>
            <p:nvPr/>
          </p:nvGrpSpPr>
          <p:grpSpPr bwMode="auto">
            <a:xfrm>
              <a:off x="3397721" y="1457276"/>
              <a:ext cx="958850" cy="963612"/>
              <a:chOff x="3152" y="1142"/>
              <a:chExt cx="604" cy="607"/>
            </a:xfrm>
          </p:grpSpPr>
          <p:sp>
            <p:nvSpPr>
              <p:cNvPr id="6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3152" y="1518"/>
                <a:ext cx="6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de-DE" sz="18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abrasion</a:t>
                </a:r>
                <a:endParaRPr lang="de-DE" altLang="de-DE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" name="Oval 44"/>
              <p:cNvSpPr>
                <a:spLocks noChangeAspect="1" noChangeArrowheads="1"/>
              </p:cNvSpPr>
              <p:nvPr/>
            </p:nvSpPr>
            <p:spPr bwMode="auto">
              <a:xfrm>
                <a:off x="3262" y="1142"/>
                <a:ext cx="215" cy="215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Oval 45"/>
              <p:cNvSpPr>
                <a:spLocks noChangeAspect="1" noChangeArrowheads="1"/>
              </p:cNvSpPr>
              <p:nvPr/>
            </p:nvSpPr>
            <p:spPr bwMode="auto">
              <a:xfrm>
                <a:off x="3405" y="1321"/>
                <a:ext cx="144" cy="14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AutoShape 46"/>
              <p:cNvSpPr>
                <a:spLocks noChangeAspect="1" noChangeArrowheads="1"/>
              </p:cNvSpPr>
              <p:nvPr/>
            </p:nvSpPr>
            <p:spPr bwMode="auto">
              <a:xfrm rot="-5400000">
                <a:off x="3352" y="1267"/>
                <a:ext cx="36" cy="143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Line 47"/>
              <p:cNvSpPr>
                <a:spLocks noChangeAspect="1" noChangeShapeType="1"/>
              </p:cNvSpPr>
              <p:nvPr/>
            </p:nvSpPr>
            <p:spPr bwMode="auto">
              <a:xfrm>
                <a:off x="3459" y="1267"/>
                <a:ext cx="179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1460971" y="1382663"/>
              <a:ext cx="1744662" cy="787400"/>
              <a:chOff x="1963" y="1095"/>
              <a:chExt cx="1099" cy="496"/>
            </a:xfrm>
          </p:grpSpPr>
          <p:grpSp>
            <p:nvGrpSpPr>
              <p:cNvPr id="12" name="Group 49"/>
              <p:cNvGrpSpPr>
                <a:grpSpLocks noChangeAspect="1"/>
              </p:cNvGrpSpPr>
              <p:nvPr/>
            </p:nvGrpSpPr>
            <p:grpSpPr bwMode="auto">
              <a:xfrm>
                <a:off x="2580" y="1142"/>
                <a:ext cx="482" cy="317"/>
                <a:chOff x="336" y="1680"/>
                <a:chExt cx="1344" cy="912"/>
              </a:xfrm>
            </p:grpSpPr>
            <p:sp>
              <p:nvSpPr>
                <p:cNvPr id="15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336" y="1680"/>
                  <a:ext cx="576" cy="576"/>
                </a:xfrm>
                <a:prstGeom prst="ellipse">
                  <a:avLst/>
                </a:prstGeom>
                <a:solidFill>
                  <a:srgbClr val="3333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de-DE" altLang="de-DE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1296" y="2208"/>
                  <a:ext cx="384" cy="38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de-DE" altLang="de-DE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864" y="2016"/>
                  <a:ext cx="480" cy="0"/>
                </a:xfrm>
                <a:prstGeom prst="line">
                  <a:avLst/>
                </a:prstGeom>
                <a:noFill/>
                <a:ln w="38100">
                  <a:solidFill>
                    <a:srgbClr val="0033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" name="Text Box 53"/>
              <p:cNvSpPr txBox="1">
                <a:spLocks noChangeArrowheads="1"/>
              </p:cNvSpPr>
              <p:nvPr/>
            </p:nvSpPr>
            <p:spPr bwMode="auto">
              <a:xfrm>
                <a:off x="1963" y="1095"/>
                <a:ext cx="60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de-DE" sz="1600" dirty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projectile</a:t>
                </a:r>
                <a:endParaRPr lang="de-DE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4" name="Text Box 54"/>
              <p:cNvSpPr txBox="1">
                <a:spLocks noChangeArrowheads="1"/>
              </p:cNvSpPr>
              <p:nvPr/>
            </p:nvSpPr>
            <p:spPr bwMode="auto">
              <a:xfrm>
                <a:off x="2201" y="1379"/>
                <a:ext cx="83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de-DE" sz="1600" dirty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target nucleus</a:t>
                </a:r>
                <a:endParaRPr lang="de-DE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18" name="Group 55"/>
            <p:cNvGrpSpPr>
              <a:grpSpLocks/>
            </p:cNvGrpSpPr>
            <p:nvPr/>
          </p:nvGrpSpPr>
          <p:grpSpPr bwMode="auto">
            <a:xfrm>
              <a:off x="4461346" y="1330276"/>
              <a:ext cx="2703512" cy="1090612"/>
              <a:chOff x="3853" y="1062"/>
              <a:chExt cx="1703" cy="687"/>
            </a:xfrm>
          </p:grpSpPr>
          <p:sp>
            <p:nvSpPr>
              <p:cNvPr id="19" name="Text Box 56"/>
              <p:cNvSpPr txBox="1">
                <a:spLocks noChangeAspect="1" noChangeArrowheads="1"/>
              </p:cNvSpPr>
              <p:nvPr/>
            </p:nvSpPr>
            <p:spPr bwMode="auto">
              <a:xfrm>
                <a:off x="3853" y="1518"/>
                <a:ext cx="5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de-DE" sz="18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ablation</a:t>
                </a:r>
                <a:endParaRPr lang="de-DE" altLang="de-DE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0" name="Oval 57"/>
              <p:cNvSpPr>
                <a:spLocks noChangeAspect="1" noChangeArrowheads="1"/>
              </p:cNvSpPr>
              <p:nvPr/>
            </p:nvSpPr>
            <p:spPr bwMode="auto">
              <a:xfrm>
                <a:off x="4056" y="1166"/>
                <a:ext cx="173" cy="179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Oval 58"/>
              <p:cNvSpPr>
                <a:spLocks noChangeAspect="1" noChangeArrowheads="1"/>
              </p:cNvSpPr>
              <p:nvPr/>
            </p:nvSpPr>
            <p:spPr bwMode="auto">
              <a:xfrm>
                <a:off x="4027" y="1151"/>
                <a:ext cx="14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Oval 59"/>
              <p:cNvSpPr>
                <a:spLocks noChangeAspect="1" noChangeArrowheads="1"/>
              </p:cNvSpPr>
              <p:nvPr/>
            </p:nvSpPr>
            <p:spPr bwMode="auto">
              <a:xfrm>
                <a:off x="3998" y="1301"/>
                <a:ext cx="14" cy="14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Oval 60"/>
              <p:cNvSpPr>
                <a:spLocks noChangeAspect="1" noChangeArrowheads="1"/>
              </p:cNvSpPr>
              <p:nvPr/>
            </p:nvSpPr>
            <p:spPr bwMode="auto">
              <a:xfrm>
                <a:off x="4200" y="1390"/>
                <a:ext cx="15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Oval 61"/>
              <p:cNvSpPr>
                <a:spLocks noChangeAspect="1" noChangeArrowheads="1"/>
              </p:cNvSpPr>
              <p:nvPr/>
            </p:nvSpPr>
            <p:spPr bwMode="auto">
              <a:xfrm>
                <a:off x="4200" y="1151"/>
                <a:ext cx="15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62"/>
              <p:cNvSpPr>
                <a:spLocks noChangeAspect="1" noChangeShapeType="1"/>
              </p:cNvSpPr>
              <p:nvPr/>
            </p:nvSpPr>
            <p:spPr bwMode="auto">
              <a:xfrm flipH="1">
                <a:off x="3940" y="1315"/>
                <a:ext cx="58" cy="45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63"/>
              <p:cNvSpPr>
                <a:spLocks noChangeAspect="1" noChangeShapeType="1"/>
              </p:cNvSpPr>
              <p:nvPr/>
            </p:nvSpPr>
            <p:spPr bwMode="auto">
              <a:xfrm>
                <a:off x="4215" y="1405"/>
                <a:ext cx="43" cy="74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64"/>
              <p:cNvSpPr>
                <a:spLocks noChangeAspect="1" noChangeShapeType="1"/>
              </p:cNvSpPr>
              <p:nvPr/>
            </p:nvSpPr>
            <p:spPr bwMode="auto">
              <a:xfrm flipV="1">
                <a:off x="4215" y="1122"/>
                <a:ext cx="72" cy="29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6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98" y="1092"/>
                <a:ext cx="29" cy="59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66"/>
              <p:cNvSpPr>
                <a:spLocks noChangeAspect="1" noChangeShapeType="1"/>
              </p:cNvSpPr>
              <p:nvPr/>
            </p:nvSpPr>
            <p:spPr bwMode="auto">
              <a:xfrm>
                <a:off x="4215" y="1256"/>
                <a:ext cx="145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67"/>
              <p:cNvSpPr>
                <a:spLocks noChangeAspect="1" noChangeArrowheads="1"/>
              </p:cNvSpPr>
              <p:nvPr/>
            </p:nvSpPr>
            <p:spPr bwMode="auto">
              <a:xfrm>
                <a:off x="4157" y="1301"/>
                <a:ext cx="14" cy="1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Oval 68"/>
              <p:cNvSpPr>
                <a:spLocks noChangeAspect="1" noChangeArrowheads="1"/>
              </p:cNvSpPr>
              <p:nvPr/>
            </p:nvSpPr>
            <p:spPr bwMode="auto">
              <a:xfrm>
                <a:off x="4157" y="1226"/>
                <a:ext cx="14" cy="1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Oval 69"/>
              <p:cNvSpPr>
                <a:spLocks noChangeAspect="1" noChangeArrowheads="1"/>
              </p:cNvSpPr>
              <p:nvPr/>
            </p:nvSpPr>
            <p:spPr bwMode="auto">
              <a:xfrm>
                <a:off x="4099" y="1256"/>
                <a:ext cx="14" cy="1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70"/>
              <p:cNvSpPr>
                <a:spLocks noChangeAspect="1" noChangeArrowheads="1"/>
              </p:cNvSpPr>
              <p:nvPr/>
            </p:nvSpPr>
            <p:spPr bwMode="auto">
              <a:xfrm>
                <a:off x="4099" y="1390"/>
                <a:ext cx="14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71"/>
              <p:cNvSpPr>
                <a:spLocks noChangeAspect="1" noChangeArrowheads="1"/>
              </p:cNvSpPr>
              <p:nvPr/>
            </p:nvSpPr>
            <p:spPr bwMode="auto">
              <a:xfrm>
                <a:off x="4128" y="1107"/>
                <a:ext cx="14" cy="1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72"/>
              <p:cNvSpPr>
                <a:spLocks noChangeAspect="1" noChangeShapeType="1"/>
              </p:cNvSpPr>
              <p:nvPr/>
            </p:nvSpPr>
            <p:spPr bwMode="auto">
              <a:xfrm flipV="1">
                <a:off x="4128" y="1062"/>
                <a:ext cx="0" cy="4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4084" y="1405"/>
                <a:ext cx="15" cy="74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Text Box 74"/>
              <p:cNvSpPr txBox="1">
                <a:spLocks noChangeArrowheads="1"/>
              </p:cNvSpPr>
              <p:nvPr/>
            </p:nvSpPr>
            <p:spPr bwMode="auto">
              <a:xfrm>
                <a:off x="4340" y="1117"/>
                <a:ext cx="12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de-DE" sz="1800">
                    <a:solidFill>
                      <a:srgbClr val="0000CC"/>
                    </a:solidFill>
                    <a:latin typeface="Times New Roman" pitchFamily="18" charset="0"/>
                    <a:cs typeface="Arial" charset="0"/>
                  </a:rPr>
                  <a:t>projectile fragment</a:t>
                </a:r>
                <a:endParaRPr lang="de-DE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9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4000" smtClean="0">
                <a:solidFill>
                  <a:srgbClr val="000000"/>
                </a:solidFill>
              </a:rPr>
              <a:t>Nuclear reaction rate</a:t>
            </a:r>
            <a:endParaRPr lang="de-DE" altLang="de-DE" sz="4000" smtClean="0">
              <a:solidFill>
                <a:srgbClr val="000000"/>
              </a:solidFill>
            </a:endParaRPr>
          </a:p>
        </p:txBody>
      </p:sp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447675" y="2819400"/>
            <a:ext cx="2687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Reaction rate (</a:t>
            </a:r>
            <a:r>
              <a:rPr lang="en-US" altLang="de-DE" sz="1600" b="1" smtClean="0">
                <a:solidFill>
                  <a:srgbClr val="000099"/>
                </a:solidFill>
              </a:rPr>
              <a:t>thin target</a:t>
            </a:r>
            <a:r>
              <a:rPr lang="en-US" altLang="de-DE" sz="1600" smtClean="0">
                <a:solidFill>
                  <a:srgbClr val="000099"/>
                </a:solidFill>
              </a:rPr>
              <a:t>):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3236" name="Object 4"/>
          <p:cNvGraphicFramePr>
            <a:graphicFrameLocks noChangeAspect="1"/>
          </p:cNvGraphicFramePr>
          <p:nvPr/>
        </p:nvGraphicFramePr>
        <p:xfrm>
          <a:off x="3198813" y="2828925"/>
          <a:ext cx="307181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8" name="Equation" r:id="rId3" imgW="2019240" imgH="253800" progId="Equation.3">
                  <p:embed/>
                </p:oleObj>
              </mc:Choice>
              <mc:Fallback>
                <p:oleObj name="Equation" r:id="rId3" imgW="20192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813" y="2828925"/>
                        <a:ext cx="307181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37" name="Object 5"/>
          <p:cNvGraphicFramePr>
            <a:graphicFrameLocks noChangeAspect="1"/>
          </p:cNvGraphicFramePr>
          <p:nvPr/>
        </p:nvGraphicFramePr>
        <p:xfrm>
          <a:off x="3203575" y="3279775"/>
          <a:ext cx="41719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" name="Equation" r:id="rId5" imgW="2743200" imgH="444240" progId="Equation.3">
                  <p:embed/>
                </p:oleObj>
              </mc:Choice>
              <mc:Fallback>
                <p:oleObj name="Equation" r:id="rId5" imgW="2743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279775"/>
                        <a:ext cx="41719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468313" y="1328738"/>
            <a:ext cx="2789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Reaction rate (</a:t>
            </a:r>
            <a:r>
              <a:rPr lang="en-US" altLang="de-DE" sz="1600" b="1" smtClean="0">
                <a:solidFill>
                  <a:srgbClr val="000099"/>
                </a:solidFill>
              </a:rPr>
              <a:t>thick target</a:t>
            </a:r>
            <a:r>
              <a:rPr lang="en-US" altLang="de-DE" sz="1600" smtClean="0">
                <a:solidFill>
                  <a:srgbClr val="000099"/>
                </a:solidFill>
              </a:rPr>
              <a:t>):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3239" name="Object 7"/>
          <p:cNvGraphicFramePr>
            <a:graphicFrameLocks noChangeAspect="1"/>
          </p:cNvGraphicFramePr>
          <p:nvPr/>
        </p:nvGraphicFramePr>
        <p:xfrm>
          <a:off x="3200400" y="1295400"/>
          <a:ext cx="49434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" name="Equation" r:id="rId7" imgW="3251160" imgH="279360" progId="Equation.3">
                  <p:embed/>
                </p:oleObj>
              </mc:Choice>
              <mc:Fallback>
                <p:oleObj name="Equation" r:id="rId7" imgW="32511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95400"/>
                        <a:ext cx="494347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240" name="Object 8"/>
          <p:cNvGraphicFramePr>
            <a:graphicFrameLocks noChangeAspect="1"/>
          </p:cNvGraphicFramePr>
          <p:nvPr/>
        </p:nvGraphicFramePr>
        <p:xfrm>
          <a:off x="4800600" y="1828800"/>
          <a:ext cx="318611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" name="Equation" r:id="rId9" imgW="2095200" imgH="406080" progId="Equation.3">
                  <p:embed/>
                </p:oleObj>
              </mc:Choice>
              <mc:Fallback>
                <p:oleObj name="Equation" r:id="rId9" imgW="20952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828800"/>
                        <a:ext cx="318611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533400" y="4572000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Example: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3242" name="Object 10"/>
          <p:cNvGraphicFramePr>
            <a:graphicFrameLocks noChangeAspect="1"/>
          </p:cNvGraphicFramePr>
          <p:nvPr/>
        </p:nvGraphicFramePr>
        <p:xfrm>
          <a:off x="2000250" y="4572000"/>
          <a:ext cx="597058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" name="Equation" r:id="rId11" imgW="3974760" imgH="228600" progId="Equation.3">
                  <p:embed/>
                </p:oleObj>
              </mc:Choice>
              <mc:Fallback>
                <p:oleObj name="Equation" r:id="rId11" imgW="3974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4572000"/>
                        <a:ext cx="5970588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3243" name="Text Box 11"/>
          <p:cNvSpPr txBox="1">
            <a:spLocks noChangeArrowheads="1"/>
          </p:cNvSpPr>
          <p:nvPr/>
        </p:nvSpPr>
        <p:spPr bwMode="auto">
          <a:xfrm>
            <a:off x="533400" y="5257800"/>
            <a:ext cx="7070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Reaction rate: 57941[s</a:t>
            </a:r>
            <a:r>
              <a:rPr lang="en-US" altLang="de-DE" sz="1600" baseline="30000" smtClean="0">
                <a:solidFill>
                  <a:srgbClr val="000099"/>
                </a:solidFill>
              </a:rPr>
              <a:t>-1</a:t>
            </a:r>
            <a:r>
              <a:rPr lang="en-US" altLang="de-DE" sz="1600" smtClean="0">
                <a:solidFill>
                  <a:srgbClr val="000099"/>
                </a:solidFill>
              </a:rPr>
              <a:t>] </a:t>
            </a:r>
            <a:r>
              <a:rPr lang="en-US" altLang="de-DE" sz="1600" smtClean="0">
                <a:solidFill>
                  <a:srgbClr val="000000"/>
                </a:solidFill>
              </a:rPr>
              <a:t>  </a:t>
            </a:r>
            <a:r>
              <a:rPr lang="en-US" altLang="de-DE" sz="1400" smtClean="0">
                <a:solidFill>
                  <a:srgbClr val="000000"/>
                </a:solidFill>
              </a:rPr>
              <a:t>transmission (SIS/FRS)=70%, transmission (FRS) 1.9%</a:t>
            </a:r>
            <a:r>
              <a:rPr lang="en-US" altLang="de-DE" sz="1600" smtClean="0">
                <a:solidFill>
                  <a:srgbClr val="000000"/>
                </a:solidFill>
              </a:rPr>
              <a:t> 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3244" name="Object 12"/>
          <p:cNvGraphicFramePr>
            <a:graphicFrameLocks noChangeAspect="1"/>
          </p:cNvGraphicFramePr>
          <p:nvPr/>
        </p:nvGraphicFramePr>
        <p:xfrm>
          <a:off x="673100" y="6324600"/>
          <a:ext cx="1739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" name="Equation" r:id="rId13" imgW="1739880" imgH="228600" progId="Equation.3">
                  <p:embed/>
                </p:oleObj>
              </mc:Choice>
              <mc:Fallback>
                <p:oleObj name="Equation" r:id="rId13" imgW="1739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6324600"/>
                        <a:ext cx="1739900" cy="228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5783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3200" smtClean="0">
                <a:solidFill>
                  <a:srgbClr val="000000"/>
                </a:solidFill>
              </a:rPr>
              <a:t>Optimization of the target thickness</a:t>
            </a:r>
            <a:endParaRPr lang="de-DE" altLang="de-DE" sz="3200" smtClean="0">
              <a:solidFill>
                <a:srgbClr val="000000"/>
              </a:solidFill>
            </a:endParaRP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468313" y="1252538"/>
            <a:ext cx="2178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Primary reaction rate: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1188" name="Object 4"/>
          <p:cNvGraphicFramePr>
            <a:graphicFrameLocks noChangeAspect="1"/>
          </p:cNvGraphicFramePr>
          <p:nvPr/>
        </p:nvGraphicFramePr>
        <p:xfrm>
          <a:off x="2754313" y="1209675"/>
          <a:ext cx="47879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" name="Equation" r:id="rId3" imgW="3149280" imgH="291960" progId="Equation.3">
                  <p:embed/>
                </p:oleObj>
              </mc:Choice>
              <mc:Fallback>
                <p:oleObj name="Equation" r:id="rId3" imgW="31492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4313" y="1209675"/>
                        <a:ext cx="47879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89" name="Object 5"/>
          <p:cNvGraphicFramePr>
            <a:graphicFrameLocks noChangeAspect="1"/>
          </p:cNvGraphicFramePr>
          <p:nvPr/>
        </p:nvGraphicFramePr>
        <p:xfrm>
          <a:off x="4356100" y="1676400"/>
          <a:ext cx="32639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6" name="Equation" r:id="rId5" imgW="2145960" imgH="419040" progId="Equation.3">
                  <p:embed/>
                </p:oleObj>
              </mc:Choice>
              <mc:Fallback>
                <p:oleObj name="Equation" r:id="rId5" imgW="2145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676400"/>
                        <a:ext cx="3263900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3111500" y="5073650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Example: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1191" name="Object 7"/>
          <p:cNvGraphicFramePr>
            <a:graphicFrameLocks noChangeAspect="1"/>
          </p:cNvGraphicFramePr>
          <p:nvPr/>
        </p:nvGraphicFramePr>
        <p:xfrm>
          <a:off x="4241800" y="5105400"/>
          <a:ext cx="4445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7" name="Equation" r:id="rId7" imgW="4444920" imgH="533160" progId="Equation.3">
                  <p:embed/>
                </p:oleObj>
              </mc:Choice>
              <mc:Fallback>
                <p:oleObj name="Equation" r:id="rId7" imgW="44449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1800" y="5105400"/>
                        <a:ext cx="4445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457200" y="2530475"/>
            <a:ext cx="334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</a:rPr>
              <a:t> </a:t>
            </a:r>
            <a:r>
              <a:rPr lang="en-US" altLang="de-DE" sz="1600" smtClean="0">
                <a:solidFill>
                  <a:srgbClr val="000099"/>
                </a:solidFill>
              </a:rPr>
              <a:t>Primary + secondary reaction rate:</a:t>
            </a:r>
            <a:endParaRPr lang="de-DE" altLang="de-DE" sz="1600" smtClean="0">
              <a:solidFill>
                <a:srgbClr val="000099"/>
              </a:solidFill>
            </a:endParaRPr>
          </a:p>
        </p:txBody>
      </p:sp>
      <p:graphicFrame>
        <p:nvGraphicFramePr>
          <p:cNvPr id="221193" name="Object 9"/>
          <p:cNvGraphicFramePr>
            <a:graphicFrameLocks noChangeAspect="1"/>
          </p:cNvGraphicFramePr>
          <p:nvPr/>
        </p:nvGraphicFramePr>
        <p:xfrm>
          <a:off x="2262188" y="2846388"/>
          <a:ext cx="6564312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8" name="Equation" r:id="rId9" imgW="4317840" imgH="482400" progId="Equation.3">
                  <p:embed/>
                </p:oleObj>
              </mc:Choice>
              <mc:Fallback>
                <p:oleObj name="Equation" r:id="rId9" imgW="43178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2846388"/>
                        <a:ext cx="6564312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94" name="Object 10"/>
          <p:cNvGraphicFramePr>
            <a:graphicFrameLocks noChangeAspect="1"/>
          </p:cNvGraphicFramePr>
          <p:nvPr/>
        </p:nvGraphicFramePr>
        <p:xfrm>
          <a:off x="4495800" y="3724275"/>
          <a:ext cx="320516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9" name="Equation" r:id="rId11" imgW="2108160" imgH="457200" progId="Equation.3">
                  <p:embed/>
                </p:oleObj>
              </mc:Choice>
              <mc:Fallback>
                <p:oleObj name="Equation" r:id="rId11" imgW="2108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724275"/>
                        <a:ext cx="3205163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95" name="Group 11"/>
          <p:cNvGraphicFramePr>
            <a:graphicFrameLocks noGrp="1"/>
          </p:cNvGraphicFramePr>
          <p:nvPr/>
        </p:nvGraphicFramePr>
        <p:xfrm>
          <a:off x="609600" y="4495800"/>
          <a:ext cx="2286000" cy="2103120"/>
        </p:xfrm>
        <a:graphic>
          <a:graphicData uri="http://schemas.openxmlformats.org/drawingml/2006/table">
            <a:tbl>
              <a:tblPr/>
              <a:tblGrid>
                <a:gridCol w="70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1.48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1.54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21221" name="Object 37"/>
          <p:cNvGraphicFramePr>
            <a:graphicFrameLocks noChangeAspect="1"/>
          </p:cNvGraphicFramePr>
          <p:nvPr/>
        </p:nvGraphicFramePr>
        <p:xfrm>
          <a:off x="685800" y="4648200"/>
          <a:ext cx="622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" name="Equation" r:id="rId13" imgW="622080" imgH="228600" progId="Equation.3">
                  <p:embed/>
                </p:oleObj>
              </mc:Choice>
              <mc:Fallback>
                <p:oleObj name="Equation" r:id="rId13" imgW="622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648200"/>
                        <a:ext cx="6223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222" name="Object 38"/>
          <p:cNvGraphicFramePr>
            <a:graphicFrameLocks noChangeAspect="1"/>
          </p:cNvGraphicFramePr>
          <p:nvPr/>
        </p:nvGraphicFramePr>
        <p:xfrm>
          <a:off x="1371600" y="4495800"/>
          <a:ext cx="1435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1" name="Equation" r:id="rId15" imgW="1434960" imgH="444240" progId="Equation.3">
                  <p:embed/>
                </p:oleObj>
              </mc:Choice>
              <mc:Fallback>
                <p:oleObj name="Equation" r:id="rId15" imgW="1434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435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1177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800" smtClean="0">
                <a:solidFill>
                  <a:srgbClr val="000000"/>
                </a:solidFill>
              </a:rPr>
              <a:t>Reaction Parameters for Heavy-Ion Collisions</a:t>
            </a:r>
            <a:endParaRPr lang="de-DE" altLang="de-DE" sz="2800" smtClean="0">
              <a:solidFill>
                <a:srgbClr val="000000"/>
              </a:solidFill>
            </a:endParaRPr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30103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000000"/>
                </a:solidFill>
              </a:rPr>
              <a:t>The relevant formulae are calculated if </a:t>
            </a:r>
            <a:r>
              <a:rPr lang="en-US" altLang="de-DE" sz="1600" b="1" smtClean="0">
                <a:solidFill>
                  <a:srgbClr val="000000"/>
                </a:solidFill>
              </a:rPr>
              <a:t>A</a:t>
            </a:r>
            <a:r>
              <a:rPr lang="en-US" altLang="de-DE" sz="1600" b="1" baseline="-25000" smtClean="0">
                <a:solidFill>
                  <a:srgbClr val="000000"/>
                </a:solidFill>
              </a:rPr>
              <a:t>1</a:t>
            </a:r>
            <a:r>
              <a:rPr lang="en-US" altLang="de-DE" sz="1600" b="1" smtClean="0">
                <a:solidFill>
                  <a:srgbClr val="000000"/>
                </a:solidFill>
              </a:rPr>
              <a:t>, Z</a:t>
            </a:r>
            <a:r>
              <a:rPr lang="en-US" altLang="de-DE" sz="1600" b="1" baseline="-25000" smtClean="0">
                <a:solidFill>
                  <a:srgbClr val="000000"/>
                </a:solidFill>
              </a:rPr>
              <a:t>1</a:t>
            </a:r>
            <a:r>
              <a:rPr lang="en-US" altLang="de-DE" sz="1600" smtClean="0">
                <a:solidFill>
                  <a:srgbClr val="000000"/>
                </a:solidFill>
              </a:rPr>
              <a:t> and </a:t>
            </a:r>
            <a:r>
              <a:rPr lang="en-US" altLang="de-DE" sz="1600" b="1" smtClean="0">
                <a:solidFill>
                  <a:srgbClr val="000000"/>
                </a:solidFill>
              </a:rPr>
              <a:t>A</a:t>
            </a:r>
            <a:r>
              <a:rPr lang="en-US" altLang="de-DE" sz="1600" b="1" baseline="-25000" smtClean="0">
                <a:solidFill>
                  <a:srgbClr val="000000"/>
                </a:solidFill>
              </a:rPr>
              <a:t>2</a:t>
            </a:r>
            <a:r>
              <a:rPr lang="en-US" altLang="de-DE" sz="1600" b="1" smtClean="0">
                <a:solidFill>
                  <a:srgbClr val="000000"/>
                </a:solidFill>
              </a:rPr>
              <a:t>, Z</a:t>
            </a:r>
            <a:r>
              <a:rPr lang="en-US" altLang="de-DE" sz="1600" b="1" baseline="-25000" smtClean="0">
                <a:solidFill>
                  <a:srgbClr val="000000"/>
                </a:solidFill>
              </a:rPr>
              <a:t>2</a:t>
            </a:r>
            <a:r>
              <a:rPr lang="en-US" altLang="de-DE" sz="1600" smtClean="0">
                <a:solidFill>
                  <a:srgbClr val="000000"/>
                </a:solidFill>
              </a:rPr>
              <a:t> are the mass (in amu) and charge number of the projectile and target nucleus, respectively.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</a:rPr>
              <a:t>Nuclear radius for homogeneous (sharp) mass distribution:</a:t>
            </a:r>
            <a:endParaRPr lang="de-DE" altLang="de-DE" sz="1600" b="1" smtClean="0">
              <a:solidFill>
                <a:srgbClr val="000000"/>
              </a:solidFill>
            </a:endParaRPr>
          </a:p>
        </p:txBody>
      </p:sp>
      <p:graphicFrame>
        <p:nvGraphicFramePr>
          <p:cNvPr id="222212" name="Object 4"/>
          <p:cNvGraphicFramePr>
            <a:graphicFrameLocks noChangeAspect="1"/>
          </p:cNvGraphicFramePr>
          <p:nvPr/>
        </p:nvGraphicFramePr>
        <p:xfrm>
          <a:off x="2268538" y="2133600"/>
          <a:ext cx="3554412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" name="Equation" r:id="rId3" imgW="2336760" imgH="241200" progId="Equation.3">
                  <p:embed/>
                </p:oleObj>
              </mc:Choice>
              <mc:Fallback>
                <p:oleObj name="Equation" r:id="rId3" imgW="2336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133600"/>
                        <a:ext cx="3554412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539750" y="2636838"/>
            <a:ext cx="830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</a:rPr>
              <a:t>Nuclear radius for diffuse (Fermi) mass distribution:</a:t>
            </a:r>
            <a:endParaRPr lang="de-DE" altLang="de-DE" sz="1600" b="1" smtClean="0">
              <a:solidFill>
                <a:srgbClr val="000000"/>
              </a:solidFill>
            </a:endParaRPr>
          </a:p>
        </p:txBody>
      </p:sp>
      <p:graphicFrame>
        <p:nvGraphicFramePr>
          <p:cNvPr id="222214" name="Object 6"/>
          <p:cNvGraphicFramePr>
            <a:graphicFrameLocks noChangeAspect="1"/>
          </p:cNvGraphicFramePr>
          <p:nvPr/>
        </p:nvGraphicFramePr>
        <p:xfrm>
          <a:off x="2273300" y="3141663"/>
          <a:ext cx="2163763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" name="Equation" r:id="rId5" imgW="1422360" imgH="241200" progId="Equation.3">
                  <p:embed/>
                </p:oleObj>
              </mc:Choice>
              <mc:Fallback>
                <p:oleObj name="Equation" r:id="rId5" imgW="1422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300" y="3141663"/>
                        <a:ext cx="2163763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611188" y="3716338"/>
            <a:ext cx="830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</a:rPr>
              <a:t>Nuclear interaction radius:</a:t>
            </a:r>
            <a:endParaRPr lang="de-DE" altLang="de-DE" sz="1600" b="1" smtClean="0">
              <a:solidFill>
                <a:srgbClr val="000000"/>
              </a:solidFill>
            </a:endParaRPr>
          </a:p>
        </p:txBody>
      </p:sp>
      <p:graphicFrame>
        <p:nvGraphicFramePr>
          <p:cNvPr id="222216" name="Object 8"/>
          <p:cNvGraphicFramePr>
            <a:graphicFrameLocks noChangeAspect="1"/>
          </p:cNvGraphicFramePr>
          <p:nvPr/>
        </p:nvGraphicFramePr>
        <p:xfrm>
          <a:off x="2268538" y="4149725"/>
          <a:ext cx="3341687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" name="Equation" r:id="rId7" imgW="2197080" imgH="393480" progId="Equation.3">
                  <p:embed/>
                </p:oleObj>
              </mc:Choice>
              <mc:Fallback>
                <p:oleObj name="Equation" r:id="rId7" imgW="2197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149725"/>
                        <a:ext cx="3341687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614363" y="4921250"/>
            <a:ext cx="830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</a:rPr>
              <a:t>Nuclear reaction cross section at relativistic energies:</a:t>
            </a:r>
            <a:endParaRPr lang="de-DE" altLang="de-DE" sz="1600" b="1" smtClean="0">
              <a:solidFill>
                <a:srgbClr val="000000"/>
              </a:solidFill>
            </a:endParaRPr>
          </a:p>
        </p:txBody>
      </p:sp>
      <p:graphicFrame>
        <p:nvGraphicFramePr>
          <p:cNvPr id="222218" name="Object 10"/>
          <p:cNvGraphicFramePr>
            <a:graphicFrameLocks noChangeAspect="1"/>
          </p:cNvGraphicFramePr>
          <p:nvPr/>
        </p:nvGraphicFramePr>
        <p:xfrm>
          <a:off x="2286000" y="5424488"/>
          <a:ext cx="210502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" name="Equation" r:id="rId9" imgW="1384200" imgH="241200" progId="Equation.3">
                  <p:embed/>
                </p:oleObj>
              </mc:Choice>
              <mc:Fallback>
                <p:oleObj name="Equation" r:id="rId9" imgW="1384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424488"/>
                        <a:ext cx="2105025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0030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292725" y="2419697"/>
            <a:ext cx="863600" cy="1728788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950" y="3284885"/>
            <a:ext cx="6264275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1763713" y="1268760"/>
            <a:ext cx="3671887" cy="1081087"/>
          </a:xfrm>
          <a:prstGeom prst="borderCallout2">
            <a:avLst>
              <a:gd name="adj1" fmla="val 10574"/>
              <a:gd name="adj2" fmla="val -2074"/>
              <a:gd name="adj3" fmla="val 10574"/>
              <a:gd name="adj4" fmla="val -8000"/>
              <a:gd name="adj5" fmla="val 120852"/>
              <a:gd name="adj6" fmla="val -13620"/>
            </a:avLst>
          </a:prstGeom>
          <a:solidFill>
            <a:srgbClr val="009999"/>
          </a:solidFill>
          <a:ln w="9525" algn="ctr">
            <a:solidFill>
              <a:srgbClr val="009999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812800" indent="-277813">
              <a:defRPr>
                <a:solidFill>
                  <a:schemeClr val="tx1"/>
                </a:solidFill>
                <a:latin typeface="Arial" charset="0"/>
              </a:defRPr>
            </a:lvl2pPr>
            <a:lvl3pPr marL="992188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b="1" smtClean="0">
                <a:solidFill>
                  <a:srgbClr val="BBE0E3"/>
                </a:solidFill>
                <a:latin typeface="Comic Sans MS" pitchFamily="66" charset="0"/>
              </a:rPr>
              <a:t>Primary (production) target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GB" altLang="de-DE" sz="1600" b="1" smtClean="0">
                <a:solidFill>
                  <a:srgbClr val="000000"/>
                </a:solidFill>
                <a:latin typeface="Comic Sans MS" pitchFamily="66" charset="0"/>
              </a:rPr>
              <a:t>Peripheral nuclear  reactions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en-GB" altLang="de-DE" sz="1600" b="1" smtClean="0">
                <a:solidFill>
                  <a:srgbClr val="000000"/>
                </a:solidFill>
                <a:latin typeface="Comic Sans MS" pitchFamily="66" charset="0"/>
              </a:rPr>
              <a:t>Forward focused products</a:t>
            </a:r>
          </a:p>
        </p:txBody>
      </p:sp>
      <p:sp>
        <p:nvSpPr>
          <p:cNvPr id="8" name="Rectangle 6" descr="Papyrus"/>
          <p:cNvSpPr>
            <a:spLocks noChangeArrowheads="1"/>
          </p:cNvSpPr>
          <p:nvPr/>
        </p:nvSpPr>
        <p:spPr bwMode="auto">
          <a:xfrm>
            <a:off x="1116013" y="2637185"/>
            <a:ext cx="287337" cy="122396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7" descr="Papyrus"/>
          <p:cNvSpPr>
            <a:spLocks noChangeArrowheads="1"/>
          </p:cNvSpPr>
          <p:nvPr/>
        </p:nvSpPr>
        <p:spPr bwMode="auto">
          <a:xfrm>
            <a:off x="5653088" y="2637185"/>
            <a:ext cx="142875" cy="122396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95288" y="3284885"/>
            <a:ext cx="57626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932363" y="3284885"/>
            <a:ext cx="576262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 Box 10" descr="wrhl0nfv[1]"/>
          <p:cNvSpPr txBox="1">
            <a:spLocks noChangeArrowheads="1"/>
          </p:cNvSpPr>
          <p:nvPr/>
        </p:nvSpPr>
        <p:spPr bwMode="auto">
          <a:xfrm>
            <a:off x="2339975" y="2924522"/>
            <a:ext cx="2376488" cy="7112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solidFill>
              <a:srgbClr val="0099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b="1" smtClean="0">
                <a:solidFill>
                  <a:srgbClr val="009999"/>
                </a:solidFill>
                <a:latin typeface="Comic Sans MS" pitchFamily="66" charset="0"/>
              </a:rPr>
              <a:t>Electromagnetic separator</a:t>
            </a:r>
          </a:p>
        </p:txBody>
      </p:sp>
      <p:sp>
        <p:nvSpPr>
          <p:cNvPr id="13" name="AutoShape 11"/>
          <p:cNvSpPr>
            <a:spLocks/>
          </p:cNvSpPr>
          <p:nvPr/>
        </p:nvSpPr>
        <p:spPr bwMode="auto">
          <a:xfrm>
            <a:off x="6156325" y="1281460"/>
            <a:ext cx="2555875" cy="708025"/>
          </a:xfrm>
          <a:prstGeom prst="borderCallout2">
            <a:avLst>
              <a:gd name="adj1" fmla="val 16144"/>
              <a:gd name="adj2" fmla="val -2981"/>
              <a:gd name="adj3" fmla="val 16144"/>
              <a:gd name="adj4" fmla="val -11056"/>
              <a:gd name="adj5" fmla="val 167491"/>
              <a:gd name="adj6" fmla="val -17454"/>
            </a:avLst>
          </a:prstGeom>
          <a:solidFill>
            <a:srgbClr val="009999"/>
          </a:solidFill>
          <a:ln w="9525" algn="ctr">
            <a:solidFill>
              <a:srgbClr val="009999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49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b="1" smtClean="0">
                <a:solidFill>
                  <a:srgbClr val="BBE0E3"/>
                </a:solidFill>
                <a:latin typeface="Comic Sans MS" pitchFamily="66" charset="0"/>
              </a:rPr>
              <a:t>Secondary (reaction) target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GB" altLang="de-DE" sz="2000" b="1" smtClean="0">
              <a:solidFill>
                <a:srgbClr val="BBE0E3"/>
              </a:solidFill>
              <a:latin typeface="Comic Sans MS" pitchFamily="66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1619250" y="3284885"/>
            <a:ext cx="576263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AutoShape 13"/>
          <p:cNvSpPr>
            <a:spLocks/>
          </p:cNvSpPr>
          <p:nvPr/>
        </p:nvSpPr>
        <p:spPr bwMode="auto">
          <a:xfrm>
            <a:off x="6516688" y="2145060"/>
            <a:ext cx="1922462" cy="720725"/>
          </a:xfrm>
          <a:prstGeom prst="borderCallout2">
            <a:avLst>
              <a:gd name="adj1" fmla="val 15861"/>
              <a:gd name="adj2" fmla="val -3963"/>
              <a:gd name="adj3" fmla="val 15861"/>
              <a:gd name="adj4" fmla="val -20894"/>
              <a:gd name="adj5" fmla="val 44713"/>
              <a:gd name="adj6" fmla="val -26838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49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b="1" smtClean="0">
                <a:solidFill>
                  <a:srgbClr val="FF0000"/>
                </a:solidFill>
                <a:latin typeface="Comic Sans MS" pitchFamily="66" charset="0"/>
              </a:rPr>
              <a:t>Experimental area</a:t>
            </a:r>
          </a:p>
        </p:txBody>
      </p:sp>
      <p:sp>
        <p:nvSpPr>
          <p:cNvPr id="16" name="AutoShape 14"/>
          <p:cNvSpPr>
            <a:spLocks/>
          </p:cNvSpPr>
          <p:nvPr/>
        </p:nvSpPr>
        <p:spPr bwMode="auto">
          <a:xfrm>
            <a:off x="5580063" y="4364385"/>
            <a:ext cx="3384550" cy="793750"/>
          </a:xfrm>
          <a:prstGeom prst="borderCallout2">
            <a:avLst>
              <a:gd name="adj1" fmla="val 14398"/>
              <a:gd name="adj2" fmla="val -2250"/>
              <a:gd name="adj3" fmla="val 14398"/>
              <a:gd name="adj4" fmla="val -7644"/>
              <a:gd name="adj5" fmla="val -117398"/>
              <a:gd name="adj6" fmla="val -13463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877888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83356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35585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8130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702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274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846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BBE0E3"/>
                </a:solidFill>
                <a:latin typeface="Comic Sans MS" pitchFamily="66" charset="0"/>
              </a:rPr>
              <a:t>Selected radioactive beam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b="1" smtClean="0">
                <a:solidFill>
                  <a:srgbClr val="000000"/>
                </a:solidFill>
                <a:latin typeface="Comic Sans MS" pitchFamily="66" charset="0"/>
              </a:rPr>
              <a:t>E &gt;&gt; 20 AMeV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GB" altLang="de-DE" b="1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7" name="AutoShape 15"/>
          <p:cNvSpPr>
            <a:spLocks/>
          </p:cNvSpPr>
          <p:nvPr/>
        </p:nvSpPr>
        <p:spPr bwMode="auto">
          <a:xfrm>
            <a:off x="971550" y="4365972"/>
            <a:ext cx="3600450" cy="793750"/>
          </a:xfrm>
          <a:prstGeom prst="borderCallout2">
            <a:avLst>
              <a:gd name="adj1" fmla="val 14398"/>
              <a:gd name="adj2" fmla="val -2116"/>
              <a:gd name="adj3" fmla="val 14398"/>
              <a:gd name="adj4" fmla="val -6745"/>
              <a:gd name="adj5" fmla="val -116000"/>
              <a:gd name="adj6" fmla="val -1163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49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BBE0E3"/>
                </a:solidFill>
                <a:latin typeface="Comic Sans MS" pitchFamily="66" charset="0"/>
              </a:rPr>
              <a:t>Stable HI projectile source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b="1" smtClean="0">
                <a:solidFill>
                  <a:srgbClr val="000000"/>
                </a:solidFill>
                <a:latin typeface="Comic Sans MS" pitchFamily="66" charset="0"/>
              </a:rPr>
              <a:t>E ~ 1000 AMeV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GB" altLang="de-DE" b="1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1619250" y="3500785"/>
            <a:ext cx="576263" cy="0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619250" y="3068985"/>
            <a:ext cx="576263" cy="0"/>
          </a:xfrm>
          <a:prstGeom prst="line">
            <a:avLst/>
          </a:prstGeom>
          <a:noFill/>
          <a:ln w="76200">
            <a:solidFill>
              <a:srgbClr val="00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In-flight separation of </a:t>
            </a:r>
            <a:r>
              <a:rPr lang="en-US" b="1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adioactive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3dgsimod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77925"/>
            <a:ext cx="4751388" cy="3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59113" y="3170088"/>
            <a:ext cx="728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smtClean="0">
                <a:solidFill>
                  <a:srgbClr val="000000"/>
                </a:solidFill>
                <a:latin typeface="Times New Roman" pitchFamily="18" charset="0"/>
              </a:rPr>
              <a:t>FRS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32363" y="389081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de-DE" smtClean="0">
                <a:solidFill>
                  <a:srgbClr val="FF0000"/>
                </a:solidFill>
                <a:latin typeface="Times New Roman" pitchFamily="18" charset="0"/>
              </a:rPr>
              <a:t>FRS</a:t>
            </a:r>
            <a:endParaRPr lang="es-ES" altLang="de-DE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 rot="1620000">
            <a:off x="4534038" y="3510608"/>
            <a:ext cx="360000" cy="864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4932000" y="3098683"/>
            <a:ext cx="612000" cy="468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rot="180000">
            <a:off x="4499989" y="4331064"/>
            <a:ext cx="1044000" cy="4333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1" name="Picture 9" descr="f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3098650"/>
            <a:ext cx="3630612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6249988" y="4919513"/>
            <a:ext cx="2095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FF0000"/>
                </a:solidFill>
                <a:latin typeface="Times New Roman" pitchFamily="18" charset="0"/>
              </a:rPr>
              <a:t>FR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agment </a:t>
            </a:r>
            <a:r>
              <a:rPr lang="de-DE" altLang="de-DE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eparator</a:t>
            </a:r>
          </a:p>
        </p:txBody>
      </p:sp>
      <p:grpSp>
        <p:nvGrpSpPr>
          <p:cNvPr id="49" name="Group 42"/>
          <p:cNvGrpSpPr>
            <a:grpSpLocks/>
          </p:cNvGrpSpPr>
          <p:nvPr/>
        </p:nvGrpSpPr>
        <p:grpSpPr bwMode="auto">
          <a:xfrm>
            <a:off x="3397721" y="963712"/>
            <a:ext cx="958850" cy="963612"/>
            <a:chOff x="3152" y="1142"/>
            <a:chExt cx="604" cy="607"/>
          </a:xfrm>
        </p:grpSpPr>
        <p:sp>
          <p:nvSpPr>
            <p:cNvPr id="50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1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52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53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54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Group 48"/>
          <p:cNvGrpSpPr>
            <a:grpSpLocks/>
          </p:cNvGrpSpPr>
          <p:nvPr/>
        </p:nvGrpSpPr>
        <p:grpSpPr bwMode="auto">
          <a:xfrm>
            <a:off x="1460971" y="889099"/>
            <a:ext cx="1744662" cy="787400"/>
            <a:chOff x="1963" y="1095"/>
            <a:chExt cx="1099" cy="496"/>
          </a:xfrm>
        </p:grpSpPr>
        <p:grpSp>
          <p:nvGrpSpPr>
            <p:cNvPr id="56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59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8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62" name="Group 55"/>
          <p:cNvGrpSpPr>
            <a:grpSpLocks/>
          </p:cNvGrpSpPr>
          <p:nvPr/>
        </p:nvGrpSpPr>
        <p:grpSpPr bwMode="auto">
          <a:xfrm>
            <a:off x="4461346" y="836712"/>
            <a:ext cx="2703512" cy="1090612"/>
            <a:chOff x="3853" y="1062"/>
            <a:chExt cx="1703" cy="687"/>
          </a:xfrm>
        </p:grpSpPr>
        <p:sp>
          <p:nvSpPr>
            <p:cNvPr id="63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5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6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7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8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69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0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1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2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3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74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5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6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7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8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79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80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81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at relativistic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4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-sect-all_U+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837729"/>
            <a:ext cx="6477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30213" y="764704"/>
            <a:ext cx="1981200" cy="1692275"/>
            <a:chOff x="1968" y="2976"/>
            <a:chExt cx="1248" cy="1066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68" y="2986"/>
              <a:ext cx="1248" cy="10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055" y="2976"/>
              <a:ext cx="1113" cy="1018"/>
              <a:chOff x="2007" y="3014"/>
              <a:chExt cx="1113" cy="1018"/>
            </a:xfrm>
          </p:grpSpPr>
          <p:pic>
            <p:nvPicPr>
              <p:cNvPr id="8" name="Picture 7" descr="x-sect_U+H_Legend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3312"/>
                <a:ext cx="626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2007" y="3014"/>
                <a:ext cx="111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de-DE" altLang="de-DE" sz="2000" smtClean="0">
                    <a:solidFill>
                      <a:srgbClr val="000000"/>
                    </a:solidFill>
                    <a:latin typeface="Arial" charset="0"/>
                  </a:rPr>
                  <a:t>1GeV/u U + H</a:t>
                </a:r>
              </a:p>
            </p:txBody>
          </p:sp>
        </p:grpSp>
      </p:grpSp>
      <p:grpSp>
        <p:nvGrpSpPr>
          <p:cNvPr id="16" name="Gruppieren 15"/>
          <p:cNvGrpSpPr/>
          <p:nvPr/>
        </p:nvGrpSpPr>
        <p:grpSpPr>
          <a:xfrm>
            <a:off x="5508000" y="1892253"/>
            <a:ext cx="3581400" cy="3924000"/>
            <a:chOff x="5508000" y="2334344"/>
            <a:chExt cx="3581400" cy="39240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508000" y="2334344"/>
              <a:ext cx="3581400" cy="39240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12" name="Picture 11" descr="matrix_aqz_tot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563" y="2570882"/>
              <a:ext cx="3421063" cy="342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423025" y="2350219"/>
              <a:ext cx="19812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s-ES" altLang="de-DE" sz="1400" b="1" smtClean="0">
                  <a:solidFill>
                    <a:srgbClr val="FF3300"/>
                  </a:solidFill>
                  <a:latin typeface="Comic Sans MS" pitchFamily="66" charset="0"/>
                </a:rPr>
                <a:t>About 1000 nuclear residues identified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6042025" y="5915744"/>
              <a:ext cx="27273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s-ES" altLang="de-DE" sz="1600" b="1" dirty="0" smtClean="0">
                  <a:solidFill>
                    <a:srgbClr val="FF3300"/>
                  </a:solidFill>
                  <a:latin typeface="Comic Sans MS" pitchFamily="66" charset="0"/>
                </a:rPr>
                <a:t>A/Z-</a:t>
              </a:r>
              <a:r>
                <a:rPr lang="es-ES" altLang="de-DE" sz="1600" b="1" dirty="0" err="1" smtClean="0">
                  <a:solidFill>
                    <a:srgbClr val="FF3300"/>
                  </a:solidFill>
                  <a:latin typeface="Comic Sans MS" pitchFamily="66" charset="0"/>
                </a:rPr>
                <a:t>resolution</a:t>
              </a:r>
              <a:r>
                <a:rPr lang="es-ES" altLang="de-DE" sz="1600" b="1" dirty="0" smtClean="0">
                  <a:solidFill>
                    <a:srgbClr val="FF3300"/>
                  </a:solidFill>
                  <a:latin typeface="Comic Sans MS" pitchFamily="66" charset="0"/>
                </a:rPr>
                <a:t> ~10</a:t>
              </a:r>
              <a:r>
                <a:rPr lang="es-ES" altLang="de-DE" sz="1600" b="1" baseline="30000" dirty="0" smtClean="0">
                  <a:solidFill>
                    <a:srgbClr val="FF3300"/>
                  </a:solidFill>
                  <a:latin typeface="Comic Sans MS" pitchFamily="66" charset="0"/>
                </a:rPr>
                <a:t>-3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adioactive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eams at GSI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 txBox="1">
            <a:spLocks noChangeArrowheads="1"/>
          </p:cNvSpPr>
          <p:nvPr/>
        </p:nvSpPr>
        <p:spPr bwMode="auto">
          <a:xfrm>
            <a:off x="457200" y="1465035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19"/>
          <p:cNvSpPr txBox="1">
            <a:spLocks noChangeArrowheads="1"/>
          </p:cNvSpPr>
          <p:nvPr/>
        </p:nvSpPr>
        <p:spPr bwMode="auto">
          <a:xfrm>
            <a:off x="4648200" y="1465035"/>
            <a:ext cx="4038600" cy="218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endParaRPr kumimoji="0" lang="de-DE" altLang="de-DE" sz="16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0"/>
          <p:cNvSpPr txBox="1">
            <a:spLocks noChangeArrowheads="1"/>
          </p:cNvSpPr>
          <p:nvPr/>
        </p:nvSpPr>
        <p:spPr bwMode="auto">
          <a:xfrm>
            <a:off x="4648200" y="3803423"/>
            <a:ext cx="4038600" cy="2187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endParaRPr kumimoji="0" lang="de-DE" altLang="de-DE" sz="16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12" descr="Rc27633600(klei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92696"/>
            <a:ext cx="9150350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thoennessen-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696"/>
            <a:ext cx="6681788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635375" y="5087710"/>
            <a:ext cx="2447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</a:pP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</a:rPr>
              <a:t>in-flight A and Z selection  </a:t>
            </a:r>
            <a:r>
              <a:rPr lang="en-US" altLang="de-DE" sz="1600" b="1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0000"/>
                </a:solidFill>
                <a:latin typeface="Times New Roman" pitchFamily="18" charset="0"/>
              </a:rPr>
              <a:t>energy resolution: ~ 1 GeV</a:t>
            </a:r>
            <a:r>
              <a:rPr lang="en-US" altLang="de-DE" sz="1200" b="1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endParaRPr lang="de-DE" altLang="de-DE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411413" y="5119460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131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059113" y="5119460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132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FR</a:t>
            </a:r>
            <a:r>
              <a:rPr lang="en-US" dirty="0" err="1" smtClean="0"/>
              <a:t>agment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at GSI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5605463" y="1110779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605463" y="1147292"/>
            <a:ext cx="13684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6973888" y="1110779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6904038" y="1318742"/>
            <a:ext cx="88900" cy="95250"/>
          </a:xfrm>
          <a:custGeom>
            <a:avLst/>
            <a:gdLst>
              <a:gd name="T0" fmla="*/ 0 w 54"/>
              <a:gd name="T1" fmla="*/ 0 h 72"/>
              <a:gd name="T2" fmla="*/ 0 w 54"/>
              <a:gd name="T3" fmla="*/ 72 h 72"/>
              <a:gd name="T4" fmla="*/ 17 w 54"/>
              <a:gd name="T5" fmla="*/ 72 h 72"/>
              <a:gd name="T6" fmla="*/ 17 w 54"/>
              <a:gd name="T7" fmla="*/ 42 h 72"/>
              <a:gd name="T8" fmla="*/ 49 w 54"/>
              <a:gd name="T9" fmla="*/ 42 h 72"/>
              <a:gd name="T10" fmla="*/ 49 w 54"/>
              <a:gd name="T11" fmla="*/ 29 h 72"/>
              <a:gd name="T12" fmla="*/ 17 w 54"/>
              <a:gd name="T13" fmla="*/ 29 h 72"/>
              <a:gd name="T14" fmla="*/ 17 w 54"/>
              <a:gd name="T15" fmla="*/ 13 h 72"/>
              <a:gd name="T16" fmla="*/ 54 w 54"/>
              <a:gd name="T17" fmla="*/ 13 h 72"/>
              <a:gd name="T18" fmla="*/ 54 w 54"/>
              <a:gd name="T19" fmla="*/ 0 h 72"/>
              <a:gd name="T20" fmla="*/ 0 w 54"/>
              <a:gd name="T2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2">
                <a:moveTo>
                  <a:pt x="0" y="0"/>
                </a:moveTo>
                <a:lnTo>
                  <a:pt x="0" y="72"/>
                </a:lnTo>
                <a:lnTo>
                  <a:pt x="17" y="72"/>
                </a:lnTo>
                <a:lnTo>
                  <a:pt x="17" y="42"/>
                </a:lnTo>
                <a:lnTo>
                  <a:pt x="49" y="42"/>
                </a:lnTo>
                <a:lnTo>
                  <a:pt x="49" y="29"/>
                </a:lnTo>
                <a:lnTo>
                  <a:pt x="17" y="29"/>
                </a:lnTo>
                <a:lnTo>
                  <a:pt x="17" y="13"/>
                </a:lnTo>
                <a:lnTo>
                  <a:pt x="54" y="1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Freeform 11"/>
          <p:cNvSpPr>
            <a:spLocks noEditPoints="1"/>
          </p:cNvSpPr>
          <p:nvPr/>
        </p:nvSpPr>
        <p:spPr bwMode="auto">
          <a:xfrm>
            <a:off x="6999288" y="1367954"/>
            <a:ext cx="53975" cy="60325"/>
          </a:xfrm>
          <a:custGeom>
            <a:avLst/>
            <a:gdLst>
              <a:gd name="T0" fmla="*/ 22 w 33"/>
              <a:gd name="T1" fmla="*/ 0 h 46"/>
              <a:gd name="T2" fmla="*/ 0 w 33"/>
              <a:gd name="T3" fmla="*/ 29 h 46"/>
              <a:gd name="T4" fmla="*/ 0 w 33"/>
              <a:gd name="T5" fmla="*/ 35 h 46"/>
              <a:gd name="T6" fmla="*/ 21 w 33"/>
              <a:gd name="T7" fmla="*/ 35 h 46"/>
              <a:gd name="T8" fmla="*/ 21 w 33"/>
              <a:gd name="T9" fmla="*/ 46 h 46"/>
              <a:gd name="T10" fmla="*/ 26 w 33"/>
              <a:gd name="T11" fmla="*/ 46 h 46"/>
              <a:gd name="T12" fmla="*/ 26 w 33"/>
              <a:gd name="T13" fmla="*/ 35 h 46"/>
              <a:gd name="T14" fmla="*/ 33 w 33"/>
              <a:gd name="T15" fmla="*/ 35 h 46"/>
              <a:gd name="T16" fmla="*/ 33 w 33"/>
              <a:gd name="T17" fmla="*/ 30 h 46"/>
              <a:gd name="T18" fmla="*/ 26 w 33"/>
              <a:gd name="T19" fmla="*/ 30 h 46"/>
              <a:gd name="T20" fmla="*/ 26 w 33"/>
              <a:gd name="T21" fmla="*/ 0 h 46"/>
              <a:gd name="T22" fmla="*/ 22 w 33"/>
              <a:gd name="T23" fmla="*/ 0 h 46"/>
              <a:gd name="T24" fmla="*/ 21 w 33"/>
              <a:gd name="T25" fmla="*/ 9 h 46"/>
              <a:gd name="T26" fmla="*/ 21 w 33"/>
              <a:gd name="T27" fmla="*/ 30 h 46"/>
              <a:gd name="T28" fmla="*/ 6 w 33"/>
              <a:gd name="T29" fmla="*/ 30 h 46"/>
              <a:gd name="T30" fmla="*/ 21 w 33"/>
              <a:gd name="T31" fmla="*/ 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46">
                <a:moveTo>
                  <a:pt x="22" y="0"/>
                </a:moveTo>
                <a:lnTo>
                  <a:pt x="0" y="29"/>
                </a:lnTo>
                <a:lnTo>
                  <a:pt x="0" y="35"/>
                </a:lnTo>
                <a:lnTo>
                  <a:pt x="21" y="35"/>
                </a:lnTo>
                <a:lnTo>
                  <a:pt x="21" y="46"/>
                </a:lnTo>
                <a:lnTo>
                  <a:pt x="26" y="46"/>
                </a:lnTo>
                <a:lnTo>
                  <a:pt x="26" y="35"/>
                </a:lnTo>
                <a:lnTo>
                  <a:pt x="33" y="35"/>
                </a:lnTo>
                <a:lnTo>
                  <a:pt x="33" y="30"/>
                </a:lnTo>
                <a:lnTo>
                  <a:pt x="26" y="30"/>
                </a:lnTo>
                <a:lnTo>
                  <a:pt x="26" y="0"/>
                </a:lnTo>
                <a:lnTo>
                  <a:pt x="22" y="0"/>
                </a:lnTo>
                <a:close/>
                <a:moveTo>
                  <a:pt x="21" y="9"/>
                </a:moveTo>
                <a:lnTo>
                  <a:pt x="21" y="30"/>
                </a:lnTo>
                <a:lnTo>
                  <a:pt x="6" y="30"/>
                </a:lnTo>
                <a:lnTo>
                  <a:pt x="21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7011988" y="1736254"/>
            <a:ext cx="495300" cy="166688"/>
          </a:xfrm>
          <a:custGeom>
            <a:avLst/>
            <a:gdLst>
              <a:gd name="T0" fmla="*/ 302 w 302"/>
              <a:gd name="T1" fmla="*/ 63 h 126"/>
              <a:gd name="T2" fmla="*/ 188 w 302"/>
              <a:gd name="T3" fmla="*/ 126 h 126"/>
              <a:gd name="T4" fmla="*/ 188 w 302"/>
              <a:gd name="T5" fmla="*/ 84 h 126"/>
              <a:gd name="T6" fmla="*/ 0 w 302"/>
              <a:gd name="T7" fmla="*/ 110 h 126"/>
              <a:gd name="T8" fmla="*/ 33 w 302"/>
              <a:gd name="T9" fmla="*/ 63 h 126"/>
              <a:gd name="T10" fmla="*/ 0 w 302"/>
              <a:gd name="T11" fmla="*/ 15 h 126"/>
              <a:gd name="T12" fmla="*/ 188 w 302"/>
              <a:gd name="T13" fmla="*/ 42 h 126"/>
              <a:gd name="T14" fmla="*/ 188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8" y="126"/>
                </a:lnTo>
                <a:lnTo>
                  <a:pt x="188" y="84"/>
                </a:lnTo>
                <a:lnTo>
                  <a:pt x="0" y="110"/>
                </a:lnTo>
                <a:lnTo>
                  <a:pt x="33" y="63"/>
                </a:lnTo>
                <a:lnTo>
                  <a:pt x="0" y="15"/>
                </a:lnTo>
                <a:lnTo>
                  <a:pt x="188" y="42"/>
                </a:lnTo>
                <a:lnTo>
                  <a:pt x="188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7308850" y="1812454"/>
            <a:ext cx="203200" cy="104775"/>
          </a:xfrm>
          <a:custGeom>
            <a:avLst/>
            <a:gdLst>
              <a:gd name="T0" fmla="*/ 0 w 124"/>
              <a:gd name="T1" fmla="*/ 69 h 79"/>
              <a:gd name="T2" fmla="*/ 10 w 124"/>
              <a:gd name="T3" fmla="*/ 74 h 79"/>
              <a:gd name="T4" fmla="*/ 124 w 124"/>
              <a:gd name="T5" fmla="*/ 11 h 79"/>
              <a:gd name="T6" fmla="*/ 119 w 124"/>
              <a:gd name="T7" fmla="*/ 0 h 79"/>
              <a:gd name="T8" fmla="*/ 3 w 124"/>
              <a:gd name="T9" fmla="*/ 63 h 79"/>
              <a:gd name="T10" fmla="*/ 12 w 124"/>
              <a:gd name="T11" fmla="*/ 69 h 79"/>
              <a:gd name="T12" fmla="*/ 0 w 124"/>
              <a:gd name="T13" fmla="*/ 69 h 79"/>
              <a:gd name="T14" fmla="*/ 0 w 124"/>
              <a:gd name="T15" fmla="*/ 79 h 79"/>
              <a:gd name="T16" fmla="*/ 10 w 124"/>
              <a:gd name="T17" fmla="*/ 74 h 79"/>
              <a:gd name="T18" fmla="*/ 0 w 124"/>
              <a:gd name="T19" fmla="*/ 6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79">
                <a:moveTo>
                  <a:pt x="0" y="69"/>
                </a:moveTo>
                <a:lnTo>
                  <a:pt x="10" y="74"/>
                </a:lnTo>
                <a:lnTo>
                  <a:pt x="124" y="11"/>
                </a:lnTo>
                <a:lnTo>
                  <a:pt x="119" y="0"/>
                </a:lnTo>
                <a:lnTo>
                  <a:pt x="3" y="63"/>
                </a:lnTo>
                <a:lnTo>
                  <a:pt x="12" y="69"/>
                </a:lnTo>
                <a:lnTo>
                  <a:pt x="0" y="69"/>
                </a:lnTo>
                <a:lnTo>
                  <a:pt x="0" y="79"/>
                </a:lnTo>
                <a:lnTo>
                  <a:pt x="10" y="74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7308850" y="1837854"/>
            <a:ext cx="19050" cy="65088"/>
          </a:xfrm>
          <a:custGeom>
            <a:avLst/>
            <a:gdLst>
              <a:gd name="T0" fmla="*/ 7 w 12"/>
              <a:gd name="T1" fmla="*/ 12 h 49"/>
              <a:gd name="T2" fmla="*/ 0 w 12"/>
              <a:gd name="T3" fmla="*/ 7 h 49"/>
              <a:gd name="T4" fmla="*/ 0 w 12"/>
              <a:gd name="T5" fmla="*/ 49 h 49"/>
              <a:gd name="T6" fmla="*/ 12 w 12"/>
              <a:gd name="T7" fmla="*/ 49 h 49"/>
              <a:gd name="T8" fmla="*/ 12 w 12"/>
              <a:gd name="T9" fmla="*/ 7 h 49"/>
              <a:gd name="T10" fmla="*/ 5 w 12"/>
              <a:gd name="T11" fmla="*/ 1 h 49"/>
              <a:gd name="T12" fmla="*/ 12 w 12"/>
              <a:gd name="T13" fmla="*/ 7 h 49"/>
              <a:gd name="T14" fmla="*/ 12 w 12"/>
              <a:gd name="T15" fmla="*/ 0 h 49"/>
              <a:gd name="T16" fmla="*/ 5 w 12"/>
              <a:gd name="T17" fmla="*/ 1 h 49"/>
              <a:gd name="T18" fmla="*/ 7 w 12"/>
              <a:gd name="T19" fmla="*/ 1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9">
                <a:moveTo>
                  <a:pt x="7" y="12"/>
                </a:moveTo>
                <a:lnTo>
                  <a:pt x="0" y="7"/>
                </a:lnTo>
                <a:lnTo>
                  <a:pt x="0" y="49"/>
                </a:lnTo>
                <a:lnTo>
                  <a:pt x="12" y="49"/>
                </a:lnTo>
                <a:lnTo>
                  <a:pt x="12" y="7"/>
                </a:lnTo>
                <a:lnTo>
                  <a:pt x="5" y="1"/>
                </a:lnTo>
                <a:lnTo>
                  <a:pt x="12" y="7"/>
                </a:lnTo>
                <a:lnTo>
                  <a:pt x="12" y="0"/>
                </a:lnTo>
                <a:lnTo>
                  <a:pt x="5" y="1"/>
                </a:lnTo>
                <a:lnTo>
                  <a:pt x="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6991350" y="1839442"/>
            <a:ext cx="328613" cy="50800"/>
          </a:xfrm>
          <a:custGeom>
            <a:avLst/>
            <a:gdLst>
              <a:gd name="T0" fmla="*/ 7 w 200"/>
              <a:gd name="T1" fmla="*/ 28 h 38"/>
              <a:gd name="T2" fmla="*/ 12 w 200"/>
              <a:gd name="T3" fmla="*/ 37 h 38"/>
              <a:gd name="T4" fmla="*/ 200 w 200"/>
              <a:gd name="T5" fmla="*/ 11 h 38"/>
              <a:gd name="T6" fmla="*/ 198 w 200"/>
              <a:gd name="T7" fmla="*/ 0 h 38"/>
              <a:gd name="T8" fmla="*/ 11 w 200"/>
              <a:gd name="T9" fmla="*/ 25 h 38"/>
              <a:gd name="T10" fmla="*/ 16 w 200"/>
              <a:gd name="T11" fmla="*/ 34 h 38"/>
              <a:gd name="T12" fmla="*/ 7 w 200"/>
              <a:gd name="T13" fmla="*/ 28 h 38"/>
              <a:gd name="T14" fmla="*/ 0 w 200"/>
              <a:gd name="T15" fmla="*/ 38 h 38"/>
              <a:gd name="T16" fmla="*/ 12 w 200"/>
              <a:gd name="T17" fmla="*/ 37 h 38"/>
              <a:gd name="T18" fmla="*/ 7 w 200"/>
              <a:gd name="T19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38">
                <a:moveTo>
                  <a:pt x="7" y="28"/>
                </a:moveTo>
                <a:lnTo>
                  <a:pt x="12" y="37"/>
                </a:lnTo>
                <a:lnTo>
                  <a:pt x="200" y="11"/>
                </a:lnTo>
                <a:lnTo>
                  <a:pt x="198" y="0"/>
                </a:lnTo>
                <a:lnTo>
                  <a:pt x="11" y="25"/>
                </a:lnTo>
                <a:lnTo>
                  <a:pt x="16" y="34"/>
                </a:lnTo>
                <a:lnTo>
                  <a:pt x="7" y="28"/>
                </a:lnTo>
                <a:lnTo>
                  <a:pt x="0" y="38"/>
                </a:lnTo>
                <a:lnTo>
                  <a:pt x="12" y="37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7002463" y="1815629"/>
            <a:ext cx="74612" cy="69850"/>
          </a:xfrm>
          <a:custGeom>
            <a:avLst/>
            <a:gdLst>
              <a:gd name="T0" fmla="*/ 34 w 45"/>
              <a:gd name="T1" fmla="*/ 7 h 52"/>
              <a:gd name="T2" fmla="*/ 34 w 45"/>
              <a:gd name="T3" fmla="*/ 0 h 52"/>
              <a:gd name="T4" fmla="*/ 0 w 45"/>
              <a:gd name="T5" fmla="*/ 46 h 52"/>
              <a:gd name="T6" fmla="*/ 9 w 45"/>
              <a:gd name="T7" fmla="*/ 52 h 52"/>
              <a:gd name="T8" fmla="*/ 44 w 45"/>
              <a:gd name="T9" fmla="*/ 7 h 52"/>
              <a:gd name="T10" fmla="*/ 44 w 45"/>
              <a:gd name="T11" fmla="*/ 0 h 52"/>
              <a:gd name="T12" fmla="*/ 44 w 45"/>
              <a:gd name="T13" fmla="*/ 7 h 52"/>
              <a:gd name="T14" fmla="*/ 45 w 45"/>
              <a:gd name="T15" fmla="*/ 3 h 52"/>
              <a:gd name="T16" fmla="*/ 44 w 45"/>
              <a:gd name="T17" fmla="*/ 0 h 52"/>
              <a:gd name="T18" fmla="*/ 34 w 45"/>
              <a:gd name="T19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4" y="7"/>
                </a:moveTo>
                <a:lnTo>
                  <a:pt x="34" y="0"/>
                </a:lnTo>
                <a:lnTo>
                  <a:pt x="0" y="46"/>
                </a:lnTo>
                <a:lnTo>
                  <a:pt x="9" y="52"/>
                </a:lnTo>
                <a:lnTo>
                  <a:pt x="44" y="7"/>
                </a:lnTo>
                <a:lnTo>
                  <a:pt x="44" y="0"/>
                </a:lnTo>
                <a:lnTo>
                  <a:pt x="44" y="7"/>
                </a:lnTo>
                <a:lnTo>
                  <a:pt x="45" y="3"/>
                </a:lnTo>
                <a:lnTo>
                  <a:pt x="44" y="0"/>
                </a:lnTo>
                <a:lnTo>
                  <a:pt x="3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6991350" y="1745779"/>
            <a:ext cx="84138" cy="79375"/>
          </a:xfrm>
          <a:custGeom>
            <a:avLst/>
            <a:gdLst>
              <a:gd name="T0" fmla="*/ 12 w 51"/>
              <a:gd name="T1" fmla="*/ 1 h 59"/>
              <a:gd name="T2" fmla="*/ 7 w 51"/>
              <a:gd name="T3" fmla="*/ 10 h 59"/>
              <a:gd name="T4" fmla="*/ 41 w 51"/>
              <a:gd name="T5" fmla="*/ 59 h 59"/>
              <a:gd name="T6" fmla="*/ 51 w 51"/>
              <a:gd name="T7" fmla="*/ 52 h 59"/>
              <a:gd name="T8" fmla="*/ 16 w 51"/>
              <a:gd name="T9" fmla="*/ 3 h 59"/>
              <a:gd name="T10" fmla="*/ 11 w 51"/>
              <a:gd name="T11" fmla="*/ 13 h 59"/>
              <a:gd name="T12" fmla="*/ 12 w 51"/>
              <a:gd name="T13" fmla="*/ 1 h 59"/>
              <a:gd name="T14" fmla="*/ 0 w 51"/>
              <a:gd name="T15" fmla="*/ 0 h 59"/>
              <a:gd name="T16" fmla="*/ 7 w 51"/>
              <a:gd name="T17" fmla="*/ 10 h 59"/>
              <a:gd name="T18" fmla="*/ 12 w 51"/>
              <a:gd name="T19" fmla="*/ 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9">
                <a:moveTo>
                  <a:pt x="12" y="1"/>
                </a:moveTo>
                <a:lnTo>
                  <a:pt x="7" y="10"/>
                </a:lnTo>
                <a:lnTo>
                  <a:pt x="41" y="59"/>
                </a:lnTo>
                <a:lnTo>
                  <a:pt x="51" y="52"/>
                </a:lnTo>
                <a:lnTo>
                  <a:pt x="16" y="3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7008813" y="1747367"/>
            <a:ext cx="319087" cy="52387"/>
          </a:xfrm>
          <a:custGeom>
            <a:avLst/>
            <a:gdLst>
              <a:gd name="T0" fmla="*/ 182 w 194"/>
              <a:gd name="T1" fmla="*/ 33 h 39"/>
              <a:gd name="T2" fmla="*/ 189 w 194"/>
              <a:gd name="T3" fmla="*/ 26 h 39"/>
              <a:gd name="T4" fmla="*/ 1 w 194"/>
              <a:gd name="T5" fmla="*/ 0 h 39"/>
              <a:gd name="T6" fmla="*/ 0 w 194"/>
              <a:gd name="T7" fmla="*/ 12 h 39"/>
              <a:gd name="T8" fmla="*/ 187 w 194"/>
              <a:gd name="T9" fmla="*/ 38 h 39"/>
              <a:gd name="T10" fmla="*/ 194 w 194"/>
              <a:gd name="T11" fmla="*/ 33 h 39"/>
              <a:gd name="T12" fmla="*/ 187 w 194"/>
              <a:gd name="T13" fmla="*/ 38 h 39"/>
              <a:gd name="T14" fmla="*/ 194 w 194"/>
              <a:gd name="T15" fmla="*/ 39 h 39"/>
              <a:gd name="T16" fmla="*/ 194 w 194"/>
              <a:gd name="T17" fmla="*/ 33 h 39"/>
              <a:gd name="T18" fmla="*/ 182 w 194"/>
              <a:gd name="T19" fmla="*/ 3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" h="39">
                <a:moveTo>
                  <a:pt x="182" y="33"/>
                </a:moveTo>
                <a:lnTo>
                  <a:pt x="189" y="26"/>
                </a:lnTo>
                <a:lnTo>
                  <a:pt x="1" y="0"/>
                </a:lnTo>
                <a:lnTo>
                  <a:pt x="0" y="12"/>
                </a:lnTo>
                <a:lnTo>
                  <a:pt x="187" y="38"/>
                </a:lnTo>
                <a:lnTo>
                  <a:pt x="194" y="33"/>
                </a:lnTo>
                <a:lnTo>
                  <a:pt x="187" y="38"/>
                </a:lnTo>
                <a:lnTo>
                  <a:pt x="194" y="39"/>
                </a:lnTo>
                <a:lnTo>
                  <a:pt x="194" y="33"/>
                </a:lnTo>
                <a:lnTo>
                  <a:pt x="182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7308850" y="1721967"/>
            <a:ext cx="19050" cy="69850"/>
          </a:xfrm>
          <a:custGeom>
            <a:avLst/>
            <a:gdLst>
              <a:gd name="T0" fmla="*/ 10 w 12"/>
              <a:gd name="T1" fmla="*/ 4 h 52"/>
              <a:gd name="T2" fmla="*/ 0 w 12"/>
              <a:gd name="T3" fmla="*/ 10 h 52"/>
              <a:gd name="T4" fmla="*/ 0 w 12"/>
              <a:gd name="T5" fmla="*/ 52 h 52"/>
              <a:gd name="T6" fmla="*/ 12 w 12"/>
              <a:gd name="T7" fmla="*/ 52 h 52"/>
              <a:gd name="T8" fmla="*/ 12 w 12"/>
              <a:gd name="T9" fmla="*/ 10 h 52"/>
              <a:gd name="T10" fmla="*/ 3 w 12"/>
              <a:gd name="T11" fmla="*/ 15 h 52"/>
              <a:gd name="T12" fmla="*/ 10 w 12"/>
              <a:gd name="T13" fmla="*/ 4 h 52"/>
              <a:gd name="T14" fmla="*/ 0 w 12"/>
              <a:gd name="T15" fmla="*/ 0 h 52"/>
              <a:gd name="T16" fmla="*/ 0 w 12"/>
              <a:gd name="T17" fmla="*/ 10 h 52"/>
              <a:gd name="T18" fmla="*/ 10 w 12"/>
              <a:gd name="T19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52">
                <a:moveTo>
                  <a:pt x="10" y="4"/>
                </a:moveTo>
                <a:lnTo>
                  <a:pt x="0" y="10"/>
                </a:lnTo>
                <a:lnTo>
                  <a:pt x="0" y="52"/>
                </a:lnTo>
                <a:lnTo>
                  <a:pt x="12" y="52"/>
                </a:lnTo>
                <a:lnTo>
                  <a:pt x="12" y="10"/>
                </a:lnTo>
                <a:lnTo>
                  <a:pt x="3" y="15"/>
                </a:lnTo>
                <a:lnTo>
                  <a:pt x="10" y="4"/>
                </a:lnTo>
                <a:lnTo>
                  <a:pt x="0" y="0"/>
                </a:lnTo>
                <a:lnTo>
                  <a:pt x="0" y="10"/>
                </a:lnTo>
                <a:lnTo>
                  <a:pt x="1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7313613" y="1728317"/>
            <a:ext cx="211137" cy="98425"/>
          </a:xfrm>
          <a:custGeom>
            <a:avLst/>
            <a:gdLst>
              <a:gd name="T0" fmla="*/ 121 w 129"/>
              <a:gd name="T1" fmla="*/ 74 h 74"/>
              <a:gd name="T2" fmla="*/ 121 w 129"/>
              <a:gd name="T3" fmla="*/ 63 h 74"/>
              <a:gd name="T4" fmla="*/ 7 w 129"/>
              <a:gd name="T5" fmla="*/ 0 h 74"/>
              <a:gd name="T6" fmla="*/ 0 w 129"/>
              <a:gd name="T7" fmla="*/ 11 h 74"/>
              <a:gd name="T8" fmla="*/ 116 w 129"/>
              <a:gd name="T9" fmla="*/ 74 h 74"/>
              <a:gd name="T10" fmla="*/ 116 w 129"/>
              <a:gd name="T11" fmla="*/ 63 h 74"/>
              <a:gd name="T12" fmla="*/ 121 w 129"/>
              <a:gd name="T13" fmla="*/ 74 h 74"/>
              <a:gd name="T14" fmla="*/ 129 w 129"/>
              <a:gd name="T15" fmla="*/ 69 h 74"/>
              <a:gd name="T16" fmla="*/ 121 w 129"/>
              <a:gd name="T17" fmla="*/ 63 h 74"/>
              <a:gd name="T18" fmla="*/ 121 w 129"/>
              <a:gd name="T1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4">
                <a:moveTo>
                  <a:pt x="121" y="74"/>
                </a:moveTo>
                <a:lnTo>
                  <a:pt x="121" y="63"/>
                </a:lnTo>
                <a:lnTo>
                  <a:pt x="7" y="0"/>
                </a:lnTo>
                <a:lnTo>
                  <a:pt x="0" y="11"/>
                </a:lnTo>
                <a:lnTo>
                  <a:pt x="116" y="74"/>
                </a:lnTo>
                <a:lnTo>
                  <a:pt x="116" y="63"/>
                </a:lnTo>
                <a:lnTo>
                  <a:pt x="121" y="74"/>
                </a:lnTo>
                <a:lnTo>
                  <a:pt x="129" y="69"/>
                </a:lnTo>
                <a:lnTo>
                  <a:pt x="121" y="63"/>
                </a:lnTo>
                <a:lnTo>
                  <a:pt x="121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4576763" y="1507654"/>
            <a:ext cx="2366962" cy="1044575"/>
            <a:chOff x="2883" y="1358"/>
            <a:chExt cx="1491" cy="658"/>
          </a:xfrm>
        </p:grpSpPr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Rectangle 37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1 w 362"/>
                <a:gd name="T1" fmla="*/ 519 h 519"/>
                <a:gd name="T2" fmla="*/ 73 w 362"/>
                <a:gd name="T3" fmla="*/ 517 h 519"/>
                <a:gd name="T4" fmla="*/ 83 w 362"/>
                <a:gd name="T5" fmla="*/ 517 h 519"/>
                <a:gd name="T6" fmla="*/ 92 w 362"/>
                <a:gd name="T7" fmla="*/ 516 h 519"/>
                <a:gd name="T8" fmla="*/ 139 w 362"/>
                <a:gd name="T9" fmla="*/ 509 h 519"/>
                <a:gd name="T10" fmla="*/ 149 w 362"/>
                <a:gd name="T11" fmla="*/ 508 h 519"/>
                <a:gd name="T12" fmla="*/ 157 w 362"/>
                <a:gd name="T13" fmla="*/ 506 h 519"/>
                <a:gd name="T14" fmla="*/ 175 w 362"/>
                <a:gd name="T15" fmla="*/ 505 h 519"/>
                <a:gd name="T16" fmla="*/ 195 w 362"/>
                <a:gd name="T17" fmla="*/ 500 h 519"/>
                <a:gd name="T18" fmla="*/ 204 w 362"/>
                <a:gd name="T19" fmla="*/ 499 h 519"/>
                <a:gd name="T20" fmla="*/ 214 w 362"/>
                <a:gd name="T21" fmla="*/ 496 h 519"/>
                <a:gd name="T22" fmla="*/ 244 w 362"/>
                <a:gd name="T23" fmla="*/ 488 h 519"/>
                <a:gd name="T24" fmla="*/ 264 w 362"/>
                <a:gd name="T25" fmla="*/ 481 h 519"/>
                <a:gd name="T26" fmla="*/ 283 w 362"/>
                <a:gd name="T27" fmla="*/ 476 h 519"/>
                <a:gd name="T28" fmla="*/ 302 w 362"/>
                <a:gd name="T29" fmla="*/ 468 h 519"/>
                <a:gd name="T30" fmla="*/ 322 w 362"/>
                <a:gd name="T31" fmla="*/ 461 h 519"/>
                <a:gd name="T32" fmla="*/ 328 w 362"/>
                <a:gd name="T33" fmla="*/ 457 h 519"/>
                <a:gd name="T34" fmla="*/ 337 w 362"/>
                <a:gd name="T35" fmla="*/ 453 h 519"/>
                <a:gd name="T36" fmla="*/ 344 w 362"/>
                <a:gd name="T37" fmla="*/ 450 h 519"/>
                <a:gd name="T38" fmla="*/ 350 w 362"/>
                <a:gd name="T39" fmla="*/ 446 h 519"/>
                <a:gd name="T40" fmla="*/ 357 w 362"/>
                <a:gd name="T41" fmla="*/ 443 h 519"/>
                <a:gd name="T42" fmla="*/ 360 w 362"/>
                <a:gd name="T43" fmla="*/ 442 h 519"/>
                <a:gd name="T44" fmla="*/ 362 w 362"/>
                <a:gd name="T45" fmla="*/ 441 h 519"/>
                <a:gd name="T46" fmla="*/ 310 w 362"/>
                <a:gd name="T47" fmla="*/ 315 h 519"/>
                <a:gd name="T48" fmla="*/ 262 w 362"/>
                <a:gd name="T49" fmla="*/ 205 h 519"/>
                <a:gd name="T50" fmla="*/ 173 w 362"/>
                <a:gd name="T51" fmla="*/ 0 h 519"/>
                <a:gd name="T52" fmla="*/ 171 w 362"/>
                <a:gd name="T53" fmla="*/ 0 h 519"/>
                <a:gd name="T54" fmla="*/ 167 w 362"/>
                <a:gd name="T55" fmla="*/ 3 h 519"/>
                <a:gd name="T56" fmla="*/ 157 w 362"/>
                <a:gd name="T57" fmla="*/ 11 h 519"/>
                <a:gd name="T58" fmla="*/ 144 w 362"/>
                <a:gd name="T59" fmla="*/ 19 h 519"/>
                <a:gd name="T60" fmla="*/ 137 w 362"/>
                <a:gd name="T61" fmla="*/ 23 h 519"/>
                <a:gd name="T62" fmla="*/ 137 w 362"/>
                <a:gd name="T63" fmla="*/ 23 h 519"/>
                <a:gd name="T64" fmla="*/ 137 w 362"/>
                <a:gd name="T65" fmla="*/ 23 h 519"/>
                <a:gd name="T66" fmla="*/ 131 w 362"/>
                <a:gd name="T67" fmla="*/ 25 h 519"/>
                <a:gd name="T68" fmla="*/ 126 w 362"/>
                <a:gd name="T69" fmla="*/ 28 h 519"/>
                <a:gd name="T70" fmla="*/ 123 w 362"/>
                <a:gd name="T71" fmla="*/ 29 h 519"/>
                <a:gd name="T72" fmla="*/ 117 w 362"/>
                <a:gd name="T73" fmla="*/ 31 h 519"/>
                <a:gd name="T74" fmla="*/ 110 w 362"/>
                <a:gd name="T75" fmla="*/ 33 h 519"/>
                <a:gd name="T76" fmla="*/ 99 w 362"/>
                <a:gd name="T77" fmla="*/ 36 h 519"/>
                <a:gd name="T78" fmla="*/ 88 w 362"/>
                <a:gd name="T79" fmla="*/ 40 h 519"/>
                <a:gd name="T80" fmla="*/ 79 w 362"/>
                <a:gd name="T81" fmla="*/ 41 h 519"/>
                <a:gd name="T82" fmla="*/ 70 w 362"/>
                <a:gd name="T83" fmla="*/ 42 h 519"/>
                <a:gd name="T84" fmla="*/ 59 w 362"/>
                <a:gd name="T85" fmla="*/ 44 h 519"/>
                <a:gd name="T86" fmla="*/ 46 w 362"/>
                <a:gd name="T87" fmla="*/ 45 h 519"/>
                <a:gd name="T88" fmla="*/ 36 w 362"/>
                <a:gd name="T89" fmla="*/ 45 h 519"/>
                <a:gd name="T90" fmla="*/ 29 w 362"/>
                <a:gd name="T91" fmla="*/ 45 h 519"/>
                <a:gd name="T92" fmla="*/ 21 w 362"/>
                <a:gd name="T93" fmla="*/ 44 h 519"/>
                <a:gd name="T94" fmla="*/ 15 w 362"/>
                <a:gd name="T95" fmla="*/ 44 h 519"/>
                <a:gd name="T96" fmla="*/ 7 w 362"/>
                <a:gd name="T97" fmla="*/ 44 h 519"/>
                <a:gd name="T98" fmla="*/ 3 w 362"/>
                <a:gd name="T99" fmla="*/ 44 h 519"/>
                <a:gd name="T100" fmla="*/ 0 w 362"/>
                <a:gd name="T101" fmla="*/ 44 h 519"/>
                <a:gd name="T102" fmla="*/ 28 w 362"/>
                <a:gd name="T103" fmla="*/ 265 h 519"/>
                <a:gd name="T104" fmla="*/ 44 w 362"/>
                <a:gd name="T105" fmla="*/ 394 h 519"/>
                <a:gd name="T106" fmla="*/ 61 w 362"/>
                <a:gd name="T10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73" y="517"/>
                  </a:lnTo>
                  <a:lnTo>
                    <a:pt x="83" y="517"/>
                  </a:lnTo>
                  <a:lnTo>
                    <a:pt x="92" y="516"/>
                  </a:lnTo>
                  <a:lnTo>
                    <a:pt x="139" y="509"/>
                  </a:lnTo>
                  <a:lnTo>
                    <a:pt x="149" y="508"/>
                  </a:lnTo>
                  <a:lnTo>
                    <a:pt x="157" y="506"/>
                  </a:lnTo>
                  <a:lnTo>
                    <a:pt x="175" y="505"/>
                  </a:lnTo>
                  <a:lnTo>
                    <a:pt x="195" y="500"/>
                  </a:lnTo>
                  <a:lnTo>
                    <a:pt x="204" y="499"/>
                  </a:lnTo>
                  <a:lnTo>
                    <a:pt x="214" y="496"/>
                  </a:lnTo>
                  <a:lnTo>
                    <a:pt x="244" y="488"/>
                  </a:lnTo>
                  <a:lnTo>
                    <a:pt x="264" y="481"/>
                  </a:lnTo>
                  <a:lnTo>
                    <a:pt x="283" y="476"/>
                  </a:lnTo>
                  <a:lnTo>
                    <a:pt x="302" y="468"/>
                  </a:lnTo>
                  <a:lnTo>
                    <a:pt x="322" y="461"/>
                  </a:lnTo>
                  <a:lnTo>
                    <a:pt x="328" y="457"/>
                  </a:lnTo>
                  <a:lnTo>
                    <a:pt x="337" y="453"/>
                  </a:lnTo>
                  <a:lnTo>
                    <a:pt x="344" y="450"/>
                  </a:lnTo>
                  <a:lnTo>
                    <a:pt x="350" y="446"/>
                  </a:lnTo>
                  <a:lnTo>
                    <a:pt x="357" y="443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10" y="315"/>
                  </a:lnTo>
                  <a:lnTo>
                    <a:pt x="262" y="205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7" y="3"/>
                  </a:lnTo>
                  <a:lnTo>
                    <a:pt x="157" y="11"/>
                  </a:lnTo>
                  <a:lnTo>
                    <a:pt x="144" y="19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1" y="25"/>
                  </a:lnTo>
                  <a:lnTo>
                    <a:pt x="126" y="28"/>
                  </a:lnTo>
                  <a:lnTo>
                    <a:pt x="123" y="29"/>
                  </a:lnTo>
                  <a:lnTo>
                    <a:pt x="117" y="31"/>
                  </a:lnTo>
                  <a:lnTo>
                    <a:pt x="110" y="33"/>
                  </a:lnTo>
                  <a:lnTo>
                    <a:pt x="99" y="36"/>
                  </a:lnTo>
                  <a:lnTo>
                    <a:pt x="88" y="40"/>
                  </a:lnTo>
                  <a:lnTo>
                    <a:pt x="79" y="41"/>
                  </a:lnTo>
                  <a:lnTo>
                    <a:pt x="70" y="42"/>
                  </a:lnTo>
                  <a:lnTo>
                    <a:pt x="59" y="44"/>
                  </a:lnTo>
                  <a:lnTo>
                    <a:pt x="46" y="45"/>
                  </a:lnTo>
                  <a:lnTo>
                    <a:pt x="36" y="45"/>
                  </a:lnTo>
                  <a:lnTo>
                    <a:pt x="29" y="45"/>
                  </a:lnTo>
                  <a:lnTo>
                    <a:pt x="21" y="44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28" y="265"/>
                  </a:lnTo>
                  <a:lnTo>
                    <a:pt x="44" y="394"/>
                  </a:lnTo>
                  <a:lnTo>
                    <a:pt x="61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5 w 362"/>
                <a:gd name="T1" fmla="*/ 518 h 519"/>
                <a:gd name="T2" fmla="*/ 79 w 362"/>
                <a:gd name="T3" fmla="*/ 517 h 519"/>
                <a:gd name="T4" fmla="*/ 92 w 362"/>
                <a:gd name="T5" fmla="*/ 516 h 519"/>
                <a:gd name="T6" fmla="*/ 110 w 362"/>
                <a:gd name="T7" fmla="*/ 513 h 519"/>
                <a:gd name="T8" fmla="*/ 128 w 362"/>
                <a:gd name="T9" fmla="*/ 512 h 519"/>
                <a:gd name="T10" fmla="*/ 144 w 362"/>
                <a:gd name="T11" fmla="*/ 509 h 519"/>
                <a:gd name="T12" fmla="*/ 157 w 362"/>
                <a:gd name="T13" fmla="*/ 506 h 519"/>
                <a:gd name="T14" fmla="*/ 171 w 362"/>
                <a:gd name="T15" fmla="*/ 505 h 519"/>
                <a:gd name="T16" fmla="*/ 185 w 362"/>
                <a:gd name="T17" fmla="*/ 502 h 519"/>
                <a:gd name="T18" fmla="*/ 200 w 362"/>
                <a:gd name="T19" fmla="*/ 500 h 519"/>
                <a:gd name="T20" fmla="*/ 214 w 362"/>
                <a:gd name="T21" fmla="*/ 496 h 519"/>
                <a:gd name="T22" fmla="*/ 225 w 362"/>
                <a:gd name="T23" fmla="*/ 493 h 519"/>
                <a:gd name="T24" fmla="*/ 236 w 362"/>
                <a:gd name="T25" fmla="*/ 491 h 519"/>
                <a:gd name="T26" fmla="*/ 248 w 362"/>
                <a:gd name="T27" fmla="*/ 487 h 519"/>
                <a:gd name="T28" fmla="*/ 264 w 362"/>
                <a:gd name="T29" fmla="*/ 483 h 519"/>
                <a:gd name="T30" fmla="*/ 279 w 362"/>
                <a:gd name="T31" fmla="*/ 478 h 519"/>
                <a:gd name="T32" fmla="*/ 293 w 362"/>
                <a:gd name="T33" fmla="*/ 472 h 519"/>
                <a:gd name="T34" fmla="*/ 306 w 362"/>
                <a:gd name="T35" fmla="*/ 466 h 519"/>
                <a:gd name="T36" fmla="*/ 322 w 362"/>
                <a:gd name="T37" fmla="*/ 461 h 519"/>
                <a:gd name="T38" fmla="*/ 333 w 362"/>
                <a:gd name="T39" fmla="*/ 455 h 519"/>
                <a:gd name="T40" fmla="*/ 344 w 362"/>
                <a:gd name="T41" fmla="*/ 450 h 519"/>
                <a:gd name="T42" fmla="*/ 352 w 362"/>
                <a:gd name="T43" fmla="*/ 446 h 519"/>
                <a:gd name="T44" fmla="*/ 357 w 362"/>
                <a:gd name="T45" fmla="*/ 443 h 519"/>
                <a:gd name="T46" fmla="*/ 362 w 362"/>
                <a:gd name="T47" fmla="*/ 441 h 519"/>
                <a:gd name="T48" fmla="*/ 286 w 362"/>
                <a:gd name="T49" fmla="*/ 259 h 519"/>
                <a:gd name="T50" fmla="*/ 218 w 362"/>
                <a:gd name="T51" fmla="*/ 103 h 519"/>
                <a:gd name="T52" fmla="*/ 171 w 362"/>
                <a:gd name="T53" fmla="*/ 0 h 519"/>
                <a:gd name="T54" fmla="*/ 164 w 362"/>
                <a:gd name="T55" fmla="*/ 6 h 519"/>
                <a:gd name="T56" fmla="*/ 157 w 362"/>
                <a:gd name="T57" fmla="*/ 11 h 519"/>
                <a:gd name="T58" fmla="*/ 153 w 362"/>
                <a:gd name="T59" fmla="*/ 12 h 519"/>
                <a:gd name="T60" fmla="*/ 149 w 362"/>
                <a:gd name="T61" fmla="*/ 15 h 519"/>
                <a:gd name="T62" fmla="*/ 139 w 362"/>
                <a:gd name="T63" fmla="*/ 21 h 519"/>
                <a:gd name="T64" fmla="*/ 131 w 362"/>
                <a:gd name="T65" fmla="*/ 25 h 519"/>
                <a:gd name="T66" fmla="*/ 127 w 362"/>
                <a:gd name="T67" fmla="*/ 28 h 519"/>
                <a:gd name="T68" fmla="*/ 123 w 362"/>
                <a:gd name="T69" fmla="*/ 29 h 519"/>
                <a:gd name="T70" fmla="*/ 115 w 362"/>
                <a:gd name="T71" fmla="*/ 32 h 519"/>
                <a:gd name="T72" fmla="*/ 110 w 362"/>
                <a:gd name="T73" fmla="*/ 33 h 519"/>
                <a:gd name="T74" fmla="*/ 105 w 362"/>
                <a:gd name="T75" fmla="*/ 34 h 519"/>
                <a:gd name="T76" fmla="*/ 92 w 362"/>
                <a:gd name="T77" fmla="*/ 38 h 519"/>
                <a:gd name="T78" fmla="*/ 87 w 362"/>
                <a:gd name="T79" fmla="*/ 40 h 519"/>
                <a:gd name="T80" fmla="*/ 79 w 362"/>
                <a:gd name="T81" fmla="*/ 41 h 519"/>
                <a:gd name="T82" fmla="*/ 72 w 362"/>
                <a:gd name="T83" fmla="*/ 42 h 519"/>
                <a:gd name="T84" fmla="*/ 68 w 362"/>
                <a:gd name="T85" fmla="*/ 42 h 519"/>
                <a:gd name="T86" fmla="*/ 55 w 362"/>
                <a:gd name="T87" fmla="*/ 44 h 519"/>
                <a:gd name="T88" fmla="*/ 46 w 362"/>
                <a:gd name="T89" fmla="*/ 45 h 519"/>
                <a:gd name="T90" fmla="*/ 39 w 362"/>
                <a:gd name="T91" fmla="*/ 45 h 519"/>
                <a:gd name="T92" fmla="*/ 30 w 362"/>
                <a:gd name="T93" fmla="*/ 45 h 519"/>
                <a:gd name="T94" fmla="*/ 25 w 362"/>
                <a:gd name="T95" fmla="*/ 44 h 519"/>
                <a:gd name="T96" fmla="*/ 17 w 362"/>
                <a:gd name="T97" fmla="*/ 44 h 519"/>
                <a:gd name="T98" fmla="*/ 11 w 362"/>
                <a:gd name="T99" fmla="*/ 44 h 519"/>
                <a:gd name="T100" fmla="*/ 6 w 362"/>
                <a:gd name="T101" fmla="*/ 44 h 519"/>
                <a:gd name="T102" fmla="*/ 1 w 362"/>
                <a:gd name="T103" fmla="*/ 44 h 519"/>
                <a:gd name="T104" fmla="*/ 12 w 362"/>
                <a:gd name="T105" fmla="*/ 143 h 519"/>
                <a:gd name="T106" fmla="*/ 35 w 362"/>
                <a:gd name="T107" fmla="*/ 329 h 519"/>
                <a:gd name="T108" fmla="*/ 61 w 362"/>
                <a:gd name="T10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62" y="519"/>
                  </a:lnTo>
                  <a:lnTo>
                    <a:pt x="65" y="518"/>
                  </a:lnTo>
                  <a:lnTo>
                    <a:pt x="68" y="518"/>
                  </a:lnTo>
                  <a:lnTo>
                    <a:pt x="73" y="517"/>
                  </a:lnTo>
                  <a:lnTo>
                    <a:pt x="79" y="517"/>
                  </a:lnTo>
                  <a:lnTo>
                    <a:pt x="83" y="516"/>
                  </a:lnTo>
                  <a:lnTo>
                    <a:pt x="88" y="516"/>
                  </a:lnTo>
                  <a:lnTo>
                    <a:pt x="92" y="516"/>
                  </a:lnTo>
                  <a:lnTo>
                    <a:pt x="98" y="514"/>
                  </a:lnTo>
                  <a:lnTo>
                    <a:pt x="104" y="514"/>
                  </a:lnTo>
                  <a:lnTo>
                    <a:pt x="110" y="513"/>
                  </a:lnTo>
                  <a:lnTo>
                    <a:pt x="116" y="513"/>
                  </a:lnTo>
                  <a:lnTo>
                    <a:pt x="121" y="512"/>
                  </a:lnTo>
                  <a:lnTo>
                    <a:pt x="128" y="512"/>
                  </a:lnTo>
                  <a:lnTo>
                    <a:pt x="134" y="510"/>
                  </a:lnTo>
                  <a:lnTo>
                    <a:pt x="139" y="509"/>
                  </a:lnTo>
                  <a:lnTo>
                    <a:pt x="144" y="509"/>
                  </a:lnTo>
                  <a:lnTo>
                    <a:pt x="149" y="508"/>
                  </a:lnTo>
                  <a:lnTo>
                    <a:pt x="153" y="508"/>
                  </a:lnTo>
                  <a:lnTo>
                    <a:pt x="157" y="506"/>
                  </a:lnTo>
                  <a:lnTo>
                    <a:pt x="163" y="506"/>
                  </a:lnTo>
                  <a:lnTo>
                    <a:pt x="167" y="506"/>
                  </a:lnTo>
                  <a:lnTo>
                    <a:pt x="171" y="505"/>
                  </a:lnTo>
                  <a:lnTo>
                    <a:pt x="175" y="505"/>
                  </a:lnTo>
                  <a:lnTo>
                    <a:pt x="181" y="504"/>
                  </a:lnTo>
                  <a:lnTo>
                    <a:pt x="185" y="502"/>
                  </a:lnTo>
                  <a:lnTo>
                    <a:pt x="190" y="501"/>
                  </a:lnTo>
                  <a:lnTo>
                    <a:pt x="196" y="500"/>
                  </a:lnTo>
                  <a:lnTo>
                    <a:pt x="200" y="500"/>
                  </a:lnTo>
                  <a:lnTo>
                    <a:pt x="204" y="499"/>
                  </a:lnTo>
                  <a:lnTo>
                    <a:pt x="210" y="497"/>
                  </a:lnTo>
                  <a:lnTo>
                    <a:pt x="214" y="496"/>
                  </a:lnTo>
                  <a:lnTo>
                    <a:pt x="218" y="495"/>
                  </a:lnTo>
                  <a:lnTo>
                    <a:pt x="221" y="495"/>
                  </a:lnTo>
                  <a:lnTo>
                    <a:pt x="225" y="493"/>
                  </a:lnTo>
                  <a:lnTo>
                    <a:pt x="229" y="492"/>
                  </a:lnTo>
                  <a:lnTo>
                    <a:pt x="233" y="491"/>
                  </a:lnTo>
                  <a:lnTo>
                    <a:pt x="236" y="491"/>
                  </a:lnTo>
                  <a:lnTo>
                    <a:pt x="240" y="489"/>
                  </a:lnTo>
                  <a:lnTo>
                    <a:pt x="244" y="488"/>
                  </a:lnTo>
                  <a:lnTo>
                    <a:pt x="248" y="487"/>
                  </a:lnTo>
                  <a:lnTo>
                    <a:pt x="254" y="485"/>
                  </a:lnTo>
                  <a:lnTo>
                    <a:pt x="258" y="484"/>
                  </a:lnTo>
                  <a:lnTo>
                    <a:pt x="264" y="483"/>
                  </a:lnTo>
                  <a:lnTo>
                    <a:pt x="268" y="480"/>
                  </a:lnTo>
                  <a:lnTo>
                    <a:pt x="273" y="479"/>
                  </a:lnTo>
                  <a:lnTo>
                    <a:pt x="279" y="478"/>
                  </a:lnTo>
                  <a:lnTo>
                    <a:pt x="283" y="476"/>
                  </a:lnTo>
                  <a:lnTo>
                    <a:pt x="287" y="474"/>
                  </a:lnTo>
                  <a:lnTo>
                    <a:pt x="293" y="472"/>
                  </a:lnTo>
                  <a:lnTo>
                    <a:pt x="297" y="470"/>
                  </a:lnTo>
                  <a:lnTo>
                    <a:pt x="302" y="468"/>
                  </a:lnTo>
                  <a:lnTo>
                    <a:pt x="306" y="466"/>
                  </a:lnTo>
                  <a:lnTo>
                    <a:pt x="312" y="464"/>
                  </a:lnTo>
                  <a:lnTo>
                    <a:pt x="316" y="462"/>
                  </a:lnTo>
                  <a:lnTo>
                    <a:pt x="322" y="461"/>
                  </a:lnTo>
                  <a:lnTo>
                    <a:pt x="324" y="459"/>
                  </a:lnTo>
                  <a:lnTo>
                    <a:pt x="328" y="457"/>
                  </a:lnTo>
                  <a:lnTo>
                    <a:pt x="333" y="455"/>
                  </a:lnTo>
                  <a:lnTo>
                    <a:pt x="337" y="454"/>
                  </a:lnTo>
                  <a:lnTo>
                    <a:pt x="341" y="451"/>
                  </a:lnTo>
                  <a:lnTo>
                    <a:pt x="344" y="450"/>
                  </a:lnTo>
                  <a:lnTo>
                    <a:pt x="348" y="449"/>
                  </a:lnTo>
                  <a:lnTo>
                    <a:pt x="350" y="446"/>
                  </a:lnTo>
                  <a:lnTo>
                    <a:pt x="352" y="446"/>
                  </a:lnTo>
                  <a:lnTo>
                    <a:pt x="353" y="445"/>
                  </a:lnTo>
                  <a:lnTo>
                    <a:pt x="356" y="443"/>
                  </a:lnTo>
                  <a:lnTo>
                    <a:pt x="357" y="443"/>
                  </a:lnTo>
                  <a:lnTo>
                    <a:pt x="359" y="442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35" y="375"/>
                  </a:lnTo>
                  <a:lnTo>
                    <a:pt x="310" y="315"/>
                  </a:lnTo>
                  <a:lnTo>
                    <a:pt x="286" y="259"/>
                  </a:lnTo>
                  <a:lnTo>
                    <a:pt x="262" y="205"/>
                  </a:lnTo>
                  <a:lnTo>
                    <a:pt x="240" y="152"/>
                  </a:lnTo>
                  <a:lnTo>
                    <a:pt x="218" y="103"/>
                  </a:lnTo>
                  <a:lnTo>
                    <a:pt x="196" y="51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8" y="2"/>
                  </a:lnTo>
                  <a:lnTo>
                    <a:pt x="167" y="4"/>
                  </a:lnTo>
                  <a:lnTo>
                    <a:pt x="164" y="6"/>
                  </a:lnTo>
                  <a:lnTo>
                    <a:pt x="161" y="7"/>
                  </a:lnTo>
                  <a:lnTo>
                    <a:pt x="159" y="10"/>
                  </a:lnTo>
                  <a:lnTo>
                    <a:pt x="157" y="11"/>
                  </a:lnTo>
                  <a:lnTo>
                    <a:pt x="156" y="11"/>
                  </a:lnTo>
                  <a:lnTo>
                    <a:pt x="155" y="12"/>
                  </a:lnTo>
                  <a:lnTo>
                    <a:pt x="153" y="12"/>
                  </a:lnTo>
                  <a:lnTo>
                    <a:pt x="152" y="13"/>
                  </a:lnTo>
                  <a:lnTo>
                    <a:pt x="150" y="15"/>
                  </a:lnTo>
                  <a:lnTo>
                    <a:pt x="149" y="15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39" y="21"/>
                  </a:lnTo>
                  <a:lnTo>
                    <a:pt x="137" y="23"/>
                  </a:lnTo>
                  <a:lnTo>
                    <a:pt x="135" y="23"/>
                  </a:lnTo>
                  <a:lnTo>
                    <a:pt x="131" y="25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7" y="28"/>
                  </a:lnTo>
                  <a:lnTo>
                    <a:pt x="126" y="28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2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8" y="34"/>
                  </a:lnTo>
                  <a:lnTo>
                    <a:pt x="105" y="34"/>
                  </a:lnTo>
                  <a:lnTo>
                    <a:pt x="99" y="36"/>
                  </a:lnTo>
                  <a:lnTo>
                    <a:pt x="95" y="37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4" y="40"/>
                  </a:lnTo>
                  <a:lnTo>
                    <a:pt x="83" y="41"/>
                  </a:lnTo>
                  <a:lnTo>
                    <a:pt x="79" y="41"/>
                  </a:lnTo>
                  <a:lnTo>
                    <a:pt x="76" y="41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9" y="42"/>
                  </a:lnTo>
                  <a:lnTo>
                    <a:pt x="68" y="42"/>
                  </a:lnTo>
                  <a:lnTo>
                    <a:pt x="64" y="44"/>
                  </a:lnTo>
                  <a:lnTo>
                    <a:pt x="59" y="44"/>
                  </a:lnTo>
                  <a:lnTo>
                    <a:pt x="55" y="44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5" y="44"/>
                  </a:lnTo>
                  <a:lnTo>
                    <a:pt x="21" y="44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6" y="89"/>
                  </a:lnTo>
                  <a:lnTo>
                    <a:pt x="12" y="143"/>
                  </a:lnTo>
                  <a:lnTo>
                    <a:pt x="19" y="202"/>
                  </a:lnTo>
                  <a:lnTo>
                    <a:pt x="26" y="265"/>
                  </a:lnTo>
                  <a:lnTo>
                    <a:pt x="35" y="329"/>
                  </a:lnTo>
                  <a:lnTo>
                    <a:pt x="44" y="395"/>
                  </a:lnTo>
                  <a:lnTo>
                    <a:pt x="52" y="458"/>
                  </a:lnTo>
                  <a:lnTo>
                    <a:pt x="61" y="5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0 w 363"/>
                <a:gd name="T1" fmla="*/ 71 h 514"/>
                <a:gd name="T2" fmla="*/ 29 w 363"/>
                <a:gd name="T3" fmla="*/ 58 h 514"/>
                <a:gd name="T4" fmla="*/ 73 w 363"/>
                <a:gd name="T5" fmla="*/ 43 h 514"/>
                <a:gd name="T6" fmla="*/ 90 w 363"/>
                <a:gd name="T7" fmla="*/ 37 h 514"/>
                <a:gd name="T8" fmla="*/ 108 w 363"/>
                <a:gd name="T9" fmla="*/ 30 h 514"/>
                <a:gd name="T10" fmla="*/ 127 w 363"/>
                <a:gd name="T11" fmla="*/ 23 h 514"/>
                <a:gd name="T12" fmla="*/ 137 w 363"/>
                <a:gd name="T13" fmla="*/ 21 h 514"/>
                <a:gd name="T14" fmla="*/ 146 w 363"/>
                <a:gd name="T15" fmla="*/ 18 h 514"/>
                <a:gd name="T16" fmla="*/ 162 w 363"/>
                <a:gd name="T17" fmla="*/ 16 h 514"/>
                <a:gd name="T18" fmla="*/ 177 w 363"/>
                <a:gd name="T19" fmla="*/ 13 h 514"/>
                <a:gd name="T20" fmla="*/ 196 w 363"/>
                <a:gd name="T21" fmla="*/ 9 h 514"/>
                <a:gd name="T22" fmla="*/ 206 w 363"/>
                <a:gd name="T23" fmla="*/ 8 h 514"/>
                <a:gd name="T24" fmla="*/ 217 w 363"/>
                <a:gd name="T25" fmla="*/ 6 h 514"/>
                <a:gd name="T26" fmla="*/ 237 w 363"/>
                <a:gd name="T27" fmla="*/ 4 h 514"/>
                <a:gd name="T28" fmla="*/ 258 w 363"/>
                <a:gd name="T29" fmla="*/ 1 h 514"/>
                <a:gd name="T30" fmla="*/ 291 w 363"/>
                <a:gd name="T31" fmla="*/ 0 h 514"/>
                <a:gd name="T32" fmla="*/ 300 w 363"/>
                <a:gd name="T33" fmla="*/ 0 h 514"/>
                <a:gd name="T34" fmla="*/ 304 w 363"/>
                <a:gd name="T35" fmla="*/ 0 h 514"/>
                <a:gd name="T36" fmla="*/ 313 w 363"/>
                <a:gd name="T37" fmla="*/ 68 h 514"/>
                <a:gd name="T38" fmla="*/ 322 w 363"/>
                <a:gd name="T39" fmla="*/ 132 h 514"/>
                <a:gd name="T40" fmla="*/ 330 w 363"/>
                <a:gd name="T41" fmla="*/ 193 h 514"/>
                <a:gd name="T42" fmla="*/ 337 w 363"/>
                <a:gd name="T43" fmla="*/ 250 h 514"/>
                <a:gd name="T44" fmla="*/ 363 w 363"/>
                <a:gd name="T45" fmla="*/ 470 h 514"/>
                <a:gd name="T46" fmla="*/ 358 w 363"/>
                <a:gd name="T47" fmla="*/ 470 h 514"/>
                <a:gd name="T48" fmla="*/ 345 w 363"/>
                <a:gd name="T49" fmla="*/ 470 h 514"/>
                <a:gd name="T50" fmla="*/ 337 w 363"/>
                <a:gd name="T51" fmla="*/ 470 h 514"/>
                <a:gd name="T52" fmla="*/ 329 w 363"/>
                <a:gd name="T53" fmla="*/ 470 h 514"/>
                <a:gd name="T54" fmla="*/ 315 w 363"/>
                <a:gd name="T55" fmla="*/ 470 h 514"/>
                <a:gd name="T56" fmla="*/ 300 w 363"/>
                <a:gd name="T57" fmla="*/ 472 h 514"/>
                <a:gd name="T58" fmla="*/ 289 w 363"/>
                <a:gd name="T59" fmla="*/ 473 h 514"/>
                <a:gd name="T60" fmla="*/ 279 w 363"/>
                <a:gd name="T61" fmla="*/ 474 h 514"/>
                <a:gd name="T62" fmla="*/ 269 w 363"/>
                <a:gd name="T63" fmla="*/ 477 h 514"/>
                <a:gd name="T64" fmla="*/ 261 w 363"/>
                <a:gd name="T65" fmla="*/ 478 h 514"/>
                <a:gd name="T66" fmla="*/ 250 w 363"/>
                <a:gd name="T67" fmla="*/ 481 h 514"/>
                <a:gd name="T68" fmla="*/ 240 w 363"/>
                <a:gd name="T69" fmla="*/ 485 h 514"/>
                <a:gd name="T70" fmla="*/ 232 w 363"/>
                <a:gd name="T71" fmla="*/ 489 h 514"/>
                <a:gd name="T72" fmla="*/ 221 w 363"/>
                <a:gd name="T73" fmla="*/ 494 h 514"/>
                <a:gd name="T74" fmla="*/ 209 w 363"/>
                <a:gd name="T75" fmla="*/ 502 h 514"/>
                <a:gd name="T76" fmla="*/ 203 w 363"/>
                <a:gd name="T77" fmla="*/ 506 h 514"/>
                <a:gd name="T78" fmla="*/ 196 w 363"/>
                <a:gd name="T79" fmla="*/ 510 h 514"/>
                <a:gd name="T80" fmla="*/ 191 w 363"/>
                <a:gd name="T81" fmla="*/ 514 h 514"/>
                <a:gd name="T82" fmla="*/ 101 w 363"/>
                <a:gd name="T83" fmla="*/ 308 h 514"/>
                <a:gd name="T84" fmla="*/ 50 w 363"/>
                <a:gd name="T85" fmla="*/ 187 h 514"/>
                <a:gd name="T86" fmla="*/ 0 w 363"/>
                <a:gd name="T87" fmla="*/ 7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29" y="58"/>
                  </a:lnTo>
                  <a:lnTo>
                    <a:pt x="73" y="43"/>
                  </a:lnTo>
                  <a:lnTo>
                    <a:pt x="90" y="37"/>
                  </a:lnTo>
                  <a:lnTo>
                    <a:pt x="108" y="30"/>
                  </a:lnTo>
                  <a:lnTo>
                    <a:pt x="127" y="23"/>
                  </a:lnTo>
                  <a:lnTo>
                    <a:pt x="137" y="21"/>
                  </a:lnTo>
                  <a:lnTo>
                    <a:pt x="146" y="18"/>
                  </a:lnTo>
                  <a:lnTo>
                    <a:pt x="162" y="16"/>
                  </a:lnTo>
                  <a:lnTo>
                    <a:pt x="177" y="13"/>
                  </a:lnTo>
                  <a:lnTo>
                    <a:pt x="196" y="9"/>
                  </a:lnTo>
                  <a:lnTo>
                    <a:pt x="206" y="8"/>
                  </a:lnTo>
                  <a:lnTo>
                    <a:pt x="217" y="6"/>
                  </a:lnTo>
                  <a:lnTo>
                    <a:pt x="237" y="4"/>
                  </a:lnTo>
                  <a:lnTo>
                    <a:pt x="258" y="1"/>
                  </a:lnTo>
                  <a:lnTo>
                    <a:pt x="291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63" y="470"/>
                  </a:lnTo>
                  <a:lnTo>
                    <a:pt x="358" y="470"/>
                  </a:lnTo>
                  <a:lnTo>
                    <a:pt x="345" y="470"/>
                  </a:lnTo>
                  <a:lnTo>
                    <a:pt x="337" y="470"/>
                  </a:lnTo>
                  <a:lnTo>
                    <a:pt x="329" y="470"/>
                  </a:lnTo>
                  <a:lnTo>
                    <a:pt x="315" y="470"/>
                  </a:lnTo>
                  <a:lnTo>
                    <a:pt x="300" y="472"/>
                  </a:lnTo>
                  <a:lnTo>
                    <a:pt x="289" y="473"/>
                  </a:lnTo>
                  <a:lnTo>
                    <a:pt x="279" y="474"/>
                  </a:lnTo>
                  <a:lnTo>
                    <a:pt x="269" y="477"/>
                  </a:lnTo>
                  <a:lnTo>
                    <a:pt x="261" y="478"/>
                  </a:lnTo>
                  <a:lnTo>
                    <a:pt x="250" y="481"/>
                  </a:lnTo>
                  <a:lnTo>
                    <a:pt x="240" y="485"/>
                  </a:lnTo>
                  <a:lnTo>
                    <a:pt x="232" y="489"/>
                  </a:lnTo>
                  <a:lnTo>
                    <a:pt x="221" y="494"/>
                  </a:lnTo>
                  <a:lnTo>
                    <a:pt x="209" y="502"/>
                  </a:lnTo>
                  <a:lnTo>
                    <a:pt x="203" y="506"/>
                  </a:lnTo>
                  <a:lnTo>
                    <a:pt x="196" y="510"/>
                  </a:lnTo>
                  <a:lnTo>
                    <a:pt x="191" y="514"/>
                  </a:lnTo>
                  <a:lnTo>
                    <a:pt x="101" y="308"/>
                  </a:lnTo>
                  <a:lnTo>
                    <a:pt x="50" y="187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3 w 363"/>
                <a:gd name="T1" fmla="*/ 69 h 514"/>
                <a:gd name="T2" fmla="*/ 17 w 363"/>
                <a:gd name="T3" fmla="*/ 63 h 514"/>
                <a:gd name="T4" fmla="*/ 29 w 363"/>
                <a:gd name="T5" fmla="*/ 58 h 514"/>
                <a:gd name="T6" fmla="*/ 46 w 363"/>
                <a:gd name="T7" fmla="*/ 52 h 514"/>
                <a:gd name="T8" fmla="*/ 64 w 363"/>
                <a:gd name="T9" fmla="*/ 47 h 514"/>
                <a:gd name="T10" fmla="*/ 77 w 363"/>
                <a:gd name="T11" fmla="*/ 40 h 514"/>
                <a:gd name="T12" fmla="*/ 90 w 363"/>
                <a:gd name="T13" fmla="*/ 37 h 514"/>
                <a:gd name="T14" fmla="*/ 104 w 363"/>
                <a:gd name="T15" fmla="*/ 31 h 514"/>
                <a:gd name="T16" fmla="*/ 117 w 363"/>
                <a:gd name="T17" fmla="*/ 27 h 514"/>
                <a:gd name="T18" fmla="*/ 133 w 363"/>
                <a:gd name="T19" fmla="*/ 22 h 514"/>
                <a:gd name="T20" fmla="*/ 146 w 363"/>
                <a:gd name="T21" fmla="*/ 18 h 514"/>
                <a:gd name="T22" fmla="*/ 157 w 363"/>
                <a:gd name="T23" fmla="*/ 17 h 514"/>
                <a:gd name="T24" fmla="*/ 169 w 363"/>
                <a:gd name="T25" fmla="*/ 14 h 514"/>
                <a:gd name="T26" fmla="*/ 181 w 363"/>
                <a:gd name="T27" fmla="*/ 12 h 514"/>
                <a:gd name="T28" fmla="*/ 196 w 363"/>
                <a:gd name="T29" fmla="*/ 9 h 514"/>
                <a:gd name="T30" fmla="*/ 211 w 363"/>
                <a:gd name="T31" fmla="*/ 6 h 514"/>
                <a:gd name="T32" fmla="*/ 226 w 363"/>
                <a:gd name="T33" fmla="*/ 5 h 514"/>
                <a:gd name="T34" fmla="*/ 243 w 363"/>
                <a:gd name="T35" fmla="*/ 2 h 514"/>
                <a:gd name="T36" fmla="*/ 258 w 363"/>
                <a:gd name="T37" fmla="*/ 1 h 514"/>
                <a:gd name="T38" fmla="*/ 271 w 363"/>
                <a:gd name="T39" fmla="*/ 1 h 514"/>
                <a:gd name="T40" fmla="*/ 283 w 363"/>
                <a:gd name="T41" fmla="*/ 0 h 514"/>
                <a:gd name="T42" fmla="*/ 293 w 363"/>
                <a:gd name="T43" fmla="*/ 0 h 514"/>
                <a:gd name="T44" fmla="*/ 300 w 363"/>
                <a:gd name="T45" fmla="*/ 0 h 514"/>
                <a:gd name="T46" fmla="*/ 304 w 363"/>
                <a:gd name="T47" fmla="*/ 0 h 514"/>
                <a:gd name="T48" fmla="*/ 330 w 363"/>
                <a:gd name="T49" fmla="*/ 193 h 514"/>
                <a:gd name="T50" fmla="*/ 349 w 363"/>
                <a:gd name="T51" fmla="*/ 360 h 514"/>
                <a:gd name="T52" fmla="*/ 362 w 363"/>
                <a:gd name="T53" fmla="*/ 470 h 514"/>
                <a:gd name="T54" fmla="*/ 353 w 363"/>
                <a:gd name="T55" fmla="*/ 470 h 514"/>
                <a:gd name="T56" fmla="*/ 345 w 363"/>
                <a:gd name="T57" fmla="*/ 470 h 514"/>
                <a:gd name="T58" fmla="*/ 340 w 363"/>
                <a:gd name="T59" fmla="*/ 470 h 514"/>
                <a:gd name="T60" fmla="*/ 333 w 363"/>
                <a:gd name="T61" fmla="*/ 470 h 514"/>
                <a:gd name="T62" fmla="*/ 327 w 363"/>
                <a:gd name="T63" fmla="*/ 470 h 514"/>
                <a:gd name="T64" fmla="*/ 322 w 363"/>
                <a:gd name="T65" fmla="*/ 470 h 514"/>
                <a:gd name="T66" fmla="*/ 316 w 363"/>
                <a:gd name="T67" fmla="*/ 470 h 514"/>
                <a:gd name="T68" fmla="*/ 312 w 363"/>
                <a:gd name="T69" fmla="*/ 470 h 514"/>
                <a:gd name="T70" fmla="*/ 306 w 363"/>
                <a:gd name="T71" fmla="*/ 472 h 514"/>
                <a:gd name="T72" fmla="*/ 300 w 363"/>
                <a:gd name="T73" fmla="*/ 472 h 514"/>
                <a:gd name="T74" fmla="*/ 291 w 363"/>
                <a:gd name="T75" fmla="*/ 473 h 514"/>
                <a:gd name="T76" fmla="*/ 283 w 363"/>
                <a:gd name="T77" fmla="*/ 473 h 514"/>
                <a:gd name="T78" fmla="*/ 278 w 363"/>
                <a:gd name="T79" fmla="*/ 474 h 514"/>
                <a:gd name="T80" fmla="*/ 269 w 363"/>
                <a:gd name="T81" fmla="*/ 477 h 514"/>
                <a:gd name="T82" fmla="*/ 262 w 363"/>
                <a:gd name="T83" fmla="*/ 478 h 514"/>
                <a:gd name="T84" fmla="*/ 255 w 363"/>
                <a:gd name="T85" fmla="*/ 480 h 514"/>
                <a:gd name="T86" fmla="*/ 247 w 363"/>
                <a:gd name="T87" fmla="*/ 482 h 514"/>
                <a:gd name="T88" fmla="*/ 240 w 363"/>
                <a:gd name="T89" fmla="*/ 485 h 514"/>
                <a:gd name="T90" fmla="*/ 233 w 363"/>
                <a:gd name="T91" fmla="*/ 488 h 514"/>
                <a:gd name="T92" fmla="*/ 226 w 363"/>
                <a:gd name="T93" fmla="*/ 491 h 514"/>
                <a:gd name="T94" fmla="*/ 220 w 363"/>
                <a:gd name="T95" fmla="*/ 495 h 514"/>
                <a:gd name="T96" fmla="*/ 215 w 363"/>
                <a:gd name="T97" fmla="*/ 498 h 514"/>
                <a:gd name="T98" fmla="*/ 210 w 363"/>
                <a:gd name="T99" fmla="*/ 501 h 514"/>
                <a:gd name="T100" fmla="*/ 206 w 363"/>
                <a:gd name="T101" fmla="*/ 503 h 514"/>
                <a:gd name="T102" fmla="*/ 202 w 363"/>
                <a:gd name="T103" fmla="*/ 507 h 514"/>
                <a:gd name="T104" fmla="*/ 196 w 363"/>
                <a:gd name="T105" fmla="*/ 510 h 514"/>
                <a:gd name="T106" fmla="*/ 193 w 363"/>
                <a:gd name="T107" fmla="*/ 512 h 514"/>
                <a:gd name="T108" fmla="*/ 171 w 363"/>
                <a:gd name="T109" fmla="*/ 470 h 514"/>
                <a:gd name="T110" fmla="*/ 101 w 363"/>
                <a:gd name="T111" fmla="*/ 308 h 514"/>
                <a:gd name="T112" fmla="*/ 24 w 363"/>
                <a:gd name="T113" fmla="*/ 12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0" y="69"/>
                  </a:lnTo>
                  <a:lnTo>
                    <a:pt x="3" y="69"/>
                  </a:lnTo>
                  <a:lnTo>
                    <a:pt x="7" y="67"/>
                  </a:lnTo>
                  <a:lnTo>
                    <a:pt x="11" y="65"/>
                  </a:lnTo>
                  <a:lnTo>
                    <a:pt x="17" y="63"/>
                  </a:lnTo>
                  <a:lnTo>
                    <a:pt x="21" y="61"/>
                  </a:lnTo>
                  <a:lnTo>
                    <a:pt x="25" y="59"/>
                  </a:lnTo>
                  <a:lnTo>
                    <a:pt x="29" y="58"/>
                  </a:lnTo>
                  <a:lnTo>
                    <a:pt x="35" y="56"/>
                  </a:lnTo>
                  <a:lnTo>
                    <a:pt x="40" y="54"/>
                  </a:lnTo>
                  <a:lnTo>
                    <a:pt x="46" y="52"/>
                  </a:lnTo>
                  <a:lnTo>
                    <a:pt x="51" y="50"/>
                  </a:lnTo>
                  <a:lnTo>
                    <a:pt x="57" y="48"/>
                  </a:lnTo>
                  <a:lnTo>
                    <a:pt x="64" y="47"/>
                  </a:lnTo>
                  <a:lnTo>
                    <a:pt x="68" y="44"/>
                  </a:lnTo>
                  <a:lnTo>
                    <a:pt x="73" y="43"/>
                  </a:lnTo>
                  <a:lnTo>
                    <a:pt x="77" y="40"/>
                  </a:lnTo>
                  <a:lnTo>
                    <a:pt x="82" y="39"/>
                  </a:lnTo>
                  <a:lnTo>
                    <a:pt x="86" y="38"/>
                  </a:lnTo>
                  <a:lnTo>
                    <a:pt x="90" y="37"/>
                  </a:lnTo>
                  <a:lnTo>
                    <a:pt x="95" y="35"/>
                  </a:lnTo>
                  <a:lnTo>
                    <a:pt x="100" y="33"/>
                  </a:lnTo>
                  <a:lnTo>
                    <a:pt x="104" y="31"/>
                  </a:lnTo>
                  <a:lnTo>
                    <a:pt x="108" y="30"/>
                  </a:lnTo>
                  <a:lnTo>
                    <a:pt x="113" y="29"/>
                  </a:lnTo>
                  <a:lnTo>
                    <a:pt x="117" y="27"/>
                  </a:lnTo>
                  <a:lnTo>
                    <a:pt x="123" y="26"/>
                  </a:lnTo>
                  <a:lnTo>
                    <a:pt x="127" y="23"/>
                  </a:lnTo>
                  <a:lnTo>
                    <a:pt x="133" y="22"/>
                  </a:lnTo>
                  <a:lnTo>
                    <a:pt x="137" y="21"/>
                  </a:lnTo>
                  <a:lnTo>
                    <a:pt x="141" y="20"/>
                  </a:lnTo>
                  <a:lnTo>
                    <a:pt x="146" y="18"/>
                  </a:lnTo>
                  <a:lnTo>
                    <a:pt x="149" y="18"/>
                  </a:lnTo>
                  <a:lnTo>
                    <a:pt x="153" y="17"/>
                  </a:lnTo>
                  <a:lnTo>
                    <a:pt x="157" y="17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9" y="14"/>
                  </a:lnTo>
                  <a:lnTo>
                    <a:pt x="173" y="14"/>
                  </a:lnTo>
                  <a:lnTo>
                    <a:pt x="177" y="13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0"/>
                  </a:lnTo>
                  <a:lnTo>
                    <a:pt x="196" y="9"/>
                  </a:lnTo>
                  <a:lnTo>
                    <a:pt x="202" y="9"/>
                  </a:lnTo>
                  <a:lnTo>
                    <a:pt x="206" y="8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21" y="5"/>
                  </a:lnTo>
                  <a:lnTo>
                    <a:pt x="226" y="5"/>
                  </a:lnTo>
                  <a:lnTo>
                    <a:pt x="232" y="4"/>
                  </a:lnTo>
                  <a:lnTo>
                    <a:pt x="237" y="4"/>
                  </a:lnTo>
                  <a:lnTo>
                    <a:pt x="243" y="2"/>
                  </a:lnTo>
                  <a:lnTo>
                    <a:pt x="249" y="2"/>
                  </a:lnTo>
                  <a:lnTo>
                    <a:pt x="253" y="2"/>
                  </a:lnTo>
                  <a:lnTo>
                    <a:pt x="258" y="1"/>
                  </a:lnTo>
                  <a:lnTo>
                    <a:pt x="262" y="1"/>
                  </a:lnTo>
                  <a:lnTo>
                    <a:pt x="266" y="1"/>
                  </a:lnTo>
                  <a:lnTo>
                    <a:pt x="271" y="1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44" y="307"/>
                  </a:lnTo>
                  <a:lnTo>
                    <a:pt x="349" y="360"/>
                  </a:lnTo>
                  <a:lnTo>
                    <a:pt x="356" y="415"/>
                  </a:lnTo>
                  <a:lnTo>
                    <a:pt x="363" y="470"/>
                  </a:lnTo>
                  <a:lnTo>
                    <a:pt x="362" y="470"/>
                  </a:lnTo>
                  <a:lnTo>
                    <a:pt x="359" y="470"/>
                  </a:lnTo>
                  <a:lnTo>
                    <a:pt x="358" y="470"/>
                  </a:lnTo>
                  <a:lnTo>
                    <a:pt x="353" y="470"/>
                  </a:lnTo>
                  <a:lnTo>
                    <a:pt x="351" y="470"/>
                  </a:lnTo>
                  <a:lnTo>
                    <a:pt x="348" y="470"/>
                  </a:lnTo>
                  <a:lnTo>
                    <a:pt x="345" y="470"/>
                  </a:lnTo>
                  <a:lnTo>
                    <a:pt x="342" y="470"/>
                  </a:lnTo>
                  <a:lnTo>
                    <a:pt x="341" y="470"/>
                  </a:lnTo>
                  <a:lnTo>
                    <a:pt x="340" y="470"/>
                  </a:lnTo>
                  <a:lnTo>
                    <a:pt x="337" y="470"/>
                  </a:lnTo>
                  <a:lnTo>
                    <a:pt x="335" y="470"/>
                  </a:lnTo>
                  <a:lnTo>
                    <a:pt x="333" y="470"/>
                  </a:lnTo>
                  <a:lnTo>
                    <a:pt x="331" y="470"/>
                  </a:lnTo>
                  <a:lnTo>
                    <a:pt x="329" y="470"/>
                  </a:lnTo>
                  <a:lnTo>
                    <a:pt x="327" y="470"/>
                  </a:lnTo>
                  <a:lnTo>
                    <a:pt x="326" y="470"/>
                  </a:lnTo>
                  <a:lnTo>
                    <a:pt x="323" y="470"/>
                  </a:lnTo>
                  <a:lnTo>
                    <a:pt x="322" y="470"/>
                  </a:lnTo>
                  <a:lnTo>
                    <a:pt x="320" y="470"/>
                  </a:lnTo>
                  <a:lnTo>
                    <a:pt x="318" y="470"/>
                  </a:lnTo>
                  <a:lnTo>
                    <a:pt x="316" y="470"/>
                  </a:lnTo>
                  <a:lnTo>
                    <a:pt x="315" y="470"/>
                  </a:lnTo>
                  <a:lnTo>
                    <a:pt x="313" y="470"/>
                  </a:lnTo>
                  <a:lnTo>
                    <a:pt x="312" y="470"/>
                  </a:lnTo>
                  <a:lnTo>
                    <a:pt x="311" y="470"/>
                  </a:lnTo>
                  <a:lnTo>
                    <a:pt x="308" y="470"/>
                  </a:lnTo>
                  <a:lnTo>
                    <a:pt x="306" y="472"/>
                  </a:lnTo>
                  <a:lnTo>
                    <a:pt x="304" y="472"/>
                  </a:lnTo>
                  <a:lnTo>
                    <a:pt x="301" y="472"/>
                  </a:lnTo>
                  <a:lnTo>
                    <a:pt x="300" y="472"/>
                  </a:lnTo>
                  <a:lnTo>
                    <a:pt x="297" y="472"/>
                  </a:lnTo>
                  <a:lnTo>
                    <a:pt x="294" y="473"/>
                  </a:lnTo>
                  <a:lnTo>
                    <a:pt x="291" y="473"/>
                  </a:lnTo>
                  <a:lnTo>
                    <a:pt x="289" y="473"/>
                  </a:lnTo>
                  <a:lnTo>
                    <a:pt x="286" y="473"/>
                  </a:lnTo>
                  <a:lnTo>
                    <a:pt x="283" y="473"/>
                  </a:lnTo>
                  <a:lnTo>
                    <a:pt x="282" y="474"/>
                  </a:lnTo>
                  <a:lnTo>
                    <a:pt x="279" y="474"/>
                  </a:lnTo>
                  <a:lnTo>
                    <a:pt x="278" y="474"/>
                  </a:lnTo>
                  <a:lnTo>
                    <a:pt x="275" y="476"/>
                  </a:lnTo>
                  <a:lnTo>
                    <a:pt x="272" y="476"/>
                  </a:lnTo>
                  <a:lnTo>
                    <a:pt x="269" y="477"/>
                  </a:lnTo>
                  <a:lnTo>
                    <a:pt x="266" y="477"/>
                  </a:lnTo>
                  <a:lnTo>
                    <a:pt x="264" y="477"/>
                  </a:lnTo>
                  <a:lnTo>
                    <a:pt x="262" y="478"/>
                  </a:lnTo>
                  <a:lnTo>
                    <a:pt x="261" y="478"/>
                  </a:lnTo>
                  <a:lnTo>
                    <a:pt x="258" y="478"/>
                  </a:lnTo>
                  <a:lnTo>
                    <a:pt x="255" y="480"/>
                  </a:lnTo>
                  <a:lnTo>
                    <a:pt x="253" y="480"/>
                  </a:lnTo>
                  <a:lnTo>
                    <a:pt x="250" y="481"/>
                  </a:lnTo>
                  <a:lnTo>
                    <a:pt x="247" y="482"/>
                  </a:lnTo>
                  <a:lnTo>
                    <a:pt x="246" y="482"/>
                  </a:lnTo>
                  <a:lnTo>
                    <a:pt x="243" y="484"/>
                  </a:lnTo>
                  <a:lnTo>
                    <a:pt x="240" y="485"/>
                  </a:lnTo>
                  <a:lnTo>
                    <a:pt x="239" y="485"/>
                  </a:lnTo>
                  <a:lnTo>
                    <a:pt x="236" y="486"/>
                  </a:lnTo>
                  <a:lnTo>
                    <a:pt x="233" y="488"/>
                  </a:lnTo>
                  <a:lnTo>
                    <a:pt x="232" y="489"/>
                  </a:lnTo>
                  <a:lnTo>
                    <a:pt x="229" y="490"/>
                  </a:lnTo>
                  <a:lnTo>
                    <a:pt x="226" y="491"/>
                  </a:lnTo>
                  <a:lnTo>
                    <a:pt x="224" y="493"/>
                  </a:lnTo>
                  <a:lnTo>
                    <a:pt x="221" y="494"/>
                  </a:lnTo>
                  <a:lnTo>
                    <a:pt x="220" y="495"/>
                  </a:lnTo>
                  <a:lnTo>
                    <a:pt x="218" y="495"/>
                  </a:lnTo>
                  <a:lnTo>
                    <a:pt x="217" y="497"/>
                  </a:lnTo>
                  <a:lnTo>
                    <a:pt x="215" y="498"/>
                  </a:lnTo>
                  <a:lnTo>
                    <a:pt x="214" y="499"/>
                  </a:lnTo>
                  <a:lnTo>
                    <a:pt x="211" y="499"/>
                  </a:lnTo>
                  <a:lnTo>
                    <a:pt x="210" y="501"/>
                  </a:lnTo>
                  <a:lnTo>
                    <a:pt x="209" y="502"/>
                  </a:lnTo>
                  <a:lnTo>
                    <a:pt x="207" y="503"/>
                  </a:lnTo>
                  <a:lnTo>
                    <a:pt x="206" y="503"/>
                  </a:lnTo>
                  <a:lnTo>
                    <a:pt x="204" y="505"/>
                  </a:lnTo>
                  <a:lnTo>
                    <a:pt x="203" y="506"/>
                  </a:lnTo>
                  <a:lnTo>
                    <a:pt x="202" y="507"/>
                  </a:lnTo>
                  <a:lnTo>
                    <a:pt x="200" y="507"/>
                  </a:lnTo>
                  <a:lnTo>
                    <a:pt x="197" y="509"/>
                  </a:lnTo>
                  <a:lnTo>
                    <a:pt x="196" y="510"/>
                  </a:lnTo>
                  <a:lnTo>
                    <a:pt x="195" y="511"/>
                  </a:lnTo>
                  <a:lnTo>
                    <a:pt x="193" y="511"/>
                  </a:lnTo>
                  <a:lnTo>
                    <a:pt x="193" y="512"/>
                  </a:lnTo>
                  <a:lnTo>
                    <a:pt x="192" y="514"/>
                  </a:lnTo>
                  <a:lnTo>
                    <a:pt x="191" y="514"/>
                  </a:lnTo>
                  <a:lnTo>
                    <a:pt x="171" y="470"/>
                  </a:lnTo>
                  <a:lnTo>
                    <a:pt x="151" y="421"/>
                  </a:lnTo>
                  <a:lnTo>
                    <a:pt x="127" y="366"/>
                  </a:lnTo>
                  <a:lnTo>
                    <a:pt x="101" y="308"/>
                  </a:lnTo>
                  <a:lnTo>
                    <a:pt x="76" y="248"/>
                  </a:lnTo>
                  <a:lnTo>
                    <a:pt x="50" y="187"/>
                  </a:lnTo>
                  <a:lnTo>
                    <a:pt x="24" y="127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" name="Rectangle 46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Rectangle 48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Rectangle 51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" name="Rectangle 52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Rectangle 53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Rectangle 54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Rectangle 55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Freeform 63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0" name="Freeform 73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" name="Rectangle 75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" name="Rectangle 76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" name="Rectangle 77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" name="Rectangle 78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" name="Rectangle 79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" name="Rectangle 80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Rectangle 81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" name="Rectangle 82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0" name="Rectangle 83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" name="Rectangle 84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" name="Rectangle 85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" name="Rectangle 86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Rectangle 87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Freeform 88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" name="Freeform 89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" name="Freeform 90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Freeform 91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9" name="Rectangle 92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" name="Rectangle 93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" name="Freeform 94"/>
            <p:cNvSpPr>
              <a:spLocks/>
            </p:cNvSpPr>
            <p:nvPr/>
          </p:nvSpPr>
          <p:spPr bwMode="auto">
            <a:xfrm>
              <a:off x="2883" y="1452"/>
              <a:ext cx="1489" cy="468"/>
            </a:xfrm>
            <a:custGeom>
              <a:avLst/>
              <a:gdLst>
                <a:gd name="T0" fmla="*/ 92 w 1441"/>
                <a:gd name="T1" fmla="*/ 473 h 558"/>
                <a:gd name="T2" fmla="*/ 121 w 1441"/>
                <a:gd name="T3" fmla="*/ 482 h 558"/>
                <a:gd name="T4" fmla="*/ 154 w 1441"/>
                <a:gd name="T5" fmla="*/ 486 h 558"/>
                <a:gd name="T6" fmla="*/ 190 w 1441"/>
                <a:gd name="T7" fmla="*/ 499 h 558"/>
                <a:gd name="T8" fmla="*/ 226 w 1441"/>
                <a:gd name="T9" fmla="*/ 533 h 558"/>
                <a:gd name="T10" fmla="*/ 255 w 1441"/>
                <a:gd name="T11" fmla="*/ 554 h 558"/>
                <a:gd name="T12" fmla="*/ 273 w 1441"/>
                <a:gd name="T13" fmla="*/ 557 h 558"/>
                <a:gd name="T14" fmla="*/ 309 w 1441"/>
                <a:gd name="T15" fmla="*/ 558 h 558"/>
                <a:gd name="T16" fmla="*/ 349 w 1441"/>
                <a:gd name="T17" fmla="*/ 557 h 558"/>
                <a:gd name="T18" fmla="*/ 387 w 1441"/>
                <a:gd name="T19" fmla="*/ 552 h 558"/>
                <a:gd name="T20" fmla="*/ 427 w 1441"/>
                <a:gd name="T21" fmla="*/ 545 h 558"/>
                <a:gd name="T22" fmla="*/ 465 w 1441"/>
                <a:gd name="T23" fmla="*/ 535 h 558"/>
                <a:gd name="T24" fmla="*/ 502 w 1441"/>
                <a:gd name="T25" fmla="*/ 520 h 558"/>
                <a:gd name="T26" fmla="*/ 536 w 1441"/>
                <a:gd name="T27" fmla="*/ 503 h 558"/>
                <a:gd name="T28" fmla="*/ 568 w 1441"/>
                <a:gd name="T29" fmla="*/ 485 h 558"/>
                <a:gd name="T30" fmla="*/ 600 w 1441"/>
                <a:gd name="T31" fmla="*/ 461 h 558"/>
                <a:gd name="T32" fmla="*/ 627 w 1441"/>
                <a:gd name="T33" fmla="*/ 440 h 558"/>
                <a:gd name="T34" fmla="*/ 640 w 1441"/>
                <a:gd name="T35" fmla="*/ 427 h 558"/>
                <a:gd name="T36" fmla="*/ 654 w 1441"/>
                <a:gd name="T37" fmla="*/ 396 h 558"/>
                <a:gd name="T38" fmla="*/ 667 w 1441"/>
                <a:gd name="T39" fmla="*/ 352 h 558"/>
                <a:gd name="T40" fmla="*/ 680 w 1441"/>
                <a:gd name="T41" fmla="*/ 318 h 558"/>
                <a:gd name="T42" fmla="*/ 729 w 1441"/>
                <a:gd name="T43" fmla="*/ 199 h 558"/>
                <a:gd name="T44" fmla="*/ 740 w 1441"/>
                <a:gd name="T45" fmla="*/ 162 h 558"/>
                <a:gd name="T46" fmla="*/ 747 w 1441"/>
                <a:gd name="T47" fmla="*/ 108 h 558"/>
                <a:gd name="T48" fmla="*/ 760 w 1441"/>
                <a:gd name="T49" fmla="*/ 73 h 558"/>
                <a:gd name="T50" fmla="*/ 774 w 1441"/>
                <a:gd name="T51" fmla="*/ 64 h 558"/>
                <a:gd name="T52" fmla="*/ 807 w 1441"/>
                <a:gd name="T53" fmla="*/ 49 h 558"/>
                <a:gd name="T54" fmla="*/ 845 w 1441"/>
                <a:gd name="T55" fmla="*/ 32 h 558"/>
                <a:gd name="T56" fmla="*/ 885 w 1441"/>
                <a:gd name="T57" fmla="*/ 19 h 558"/>
                <a:gd name="T58" fmla="*/ 925 w 1441"/>
                <a:gd name="T59" fmla="*/ 9 h 558"/>
                <a:gd name="T60" fmla="*/ 967 w 1441"/>
                <a:gd name="T61" fmla="*/ 4 h 558"/>
                <a:gd name="T62" fmla="*/ 1008 w 1441"/>
                <a:gd name="T63" fmla="*/ 0 h 558"/>
                <a:gd name="T64" fmla="*/ 1050 w 1441"/>
                <a:gd name="T65" fmla="*/ 1 h 558"/>
                <a:gd name="T66" fmla="*/ 1090 w 1441"/>
                <a:gd name="T67" fmla="*/ 6 h 558"/>
                <a:gd name="T68" fmla="*/ 1130 w 1441"/>
                <a:gd name="T69" fmla="*/ 15 h 558"/>
                <a:gd name="T70" fmla="*/ 1167 w 1441"/>
                <a:gd name="T71" fmla="*/ 26 h 558"/>
                <a:gd name="T72" fmla="*/ 1183 w 1441"/>
                <a:gd name="T73" fmla="*/ 32 h 558"/>
                <a:gd name="T74" fmla="*/ 1214 w 1441"/>
                <a:gd name="T75" fmla="*/ 57 h 558"/>
                <a:gd name="T76" fmla="*/ 1250 w 1441"/>
                <a:gd name="T77" fmla="*/ 93 h 558"/>
                <a:gd name="T78" fmla="*/ 1284 w 1441"/>
                <a:gd name="T79" fmla="*/ 116 h 558"/>
                <a:gd name="T80" fmla="*/ 1317 w 1441"/>
                <a:gd name="T81" fmla="*/ 137 h 558"/>
                <a:gd name="T82" fmla="*/ 1346 w 1441"/>
                <a:gd name="T83" fmla="*/ 15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1"/>
                  </a:moveTo>
                  <a:lnTo>
                    <a:pt x="92" y="473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5"/>
                  </a:lnTo>
                  <a:lnTo>
                    <a:pt x="154" y="486"/>
                  </a:lnTo>
                  <a:lnTo>
                    <a:pt x="172" y="491"/>
                  </a:lnTo>
                  <a:lnTo>
                    <a:pt x="190" y="499"/>
                  </a:lnTo>
                  <a:lnTo>
                    <a:pt x="207" y="515"/>
                  </a:lnTo>
                  <a:lnTo>
                    <a:pt x="226" y="533"/>
                  </a:lnTo>
                  <a:lnTo>
                    <a:pt x="240" y="546"/>
                  </a:lnTo>
                  <a:lnTo>
                    <a:pt x="255" y="554"/>
                  </a:lnTo>
                  <a:lnTo>
                    <a:pt x="269" y="557"/>
                  </a:lnTo>
                  <a:lnTo>
                    <a:pt x="273" y="557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9" y="558"/>
                  </a:lnTo>
                  <a:lnTo>
                    <a:pt x="349" y="557"/>
                  </a:lnTo>
                  <a:lnTo>
                    <a:pt x="369" y="556"/>
                  </a:lnTo>
                  <a:lnTo>
                    <a:pt x="387" y="552"/>
                  </a:lnTo>
                  <a:lnTo>
                    <a:pt x="408" y="549"/>
                  </a:lnTo>
                  <a:lnTo>
                    <a:pt x="427" y="545"/>
                  </a:lnTo>
                  <a:lnTo>
                    <a:pt x="447" y="540"/>
                  </a:lnTo>
                  <a:lnTo>
                    <a:pt x="465" y="535"/>
                  </a:lnTo>
                  <a:lnTo>
                    <a:pt x="482" y="528"/>
                  </a:lnTo>
                  <a:lnTo>
                    <a:pt x="502" y="520"/>
                  </a:lnTo>
                  <a:lnTo>
                    <a:pt x="518" y="512"/>
                  </a:lnTo>
                  <a:lnTo>
                    <a:pt x="536" y="503"/>
                  </a:lnTo>
                  <a:lnTo>
                    <a:pt x="551" y="494"/>
                  </a:lnTo>
                  <a:lnTo>
                    <a:pt x="568" y="485"/>
                  </a:lnTo>
                  <a:lnTo>
                    <a:pt x="585" y="473"/>
                  </a:lnTo>
                  <a:lnTo>
                    <a:pt x="600" y="461"/>
                  </a:lnTo>
                  <a:lnTo>
                    <a:pt x="618" y="447"/>
                  </a:lnTo>
                  <a:lnTo>
                    <a:pt x="627" y="440"/>
                  </a:lnTo>
                  <a:lnTo>
                    <a:pt x="630" y="438"/>
                  </a:lnTo>
                  <a:lnTo>
                    <a:pt x="640" y="427"/>
                  </a:lnTo>
                  <a:lnTo>
                    <a:pt x="648" y="413"/>
                  </a:lnTo>
                  <a:lnTo>
                    <a:pt x="654" y="396"/>
                  </a:lnTo>
                  <a:lnTo>
                    <a:pt x="662" y="371"/>
                  </a:lnTo>
                  <a:lnTo>
                    <a:pt x="667" y="352"/>
                  </a:lnTo>
                  <a:lnTo>
                    <a:pt x="673" y="335"/>
                  </a:lnTo>
                  <a:lnTo>
                    <a:pt x="680" y="318"/>
                  </a:lnTo>
                  <a:lnTo>
                    <a:pt x="705" y="259"/>
                  </a:lnTo>
                  <a:lnTo>
                    <a:pt x="729" y="199"/>
                  </a:lnTo>
                  <a:lnTo>
                    <a:pt x="735" y="181"/>
                  </a:lnTo>
                  <a:lnTo>
                    <a:pt x="740" y="162"/>
                  </a:lnTo>
                  <a:lnTo>
                    <a:pt x="743" y="140"/>
                  </a:lnTo>
                  <a:lnTo>
                    <a:pt x="747" y="108"/>
                  </a:lnTo>
                  <a:lnTo>
                    <a:pt x="752" y="89"/>
                  </a:lnTo>
                  <a:lnTo>
                    <a:pt x="760" y="73"/>
                  </a:lnTo>
                  <a:lnTo>
                    <a:pt x="769" y="65"/>
                  </a:lnTo>
                  <a:lnTo>
                    <a:pt x="774" y="64"/>
                  </a:lnTo>
                  <a:lnTo>
                    <a:pt x="786" y="59"/>
                  </a:lnTo>
                  <a:lnTo>
                    <a:pt x="807" y="49"/>
                  </a:lnTo>
                  <a:lnTo>
                    <a:pt x="826" y="40"/>
                  </a:lnTo>
                  <a:lnTo>
                    <a:pt x="845" y="32"/>
                  </a:lnTo>
                  <a:lnTo>
                    <a:pt x="866" y="26"/>
                  </a:lnTo>
                  <a:lnTo>
                    <a:pt x="885" y="19"/>
                  </a:lnTo>
                  <a:lnTo>
                    <a:pt x="905" y="14"/>
                  </a:lnTo>
                  <a:lnTo>
                    <a:pt x="925" y="9"/>
                  </a:lnTo>
                  <a:lnTo>
                    <a:pt x="946" y="5"/>
                  </a:lnTo>
                  <a:lnTo>
                    <a:pt x="967" y="4"/>
                  </a:lnTo>
                  <a:lnTo>
                    <a:pt x="987" y="1"/>
                  </a:lnTo>
                  <a:lnTo>
                    <a:pt x="1008" y="0"/>
                  </a:lnTo>
                  <a:lnTo>
                    <a:pt x="1029" y="0"/>
                  </a:lnTo>
                  <a:lnTo>
                    <a:pt x="1050" y="1"/>
                  </a:lnTo>
                  <a:lnTo>
                    <a:pt x="1069" y="4"/>
                  </a:lnTo>
                  <a:lnTo>
                    <a:pt x="1090" y="6"/>
                  </a:lnTo>
                  <a:lnTo>
                    <a:pt x="1110" y="10"/>
                  </a:lnTo>
                  <a:lnTo>
                    <a:pt x="1130" y="15"/>
                  </a:lnTo>
                  <a:lnTo>
                    <a:pt x="1153" y="22"/>
                  </a:lnTo>
                  <a:lnTo>
                    <a:pt x="1167" y="26"/>
                  </a:lnTo>
                  <a:lnTo>
                    <a:pt x="1170" y="27"/>
                  </a:lnTo>
                  <a:lnTo>
                    <a:pt x="1183" y="32"/>
                  </a:lnTo>
                  <a:lnTo>
                    <a:pt x="1199" y="43"/>
                  </a:lnTo>
                  <a:lnTo>
                    <a:pt x="1214" y="57"/>
                  </a:lnTo>
                  <a:lnTo>
                    <a:pt x="1232" y="77"/>
                  </a:lnTo>
                  <a:lnTo>
                    <a:pt x="1250" y="93"/>
                  </a:lnTo>
                  <a:lnTo>
                    <a:pt x="1266" y="106"/>
                  </a:lnTo>
                  <a:lnTo>
                    <a:pt x="1284" y="116"/>
                  </a:lnTo>
                  <a:lnTo>
                    <a:pt x="1303" y="128"/>
                  </a:lnTo>
                  <a:lnTo>
                    <a:pt x="1317" y="137"/>
                  </a:lnTo>
                  <a:lnTo>
                    <a:pt x="1332" y="145"/>
                  </a:lnTo>
                  <a:lnTo>
                    <a:pt x="1346" y="152"/>
                  </a:lnTo>
                  <a:lnTo>
                    <a:pt x="1441" y="19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Freeform 95"/>
            <p:cNvSpPr>
              <a:spLocks/>
            </p:cNvSpPr>
            <p:nvPr/>
          </p:nvSpPr>
          <p:spPr bwMode="auto">
            <a:xfrm>
              <a:off x="2883" y="1505"/>
              <a:ext cx="1489" cy="365"/>
            </a:xfrm>
            <a:custGeom>
              <a:avLst/>
              <a:gdLst>
                <a:gd name="T0" fmla="*/ 92 w 1441"/>
                <a:gd name="T1" fmla="*/ 394 h 436"/>
                <a:gd name="T2" fmla="*/ 121 w 1441"/>
                <a:gd name="T3" fmla="*/ 398 h 436"/>
                <a:gd name="T4" fmla="*/ 154 w 1441"/>
                <a:gd name="T5" fmla="*/ 399 h 436"/>
                <a:gd name="T6" fmla="*/ 190 w 1441"/>
                <a:gd name="T7" fmla="*/ 406 h 436"/>
                <a:gd name="T8" fmla="*/ 226 w 1441"/>
                <a:gd name="T9" fmla="*/ 424 h 436"/>
                <a:gd name="T10" fmla="*/ 255 w 1441"/>
                <a:gd name="T11" fmla="*/ 435 h 436"/>
                <a:gd name="T12" fmla="*/ 285 w 1441"/>
                <a:gd name="T13" fmla="*/ 436 h 436"/>
                <a:gd name="T14" fmla="*/ 327 w 1441"/>
                <a:gd name="T15" fmla="*/ 435 h 436"/>
                <a:gd name="T16" fmla="*/ 362 w 1441"/>
                <a:gd name="T17" fmla="*/ 434 h 436"/>
                <a:gd name="T18" fmla="*/ 397 w 1441"/>
                <a:gd name="T19" fmla="*/ 428 h 436"/>
                <a:gd name="T20" fmla="*/ 431 w 1441"/>
                <a:gd name="T21" fmla="*/ 420 h 436"/>
                <a:gd name="T22" fmla="*/ 465 w 1441"/>
                <a:gd name="T23" fmla="*/ 409 h 436"/>
                <a:gd name="T24" fmla="*/ 498 w 1441"/>
                <a:gd name="T25" fmla="*/ 395 h 436"/>
                <a:gd name="T26" fmla="*/ 527 w 1441"/>
                <a:gd name="T27" fmla="*/ 378 h 436"/>
                <a:gd name="T28" fmla="*/ 556 w 1441"/>
                <a:gd name="T29" fmla="*/ 360 h 436"/>
                <a:gd name="T30" fmla="*/ 589 w 1441"/>
                <a:gd name="T31" fmla="*/ 338 h 436"/>
                <a:gd name="T32" fmla="*/ 601 w 1441"/>
                <a:gd name="T33" fmla="*/ 327 h 436"/>
                <a:gd name="T34" fmla="*/ 622 w 1441"/>
                <a:gd name="T35" fmla="*/ 306 h 436"/>
                <a:gd name="T36" fmla="*/ 643 w 1441"/>
                <a:gd name="T37" fmla="*/ 278 h 436"/>
                <a:gd name="T38" fmla="*/ 662 w 1441"/>
                <a:gd name="T39" fmla="*/ 254 h 436"/>
                <a:gd name="T40" fmla="*/ 706 w 1441"/>
                <a:gd name="T41" fmla="*/ 196 h 436"/>
                <a:gd name="T42" fmla="*/ 749 w 1441"/>
                <a:gd name="T43" fmla="*/ 140 h 436"/>
                <a:gd name="T44" fmla="*/ 764 w 1441"/>
                <a:gd name="T45" fmla="*/ 110 h 436"/>
                <a:gd name="T46" fmla="*/ 780 w 1441"/>
                <a:gd name="T47" fmla="*/ 73 h 436"/>
                <a:gd name="T48" fmla="*/ 803 w 1441"/>
                <a:gd name="T49" fmla="*/ 55 h 436"/>
                <a:gd name="T50" fmla="*/ 818 w 1441"/>
                <a:gd name="T51" fmla="*/ 48 h 436"/>
                <a:gd name="T52" fmla="*/ 858 w 1441"/>
                <a:gd name="T53" fmla="*/ 31 h 436"/>
                <a:gd name="T54" fmla="*/ 892 w 1441"/>
                <a:gd name="T55" fmla="*/ 19 h 436"/>
                <a:gd name="T56" fmla="*/ 929 w 1441"/>
                <a:gd name="T57" fmla="*/ 9 h 436"/>
                <a:gd name="T58" fmla="*/ 965 w 1441"/>
                <a:gd name="T59" fmla="*/ 4 h 436"/>
                <a:gd name="T60" fmla="*/ 1003 w 1441"/>
                <a:gd name="T61" fmla="*/ 0 h 436"/>
                <a:gd name="T62" fmla="*/ 1040 w 1441"/>
                <a:gd name="T63" fmla="*/ 0 h 436"/>
                <a:gd name="T64" fmla="*/ 1076 w 1441"/>
                <a:gd name="T65" fmla="*/ 4 h 436"/>
                <a:gd name="T66" fmla="*/ 1112 w 1441"/>
                <a:gd name="T67" fmla="*/ 9 h 436"/>
                <a:gd name="T68" fmla="*/ 1153 w 1441"/>
                <a:gd name="T69" fmla="*/ 21 h 436"/>
                <a:gd name="T70" fmla="*/ 1170 w 1441"/>
                <a:gd name="T71" fmla="*/ 26 h 436"/>
                <a:gd name="T72" fmla="*/ 1199 w 1441"/>
                <a:gd name="T73" fmla="*/ 36 h 436"/>
                <a:gd name="T74" fmla="*/ 1232 w 1441"/>
                <a:gd name="T75" fmla="*/ 53 h 436"/>
                <a:gd name="T76" fmla="*/ 1284 w 1441"/>
                <a:gd name="T77" fmla="*/ 82 h 436"/>
                <a:gd name="T78" fmla="*/ 1317 w 1441"/>
                <a:gd name="T79" fmla="*/ 101 h 436"/>
                <a:gd name="T80" fmla="*/ 1346 w 1441"/>
                <a:gd name="T81" fmla="*/ 11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6">
                  <a:moveTo>
                    <a:pt x="0" y="378"/>
                  </a:moveTo>
                  <a:lnTo>
                    <a:pt x="92" y="394"/>
                  </a:lnTo>
                  <a:lnTo>
                    <a:pt x="106" y="397"/>
                  </a:lnTo>
                  <a:lnTo>
                    <a:pt x="121" y="398"/>
                  </a:lnTo>
                  <a:lnTo>
                    <a:pt x="135" y="399"/>
                  </a:lnTo>
                  <a:lnTo>
                    <a:pt x="154" y="399"/>
                  </a:lnTo>
                  <a:lnTo>
                    <a:pt x="172" y="402"/>
                  </a:lnTo>
                  <a:lnTo>
                    <a:pt x="190" y="406"/>
                  </a:lnTo>
                  <a:lnTo>
                    <a:pt x="207" y="414"/>
                  </a:lnTo>
                  <a:lnTo>
                    <a:pt x="226" y="424"/>
                  </a:lnTo>
                  <a:lnTo>
                    <a:pt x="240" y="431"/>
                  </a:lnTo>
                  <a:lnTo>
                    <a:pt x="255" y="435"/>
                  </a:lnTo>
                  <a:lnTo>
                    <a:pt x="269" y="436"/>
                  </a:lnTo>
                  <a:lnTo>
                    <a:pt x="285" y="436"/>
                  </a:lnTo>
                  <a:lnTo>
                    <a:pt x="309" y="435"/>
                  </a:lnTo>
                  <a:lnTo>
                    <a:pt x="327" y="435"/>
                  </a:lnTo>
                  <a:lnTo>
                    <a:pt x="345" y="435"/>
                  </a:lnTo>
                  <a:lnTo>
                    <a:pt x="362" y="434"/>
                  </a:lnTo>
                  <a:lnTo>
                    <a:pt x="380" y="431"/>
                  </a:lnTo>
                  <a:lnTo>
                    <a:pt x="397" y="428"/>
                  </a:lnTo>
                  <a:lnTo>
                    <a:pt x="414" y="424"/>
                  </a:lnTo>
                  <a:lnTo>
                    <a:pt x="431" y="420"/>
                  </a:lnTo>
                  <a:lnTo>
                    <a:pt x="448" y="414"/>
                  </a:lnTo>
                  <a:lnTo>
                    <a:pt x="465" y="409"/>
                  </a:lnTo>
                  <a:lnTo>
                    <a:pt x="481" y="402"/>
                  </a:lnTo>
                  <a:lnTo>
                    <a:pt x="498" y="395"/>
                  </a:lnTo>
                  <a:lnTo>
                    <a:pt x="513" y="386"/>
                  </a:lnTo>
                  <a:lnTo>
                    <a:pt x="527" y="378"/>
                  </a:lnTo>
                  <a:lnTo>
                    <a:pt x="542" y="371"/>
                  </a:lnTo>
                  <a:lnTo>
                    <a:pt x="556" y="360"/>
                  </a:lnTo>
                  <a:lnTo>
                    <a:pt x="569" y="351"/>
                  </a:lnTo>
                  <a:lnTo>
                    <a:pt x="589" y="338"/>
                  </a:lnTo>
                  <a:lnTo>
                    <a:pt x="598" y="327"/>
                  </a:lnTo>
                  <a:lnTo>
                    <a:pt x="601" y="327"/>
                  </a:lnTo>
                  <a:lnTo>
                    <a:pt x="612" y="317"/>
                  </a:lnTo>
                  <a:lnTo>
                    <a:pt x="622" y="306"/>
                  </a:lnTo>
                  <a:lnTo>
                    <a:pt x="631" y="293"/>
                  </a:lnTo>
                  <a:lnTo>
                    <a:pt x="643" y="278"/>
                  </a:lnTo>
                  <a:lnTo>
                    <a:pt x="654" y="264"/>
                  </a:lnTo>
                  <a:lnTo>
                    <a:pt x="662" y="254"/>
                  </a:lnTo>
                  <a:lnTo>
                    <a:pt x="672" y="241"/>
                  </a:lnTo>
                  <a:lnTo>
                    <a:pt x="706" y="196"/>
                  </a:lnTo>
                  <a:lnTo>
                    <a:pt x="739" y="153"/>
                  </a:lnTo>
                  <a:lnTo>
                    <a:pt x="749" y="140"/>
                  </a:lnTo>
                  <a:lnTo>
                    <a:pt x="757" y="125"/>
                  </a:lnTo>
                  <a:lnTo>
                    <a:pt x="764" y="110"/>
                  </a:lnTo>
                  <a:lnTo>
                    <a:pt x="772" y="87"/>
                  </a:lnTo>
                  <a:lnTo>
                    <a:pt x="780" y="73"/>
                  </a:lnTo>
                  <a:lnTo>
                    <a:pt x="790" y="61"/>
                  </a:lnTo>
                  <a:lnTo>
                    <a:pt x="803" y="55"/>
                  </a:lnTo>
                  <a:lnTo>
                    <a:pt x="807" y="52"/>
                  </a:lnTo>
                  <a:lnTo>
                    <a:pt x="818" y="48"/>
                  </a:lnTo>
                  <a:lnTo>
                    <a:pt x="840" y="40"/>
                  </a:lnTo>
                  <a:lnTo>
                    <a:pt x="858" y="31"/>
                  </a:lnTo>
                  <a:lnTo>
                    <a:pt x="874" y="24"/>
                  </a:lnTo>
                  <a:lnTo>
                    <a:pt x="892" y="19"/>
                  </a:lnTo>
                  <a:lnTo>
                    <a:pt x="910" y="14"/>
                  </a:lnTo>
                  <a:lnTo>
                    <a:pt x="929" y="9"/>
                  </a:lnTo>
                  <a:lnTo>
                    <a:pt x="947" y="6"/>
                  </a:lnTo>
                  <a:lnTo>
                    <a:pt x="965" y="4"/>
                  </a:lnTo>
                  <a:lnTo>
                    <a:pt x="985" y="1"/>
                  </a:lnTo>
                  <a:lnTo>
                    <a:pt x="1003" y="0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8" y="1"/>
                  </a:lnTo>
                  <a:lnTo>
                    <a:pt x="1076" y="4"/>
                  </a:lnTo>
                  <a:lnTo>
                    <a:pt x="1094" y="6"/>
                  </a:lnTo>
                  <a:lnTo>
                    <a:pt x="1112" y="9"/>
                  </a:lnTo>
                  <a:lnTo>
                    <a:pt x="1130" y="14"/>
                  </a:lnTo>
                  <a:lnTo>
                    <a:pt x="1153" y="21"/>
                  </a:lnTo>
                  <a:lnTo>
                    <a:pt x="1167" y="24"/>
                  </a:lnTo>
                  <a:lnTo>
                    <a:pt x="1170" y="26"/>
                  </a:lnTo>
                  <a:lnTo>
                    <a:pt x="1183" y="30"/>
                  </a:lnTo>
                  <a:lnTo>
                    <a:pt x="1199" y="36"/>
                  </a:lnTo>
                  <a:lnTo>
                    <a:pt x="1214" y="43"/>
                  </a:lnTo>
                  <a:lnTo>
                    <a:pt x="1232" y="53"/>
                  </a:lnTo>
                  <a:lnTo>
                    <a:pt x="1266" y="72"/>
                  </a:lnTo>
                  <a:lnTo>
                    <a:pt x="1284" y="82"/>
                  </a:lnTo>
                  <a:lnTo>
                    <a:pt x="1303" y="93"/>
                  </a:lnTo>
                  <a:lnTo>
                    <a:pt x="1317" y="101"/>
                  </a:lnTo>
                  <a:lnTo>
                    <a:pt x="1332" y="107"/>
                  </a:lnTo>
                  <a:lnTo>
                    <a:pt x="1346" y="112"/>
                  </a:lnTo>
                  <a:lnTo>
                    <a:pt x="144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Freeform 96"/>
            <p:cNvSpPr>
              <a:spLocks/>
            </p:cNvSpPr>
            <p:nvPr/>
          </p:nvSpPr>
          <p:spPr bwMode="auto">
            <a:xfrm>
              <a:off x="2883" y="1556"/>
              <a:ext cx="1489" cy="266"/>
            </a:xfrm>
            <a:custGeom>
              <a:avLst/>
              <a:gdLst>
                <a:gd name="T0" fmla="*/ 106 w 1441"/>
                <a:gd name="T1" fmla="*/ 317 h 317"/>
                <a:gd name="T2" fmla="*/ 135 w 1441"/>
                <a:gd name="T3" fmla="*/ 317 h 317"/>
                <a:gd name="T4" fmla="*/ 172 w 1441"/>
                <a:gd name="T5" fmla="*/ 317 h 317"/>
                <a:gd name="T6" fmla="*/ 207 w 1441"/>
                <a:gd name="T7" fmla="*/ 317 h 317"/>
                <a:gd name="T8" fmla="*/ 240 w 1441"/>
                <a:gd name="T9" fmla="*/ 317 h 317"/>
                <a:gd name="T10" fmla="*/ 285 w 1441"/>
                <a:gd name="T11" fmla="*/ 317 h 317"/>
                <a:gd name="T12" fmla="*/ 325 w 1441"/>
                <a:gd name="T13" fmla="*/ 317 h 317"/>
                <a:gd name="T14" fmla="*/ 356 w 1441"/>
                <a:gd name="T15" fmla="*/ 315 h 317"/>
                <a:gd name="T16" fmla="*/ 387 w 1441"/>
                <a:gd name="T17" fmla="*/ 308 h 317"/>
                <a:gd name="T18" fmla="*/ 418 w 1441"/>
                <a:gd name="T19" fmla="*/ 302 h 317"/>
                <a:gd name="T20" fmla="*/ 447 w 1441"/>
                <a:gd name="T21" fmla="*/ 293 h 317"/>
                <a:gd name="T22" fmla="*/ 476 w 1441"/>
                <a:gd name="T23" fmla="*/ 279 h 317"/>
                <a:gd name="T24" fmla="*/ 502 w 1441"/>
                <a:gd name="T25" fmla="*/ 266 h 317"/>
                <a:gd name="T26" fmla="*/ 527 w 1441"/>
                <a:gd name="T27" fmla="*/ 249 h 317"/>
                <a:gd name="T28" fmla="*/ 558 w 1441"/>
                <a:gd name="T29" fmla="*/ 226 h 317"/>
                <a:gd name="T30" fmla="*/ 572 w 1441"/>
                <a:gd name="T31" fmla="*/ 217 h 317"/>
                <a:gd name="T32" fmla="*/ 596 w 1441"/>
                <a:gd name="T33" fmla="*/ 201 h 317"/>
                <a:gd name="T34" fmla="*/ 626 w 1441"/>
                <a:gd name="T35" fmla="*/ 185 h 317"/>
                <a:gd name="T36" fmla="*/ 651 w 1441"/>
                <a:gd name="T37" fmla="*/ 173 h 317"/>
                <a:gd name="T38" fmla="*/ 706 w 1441"/>
                <a:gd name="T39" fmla="*/ 137 h 317"/>
                <a:gd name="T40" fmla="*/ 763 w 1441"/>
                <a:gd name="T41" fmla="*/ 100 h 317"/>
                <a:gd name="T42" fmla="*/ 785 w 1441"/>
                <a:gd name="T43" fmla="*/ 81 h 317"/>
                <a:gd name="T44" fmla="*/ 809 w 1441"/>
                <a:gd name="T45" fmla="*/ 58 h 317"/>
                <a:gd name="T46" fmla="*/ 834 w 1441"/>
                <a:gd name="T47" fmla="*/ 45 h 317"/>
                <a:gd name="T48" fmla="*/ 849 w 1441"/>
                <a:gd name="T49" fmla="*/ 38 h 317"/>
                <a:gd name="T50" fmla="*/ 888 w 1441"/>
                <a:gd name="T51" fmla="*/ 24 h 317"/>
                <a:gd name="T52" fmla="*/ 918 w 1441"/>
                <a:gd name="T53" fmla="*/ 13 h 317"/>
                <a:gd name="T54" fmla="*/ 952 w 1441"/>
                <a:gd name="T55" fmla="*/ 7 h 317"/>
                <a:gd name="T56" fmla="*/ 985 w 1441"/>
                <a:gd name="T57" fmla="*/ 2 h 317"/>
                <a:gd name="T58" fmla="*/ 1018 w 1441"/>
                <a:gd name="T59" fmla="*/ 0 h 317"/>
                <a:gd name="T60" fmla="*/ 1051 w 1441"/>
                <a:gd name="T61" fmla="*/ 2 h 317"/>
                <a:gd name="T62" fmla="*/ 1083 w 1441"/>
                <a:gd name="T63" fmla="*/ 4 h 317"/>
                <a:gd name="T64" fmla="*/ 1114 w 1441"/>
                <a:gd name="T65" fmla="*/ 9 h 317"/>
                <a:gd name="T66" fmla="*/ 1153 w 1441"/>
                <a:gd name="T67" fmla="*/ 20 h 317"/>
                <a:gd name="T68" fmla="*/ 1170 w 1441"/>
                <a:gd name="T69" fmla="*/ 24 h 317"/>
                <a:gd name="T70" fmla="*/ 1199 w 1441"/>
                <a:gd name="T71" fmla="*/ 30 h 317"/>
                <a:gd name="T72" fmla="*/ 1232 w 1441"/>
                <a:gd name="T73" fmla="*/ 32 h 317"/>
                <a:gd name="T74" fmla="*/ 1266 w 1441"/>
                <a:gd name="T75" fmla="*/ 40 h 317"/>
                <a:gd name="T76" fmla="*/ 1303 w 1441"/>
                <a:gd name="T77" fmla="*/ 59 h 317"/>
                <a:gd name="T78" fmla="*/ 1332 w 1441"/>
                <a:gd name="T79" fmla="*/ 71 h 317"/>
                <a:gd name="T80" fmla="*/ 1441 w 1441"/>
                <a:gd name="T81" fmla="*/ 7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7">
                  <a:moveTo>
                    <a:pt x="0" y="317"/>
                  </a:moveTo>
                  <a:lnTo>
                    <a:pt x="106" y="317"/>
                  </a:lnTo>
                  <a:lnTo>
                    <a:pt x="121" y="317"/>
                  </a:lnTo>
                  <a:lnTo>
                    <a:pt x="135" y="317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7"/>
                  </a:lnTo>
                  <a:lnTo>
                    <a:pt x="226" y="317"/>
                  </a:lnTo>
                  <a:lnTo>
                    <a:pt x="240" y="317"/>
                  </a:lnTo>
                  <a:lnTo>
                    <a:pt x="273" y="317"/>
                  </a:lnTo>
                  <a:lnTo>
                    <a:pt x="285" y="317"/>
                  </a:lnTo>
                  <a:lnTo>
                    <a:pt x="309" y="317"/>
                  </a:lnTo>
                  <a:lnTo>
                    <a:pt x="325" y="317"/>
                  </a:lnTo>
                  <a:lnTo>
                    <a:pt x="340" y="316"/>
                  </a:lnTo>
                  <a:lnTo>
                    <a:pt x="356" y="315"/>
                  </a:lnTo>
                  <a:lnTo>
                    <a:pt x="372" y="314"/>
                  </a:lnTo>
                  <a:lnTo>
                    <a:pt x="387" y="308"/>
                  </a:lnTo>
                  <a:lnTo>
                    <a:pt x="402" y="306"/>
                  </a:lnTo>
                  <a:lnTo>
                    <a:pt x="418" y="302"/>
                  </a:lnTo>
                  <a:lnTo>
                    <a:pt x="431" y="298"/>
                  </a:lnTo>
                  <a:lnTo>
                    <a:pt x="447" y="293"/>
                  </a:lnTo>
                  <a:lnTo>
                    <a:pt x="460" y="286"/>
                  </a:lnTo>
                  <a:lnTo>
                    <a:pt x="476" y="279"/>
                  </a:lnTo>
                  <a:lnTo>
                    <a:pt x="488" y="273"/>
                  </a:lnTo>
                  <a:lnTo>
                    <a:pt x="502" y="266"/>
                  </a:lnTo>
                  <a:lnTo>
                    <a:pt x="514" y="258"/>
                  </a:lnTo>
                  <a:lnTo>
                    <a:pt x="527" y="249"/>
                  </a:lnTo>
                  <a:lnTo>
                    <a:pt x="539" y="241"/>
                  </a:lnTo>
                  <a:lnTo>
                    <a:pt x="558" y="226"/>
                  </a:lnTo>
                  <a:lnTo>
                    <a:pt x="568" y="219"/>
                  </a:lnTo>
                  <a:lnTo>
                    <a:pt x="572" y="217"/>
                  </a:lnTo>
                  <a:lnTo>
                    <a:pt x="583" y="209"/>
                  </a:lnTo>
                  <a:lnTo>
                    <a:pt x="596" y="201"/>
                  </a:lnTo>
                  <a:lnTo>
                    <a:pt x="608" y="194"/>
                  </a:lnTo>
                  <a:lnTo>
                    <a:pt x="626" y="185"/>
                  </a:lnTo>
                  <a:lnTo>
                    <a:pt x="638" y="180"/>
                  </a:lnTo>
                  <a:lnTo>
                    <a:pt x="651" y="173"/>
                  </a:lnTo>
                  <a:lnTo>
                    <a:pt x="663" y="165"/>
                  </a:lnTo>
                  <a:lnTo>
                    <a:pt x="706" y="137"/>
                  </a:lnTo>
                  <a:lnTo>
                    <a:pt x="750" y="108"/>
                  </a:lnTo>
                  <a:lnTo>
                    <a:pt x="763" y="100"/>
                  </a:lnTo>
                  <a:lnTo>
                    <a:pt x="774" y="91"/>
                  </a:lnTo>
                  <a:lnTo>
                    <a:pt x="785" y="81"/>
                  </a:lnTo>
                  <a:lnTo>
                    <a:pt x="798" y="67"/>
                  </a:lnTo>
                  <a:lnTo>
                    <a:pt x="809" y="58"/>
                  </a:lnTo>
                  <a:lnTo>
                    <a:pt x="821" y="51"/>
                  </a:lnTo>
                  <a:lnTo>
                    <a:pt x="834" y="45"/>
                  </a:lnTo>
                  <a:lnTo>
                    <a:pt x="837" y="43"/>
                  </a:lnTo>
                  <a:lnTo>
                    <a:pt x="849" y="38"/>
                  </a:lnTo>
                  <a:lnTo>
                    <a:pt x="872" y="30"/>
                  </a:lnTo>
                  <a:lnTo>
                    <a:pt x="888" y="24"/>
                  </a:lnTo>
                  <a:lnTo>
                    <a:pt x="903" y="17"/>
                  </a:lnTo>
                  <a:lnTo>
                    <a:pt x="918" y="13"/>
                  </a:lnTo>
                  <a:lnTo>
                    <a:pt x="935" y="9"/>
                  </a:lnTo>
                  <a:lnTo>
                    <a:pt x="952" y="7"/>
                  </a:lnTo>
                  <a:lnTo>
                    <a:pt x="968" y="4"/>
                  </a:lnTo>
                  <a:lnTo>
                    <a:pt x="985" y="2"/>
                  </a:lnTo>
                  <a:lnTo>
                    <a:pt x="1001" y="0"/>
                  </a:lnTo>
                  <a:lnTo>
                    <a:pt x="1018" y="0"/>
                  </a:lnTo>
                  <a:lnTo>
                    <a:pt x="1034" y="0"/>
                  </a:lnTo>
                  <a:lnTo>
                    <a:pt x="1051" y="2"/>
                  </a:lnTo>
                  <a:lnTo>
                    <a:pt x="1066" y="2"/>
                  </a:lnTo>
                  <a:lnTo>
                    <a:pt x="1083" y="4"/>
                  </a:lnTo>
                  <a:lnTo>
                    <a:pt x="1098" y="7"/>
                  </a:lnTo>
                  <a:lnTo>
                    <a:pt x="1114" y="9"/>
                  </a:lnTo>
                  <a:lnTo>
                    <a:pt x="1130" y="13"/>
                  </a:lnTo>
                  <a:lnTo>
                    <a:pt x="1153" y="20"/>
                  </a:lnTo>
                  <a:lnTo>
                    <a:pt x="1167" y="24"/>
                  </a:lnTo>
                  <a:lnTo>
                    <a:pt x="1170" y="24"/>
                  </a:lnTo>
                  <a:lnTo>
                    <a:pt x="1183" y="28"/>
                  </a:lnTo>
                  <a:lnTo>
                    <a:pt x="1199" y="30"/>
                  </a:lnTo>
                  <a:lnTo>
                    <a:pt x="1214" y="32"/>
                  </a:lnTo>
                  <a:lnTo>
                    <a:pt x="1232" y="32"/>
                  </a:lnTo>
                  <a:lnTo>
                    <a:pt x="1250" y="34"/>
                  </a:lnTo>
                  <a:lnTo>
                    <a:pt x="1266" y="40"/>
                  </a:lnTo>
                  <a:lnTo>
                    <a:pt x="1284" y="49"/>
                  </a:lnTo>
                  <a:lnTo>
                    <a:pt x="1303" y="59"/>
                  </a:lnTo>
                  <a:lnTo>
                    <a:pt x="1317" y="66"/>
                  </a:lnTo>
                  <a:lnTo>
                    <a:pt x="1332" y="71"/>
                  </a:lnTo>
                  <a:lnTo>
                    <a:pt x="1346" y="74"/>
                  </a:lnTo>
                  <a:lnTo>
                    <a:pt x="144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Freeform 97"/>
            <p:cNvSpPr>
              <a:spLocks/>
            </p:cNvSpPr>
            <p:nvPr/>
          </p:nvSpPr>
          <p:spPr bwMode="auto">
            <a:xfrm>
              <a:off x="2883" y="1606"/>
              <a:ext cx="1489" cy="216"/>
            </a:xfrm>
            <a:custGeom>
              <a:avLst/>
              <a:gdLst>
                <a:gd name="T0" fmla="*/ 92 w 1441"/>
                <a:gd name="T1" fmla="*/ 244 h 258"/>
                <a:gd name="T2" fmla="*/ 121 w 1441"/>
                <a:gd name="T3" fmla="*/ 240 h 258"/>
                <a:gd name="T4" fmla="*/ 154 w 1441"/>
                <a:gd name="T5" fmla="*/ 236 h 258"/>
                <a:gd name="T6" fmla="*/ 190 w 1441"/>
                <a:gd name="T7" fmla="*/ 230 h 258"/>
                <a:gd name="T8" fmla="*/ 226 w 1441"/>
                <a:gd name="T9" fmla="*/ 214 h 258"/>
                <a:gd name="T10" fmla="*/ 255 w 1441"/>
                <a:gd name="T11" fmla="*/ 205 h 258"/>
                <a:gd name="T12" fmla="*/ 273 w 1441"/>
                <a:gd name="T13" fmla="*/ 202 h 258"/>
                <a:gd name="T14" fmla="*/ 309 w 1441"/>
                <a:gd name="T15" fmla="*/ 201 h 258"/>
                <a:gd name="T16" fmla="*/ 336 w 1441"/>
                <a:gd name="T17" fmla="*/ 199 h 258"/>
                <a:gd name="T18" fmla="*/ 364 w 1441"/>
                <a:gd name="T19" fmla="*/ 196 h 258"/>
                <a:gd name="T20" fmla="*/ 390 w 1441"/>
                <a:gd name="T21" fmla="*/ 189 h 258"/>
                <a:gd name="T22" fmla="*/ 415 w 1441"/>
                <a:gd name="T23" fmla="*/ 181 h 258"/>
                <a:gd name="T24" fmla="*/ 440 w 1441"/>
                <a:gd name="T25" fmla="*/ 171 h 258"/>
                <a:gd name="T26" fmla="*/ 465 w 1441"/>
                <a:gd name="T27" fmla="*/ 160 h 258"/>
                <a:gd name="T28" fmla="*/ 487 w 1441"/>
                <a:gd name="T29" fmla="*/ 147 h 258"/>
                <a:gd name="T30" fmla="*/ 509 w 1441"/>
                <a:gd name="T31" fmla="*/ 133 h 258"/>
                <a:gd name="T32" fmla="*/ 538 w 1441"/>
                <a:gd name="T33" fmla="*/ 110 h 258"/>
                <a:gd name="T34" fmla="*/ 553 w 1441"/>
                <a:gd name="T35" fmla="*/ 101 h 258"/>
                <a:gd name="T36" fmla="*/ 583 w 1441"/>
                <a:gd name="T37" fmla="*/ 96 h 258"/>
                <a:gd name="T38" fmla="*/ 622 w 1441"/>
                <a:gd name="T39" fmla="*/ 96 h 258"/>
                <a:gd name="T40" fmla="*/ 654 w 1441"/>
                <a:gd name="T41" fmla="*/ 91 h 258"/>
                <a:gd name="T42" fmla="*/ 760 w 1441"/>
                <a:gd name="T43" fmla="*/ 66 h 258"/>
                <a:gd name="T44" fmla="*/ 789 w 1441"/>
                <a:gd name="T45" fmla="*/ 58 h 258"/>
                <a:gd name="T46" fmla="*/ 822 w 1441"/>
                <a:gd name="T47" fmla="*/ 50 h 258"/>
                <a:gd name="T48" fmla="*/ 851 w 1441"/>
                <a:gd name="T49" fmla="*/ 41 h 258"/>
                <a:gd name="T50" fmla="*/ 867 w 1441"/>
                <a:gd name="T51" fmla="*/ 36 h 258"/>
                <a:gd name="T52" fmla="*/ 902 w 1441"/>
                <a:gd name="T53" fmla="*/ 22 h 258"/>
                <a:gd name="T54" fmla="*/ 931 w 1441"/>
                <a:gd name="T55" fmla="*/ 13 h 258"/>
                <a:gd name="T56" fmla="*/ 960 w 1441"/>
                <a:gd name="T57" fmla="*/ 7 h 258"/>
                <a:gd name="T58" fmla="*/ 989 w 1441"/>
                <a:gd name="T59" fmla="*/ 3 h 258"/>
                <a:gd name="T60" fmla="*/ 1018 w 1441"/>
                <a:gd name="T61" fmla="*/ 0 h 258"/>
                <a:gd name="T62" fmla="*/ 1047 w 1441"/>
                <a:gd name="T63" fmla="*/ 2 h 258"/>
                <a:gd name="T64" fmla="*/ 1076 w 1441"/>
                <a:gd name="T65" fmla="*/ 3 h 258"/>
                <a:gd name="T66" fmla="*/ 1102 w 1441"/>
                <a:gd name="T67" fmla="*/ 7 h 258"/>
                <a:gd name="T68" fmla="*/ 1130 w 1441"/>
                <a:gd name="T69" fmla="*/ 15 h 258"/>
                <a:gd name="T70" fmla="*/ 1167 w 1441"/>
                <a:gd name="T71" fmla="*/ 22 h 258"/>
                <a:gd name="T72" fmla="*/ 1183 w 1441"/>
                <a:gd name="T73" fmla="*/ 26 h 258"/>
                <a:gd name="T74" fmla="*/ 1214 w 1441"/>
                <a:gd name="T75" fmla="*/ 20 h 258"/>
                <a:gd name="T76" fmla="*/ 1250 w 1441"/>
                <a:gd name="T77" fmla="*/ 7 h 258"/>
                <a:gd name="T78" fmla="*/ 1284 w 1441"/>
                <a:gd name="T79" fmla="*/ 16 h 258"/>
                <a:gd name="T80" fmla="*/ 1317 w 1441"/>
                <a:gd name="T81" fmla="*/ 34 h 258"/>
                <a:gd name="T82" fmla="*/ 1346 w 1441"/>
                <a:gd name="T83" fmla="*/ 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58">
                  <a:moveTo>
                    <a:pt x="0" y="258"/>
                  </a:moveTo>
                  <a:lnTo>
                    <a:pt x="92" y="244"/>
                  </a:lnTo>
                  <a:lnTo>
                    <a:pt x="106" y="241"/>
                  </a:lnTo>
                  <a:lnTo>
                    <a:pt x="121" y="240"/>
                  </a:lnTo>
                  <a:lnTo>
                    <a:pt x="135" y="239"/>
                  </a:lnTo>
                  <a:lnTo>
                    <a:pt x="154" y="236"/>
                  </a:lnTo>
                  <a:lnTo>
                    <a:pt x="172" y="235"/>
                  </a:lnTo>
                  <a:lnTo>
                    <a:pt x="190" y="230"/>
                  </a:lnTo>
                  <a:lnTo>
                    <a:pt x="207" y="223"/>
                  </a:lnTo>
                  <a:lnTo>
                    <a:pt x="226" y="214"/>
                  </a:lnTo>
                  <a:lnTo>
                    <a:pt x="240" y="207"/>
                  </a:lnTo>
                  <a:lnTo>
                    <a:pt x="255" y="205"/>
                  </a:lnTo>
                  <a:lnTo>
                    <a:pt x="269" y="202"/>
                  </a:lnTo>
                  <a:lnTo>
                    <a:pt x="273" y="202"/>
                  </a:lnTo>
                  <a:lnTo>
                    <a:pt x="285" y="202"/>
                  </a:lnTo>
                  <a:lnTo>
                    <a:pt x="309" y="201"/>
                  </a:lnTo>
                  <a:lnTo>
                    <a:pt x="324" y="199"/>
                  </a:lnTo>
                  <a:lnTo>
                    <a:pt x="336" y="199"/>
                  </a:lnTo>
                  <a:lnTo>
                    <a:pt x="350" y="198"/>
                  </a:lnTo>
                  <a:lnTo>
                    <a:pt x="364" y="196"/>
                  </a:lnTo>
                  <a:lnTo>
                    <a:pt x="376" y="192"/>
                  </a:lnTo>
                  <a:lnTo>
                    <a:pt x="390" y="189"/>
                  </a:lnTo>
                  <a:lnTo>
                    <a:pt x="402" y="185"/>
                  </a:lnTo>
                  <a:lnTo>
                    <a:pt x="415" y="181"/>
                  </a:lnTo>
                  <a:lnTo>
                    <a:pt x="429" y="176"/>
                  </a:lnTo>
                  <a:lnTo>
                    <a:pt x="440" y="171"/>
                  </a:lnTo>
                  <a:lnTo>
                    <a:pt x="452" y="165"/>
                  </a:lnTo>
                  <a:lnTo>
                    <a:pt x="465" y="160"/>
                  </a:lnTo>
                  <a:lnTo>
                    <a:pt x="476" y="152"/>
                  </a:lnTo>
                  <a:lnTo>
                    <a:pt x="487" y="147"/>
                  </a:lnTo>
                  <a:lnTo>
                    <a:pt x="498" y="140"/>
                  </a:lnTo>
                  <a:lnTo>
                    <a:pt x="509" y="133"/>
                  </a:lnTo>
                  <a:lnTo>
                    <a:pt x="527" y="118"/>
                  </a:lnTo>
                  <a:lnTo>
                    <a:pt x="538" y="110"/>
                  </a:lnTo>
                  <a:lnTo>
                    <a:pt x="542" y="109"/>
                  </a:lnTo>
                  <a:lnTo>
                    <a:pt x="553" y="101"/>
                  </a:lnTo>
                  <a:lnTo>
                    <a:pt x="567" y="97"/>
                  </a:lnTo>
                  <a:lnTo>
                    <a:pt x="583" y="96"/>
                  </a:lnTo>
                  <a:lnTo>
                    <a:pt x="605" y="96"/>
                  </a:lnTo>
                  <a:lnTo>
                    <a:pt x="622" y="96"/>
                  </a:lnTo>
                  <a:lnTo>
                    <a:pt x="638" y="95"/>
                  </a:lnTo>
                  <a:lnTo>
                    <a:pt x="654" y="91"/>
                  </a:lnTo>
                  <a:lnTo>
                    <a:pt x="706" y="79"/>
                  </a:lnTo>
                  <a:lnTo>
                    <a:pt x="760" y="66"/>
                  </a:lnTo>
                  <a:lnTo>
                    <a:pt x="774" y="62"/>
                  </a:lnTo>
                  <a:lnTo>
                    <a:pt x="789" y="58"/>
                  </a:lnTo>
                  <a:lnTo>
                    <a:pt x="803" y="54"/>
                  </a:lnTo>
                  <a:lnTo>
                    <a:pt x="822" y="50"/>
                  </a:lnTo>
                  <a:lnTo>
                    <a:pt x="836" y="45"/>
                  </a:lnTo>
                  <a:lnTo>
                    <a:pt x="851" y="41"/>
                  </a:lnTo>
                  <a:lnTo>
                    <a:pt x="865" y="37"/>
                  </a:lnTo>
                  <a:lnTo>
                    <a:pt x="867" y="36"/>
                  </a:lnTo>
                  <a:lnTo>
                    <a:pt x="880" y="30"/>
                  </a:lnTo>
                  <a:lnTo>
                    <a:pt x="902" y="22"/>
                  </a:lnTo>
                  <a:lnTo>
                    <a:pt x="917" y="17"/>
                  </a:lnTo>
                  <a:lnTo>
                    <a:pt x="931" y="13"/>
                  </a:lnTo>
                  <a:lnTo>
                    <a:pt x="945" y="9"/>
                  </a:lnTo>
                  <a:lnTo>
                    <a:pt x="960" y="7"/>
                  </a:lnTo>
                  <a:lnTo>
                    <a:pt x="974" y="4"/>
                  </a:lnTo>
                  <a:lnTo>
                    <a:pt x="989" y="3"/>
                  </a:lnTo>
                  <a:lnTo>
                    <a:pt x="1004" y="2"/>
                  </a:lnTo>
                  <a:lnTo>
                    <a:pt x="1018" y="0"/>
                  </a:lnTo>
                  <a:lnTo>
                    <a:pt x="1032" y="0"/>
                  </a:lnTo>
                  <a:lnTo>
                    <a:pt x="1047" y="2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5"/>
                  </a:lnTo>
                  <a:lnTo>
                    <a:pt x="1102" y="7"/>
                  </a:lnTo>
                  <a:lnTo>
                    <a:pt x="1116" y="11"/>
                  </a:lnTo>
                  <a:lnTo>
                    <a:pt x="1130" y="15"/>
                  </a:lnTo>
                  <a:lnTo>
                    <a:pt x="1153" y="20"/>
                  </a:lnTo>
                  <a:lnTo>
                    <a:pt x="1167" y="22"/>
                  </a:lnTo>
                  <a:lnTo>
                    <a:pt x="1170" y="24"/>
                  </a:lnTo>
                  <a:lnTo>
                    <a:pt x="1183" y="26"/>
                  </a:lnTo>
                  <a:lnTo>
                    <a:pt x="1199" y="25"/>
                  </a:lnTo>
                  <a:lnTo>
                    <a:pt x="1214" y="20"/>
                  </a:lnTo>
                  <a:lnTo>
                    <a:pt x="1232" y="12"/>
                  </a:lnTo>
                  <a:lnTo>
                    <a:pt x="1250" y="7"/>
                  </a:lnTo>
                  <a:lnTo>
                    <a:pt x="1266" y="8"/>
                  </a:lnTo>
                  <a:lnTo>
                    <a:pt x="1284" y="16"/>
                  </a:lnTo>
                  <a:lnTo>
                    <a:pt x="1303" y="28"/>
                  </a:lnTo>
                  <a:lnTo>
                    <a:pt x="1317" y="34"/>
                  </a:lnTo>
                  <a:lnTo>
                    <a:pt x="1332" y="37"/>
                  </a:lnTo>
                  <a:lnTo>
                    <a:pt x="1346" y="36"/>
                  </a:lnTo>
                  <a:lnTo>
                    <a:pt x="144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Freeform 98"/>
            <p:cNvSpPr>
              <a:spLocks/>
            </p:cNvSpPr>
            <p:nvPr/>
          </p:nvSpPr>
          <p:spPr bwMode="auto">
            <a:xfrm>
              <a:off x="2883" y="1618"/>
              <a:ext cx="1489" cy="204"/>
            </a:xfrm>
            <a:custGeom>
              <a:avLst/>
              <a:gdLst>
                <a:gd name="T0" fmla="*/ 92 w 1441"/>
                <a:gd name="T1" fmla="*/ 213 h 243"/>
                <a:gd name="T2" fmla="*/ 121 w 1441"/>
                <a:gd name="T3" fmla="*/ 205 h 243"/>
                <a:gd name="T4" fmla="*/ 154 w 1441"/>
                <a:gd name="T5" fmla="*/ 199 h 243"/>
                <a:gd name="T6" fmla="*/ 190 w 1441"/>
                <a:gd name="T7" fmla="*/ 184 h 243"/>
                <a:gd name="T8" fmla="*/ 226 w 1441"/>
                <a:gd name="T9" fmla="*/ 152 h 243"/>
                <a:gd name="T10" fmla="*/ 255 w 1441"/>
                <a:gd name="T11" fmla="*/ 133 h 243"/>
                <a:gd name="T12" fmla="*/ 273 w 1441"/>
                <a:gd name="T13" fmla="*/ 129 h 243"/>
                <a:gd name="T14" fmla="*/ 309 w 1441"/>
                <a:gd name="T15" fmla="*/ 128 h 243"/>
                <a:gd name="T16" fmla="*/ 332 w 1441"/>
                <a:gd name="T17" fmla="*/ 125 h 243"/>
                <a:gd name="T18" fmla="*/ 356 w 1441"/>
                <a:gd name="T19" fmla="*/ 120 h 243"/>
                <a:gd name="T20" fmla="*/ 378 w 1441"/>
                <a:gd name="T21" fmla="*/ 114 h 243"/>
                <a:gd name="T22" fmla="*/ 398 w 1441"/>
                <a:gd name="T23" fmla="*/ 106 h 243"/>
                <a:gd name="T24" fmla="*/ 430 w 1441"/>
                <a:gd name="T25" fmla="*/ 94 h 243"/>
                <a:gd name="T26" fmla="*/ 449 w 1441"/>
                <a:gd name="T27" fmla="*/ 82 h 243"/>
                <a:gd name="T28" fmla="*/ 467 w 1441"/>
                <a:gd name="T29" fmla="*/ 70 h 243"/>
                <a:gd name="T30" fmla="*/ 496 w 1441"/>
                <a:gd name="T31" fmla="*/ 52 h 243"/>
                <a:gd name="T32" fmla="*/ 510 w 1441"/>
                <a:gd name="T33" fmla="*/ 42 h 243"/>
                <a:gd name="T34" fmla="*/ 539 w 1441"/>
                <a:gd name="T35" fmla="*/ 35 h 243"/>
                <a:gd name="T36" fmla="*/ 586 w 1441"/>
                <a:gd name="T37" fmla="*/ 49 h 243"/>
                <a:gd name="T38" fmla="*/ 626 w 1441"/>
                <a:gd name="T39" fmla="*/ 57 h 243"/>
                <a:gd name="T40" fmla="*/ 706 w 1441"/>
                <a:gd name="T41" fmla="*/ 63 h 243"/>
                <a:gd name="T42" fmla="*/ 785 w 1441"/>
                <a:gd name="T43" fmla="*/ 65 h 243"/>
                <a:gd name="T44" fmla="*/ 822 w 1441"/>
                <a:gd name="T45" fmla="*/ 69 h 243"/>
                <a:gd name="T46" fmla="*/ 863 w 1441"/>
                <a:gd name="T47" fmla="*/ 73 h 243"/>
                <a:gd name="T48" fmla="*/ 892 w 1441"/>
                <a:gd name="T49" fmla="*/ 70 h 243"/>
                <a:gd name="T50" fmla="*/ 909 w 1441"/>
                <a:gd name="T51" fmla="*/ 64 h 243"/>
                <a:gd name="T52" fmla="*/ 945 w 1441"/>
                <a:gd name="T53" fmla="*/ 53 h 243"/>
                <a:gd name="T54" fmla="*/ 970 w 1441"/>
                <a:gd name="T55" fmla="*/ 47 h 243"/>
                <a:gd name="T56" fmla="*/ 996 w 1441"/>
                <a:gd name="T57" fmla="*/ 44 h 243"/>
                <a:gd name="T58" fmla="*/ 1022 w 1441"/>
                <a:gd name="T59" fmla="*/ 42 h 243"/>
                <a:gd name="T60" fmla="*/ 1047 w 1441"/>
                <a:gd name="T61" fmla="*/ 42 h 243"/>
                <a:gd name="T62" fmla="*/ 1070 w 1441"/>
                <a:gd name="T63" fmla="*/ 44 h 243"/>
                <a:gd name="T64" fmla="*/ 1095 w 1441"/>
                <a:gd name="T65" fmla="*/ 47 h 243"/>
                <a:gd name="T66" fmla="*/ 1130 w 1441"/>
                <a:gd name="T67" fmla="*/ 55 h 243"/>
                <a:gd name="T68" fmla="*/ 1170 w 1441"/>
                <a:gd name="T69" fmla="*/ 65 h 243"/>
                <a:gd name="T70" fmla="*/ 1199 w 1441"/>
                <a:gd name="T71" fmla="*/ 60 h 243"/>
                <a:gd name="T72" fmla="*/ 1232 w 1441"/>
                <a:gd name="T73" fmla="*/ 34 h 243"/>
                <a:gd name="T74" fmla="*/ 1266 w 1441"/>
                <a:gd name="T75" fmla="*/ 21 h 243"/>
                <a:gd name="T76" fmla="*/ 1303 w 1441"/>
                <a:gd name="T77" fmla="*/ 36 h 243"/>
                <a:gd name="T78" fmla="*/ 1332 w 1441"/>
                <a:gd name="T79" fmla="*/ 43 h 243"/>
                <a:gd name="T80" fmla="*/ 1441 w 1441"/>
                <a:gd name="T8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3">
                  <a:moveTo>
                    <a:pt x="0" y="243"/>
                  </a:moveTo>
                  <a:lnTo>
                    <a:pt x="92" y="213"/>
                  </a:lnTo>
                  <a:lnTo>
                    <a:pt x="106" y="209"/>
                  </a:lnTo>
                  <a:lnTo>
                    <a:pt x="121" y="205"/>
                  </a:lnTo>
                  <a:lnTo>
                    <a:pt x="135" y="202"/>
                  </a:lnTo>
                  <a:lnTo>
                    <a:pt x="154" y="199"/>
                  </a:lnTo>
                  <a:lnTo>
                    <a:pt x="172" y="192"/>
                  </a:lnTo>
                  <a:lnTo>
                    <a:pt x="190" y="184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41"/>
                  </a:lnTo>
                  <a:lnTo>
                    <a:pt x="255" y="133"/>
                  </a:lnTo>
                  <a:lnTo>
                    <a:pt x="269" y="131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7"/>
                  </a:lnTo>
                  <a:lnTo>
                    <a:pt x="332" y="125"/>
                  </a:lnTo>
                  <a:lnTo>
                    <a:pt x="343" y="123"/>
                  </a:lnTo>
                  <a:lnTo>
                    <a:pt x="356" y="120"/>
                  </a:lnTo>
                  <a:lnTo>
                    <a:pt x="367" y="118"/>
                  </a:lnTo>
                  <a:lnTo>
                    <a:pt x="378" y="114"/>
                  </a:lnTo>
                  <a:lnTo>
                    <a:pt x="389" y="110"/>
                  </a:lnTo>
                  <a:lnTo>
                    <a:pt x="398" y="106"/>
                  </a:lnTo>
                  <a:lnTo>
                    <a:pt x="409" y="102"/>
                  </a:lnTo>
                  <a:lnTo>
                    <a:pt x="430" y="94"/>
                  </a:lnTo>
                  <a:lnTo>
                    <a:pt x="438" y="89"/>
                  </a:lnTo>
                  <a:lnTo>
                    <a:pt x="449" y="82"/>
                  </a:lnTo>
                  <a:lnTo>
                    <a:pt x="459" y="77"/>
                  </a:lnTo>
                  <a:lnTo>
                    <a:pt x="467" y="70"/>
                  </a:lnTo>
                  <a:lnTo>
                    <a:pt x="477" y="65"/>
                  </a:lnTo>
                  <a:lnTo>
                    <a:pt x="496" y="52"/>
                  </a:lnTo>
                  <a:lnTo>
                    <a:pt x="507" y="44"/>
                  </a:lnTo>
                  <a:lnTo>
                    <a:pt x="510" y="42"/>
                  </a:lnTo>
                  <a:lnTo>
                    <a:pt x="522" y="35"/>
                  </a:lnTo>
                  <a:lnTo>
                    <a:pt x="539" y="35"/>
                  </a:lnTo>
                  <a:lnTo>
                    <a:pt x="558" y="40"/>
                  </a:lnTo>
                  <a:lnTo>
                    <a:pt x="586" y="49"/>
                  </a:lnTo>
                  <a:lnTo>
                    <a:pt x="607" y="55"/>
                  </a:lnTo>
                  <a:lnTo>
                    <a:pt x="626" y="57"/>
                  </a:lnTo>
                  <a:lnTo>
                    <a:pt x="643" y="60"/>
                  </a:lnTo>
                  <a:lnTo>
                    <a:pt x="706" y="63"/>
                  </a:lnTo>
                  <a:lnTo>
                    <a:pt x="768" y="65"/>
                  </a:lnTo>
                  <a:lnTo>
                    <a:pt x="785" y="65"/>
                  </a:lnTo>
                  <a:lnTo>
                    <a:pt x="804" y="68"/>
                  </a:lnTo>
                  <a:lnTo>
                    <a:pt x="822" y="69"/>
                  </a:lnTo>
                  <a:lnTo>
                    <a:pt x="845" y="72"/>
                  </a:lnTo>
                  <a:lnTo>
                    <a:pt x="863" y="73"/>
                  </a:lnTo>
                  <a:lnTo>
                    <a:pt x="878" y="73"/>
                  </a:lnTo>
                  <a:lnTo>
                    <a:pt x="892" y="70"/>
                  </a:lnTo>
                  <a:lnTo>
                    <a:pt x="896" y="69"/>
                  </a:lnTo>
                  <a:lnTo>
                    <a:pt x="909" y="64"/>
                  </a:lnTo>
                  <a:lnTo>
                    <a:pt x="932" y="56"/>
                  </a:lnTo>
                  <a:lnTo>
                    <a:pt x="945" y="53"/>
                  </a:lnTo>
                  <a:lnTo>
                    <a:pt x="957" y="51"/>
                  </a:lnTo>
                  <a:lnTo>
                    <a:pt x="970" y="47"/>
                  </a:lnTo>
                  <a:lnTo>
                    <a:pt x="983" y="45"/>
                  </a:lnTo>
                  <a:lnTo>
                    <a:pt x="996" y="44"/>
                  </a:lnTo>
                  <a:lnTo>
                    <a:pt x="1010" y="43"/>
                  </a:lnTo>
                  <a:lnTo>
                    <a:pt x="1022" y="42"/>
                  </a:lnTo>
                  <a:lnTo>
                    <a:pt x="1034" y="42"/>
                  </a:lnTo>
                  <a:lnTo>
                    <a:pt x="1047" y="42"/>
                  </a:lnTo>
                  <a:lnTo>
                    <a:pt x="1059" y="43"/>
                  </a:lnTo>
                  <a:lnTo>
                    <a:pt x="1070" y="44"/>
                  </a:lnTo>
                  <a:lnTo>
                    <a:pt x="1083" y="45"/>
                  </a:lnTo>
                  <a:lnTo>
                    <a:pt x="1095" y="47"/>
                  </a:lnTo>
                  <a:lnTo>
                    <a:pt x="1117" y="53"/>
                  </a:lnTo>
                  <a:lnTo>
                    <a:pt x="1130" y="55"/>
                  </a:lnTo>
                  <a:lnTo>
                    <a:pt x="1153" y="61"/>
                  </a:lnTo>
                  <a:lnTo>
                    <a:pt x="1170" y="65"/>
                  </a:lnTo>
                  <a:lnTo>
                    <a:pt x="1183" y="65"/>
                  </a:lnTo>
                  <a:lnTo>
                    <a:pt x="1199" y="60"/>
                  </a:lnTo>
                  <a:lnTo>
                    <a:pt x="1214" y="51"/>
                  </a:lnTo>
                  <a:lnTo>
                    <a:pt x="1232" y="34"/>
                  </a:lnTo>
                  <a:lnTo>
                    <a:pt x="1250" y="22"/>
                  </a:lnTo>
                  <a:lnTo>
                    <a:pt x="1266" y="21"/>
                  </a:lnTo>
                  <a:lnTo>
                    <a:pt x="1284" y="26"/>
                  </a:lnTo>
                  <a:lnTo>
                    <a:pt x="1303" y="36"/>
                  </a:lnTo>
                  <a:lnTo>
                    <a:pt x="1317" y="42"/>
                  </a:lnTo>
                  <a:lnTo>
                    <a:pt x="1332" y="43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Freeform 9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4 h 548"/>
                <a:gd name="T2" fmla="*/ 121 w 1441"/>
                <a:gd name="T3" fmla="*/ 472 h 548"/>
                <a:gd name="T4" fmla="*/ 154 w 1441"/>
                <a:gd name="T5" fmla="*/ 478 h 548"/>
                <a:gd name="T6" fmla="*/ 190 w 1441"/>
                <a:gd name="T7" fmla="*/ 493 h 548"/>
                <a:gd name="T8" fmla="*/ 226 w 1441"/>
                <a:gd name="T9" fmla="*/ 525 h 548"/>
                <a:gd name="T10" fmla="*/ 255 w 1441"/>
                <a:gd name="T11" fmla="*/ 544 h 548"/>
                <a:gd name="T12" fmla="*/ 273 w 1441"/>
                <a:gd name="T13" fmla="*/ 548 h 548"/>
                <a:gd name="T14" fmla="*/ 309 w 1441"/>
                <a:gd name="T15" fmla="*/ 548 h 548"/>
                <a:gd name="T16" fmla="*/ 349 w 1441"/>
                <a:gd name="T17" fmla="*/ 548 h 548"/>
                <a:gd name="T18" fmla="*/ 387 w 1441"/>
                <a:gd name="T19" fmla="*/ 544 h 548"/>
                <a:gd name="T20" fmla="*/ 426 w 1441"/>
                <a:gd name="T21" fmla="*/ 537 h 548"/>
                <a:gd name="T22" fmla="*/ 463 w 1441"/>
                <a:gd name="T23" fmla="*/ 528 h 548"/>
                <a:gd name="T24" fmla="*/ 500 w 1441"/>
                <a:gd name="T25" fmla="*/ 515 h 548"/>
                <a:gd name="T26" fmla="*/ 535 w 1441"/>
                <a:gd name="T27" fmla="*/ 498 h 548"/>
                <a:gd name="T28" fmla="*/ 568 w 1441"/>
                <a:gd name="T29" fmla="*/ 478 h 548"/>
                <a:gd name="T30" fmla="*/ 598 w 1441"/>
                <a:gd name="T31" fmla="*/ 457 h 548"/>
                <a:gd name="T32" fmla="*/ 627 w 1441"/>
                <a:gd name="T33" fmla="*/ 434 h 548"/>
                <a:gd name="T34" fmla="*/ 640 w 1441"/>
                <a:gd name="T35" fmla="*/ 422 h 548"/>
                <a:gd name="T36" fmla="*/ 655 w 1441"/>
                <a:gd name="T37" fmla="*/ 390 h 548"/>
                <a:gd name="T38" fmla="*/ 667 w 1441"/>
                <a:gd name="T39" fmla="*/ 348 h 548"/>
                <a:gd name="T40" fmla="*/ 681 w 1441"/>
                <a:gd name="T41" fmla="*/ 314 h 548"/>
                <a:gd name="T42" fmla="*/ 738 w 1441"/>
                <a:gd name="T43" fmla="*/ 181 h 548"/>
                <a:gd name="T44" fmla="*/ 747 w 1441"/>
                <a:gd name="T45" fmla="*/ 140 h 548"/>
                <a:gd name="T46" fmla="*/ 756 w 1441"/>
                <a:gd name="T47" fmla="*/ 90 h 548"/>
                <a:gd name="T48" fmla="*/ 775 w 1441"/>
                <a:gd name="T49" fmla="*/ 66 h 548"/>
                <a:gd name="T50" fmla="*/ 790 w 1441"/>
                <a:gd name="T51" fmla="*/ 60 h 548"/>
                <a:gd name="T52" fmla="*/ 830 w 1441"/>
                <a:gd name="T53" fmla="*/ 42 h 548"/>
                <a:gd name="T54" fmla="*/ 867 w 1441"/>
                <a:gd name="T55" fmla="*/ 26 h 548"/>
                <a:gd name="T56" fmla="*/ 907 w 1441"/>
                <a:gd name="T57" fmla="*/ 14 h 548"/>
                <a:gd name="T58" fmla="*/ 947 w 1441"/>
                <a:gd name="T59" fmla="*/ 6 h 548"/>
                <a:gd name="T60" fmla="*/ 989 w 1441"/>
                <a:gd name="T61" fmla="*/ 1 h 548"/>
                <a:gd name="T62" fmla="*/ 1030 w 1441"/>
                <a:gd name="T63" fmla="*/ 0 h 548"/>
                <a:gd name="T64" fmla="*/ 1070 w 1441"/>
                <a:gd name="T65" fmla="*/ 4 h 548"/>
                <a:gd name="T66" fmla="*/ 1110 w 1441"/>
                <a:gd name="T67" fmla="*/ 9 h 548"/>
                <a:gd name="T68" fmla="*/ 1153 w 1441"/>
                <a:gd name="T69" fmla="*/ 21 h 548"/>
                <a:gd name="T70" fmla="*/ 1170 w 1441"/>
                <a:gd name="T71" fmla="*/ 23 h 548"/>
                <a:gd name="T72" fmla="*/ 1199 w 1441"/>
                <a:gd name="T73" fmla="*/ 40 h 548"/>
                <a:gd name="T74" fmla="*/ 1232 w 1441"/>
                <a:gd name="T75" fmla="*/ 73 h 548"/>
                <a:gd name="T76" fmla="*/ 1266 w 1441"/>
                <a:gd name="T77" fmla="*/ 101 h 548"/>
                <a:gd name="T78" fmla="*/ 1303 w 1441"/>
                <a:gd name="T79" fmla="*/ 122 h 548"/>
                <a:gd name="T80" fmla="*/ 1332 w 1441"/>
                <a:gd name="T81" fmla="*/ 137 h 548"/>
                <a:gd name="T82" fmla="*/ 1441 w 1441"/>
                <a:gd name="T83" fmla="*/ 18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8">
                  <a:moveTo>
                    <a:pt x="0" y="432"/>
                  </a:moveTo>
                  <a:lnTo>
                    <a:pt x="92" y="464"/>
                  </a:lnTo>
                  <a:lnTo>
                    <a:pt x="106" y="469"/>
                  </a:lnTo>
                  <a:lnTo>
                    <a:pt x="121" y="472"/>
                  </a:lnTo>
                  <a:lnTo>
                    <a:pt x="135" y="475"/>
                  </a:lnTo>
                  <a:lnTo>
                    <a:pt x="154" y="478"/>
                  </a:lnTo>
                  <a:lnTo>
                    <a:pt x="172" y="483"/>
                  </a:lnTo>
                  <a:lnTo>
                    <a:pt x="190" y="493"/>
                  </a:lnTo>
                  <a:lnTo>
                    <a:pt x="207" y="506"/>
                  </a:lnTo>
                  <a:lnTo>
                    <a:pt x="226" y="525"/>
                  </a:lnTo>
                  <a:lnTo>
                    <a:pt x="240" y="537"/>
                  </a:lnTo>
                  <a:lnTo>
                    <a:pt x="255" y="544"/>
                  </a:lnTo>
                  <a:lnTo>
                    <a:pt x="269" y="546"/>
                  </a:lnTo>
                  <a:lnTo>
                    <a:pt x="273" y="548"/>
                  </a:lnTo>
                  <a:lnTo>
                    <a:pt x="285" y="548"/>
                  </a:lnTo>
                  <a:lnTo>
                    <a:pt x="309" y="548"/>
                  </a:lnTo>
                  <a:lnTo>
                    <a:pt x="329" y="548"/>
                  </a:lnTo>
                  <a:lnTo>
                    <a:pt x="349" y="548"/>
                  </a:lnTo>
                  <a:lnTo>
                    <a:pt x="368" y="546"/>
                  </a:lnTo>
                  <a:lnTo>
                    <a:pt x="387" y="544"/>
                  </a:lnTo>
                  <a:lnTo>
                    <a:pt x="407" y="542"/>
                  </a:lnTo>
                  <a:lnTo>
                    <a:pt x="426" y="537"/>
                  </a:lnTo>
                  <a:lnTo>
                    <a:pt x="445" y="533"/>
                  </a:lnTo>
                  <a:lnTo>
                    <a:pt x="463" y="528"/>
                  </a:lnTo>
                  <a:lnTo>
                    <a:pt x="482" y="521"/>
                  </a:lnTo>
                  <a:lnTo>
                    <a:pt x="500" y="515"/>
                  </a:lnTo>
                  <a:lnTo>
                    <a:pt x="517" y="507"/>
                  </a:lnTo>
                  <a:lnTo>
                    <a:pt x="535" y="498"/>
                  </a:lnTo>
                  <a:lnTo>
                    <a:pt x="551" y="489"/>
                  </a:lnTo>
                  <a:lnTo>
                    <a:pt x="568" y="478"/>
                  </a:lnTo>
                  <a:lnTo>
                    <a:pt x="583" y="468"/>
                  </a:lnTo>
                  <a:lnTo>
                    <a:pt x="598" y="457"/>
                  </a:lnTo>
                  <a:lnTo>
                    <a:pt x="616" y="443"/>
                  </a:lnTo>
                  <a:lnTo>
                    <a:pt x="627" y="434"/>
                  </a:lnTo>
                  <a:lnTo>
                    <a:pt x="630" y="432"/>
                  </a:lnTo>
                  <a:lnTo>
                    <a:pt x="640" y="422"/>
                  </a:lnTo>
                  <a:lnTo>
                    <a:pt x="648" y="407"/>
                  </a:lnTo>
                  <a:lnTo>
                    <a:pt x="655" y="390"/>
                  </a:lnTo>
                  <a:lnTo>
                    <a:pt x="662" y="367"/>
                  </a:lnTo>
                  <a:lnTo>
                    <a:pt x="667" y="348"/>
                  </a:lnTo>
                  <a:lnTo>
                    <a:pt x="674" y="331"/>
                  </a:lnTo>
                  <a:lnTo>
                    <a:pt x="681" y="314"/>
                  </a:lnTo>
                  <a:lnTo>
                    <a:pt x="731" y="198"/>
                  </a:lnTo>
                  <a:lnTo>
                    <a:pt x="738" y="181"/>
                  </a:lnTo>
                  <a:lnTo>
                    <a:pt x="743" y="161"/>
                  </a:lnTo>
                  <a:lnTo>
                    <a:pt x="747" y="140"/>
                  </a:lnTo>
                  <a:lnTo>
                    <a:pt x="750" y="110"/>
                  </a:lnTo>
                  <a:lnTo>
                    <a:pt x="756" y="90"/>
                  </a:lnTo>
                  <a:lnTo>
                    <a:pt x="763" y="76"/>
                  </a:lnTo>
                  <a:lnTo>
                    <a:pt x="775" y="66"/>
                  </a:lnTo>
                  <a:lnTo>
                    <a:pt x="778" y="65"/>
                  </a:lnTo>
                  <a:lnTo>
                    <a:pt x="790" y="60"/>
                  </a:lnTo>
                  <a:lnTo>
                    <a:pt x="812" y="51"/>
                  </a:lnTo>
                  <a:lnTo>
                    <a:pt x="830" y="42"/>
                  </a:lnTo>
                  <a:lnTo>
                    <a:pt x="849" y="34"/>
                  </a:lnTo>
                  <a:lnTo>
                    <a:pt x="867" y="26"/>
                  </a:lnTo>
                  <a:lnTo>
                    <a:pt x="888" y="19"/>
                  </a:lnTo>
                  <a:lnTo>
                    <a:pt x="907" y="14"/>
                  </a:lnTo>
                  <a:lnTo>
                    <a:pt x="927" y="9"/>
                  </a:lnTo>
                  <a:lnTo>
                    <a:pt x="947" y="6"/>
                  </a:lnTo>
                  <a:lnTo>
                    <a:pt x="968" y="4"/>
                  </a:lnTo>
                  <a:lnTo>
                    <a:pt x="989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0" y="1"/>
                  </a:lnTo>
                  <a:lnTo>
                    <a:pt x="1070" y="4"/>
                  </a:lnTo>
                  <a:lnTo>
                    <a:pt x="1090" y="6"/>
                  </a:lnTo>
                  <a:lnTo>
                    <a:pt x="1110" y="9"/>
                  </a:lnTo>
                  <a:lnTo>
                    <a:pt x="1130" y="13"/>
                  </a:lnTo>
                  <a:lnTo>
                    <a:pt x="1153" y="21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30"/>
                  </a:lnTo>
                  <a:lnTo>
                    <a:pt x="1199" y="40"/>
                  </a:lnTo>
                  <a:lnTo>
                    <a:pt x="1214" y="53"/>
                  </a:lnTo>
                  <a:lnTo>
                    <a:pt x="1232" y="73"/>
                  </a:lnTo>
                  <a:lnTo>
                    <a:pt x="1250" y="87"/>
                  </a:lnTo>
                  <a:lnTo>
                    <a:pt x="1266" y="101"/>
                  </a:lnTo>
                  <a:lnTo>
                    <a:pt x="1284" y="110"/>
                  </a:lnTo>
                  <a:lnTo>
                    <a:pt x="1303" y="122"/>
                  </a:lnTo>
                  <a:lnTo>
                    <a:pt x="1317" y="129"/>
                  </a:lnTo>
                  <a:lnTo>
                    <a:pt x="1332" y="137"/>
                  </a:lnTo>
                  <a:lnTo>
                    <a:pt x="1346" y="144"/>
                  </a:lnTo>
                  <a:lnTo>
                    <a:pt x="1441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Freeform 10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3 h 427"/>
                <a:gd name="T20" fmla="*/ 414 w 1441"/>
                <a:gd name="T21" fmla="*/ 416 h 427"/>
                <a:gd name="T22" fmla="*/ 447 w 1441"/>
                <a:gd name="T23" fmla="*/ 409 h 427"/>
                <a:gd name="T24" fmla="*/ 481 w 1441"/>
                <a:gd name="T25" fmla="*/ 395 h 427"/>
                <a:gd name="T26" fmla="*/ 511 w 1441"/>
                <a:gd name="T27" fmla="*/ 381 h 427"/>
                <a:gd name="T28" fmla="*/ 542 w 1441"/>
                <a:gd name="T29" fmla="*/ 365 h 427"/>
                <a:gd name="T30" fmla="*/ 568 w 1441"/>
                <a:gd name="T31" fmla="*/ 347 h 427"/>
                <a:gd name="T32" fmla="*/ 598 w 1441"/>
                <a:gd name="T33" fmla="*/ 323 h 427"/>
                <a:gd name="T34" fmla="*/ 612 w 1441"/>
                <a:gd name="T35" fmla="*/ 313 h 427"/>
                <a:gd name="T36" fmla="*/ 631 w 1441"/>
                <a:gd name="T37" fmla="*/ 291 h 427"/>
                <a:gd name="T38" fmla="*/ 663 w 1441"/>
                <a:gd name="T39" fmla="*/ 250 h 427"/>
                <a:gd name="T40" fmla="*/ 707 w 1441"/>
                <a:gd name="T41" fmla="*/ 195 h 427"/>
                <a:gd name="T42" fmla="*/ 752 w 1441"/>
                <a:gd name="T43" fmla="*/ 140 h 427"/>
                <a:gd name="T44" fmla="*/ 768 w 1441"/>
                <a:gd name="T45" fmla="*/ 111 h 427"/>
                <a:gd name="T46" fmla="*/ 785 w 1441"/>
                <a:gd name="T47" fmla="*/ 74 h 427"/>
                <a:gd name="T48" fmla="*/ 807 w 1441"/>
                <a:gd name="T49" fmla="*/ 57 h 427"/>
                <a:gd name="T50" fmla="*/ 822 w 1441"/>
                <a:gd name="T51" fmla="*/ 51 h 427"/>
                <a:gd name="T52" fmla="*/ 861 w 1441"/>
                <a:gd name="T53" fmla="*/ 35 h 427"/>
                <a:gd name="T54" fmla="*/ 896 w 1441"/>
                <a:gd name="T55" fmla="*/ 20 h 427"/>
                <a:gd name="T56" fmla="*/ 931 w 1441"/>
                <a:gd name="T57" fmla="*/ 11 h 427"/>
                <a:gd name="T58" fmla="*/ 968 w 1441"/>
                <a:gd name="T59" fmla="*/ 5 h 427"/>
                <a:gd name="T60" fmla="*/ 1004 w 1441"/>
                <a:gd name="T61" fmla="*/ 1 h 427"/>
                <a:gd name="T62" fmla="*/ 1040 w 1441"/>
                <a:gd name="T63" fmla="*/ 0 h 427"/>
                <a:gd name="T64" fmla="*/ 1076 w 1441"/>
                <a:gd name="T65" fmla="*/ 3 h 427"/>
                <a:gd name="T66" fmla="*/ 1112 w 1441"/>
                <a:gd name="T67" fmla="*/ 10 h 427"/>
                <a:gd name="T68" fmla="*/ 1153 w 1441"/>
                <a:gd name="T69" fmla="*/ 19 h 427"/>
                <a:gd name="T70" fmla="*/ 1170 w 1441"/>
                <a:gd name="T71" fmla="*/ 24 h 427"/>
                <a:gd name="T72" fmla="*/ 1199 w 1441"/>
                <a:gd name="T73" fmla="*/ 35 h 427"/>
                <a:gd name="T74" fmla="*/ 1232 w 1441"/>
                <a:gd name="T75" fmla="*/ 51 h 427"/>
                <a:gd name="T76" fmla="*/ 1266 w 1441"/>
                <a:gd name="T77" fmla="*/ 68 h 427"/>
                <a:gd name="T78" fmla="*/ 1303 w 1441"/>
                <a:gd name="T79" fmla="*/ 87 h 427"/>
                <a:gd name="T80" fmla="*/ 1332 w 1441"/>
                <a:gd name="T81" fmla="*/ 102 h 427"/>
                <a:gd name="T82" fmla="*/ 1441 w 1441"/>
                <a:gd name="T83" fmla="*/ 1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3"/>
                  </a:lnTo>
                  <a:lnTo>
                    <a:pt x="397" y="420"/>
                  </a:lnTo>
                  <a:lnTo>
                    <a:pt x="414" y="416"/>
                  </a:lnTo>
                  <a:lnTo>
                    <a:pt x="430" y="412"/>
                  </a:lnTo>
                  <a:lnTo>
                    <a:pt x="447" y="409"/>
                  </a:lnTo>
                  <a:lnTo>
                    <a:pt x="465" y="402"/>
                  </a:lnTo>
                  <a:lnTo>
                    <a:pt x="481" y="395"/>
                  </a:lnTo>
                  <a:lnTo>
                    <a:pt x="496" y="389"/>
                  </a:lnTo>
                  <a:lnTo>
                    <a:pt x="511" y="381"/>
                  </a:lnTo>
                  <a:lnTo>
                    <a:pt x="527" y="373"/>
                  </a:lnTo>
                  <a:lnTo>
                    <a:pt x="542" y="365"/>
                  </a:lnTo>
                  <a:lnTo>
                    <a:pt x="556" y="356"/>
                  </a:lnTo>
                  <a:lnTo>
                    <a:pt x="568" y="347"/>
                  </a:lnTo>
                  <a:lnTo>
                    <a:pt x="587" y="333"/>
                  </a:lnTo>
                  <a:lnTo>
                    <a:pt x="598" y="323"/>
                  </a:lnTo>
                  <a:lnTo>
                    <a:pt x="601" y="322"/>
                  </a:lnTo>
                  <a:lnTo>
                    <a:pt x="612" y="313"/>
                  </a:lnTo>
                  <a:lnTo>
                    <a:pt x="622" y="302"/>
                  </a:lnTo>
                  <a:lnTo>
                    <a:pt x="631" y="291"/>
                  </a:lnTo>
                  <a:lnTo>
                    <a:pt x="644" y="275"/>
                  </a:lnTo>
                  <a:lnTo>
                    <a:pt x="663" y="250"/>
                  </a:lnTo>
                  <a:lnTo>
                    <a:pt x="672" y="238"/>
                  </a:lnTo>
                  <a:lnTo>
                    <a:pt x="707" y="195"/>
                  </a:lnTo>
                  <a:lnTo>
                    <a:pt x="742" y="153"/>
                  </a:lnTo>
                  <a:lnTo>
                    <a:pt x="752" y="140"/>
                  </a:lnTo>
                  <a:lnTo>
                    <a:pt x="760" y="127"/>
                  </a:lnTo>
                  <a:lnTo>
                    <a:pt x="768" y="111"/>
                  </a:lnTo>
                  <a:lnTo>
                    <a:pt x="776" y="90"/>
                  </a:lnTo>
                  <a:lnTo>
                    <a:pt x="785" y="74"/>
                  </a:lnTo>
                  <a:lnTo>
                    <a:pt x="794" y="64"/>
                  </a:lnTo>
                  <a:lnTo>
                    <a:pt x="807" y="57"/>
                  </a:lnTo>
                  <a:lnTo>
                    <a:pt x="809" y="56"/>
                  </a:lnTo>
                  <a:lnTo>
                    <a:pt x="822" y="51"/>
                  </a:lnTo>
                  <a:lnTo>
                    <a:pt x="844" y="41"/>
                  </a:lnTo>
                  <a:lnTo>
                    <a:pt x="861" y="35"/>
                  </a:lnTo>
                  <a:lnTo>
                    <a:pt x="878" y="27"/>
                  </a:lnTo>
                  <a:lnTo>
                    <a:pt x="896" y="20"/>
                  </a:lnTo>
                  <a:lnTo>
                    <a:pt x="913" y="17"/>
                  </a:lnTo>
                  <a:lnTo>
                    <a:pt x="931" y="11"/>
                  </a:lnTo>
                  <a:lnTo>
                    <a:pt x="949" y="7"/>
                  </a:lnTo>
                  <a:lnTo>
                    <a:pt x="968" y="5"/>
                  </a:lnTo>
                  <a:lnTo>
                    <a:pt x="986" y="2"/>
                  </a:lnTo>
                  <a:lnTo>
                    <a:pt x="1004" y="1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9" y="2"/>
                  </a:lnTo>
                  <a:lnTo>
                    <a:pt x="1076" y="3"/>
                  </a:lnTo>
                  <a:lnTo>
                    <a:pt x="1095" y="6"/>
                  </a:lnTo>
                  <a:lnTo>
                    <a:pt x="1112" y="10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4"/>
                  </a:lnTo>
                  <a:lnTo>
                    <a:pt x="1183" y="30"/>
                  </a:lnTo>
                  <a:lnTo>
                    <a:pt x="1199" y="35"/>
                  </a:lnTo>
                  <a:lnTo>
                    <a:pt x="1214" y="41"/>
                  </a:lnTo>
                  <a:lnTo>
                    <a:pt x="1232" y="51"/>
                  </a:lnTo>
                  <a:lnTo>
                    <a:pt x="1250" y="60"/>
                  </a:lnTo>
                  <a:lnTo>
                    <a:pt x="1266" y="68"/>
                  </a:lnTo>
                  <a:lnTo>
                    <a:pt x="1284" y="77"/>
                  </a:lnTo>
                  <a:lnTo>
                    <a:pt x="1303" y="87"/>
                  </a:lnTo>
                  <a:lnTo>
                    <a:pt x="1317" y="95"/>
                  </a:lnTo>
                  <a:lnTo>
                    <a:pt x="1332" y="102"/>
                  </a:lnTo>
                  <a:lnTo>
                    <a:pt x="1346" y="106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Freeform 101"/>
            <p:cNvSpPr>
              <a:spLocks/>
            </p:cNvSpPr>
            <p:nvPr/>
          </p:nvSpPr>
          <p:spPr bwMode="auto">
            <a:xfrm>
              <a:off x="2883" y="1560"/>
              <a:ext cx="1489" cy="257"/>
            </a:xfrm>
            <a:custGeom>
              <a:avLst/>
              <a:gdLst>
                <a:gd name="T0" fmla="*/ 309 w 1441"/>
                <a:gd name="T1" fmla="*/ 307 h 307"/>
                <a:gd name="T2" fmla="*/ 340 w 1441"/>
                <a:gd name="T3" fmla="*/ 307 h 307"/>
                <a:gd name="T4" fmla="*/ 371 w 1441"/>
                <a:gd name="T5" fmla="*/ 303 h 307"/>
                <a:gd name="T6" fmla="*/ 401 w 1441"/>
                <a:gd name="T7" fmla="*/ 298 h 307"/>
                <a:gd name="T8" fmla="*/ 430 w 1441"/>
                <a:gd name="T9" fmla="*/ 290 h 307"/>
                <a:gd name="T10" fmla="*/ 460 w 1441"/>
                <a:gd name="T11" fmla="*/ 280 h 307"/>
                <a:gd name="T12" fmla="*/ 488 w 1441"/>
                <a:gd name="T13" fmla="*/ 268 h 307"/>
                <a:gd name="T14" fmla="*/ 514 w 1441"/>
                <a:gd name="T15" fmla="*/ 253 h 307"/>
                <a:gd name="T16" fmla="*/ 539 w 1441"/>
                <a:gd name="T17" fmla="*/ 236 h 307"/>
                <a:gd name="T18" fmla="*/ 568 w 1441"/>
                <a:gd name="T19" fmla="*/ 214 h 307"/>
                <a:gd name="T20" fmla="*/ 583 w 1441"/>
                <a:gd name="T21" fmla="*/ 204 h 307"/>
                <a:gd name="T22" fmla="*/ 608 w 1441"/>
                <a:gd name="T23" fmla="*/ 191 h 307"/>
                <a:gd name="T24" fmla="*/ 638 w 1441"/>
                <a:gd name="T25" fmla="*/ 176 h 307"/>
                <a:gd name="T26" fmla="*/ 663 w 1441"/>
                <a:gd name="T27" fmla="*/ 163 h 307"/>
                <a:gd name="T28" fmla="*/ 753 w 1441"/>
                <a:gd name="T29" fmla="*/ 108 h 307"/>
                <a:gd name="T30" fmla="*/ 776 w 1441"/>
                <a:gd name="T31" fmla="*/ 91 h 307"/>
                <a:gd name="T32" fmla="*/ 801 w 1441"/>
                <a:gd name="T33" fmla="*/ 70 h 307"/>
                <a:gd name="T34" fmla="*/ 825 w 1441"/>
                <a:gd name="T35" fmla="*/ 54 h 307"/>
                <a:gd name="T36" fmla="*/ 841 w 1441"/>
                <a:gd name="T37" fmla="*/ 48 h 307"/>
                <a:gd name="T38" fmla="*/ 876 w 1441"/>
                <a:gd name="T39" fmla="*/ 32 h 307"/>
                <a:gd name="T40" fmla="*/ 906 w 1441"/>
                <a:gd name="T41" fmla="*/ 20 h 307"/>
                <a:gd name="T42" fmla="*/ 939 w 1441"/>
                <a:gd name="T43" fmla="*/ 11 h 307"/>
                <a:gd name="T44" fmla="*/ 971 w 1441"/>
                <a:gd name="T45" fmla="*/ 6 h 307"/>
                <a:gd name="T46" fmla="*/ 1003 w 1441"/>
                <a:gd name="T47" fmla="*/ 2 h 307"/>
                <a:gd name="T48" fmla="*/ 1036 w 1441"/>
                <a:gd name="T49" fmla="*/ 0 h 307"/>
                <a:gd name="T50" fmla="*/ 1067 w 1441"/>
                <a:gd name="T51" fmla="*/ 2 h 307"/>
                <a:gd name="T52" fmla="*/ 1099 w 1441"/>
                <a:gd name="T53" fmla="*/ 7 h 307"/>
                <a:gd name="T54" fmla="*/ 1130 w 1441"/>
                <a:gd name="T55" fmla="*/ 12 h 307"/>
                <a:gd name="T56" fmla="*/ 1167 w 1441"/>
                <a:gd name="T57" fmla="*/ 23 h 307"/>
                <a:gd name="T58" fmla="*/ 1183 w 1441"/>
                <a:gd name="T59" fmla="*/ 25 h 307"/>
                <a:gd name="T60" fmla="*/ 1214 w 1441"/>
                <a:gd name="T61" fmla="*/ 29 h 307"/>
                <a:gd name="T62" fmla="*/ 1250 w 1441"/>
                <a:gd name="T63" fmla="*/ 31 h 307"/>
                <a:gd name="T64" fmla="*/ 1284 w 1441"/>
                <a:gd name="T65" fmla="*/ 44 h 307"/>
                <a:gd name="T66" fmla="*/ 1317 w 1441"/>
                <a:gd name="T67" fmla="*/ 61 h 307"/>
                <a:gd name="T68" fmla="*/ 1346 w 1441"/>
                <a:gd name="T69" fmla="*/ 6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1" h="307">
                  <a:moveTo>
                    <a:pt x="0" y="307"/>
                  </a:moveTo>
                  <a:lnTo>
                    <a:pt x="309" y="307"/>
                  </a:lnTo>
                  <a:lnTo>
                    <a:pt x="325" y="307"/>
                  </a:lnTo>
                  <a:lnTo>
                    <a:pt x="340" y="307"/>
                  </a:lnTo>
                  <a:lnTo>
                    <a:pt x="356" y="307"/>
                  </a:lnTo>
                  <a:lnTo>
                    <a:pt x="371" y="303"/>
                  </a:lnTo>
                  <a:lnTo>
                    <a:pt x="386" y="302"/>
                  </a:lnTo>
                  <a:lnTo>
                    <a:pt x="401" y="298"/>
                  </a:lnTo>
                  <a:lnTo>
                    <a:pt x="416" y="294"/>
                  </a:lnTo>
                  <a:lnTo>
                    <a:pt x="430" y="290"/>
                  </a:lnTo>
                  <a:lnTo>
                    <a:pt x="447" y="285"/>
                  </a:lnTo>
                  <a:lnTo>
                    <a:pt x="460" y="280"/>
                  </a:lnTo>
                  <a:lnTo>
                    <a:pt x="474" y="273"/>
                  </a:lnTo>
                  <a:lnTo>
                    <a:pt x="488" y="268"/>
                  </a:lnTo>
                  <a:lnTo>
                    <a:pt x="502" y="260"/>
                  </a:lnTo>
                  <a:lnTo>
                    <a:pt x="514" y="253"/>
                  </a:lnTo>
                  <a:lnTo>
                    <a:pt x="527" y="244"/>
                  </a:lnTo>
                  <a:lnTo>
                    <a:pt x="539" y="236"/>
                  </a:lnTo>
                  <a:lnTo>
                    <a:pt x="558" y="222"/>
                  </a:lnTo>
                  <a:lnTo>
                    <a:pt x="568" y="214"/>
                  </a:lnTo>
                  <a:lnTo>
                    <a:pt x="571" y="213"/>
                  </a:lnTo>
                  <a:lnTo>
                    <a:pt x="583" y="204"/>
                  </a:lnTo>
                  <a:lnTo>
                    <a:pt x="596" y="197"/>
                  </a:lnTo>
                  <a:lnTo>
                    <a:pt x="608" y="191"/>
                  </a:lnTo>
                  <a:lnTo>
                    <a:pt x="626" y="183"/>
                  </a:lnTo>
                  <a:lnTo>
                    <a:pt x="638" y="176"/>
                  </a:lnTo>
                  <a:lnTo>
                    <a:pt x="651" y="170"/>
                  </a:lnTo>
                  <a:lnTo>
                    <a:pt x="663" y="163"/>
                  </a:lnTo>
                  <a:lnTo>
                    <a:pt x="709" y="134"/>
                  </a:lnTo>
                  <a:lnTo>
                    <a:pt x="753" y="108"/>
                  </a:lnTo>
                  <a:lnTo>
                    <a:pt x="764" y="99"/>
                  </a:lnTo>
                  <a:lnTo>
                    <a:pt x="776" y="91"/>
                  </a:lnTo>
                  <a:lnTo>
                    <a:pt x="787" y="83"/>
                  </a:lnTo>
                  <a:lnTo>
                    <a:pt x="801" y="70"/>
                  </a:lnTo>
                  <a:lnTo>
                    <a:pt x="814" y="61"/>
                  </a:lnTo>
                  <a:lnTo>
                    <a:pt x="825" y="54"/>
                  </a:lnTo>
                  <a:lnTo>
                    <a:pt x="838" y="48"/>
                  </a:lnTo>
                  <a:lnTo>
                    <a:pt x="841" y="48"/>
                  </a:lnTo>
                  <a:lnTo>
                    <a:pt x="854" y="41"/>
                  </a:lnTo>
                  <a:lnTo>
                    <a:pt x="876" y="32"/>
                  </a:lnTo>
                  <a:lnTo>
                    <a:pt x="891" y="25"/>
                  </a:lnTo>
                  <a:lnTo>
                    <a:pt x="906" y="20"/>
                  </a:lnTo>
                  <a:lnTo>
                    <a:pt x="921" y="16"/>
                  </a:lnTo>
                  <a:lnTo>
                    <a:pt x="939" y="11"/>
                  </a:lnTo>
                  <a:lnTo>
                    <a:pt x="954" y="8"/>
                  </a:lnTo>
                  <a:lnTo>
                    <a:pt x="971" y="6"/>
                  </a:lnTo>
                  <a:lnTo>
                    <a:pt x="987" y="3"/>
                  </a:lnTo>
                  <a:lnTo>
                    <a:pt x="1003" y="2"/>
                  </a:lnTo>
                  <a:lnTo>
                    <a:pt x="1019" y="0"/>
                  </a:lnTo>
                  <a:lnTo>
                    <a:pt x="1036" y="0"/>
                  </a:lnTo>
                  <a:lnTo>
                    <a:pt x="1051" y="0"/>
                  </a:lnTo>
                  <a:lnTo>
                    <a:pt x="1067" y="2"/>
                  </a:lnTo>
                  <a:lnTo>
                    <a:pt x="1084" y="4"/>
                  </a:lnTo>
                  <a:lnTo>
                    <a:pt x="1099" y="7"/>
                  </a:lnTo>
                  <a:lnTo>
                    <a:pt x="1114" y="10"/>
                  </a:lnTo>
                  <a:lnTo>
                    <a:pt x="1130" y="12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25"/>
                  </a:lnTo>
                  <a:lnTo>
                    <a:pt x="1199" y="28"/>
                  </a:lnTo>
                  <a:lnTo>
                    <a:pt x="1214" y="29"/>
                  </a:lnTo>
                  <a:lnTo>
                    <a:pt x="1232" y="29"/>
                  </a:lnTo>
                  <a:lnTo>
                    <a:pt x="1250" y="31"/>
                  </a:lnTo>
                  <a:lnTo>
                    <a:pt x="1266" y="35"/>
                  </a:lnTo>
                  <a:lnTo>
                    <a:pt x="1284" y="44"/>
                  </a:lnTo>
                  <a:lnTo>
                    <a:pt x="1303" y="54"/>
                  </a:lnTo>
                  <a:lnTo>
                    <a:pt x="1317" y="61"/>
                  </a:lnTo>
                  <a:lnTo>
                    <a:pt x="1332" y="65"/>
                  </a:lnTo>
                  <a:lnTo>
                    <a:pt x="1346" y="66"/>
                  </a:lnTo>
                  <a:lnTo>
                    <a:pt x="1441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Freeform 102"/>
            <p:cNvSpPr>
              <a:spLocks/>
            </p:cNvSpPr>
            <p:nvPr/>
          </p:nvSpPr>
          <p:spPr bwMode="auto">
            <a:xfrm>
              <a:off x="2883" y="1610"/>
              <a:ext cx="1489" cy="207"/>
            </a:xfrm>
            <a:custGeom>
              <a:avLst/>
              <a:gdLst>
                <a:gd name="T0" fmla="*/ 92 w 1441"/>
                <a:gd name="T1" fmla="*/ 235 h 248"/>
                <a:gd name="T2" fmla="*/ 121 w 1441"/>
                <a:gd name="T3" fmla="*/ 231 h 248"/>
                <a:gd name="T4" fmla="*/ 154 w 1441"/>
                <a:gd name="T5" fmla="*/ 229 h 248"/>
                <a:gd name="T6" fmla="*/ 190 w 1441"/>
                <a:gd name="T7" fmla="*/ 221 h 248"/>
                <a:gd name="T8" fmla="*/ 226 w 1441"/>
                <a:gd name="T9" fmla="*/ 204 h 248"/>
                <a:gd name="T10" fmla="*/ 255 w 1441"/>
                <a:gd name="T11" fmla="*/ 194 h 248"/>
                <a:gd name="T12" fmla="*/ 273 w 1441"/>
                <a:gd name="T13" fmla="*/ 194 h 248"/>
                <a:gd name="T14" fmla="*/ 309 w 1441"/>
                <a:gd name="T15" fmla="*/ 193 h 248"/>
                <a:gd name="T16" fmla="*/ 336 w 1441"/>
                <a:gd name="T17" fmla="*/ 191 h 248"/>
                <a:gd name="T18" fmla="*/ 362 w 1441"/>
                <a:gd name="T19" fmla="*/ 187 h 248"/>
                <a:gd name="T20" fmla="*/ 389 w 1441"/>
                <a:gd name="T21" fmla="*/ 181 h 248"/>
                <a:gd name="T22" fmla="*/ 415 w 1441"/>
                <a:gd name="T23" fmla="*/ 173 h 248"/>
                <a:gd name="T24" fmla="*/ 438 w 1441"/>
                <a:gd name="T25" fmla="*/ 163 h 248"/>
                <a:gd name="T26" fmla="*/ 463 w 1441"/>
                <a:gd name="T27" fmla="*/ 154 h 248"/>
                <a:gd name="T28" fmla="*/ 485 w 1441"/>
                <a:gd name="T29" fmla="*/ 141 h 248"/>
                <a:gd name="T30" fmla="*/ 507 w 1441"/>
                <a:gd name="T31" fmla="*/ 128 h 248"/>
                <a:gd name="T32" fmla="*/ 538 w 1441"/>
                <a:gd name="T33" fmla="*/ 105 h 248"/>
                <a:gd name="T34" fmla="*/ 553 w 1441"/>
                <a:gd name="T35" fmla="*/ 96 h 248"/>
                <a:gd name="T36" fmla="*/ 585 w 1441"/>
                <a:gd name="T37" fmla="*/ 92 h 248"/>
                <a:gd name="T38" fmla="*/ 623 w 1441"/>
                <a:gd name="T39" fmla="*/ 92 h 248"/>
                <a:gd name="T40" fmla="*/ 654 w 1441"/>
                <a:gd name="T41" fmla="*/ 88 h 248"/>
                <a:gd name="T42" fmla="*/ 761 w 1441"/>
                <a:gd name="T43" fmla="*/ 65 h 248"/>
                <a:gd name="T44" fmla="*/ 807 w 1441"/>
                <a:gd name="T45" fmla="*/ 55 h 248"/>
                <a:gd name="T46" fmla="*/ 840 w 1441"/>
                <a:gd name="T47" fmla="*/ 48 h 248"/>
                <a:gd name="T48" fmla="*/ 867 w 1441"/>
                <a:gd name="T49" fmla="*/ 38 h 248"/>
                <a:gd name="T50" fmla="*/ 884 w 1441"/>
                <a:gd name="T51" fmla="*/ 32 h 248"/>
                <a:gd name="T52" fmla="*/ 920 w 1441"/>
                <a:gd name="T53" fmla="*/ 20 h 248"/>
                <a:gd name="T54" fmla="*/ 947 w 1441"/>
                <a:gd name="T55" fmla="*/ 12 h 248"/>
                <a:gd name="T56" fmla="*/ 976 w 1441"/>
                <a:gd name="T57" fmla="*/ 6 h 248"/>
                <a:gd name="T58" fmla="*/ 1005 w 1441"/>
                <a:gd name="T59" fmla="*/ 2 h 248"/>
                <a:gd name="T60" fmla="*/ 1034 w 1441"/>
                <a:gd name="T61" fmla="*/ 0 h 248"/>
                <a:gd name="T62" fmla="*/ 1062 w 1441"/>
                <a:gd name="T63" fmla="*/ 2 h 248"/>
                <a:gd name="T64" fmla="*/ 1090 w 1441"/>
                <a:gd name="T65" fmla="*/ 4 h 248"/>
                <a:gd name="T66" fmla="*/ 1116 w 1441"/>
                <a:gd name="T67" fmla="*/ 10 h 248"/>
                <a:gd name="T68" fmla="*/ 1153 w 1441"/>
                <a:gd name="T69" fmla="*/ 17 h 248"/>
                <a:gd name="T70" fmla="*/ 1183 w 1441"/>
                <a:gd name="T71" fmla="*/ 24 h 248"/>
                <a:gd name="T72" fmla="*/ 1214 w 1441"/>
                <a:gd name="T73" fmla="*/ 16 h 248"/>
                <a:gd name="T74" fmla="*/ 1250 w 1441"/>
                <a:gd name="T75" fmla="*/ 3 h 248"/>
                <a:gd name="T76" fmla="*/ 1284 w 1441"/>
                <a:gd name="T77" fmla="*/ 11 h 248"/>
                <a:gd name="T78" fmla="*/ 1317 w 1441"/>
                <a:gd name="T79" fmla="*/ 27 h 248"/>
                <a:gd name="T80" fmla="*/ 1346 w 1441"/>
                <a:gd name="T81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8">
                  <a:moveTo>
                    <a:pt x="0" y="248"/>
                  </a:moveTo>
                  <a:lnTo>
                    <a:pt x="92" y="235"/>
                  </a:lnTo>
                  <a:lnTo>
                    <a:pt x="106" y="232"/>
                  </a:lnTo>
                  <a:lnTo>
                    <a:pt x="121" y="231"/>
                  </a:lnTo>
                  <a:lnTo>
                    <a:pt x="135" y="230"/>
                  </a:lnTo>
                  <a:lnTo>
                    <a:pt x="154" y="229"/>
                  </a:lnTo>
                  <a:lnTo>
                    <a:pt x="172" y="226"/>
                  </a:lnTo>
                  <a:lnTo>
                    <a:pt x="190" y="221"/>
                  </a:lnTo>
                  <a:lnTo>
                    <a:pt x="207" y="214"/>
                  </a:lnTo>
                  <a:lnTo>
                    <a:pt x="226" y="204"/>
                  </a:lnTo>
                  <a:lnTo>
                    <a:pt x="240" y="198"/>
                  </a:lnTo>
                  <a:lnTo>
                    <a:pt x="255" y="194"/>
                  </a:lnTo>
                  <a:lnTo>
                    <a:pt x="269" y="194"/>
                  </a:lnTo>
                  <a:lnTo>
                    <a:pt x="273" y="194"/>
                  </a:lnTo>
                  <a:lnTo>
                    <a:pt x="285" y="193"/>
                  </a:lnTo>
                  <a:lnTo>
                    <a:pt x="309" y="193"/>
                  </a:lnTo>
                  <a:lnTo>
                    <a:pt x="322" y="192"/>
                  </a:lnTo>
                  <a:lnTo>
                    <a:pt x="336" y="191"/>
                  </a:lnTo>
                  <a:lnTo>
                    <a:pt x="350" y="189"/>
                  </a:lnTo>
                  <a:lnTo>
                    <a:pt x="362" y="187"/>
                  </a:lnTo>
                  <a:lnTo>
                    <a:pt x="376" y="184"/>
                  </a:lnTo>
                  <a:lnTo>
                    <a:pt x="389" y="181"/>
                  </a:lnTo>
                  <a:lnTo>
                    <a:pt x="402" y="177"/>
                  </a:lnTo>
                  <a:lnTo>
                    <a:pt x="415" y="173"/>
                  </a:lnTo>
                  <a:lnTo>
                    <a:pt x="427" y="168"/>
                  </a:lnTo>
                  <a:lnTo>
                    <a:pt x="438" y="163"/>
                  </a:lnTo>
                  <a:lnTo>
                    <a:pt x="451" y="159"/>
                  </a:lnTo>
                  <a:lnTo>
                    <a:pt x="463" y="154"/>
                  </a:lnTo>
                  <a:lnTo>
                    <a:pt x="476" y="146"/>
                  </a:lnTo>
                  <a:lnTo>
                    <a:pt x="485" y="141"/>
                  </a:lnTo>
                  <a:lnTo>
                    <a:pt x="498" y="134"/>
                  </a:lnTo>
                  <a:lnTo>
                    <a:pt x="507" y="128"/>
                  </a:lnTo>
                  <a:lnTo>
                    <a:pt x="527" y="113"/>
                  </a:lnTo>
                  <a:lnTo>
                    <a:pt x="538" y="105"/>
                  </a:lnTo>
                  <a:lnTo>
                    <a:pt x="540" y="104"/>
                  </a:lnTo>
                  <a:lnTo>
                    <a:pt x="553" y="96"/>
                  </a:lnTo>
                  <a:lnTo>
                    <a:pt x="567" y="94"/>
                  </a:lnTo>
                  <a:lnTo>
                    <a:pt x="585" y="92"/>
                  </a:lnTo>
                  <a:lnTo>
                    <a:pt x="605" y="94"/>
                  </a:lnTo>
                  <a:lnTo>
                    <a:pt x="623" y="92"/>
                  </a:lnTo>
                  <a:lnTo>
                    <a:pt x="638" y="91"/>
                  </a:lnTo>
                  <a:lnTo>
                    <a:pt x="654" y="88"/>
                  </a:lnTo>
                  <a:lnTo>
                    <a:pt x="707" y="76"/>
                  </a:lnTo>
                  <a:lnTo>
                    <a:pt x="761" y="65"/>
                  </a:lnTo>
                  <a:lnTo>
                    <a:pt x="792" y="59"/>
                  </a:lnTo>
                  <a:lnTo>
                    <a:pt x="807" y="55"/>
                  </a:lnTo>
                  <a:lnTo>
                    <a:pt x="826" y="52"/>
                  </a:lnTo>
                  <a:lnTo>
                    <a:pt x="840" y="48"/>
                  </a:lnTo>
                  <a:lnTo>
                    <a:pt x="855" y="44"/>
                  </a:lnTo>
                  <a:lnTo>
                    <a:pt x="867" y="38"/>
                  </a:lnTo>
                  <a:lnTo>
                    <a:pt x="872" y="37"/>
                  </a:lnTo>
                  <a:lnTo>
                    <a:pt x="884" y="32"/>
                  </a:lnTo>
                  <a:lnTo>
                    <a:pt x="905" y="24"/>
                  </a:lnTo>
                  <a:lnTo>
                    <a:pt x="920" y="20"/>
                  </a:lnTo>
                  <a:lnTo>
                    <a:pt x="934" y="15"/>
                  </a:lnTo>
                  <a:lnTo>
                    <a:pt x="947" y="12"/>
                  </a:lnTo>
                  <a:lnTo>
                    <a:pt x="961" y="8"/>
                  </a:lnTo>
                  <a:lnTo>
                    <a:pt x="976" y="6"/>
                  </a:lnTo>
                  <a:lnTo>
                    <a:pt x="990" y="3"/>
                  </a:lnTo>
                  <a:lnTo>
                    <a:pt x="1005" y="2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7" y="0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4"/>
                  </a:lnTo>
                  <a:lnTo>
                    <a:pt x="1102" y="7"/>
                  </a:lnTo>
                  <a:lnTo>
                    <a:pt x="1116" y="10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70" y="21"/>
                  </a:lnTo>
                  <a:lnTo>
                    <a:pt x="1183" y="24"/>
                  </a:lnTo>
                  <a:lnTo>
                    <a:pt x="1199" y="21"/>
                  </a:lnTo>
                  <a:lnTo>
                    <a:pt x="1214" y="16"/>
                  </a:lnTo>
                  <a:lnTo>
                    <a:pt x="1232" y="8"/>
                  </a:lnTo>
                  <a:lnTo>
                    <a:pt x="1250" y="3"/>
                  </a:lnTo>
                  <a:lnTo>
                    <a:pt x="1266" y="3"/>
                  </a:lnTo>
                  <a:lnTo>
                    <a:pt x="1284" y="11"/>
                  </a:lnTo>
                  <a:lnTo>
                    <a:pt x="1303" y="21"/>
                  </a:lnTo>
                  <a:lnTo>
                    <a:pt x="1317" y="27"/>
                  </a:lnTo>
                  <a:lnTo>
                    <a:pt x="1332" y="29"/>
                  </a:lnTo>
                  <a:lnTo>
                    <a:pt x="1346" y="28"/>
                  </a:lnTo>
                  <a:lnTo>
                    <a:pt x="144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" name="Freeform 103"/>
            <p:cNvSpPr>
              <a:spLocks/>
            </p:cNvSpPr>
            <p:nvPr/>
          </p:nvSpPr>
          <p:spPr bwMode="auto">
            <a:xfrm>
              <a:off x="2883" y="1615"/>
              <a:ext cx="1489" cy="202"/>
            </a:xfrm>
            <a:custGeom>
              <a:avLst/>
              <a:gdLst>
                <a:gd name="T0" fmla="*/ 92 w 1441"/>
                <a:gd name="T1" fmla="*/ 212 h 242"/>
                <a:gd name="T2" fmla="*/ 121 w 1441"/>
                <a:gd name="T3" fmla="*/ 204 h 242"/>
                <a:gd name="T4" fmla="*/ 154 w 1441"/>
                <a:gd name="T5" fmla="*/ 198 h 242"/>
                <a:gd name="T6" fmla="*/ 190 w 1441"/>
                <a:gd name="T7" fmla="*/ 185 h 242"/>
                <a:gd name="T8" fmla="*/ 226 w 1441"/>
                <a:gd name="T9" fmla="*/ 152 h 242"/>
                <a:gd name="T10" fmla="*/ 255 w 1441"/>
                <a:gd name="T11" fmla="*/ 132 h 242"/>
                <a:gd name="T12" fmla="*/ 273 w 1441"/>
                <a:gd name="T13" fmla="*/ 129 h 242"/>
                <a:gd name="T14" fmla="*/ 309 w 1441"/>
                <a:gd name="T15" fmla="*/ 128 h 242"/>
                <a:gd name="T16" fmla="*/ 332 w 1441"/>
                <a:gd name="T17" fmla="*/ 124 h 242"/>
                <a:gd name="T18" fmla="*/ 354 w 1441"/>
                <a:gd name="T19" fmla="*/ 120 h 242"/>
                <a:gd name="T20" fmla="*/ 376 w 1441"/>
                <a:gd name="T21" fmla="*/ 114 h 242"/>
                <a:gd name="T22" fmla="*/ 398 w 1441"/>
                <a:gd name="T23" fmla="*/ 107 h 242"/>
                <a:gd name="T24" fmla="*/ 419 w 1441"/>
                <a:gd name="T25" fmla="*/ 99 h 242"/>
                <a:gd name="T26" fmla="*/ 438 w 1441"/>
                <a:gd name="T27" fmla="*/ 90 h 242"/>
                <a:gd name="T28" fmla="*/ 458 w 1441"/>
                <a:gd name="T29" fmla="*/ 80 h 242"/>
                <a:gd name="T30" fmla="*/ 476 w 1441"/>
                <a:gd name="T31" fmla="*/ 68 h 242"/>
                <a:gd name="T32" fmla="*/ 506 w 1441"/>
                <a:gd name="T33" fmla="*/ 47 h 242"/>
                <a:gd name="T34" fmla="*/ 522 w 1441"/>
                <a:gd name="T35" fmla="*/ 40 h 242"/>
                <a:gd name="T36" fmla="*/ 558 w 1441"/>
                <a:gd name="T37" fmla="*/ 44 h 242"/>
                <a:gd name="T38" fmla="*/ 607 w 1441"/>
                <a:gd name="T39" fmla="*/ 60 h 242"/>
                <a:gd name="T40" fmla="*/ 643 w 1441"/>
                <a:gd name="T41" fmla="*/ 65 h 242"/>
                <a:gd name="T42" fmla="*/ 771 w 1441"/>
                <a:gd name="T43" fmla="*/ 73 h 242"/>
                <a:gd name="T44" fmla="*/ 807 w 1441"/>
                <a:gd name="T45" fmla="*/ 76 h 242"/>
                <a:gd name="T46" fmla="*/ 849 w 1441"/>
                <a:gd name="T47" fmla="*/ 82 h 242"/>
                <a:gd name="T48" fmla="*/ 883 w 1441"/>
                <a:gd name="T49" fmla="*/ 84 h 242"/>
                <a:gd name="T50" fmla="*/ 901 w 1441"/>
                <a:gd name="T51" fmla="*/ 80 h 242"/>
                <a:gd name="T52" fmla="*/ 935 w 1441"/>
                <a:gd name="T53" fmla="*/ 67 h 242"/>
                <a:gd name="T54" fmla="*/ 961 w 1441"/>
                <a:gd name="T55" fmla="*/ 60 h 242"/>
                <a:gd name="T56" fmla="*/ 986 w 1441"/>
                <a:gd name="T57" fmla="*/ 56 h 242"/>
                <a:gd name="T58" fmla="*/ 1011 w 1441"/>
                <a:gd name="T59" fmla="*/ 53 h 242"/>
                <a:gd name="T60" fmla="*/ 1036 w 1441"/>
                <a:gd name="T61" fmla="*/ 51 h 242"/>
                <a:gd name="T62" fmla="*/ 1059 w 1441"/>
                <a:gd name="T63" fmla="*/ 52 h 242"/>
                <a:gd name="T64" fmla="*/ 1084 w 1441"/>
                <a:gd name="T65" fmla="*/ 53 h 242"/>
                <a:gd name="T66" fmla="*/ 1119 w 1441"/>
                <a:gd name="T67" fmla="*/ 60 h 242"/>
                <a:gd name="T68" fmla="*/ 1153 w 1441"/>
                <a:gd name="T69" fmla="*/ 68 h 242"/>
                <a:gd name="T70" fmla="*/ 1170 w 1441"/>
                <a:gd name="T71" fmla="*/ 70 h 242"/>
                <a:gd name="T72" fmla="*/ 1199 w 1441"/>
                <a:gd name="T73" fmla="*/ 67 h 242"/>
                <a:gd name="T74" fmla="*/ 1232 w 1441"/>
                <a:gd name="T75" fmla="*/ 38 h 242"/>
                <a:gd name="T76" fmla="*/ 1266 w 1441"/>
                <a:gd name="T77" fmla="*/ 23 h 242"/>
                <a:gd name="T78" fmla="*/ 1303 w 1441"/>
                <a:gd name="T79" fmla="*/ 39 h 242"/>
                <a:gd name="T80" fmla="*/ 1332 w 1441"/>
                <a:gd name="T81" fmla="*/ 46 h 242"/>
                <a:gd name="T82" fmla="*/ 1441 w 1441"/>
                <a:gd name="T8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42">
                  <a:moveTo>
                    <a:pt x="0" y="242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4"/>
                  </a:lnTo>
                  <a:lnTo>
                    <a:pt x="135" y="202"/>
                  </a:lnTo>
                  <a:lnTo>
                    <a:pt x="154" y="198"/>
                  </a:lnTo>
                  <a:lnTo>
                    <a:pt x="172" y="194"/>
                  </a:lnTo>
                  <a:lnTo>
                    <a:pt x="190" y="185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2"/>
                  </a:lnTo>
                  <a:lnTo>
                    <a:pt x="269" y="129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6"/>
                  </a:lnTo>
                  <a:lnTo>
                    <a:pt x="332" y="124"/>
                  </a:lnTo>
                  <a:lnTo>
                    <a:pt x="343" y="123"/>
                  </a:lnTo>
                  <a:lnTo>
                    <a:pt x="354" y="120"/>
                  </a:lnTo>
                  <a:lnTo>
                    <a:pt x="365" y="118"/>
                  </a:lnTo>
                  <a:lnTo>
                    <a:pt x="376" y="114"/>
                  </a:lnTo>
                  <a:lnTo>
                    <a:pt x="387" y="111"/>
                  </a:lnTo>
                  <a:lnTo>
                    <a:pt x="398" y="107"/>
                  </a:lnTo>
                  <a:lnTo>
                    <a:pt x="408" y="103"/>
                  </a:lnTo>
                  <a:lnTo>
                    <a:pt x="419" y="99"/>
                  </a:lnTo>
                  <a:lnTo>
                    <a:pt x="429" y="95"/>
                  </a:lnTo>
                  <a:lnTo>
                    <a:pt x="438" y="90"/>
                  </a:lnTo>
                  <a:lnTo>
                    <a:pt x="448" y="85"/>
                  </a:lnTo>
                  <a:lnTo>
                    <a:pt x="458" y="80"/>
                  </a:lnTo>
                  <a:lnTo>
                    <a:pt x="467" y="74"/>
                  </a:lnTo>
                  <a:lnTo>
                    <a:pt x="476" y="68"/>
                  </a:lnTo>
                  <a:lnTo>
                    <a:pt x="496" y="56"/>
                  </a:lnTo>
                  <a:lnTo>
                    <a:pt x="506" y="47"/>
                  </a:lnTo>
                  <a:lnTo>
                    <a:pt x="509" y="46"/>
                  </a:lnTo>
                  <a:lnTo>
                    <a:pt x="522" y="40"/>
                  </a:lnTo>
                  <a:lnTo>
                    <a:pt x="539" y="39"/>
                  </a:lnTo>
                  <a:lnTo>
                    <a:pt x="558" y="44"/>
                  </a:lnTo>
                  <a:lnTo>
                    <a:pt x="586" y="53"/>
                  </a:lnTo>
                  <a:lnTo>
                    <a:pt x="607" y="60"/>
                  </a:lnTo>
                  <a:lnTo>
                    <a:pt x="626" y="63"/>
                  </a:lnTo>
                  <a:lnTo>
                    <a:pt x="643" y="65"/>
                  </a:lnTo>
                  <a:lnTo>
                    <a:pt x="706" y="69"/>
                  </a:lnTo>
                  <a:lnTo>
                    <a:pt x="771" y="73"/>
                  </a:lnTo>
                  <a:lnTo>
                    <a:pt x="789" y="74"/>
                  </a:lnTo>
                  <a:lnTo>
                    <a:pt x="807" y="76"/>
                  </a:lnTo>
                  <a:lnTo>
                    <a:pt x="823" y="78"/>
                  </a:lnTo>
                  <a:lnTo>
                    <a:pt x="849" y="82"/>
                  </a:lnTo>
                  <a:lnTo>
                    <a:pt x="867" y="85"/>
                  </a:lnTo>
                  <a:lnTo>
                    <a:pt x="883" y="84"/>
                  </a:lnTo>
                  <a:lnTo>
                    <a:pt x="896" y="81"/>
                  </a:lnTo>
                  <a:lnTo>
                    <a:pt x="901" y="80"/>
                  </a:lnTo>
                  <a:lnTo>
                    <a:pt x="913" y="74"/>
                  </a:lnTo>
                  <a:lnTo>
                    <a:pt x="935" y="67"/>
                  </a:lnTo>
                  <a:lnTo>
                    <a:pt x="947" y="63"/>
                  </a:lnTo>
                  <a:lnTo>
                    <a:pt x="961" y="60"/>
                  </a:lnTo>
                  <a:lnTo>
                    <a:pt x="972" y="57"/>
                  </a:lnTo>
                  <a:lnTo>
                    <a:pt x="986" y="56"/>
                  </a:lnTo>
                  <a:lnTo>
                    <a:pt x="997" y="53"/>
                  </a:lnTo>
                  <a:lnTo>
                    <a:pt x="1011" y="53"/>
                  </a:lnTo>
                  <a:lnTo>
                    <a:pt x="1023" y="52"/>
                  </a:lnTo>
                  <a:lnTo>
                    <a:pt x="1036" y="51"/>
                  </a:lnTo>
                  <a:lnTo>
                    <a:pt x="1047" y="51"/>
                  </a:lnTo>
                  <a:lnTo>
                    <a:pt x="1059" y="52"/>
                  </a:lnTo>
                  <a:lnTo>
                    <a:pt x="1072" y="53"/>
                  </a:lnTo>
                  <a:lnTo>
                    <a:pt x="1084" y="53"/>
                  </a:lnTo>
                  <a:lnTo>
                    <a:pt x="1095" y="56"/>
                  </a:lnTo>
                  <a:lnTo>
                    <a:pt x="1119" y="60"/>
                  </a:lnTo>
                  <a:lnTo>
                    <a:pt x="1130" y="61"/>
                  </a:lnTo>
                  <a:lnTo>
                    <a:pt x="1153" y="68"/>
                  </a:lnTo>
                  <a:lnTo>
                    <a:pt x="1167" y="70"/>
                  </a:lnTo>
                  <a:lnTo>
                    <a:pt x="1170" y="70"/>
                  </a:lnTo>
                  <a:lnTo>
                    <a:pt x="1183" y="70"/>
                  </a:lnTo>
                  <a:lnTo>
                    <a:pt x="1199" y="67"/>
                  </a:lnTo>
                  <a:lnTo>
                    <a:pt x="1214" y="56"/>
                  </a:lnTo>
                  <a:lnTo>
                    <a:pt x="1232" y="38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9"/>
                  </a:lnTo>
                  <a:lnTo>
                    <a:pt x="1303" y="39"/>
                  </a:lnTo>
                  <a:lnTo>
                    <a:pt x="1317" y="44"/>
                  </a:lnTo>
                  <a:lnTo>
                    <a:pt x="1332" y="46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Freeform 104"/>
            <p:cNvSpPr>
              <a:spLocks/>
            </p:cNvSpPr>
            <p:nvPr/>
          </p:nvSpPr>
          <p:spPr bwMode="auto">
            <a:xfrm>
              <a:off x="2883" y="1461"/>
              <a:ext cx="1489" cy="450"/>
            </a:xfrm>
            <a:custGeom>
              <a:avLst/>
              <a:gdLst>
                <a:gd name="T0" fmla="*/ 92 w 1441"/>
                <a:gd name="T1" fmla="*/ 452 h 538"/>
                <a:gd name="T2" fmla="*/ 121 w 1441"/>
                <a:gd name="T3" fmla="*/ 460 h 538"/>
                <a:gd name="T4" fmla="*/ 154 w 1441"/>
                <a:gd name="T5" fmla="*/ 467 h 538"/>
                <a:gd name="T6" fmla="*/ 190 w 1441"/>
                <a:gd name="T7" fmla="*/ 481 h 538"/>
                <a:gd name="T8" fmla="*/ 226 w 1441"/>
                <a:gd name="T9" fmla="*/ 514 h 538"/>
                <a:gd name="T10" fmla="*/ 255 w 1441"/>
                <a:gd name="T11" fmla="*/ 532 h 538"/>
                <a:gd name="T12" fmla="*/ 273 w 1441"/>
                <a:gd name="T13" fmla="*/ 536 h 538"/>
                <a:gd name="T14" fmla="*/ 309 w 1441"/>
                <a:gd name="T15" fmla="*/ 536 h 538"/>
                <a:gd name="T16" fmla="*/ 349 w 1441"/>
                <a:gd name="T17" fmla="*/ 538 h 538"/>
                <a:gd name="T18" fmla="*/ 387 w 1441"/>
                <a:gd name="T19" fmla="*/ 535 h 538"/>
                <a:gd name="T20" fmla="*/ 425 w 1441"/>
                <a:gd name="T21" fmla="*/ 528 h 538"/>
                <a:gd name="T22" fmla="*/ 463 w 1441"/>
                <a:gd name="T23" fmla="*/ 519 h 538"/>
                <a:gd name="T24" fmla="*/ 499 w 1441"/>
                <a:gd name="T25" fmla="*/ 506 h 538"/>
                <a:gd name="T26" fmla="*/ 534 w 1441"/>
                <a:gd name="T27" fmla="*/ 490 h 538"/>
                <a:gd name="T28" fmla="*/ 567 w 1441"/>
                <a:gd name="T29" fmla="*/ 471 h 538"/>
                <a:gd name="T30" fmla="*/ 597 w 1441"/>
                <a:gd name="T31" fmla="*/ 450 h 538"/>
                <a:gd name="T32" fmla="*/ 627 w 1441"/>
                <a:gd name="T33" fmla="*/ 428 h 538"/>
                <a:gd name="T34" fmla="*/ 640 w 1441"/>
                <a:gd name="T35" fmla="*/ 416 h 538"/>
                <a:gd name="T36" fmla="*/ 655 w 1441"/>
                <a:gd name="T37" fmla="*/ 386 h 538"/>
                <a:gd name="T38" fmla="*/ 669 w 1441"/>
                <a:gd name="T39" fmla="*/ 344 h 538"/>
                <a:gd name="T40" fmla="*/ 681 w 1441"/>
                <a:gd name="T41" fmla="*/ 311 h 538"/>
                <a:gd name="T42" fmla="*/ 734 w 1441"/>
                <a:gd name="T43" fmla="*/ 195 h 538"/>
                <a:gd name="T44" fmla="*/ 746 w 1441"/>
                <a:gd name="T45" fmla="*/ 160 h 538"/>
                <a:gd name="T46" fmla="*/ 754 w 1441"/>
                <a:gd name="T47" fmla="*/ 110 h 538"/>
                <a:gd name="T48" fmla="*/ 767 w 1441"/>
                <a:gd name="T49" fmla="*/ 76 h 538"/>
                <a:gd name="T50" fmla="*/ 782 w 1441"/>
                <a:gd name="T51" fmla="*/ 67 h 538"/>
                <a:gd name="T52" fmla="*/ 815 w 1441"/>
                <a:gd name="T53" fmla="*/ 51 h 538"/>
                <a:gd name="T54" fmla="*/ 851 w 1441"/>
                <a:gd name="T55" fmla="*/ 34 h 538"/>
                <a:gd name="T56" fmla="*/ 891 w 1441"/>
                <a:gd name="T57" fmla="*/ 20 h 538"/>
                <a:gd name="T58" fmla="*/ 929 w 1441"/>
                <a:gd name="T59" fmla="*/ 9 h 538"/>
                <a:gd name="T60" fmla="*/ 970 w 1441"/>
                <a:gd name="T61" fmla="*/ 3 h 538"/>
                <a:gd name="T62" fmla="*/ 1010 w 1441"/>
                <a:gd name="T63" fmla="*/ 0 h 538"/>
                <a:gd name="T64" fmla="*/ 1051 w 1441"/>
                <a:gd name="T65" fmla="*/ 0 h 538"/>
                <a:gd name="T66" fmla="*/ 1091 w 1441"/>
                <a:gd name="T67" fmla="*/ 4 h 538"/>
                <a:gd name="T68" fmla="*/ 1130 w 1441"/>
                <a:gd name="T69" fmla="*/ 12 h 538"/>
                <a:gd name="T70" fmla="*/ 1167 w 1441"/>
                <a:gd name="T71" fmla="*/ 21 h 538"/>
                <a:gd name="T72" fmla="*/ 1183 w 1441"/>
                <a:gd name="T73" fmla="*/ 28 h 538"/>
                <a:gd name="T74" fmla="*/ 1214 w 1441"/>
                <a:gd name="T75" fmla="*/ 50 h 538"/>
                <a:gd name="T76" fmla="*/ 1250 w 1441"/>
                <a:gd name="T77" fmla="*/ 83 h 538"/>
                <a:gd name="T78" fmla="*/ 1284 w 1441"/>
                <a:gd name="T79" fmla="*/ 104 h 538"/>
                <a:gd name="T80" fmla="*/ 1317 w 1441"/>
                <a:gd name="T81" fmla="*/ 123 h 538"/>
                <a:gd name="T82" fmla="*/ 1346 w 1441"/>
                <a:gd name="T83" fmla="*/ 13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8">
                  <a:moveTo>
                    <a:pt x="0" y="420"/>
                  </a:moveTo>
                  <a:lnTo>
                    <a:pt x="92" y="452"/>
                  </a:lnTo>
                  <a:lnTo>
                    <a:pt x="106" y="456"/>
                  </a:lnTo>
                  <a:lnTo>
                    <a:pt x="121" y="460"/>
                  </a:lnTo>
                  <a:lnTo>
                    <a:pt x="135" y="464"/>
                  </a:lnTo>
                  <a:lnTo>
                    <a:pt x="154" y="467"/>
                  </a:lnTo>
                  <a:lnTo>
                    <a:pt x="172" y="472"/>
                  </a:lnTo>
                  <a:lnTo>
                    <a:pt x="190" y="481"/>
                  </a:lnTo>
                  <a:lnTo>
                    <a:pt x="207" y="494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5"/>
                  </a:lnTo>
                  <a:lnTo>
                    <a:pt x="273" y="536"/>
                  </a:lnTo>
                  <a:lnTo>
                    <a:pt x="285" y="536"/>
                  </a:lnTo>
                  <a:lnTo>
                    <a:pt x="309" y="536"/>
                  </a:lnTo>
                  <a:lnTo>
                    <a:pt x="328" y="538"/>
                  </a:lnTo>
                  <a:lnTo>
                    <a:pt x="349" y="538"/>
                  </a:lnTo>
                  <a:lnTo>
                    <a:pt x="368" y="536"/>
                  </a:lnTo>
                  <a:lnTo>
                    <a:pt x="387" y="535"/>
                  </a:lnTo>
                  <a:lnTo>
                    <a:pt x="407" y="531"/>
                  </a:lnTo>
                  <a:lnTo>
                    <a:pt x="425" y="528"/>
                  </a:lnTo>
                  <a:lnTo>
                    <a:pt x="444" y="525"/>
                  </a:lnTo>
                  <a:lnTo>
                    <a:pt x="463" y="519"/>
                  </a:lnTo>
                  <a:lnTo>
                    <a:pt x="481" y="513"/>
                  </a:lnTo>
                  <a:lnTo>
                    <a:pt x="499" y="506"/>
                  </a:lnTo>
                  <a:lnTo>
                    <a:pt x="517" y="498"/>
                  </a:lnTo>
                  <a:lnTo>
                    <a:pt x="534" y="490"/>
                  </a:lnTo>
                  <a:lnTo>
                    <a:pt x="551" y="481"/>
                  </a:lnTo>
                  <a:lnTo>
                    <a:pt x="567" y="471"/>
                  </a:lnTo>
                  <a:lnTo>
                    <a:pt x="583" y="460"/>
                  </a:lnTo>
                  <a:lnTo>
                    <a:pt x="597" y="450"/>
                  </a:lnTo>
                  <a:lnTo>
                    <a:pt x="616" y="435"/>
                  </a:lnTo>
                  <a:lnTo>
                    <a:pt x="627" y="428"/>
                  </a:lnTo>
                  <a:lnTo>
                    <a:pt x="630" y="426"/>
                  </a:lnTo>
                  <a:lnTo>
                    <a:pt x="640" y="416"/>
                  </a:lnTo>
                  <a:lnTo>
                    <a:pt x="648" y="403"/>
                  </a:lnTo>
                  <a:lnTo>
                    <a:pt x="655" y="386"/>
                  </a:lnTo>
                  <a:lnTo>
                    <a:pt x="662" y="362"/>
                  </a:lnTo>
                  <a:lnTo>
                    <a:pt x="669" y="344"/>
                  </a:lnTo>
                  <a:lnTo>
                    <a:pt x="676" y="327"/>
                  </a:lnTo>
                  <a:lnTo>
                    <a:pt x="681" y="311"/>
                  </a:lnTo>
                  <a:lnTo>
                    <a:pt x="707" y="253"/>
                  </a:lnTo>
                  <a:lnTo>
                    <a:pt x="734" y="195"/>
                  </a:lnTo>
                  <a:lnTo>
                    <a:pt x="740" y="178"/>
                  </a:lnTo>
                  <a:lnTo>
                    <a:pt x="746" y="160"/>
                  </a:lnTo>
                  <a:lnTo>
                    <a:pt x="750" y="139"/>
                  </a:lnTo>
                  <a:lnTo>
                    <a:pt x="754" y="110"/>
                  </a:lnTo>
                  <a:lnTo>
                    <a:pt x="760" y="91"/>
                  </a:lnTo>
                  <a:lnTo>
                    <a:pt x="767" y="76"/>
                  </a:lnTo>
                  <a:lnTo>
                    <a:pt x="779" y="68"/>
                  </a:lnTo>
                  <a:lnTo>
                    <a:pt x="782" y="67"/>
                  </a:lnTo>
                  <a:lnTo>
                    <a:pt x="794" y="60"/>
                  </a:lnTo>
                  <a:lnTo>
                    <a:pt x="815" y="51"/>
                  </a:lnTo>
                  <a:lnTo>
                    <a:pt x="833" y="42"/>
                  </a:lnTo>
                  <a:lnTo>
                    <a:pt x="851" y="34"/>
                  </a:lnTo>
                  <a:lnTo>
                    <a:pt x="872" y="26"/>
                  </a:lnTo>
                  <a:lnTo>
                    <a:pt x="891" y="20"/>
                  </a:lnTo>
                  <a:lnTo>
                    <a:pt x="910" y="15"/>
                  </a:lnTo>
                  <a:lnTo>
                    <a:pt x="929" y="9"/>
                  </a:lnTo>
                  <a:lnTo>
                    <a:pt x="950" y="5"/>
                  </a:lnTo>
                  <a:lnTo>
                    <a:pt x="970" y="3"/>
                  </a:lnTo>
                  <a:lnTo>
                    <a:pt x="990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1" y="0"/>
                  </a:lnTo>
                  <a:lnTo>
                    <a:pt x="1070" y="1"/>
                  </a:lnTo>
                  <a:lnTo>
                    <a:pt x="1091" y="4"/>
                  </a:lnTo>
                  <a:lnTo>
                    <a:pt x="1110" y="7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67" y="21"/>
                  </a:lnTo>
                  <a:lnTo>
                    <a:pt x="1170" y="21"/>
                  </a:lnTo>
                  <a:lnTo>
                    <a:pt x="1183" y="28"/>
                  </a:lnTo>
                  <a:lnTo>
                    <a:pt x="1199" y="38"/>
                  </a:lnTo>
                  <a:lnTo>
                    <a:pt x="1214" y="50"/>
                  </a:lnTo>
                  <a:lnTo>
                    <a:pt x="1232" y="68"/>
                  </a:lnTo>
                  <a:lnTo>
                    <a:pt x="1250" y="83"/>
                  </a:lnTo>
                  <a:lnTo>
                    <a:pt x="1266" y="96"/>
                  </a:lnTo>
                  <a:lnTo>
                    <a:pt x="1284" y="104"/>
                  </a:lnTo>
                  <a:lnTo>
                    <a:pt x="1303" y="116"/>
                  </a:lnTo>
                  <a:lnTo>
                    <a:pt x="1317" y="123"/>
                  </a:lnTo>
                  <a:lnTo>
                    <a:pt x="1332" y="130"/>
                  </a:lnTo>
                  <a:lnTo>
                    <a:pt x="1346" y="136"/>
                  </a:lnTo>
                  <a:lnTo>
                    <a:pt x="144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" name="Freeform 105"/>
            <p:cNvSpPr>
              <a:spLocks/>
            </p:cNvSpPr>
            <p:nvPr/>
          </p:nvSpPr>
          <p:spPr bwMode="auto">
            <a:xfrm>
              <a:off x="2883" y="1513"/>
              <a:ext cx="1489" cy="350"/>
            </a:xfrm>
            <a:custGeom>
              <a:avLst/>
              <a:gdLst>
                <a:gd name="T0" fmla="*/ 92 w 1441"/>
                <a:gd name="T1" fmla="*/ 375 h 418"/>
                <a:gd name="T2" fmla="*/ 121 w 1441"/>
                <a:gd name="T3" fmla="*/ 379 h 418"/>
                <a:gd name="T4" fmla="*/ 154 w 1441"/>
                <a:gd name="T5" fmla="*/ 383 h 418"/>
                <a:gd name="T6" fmla="*/ 190 w 1441"/>
                <a:gd name="T7" fmla="*/ 389 h 418"/>
                <a:gd name="T8" fmla="*/ 226 w 1441"/>
                <a:gd name="T9" fmla="*/ 405 h 418"/>
                <a:gd name="T10" fmla="*/ 255 w 1441"/>
                <a:gd name="T11" fmla="*/ 414 h 418"/>
                <a:gd name="T12" fmla="*/ 273 w 1441"/>
                <a:gd name="T13" fmla="*/ 417 h 418"/>
                <a:gd name="T14" fmla="*/ 309 w 1441"/>
                <a:gd name="T15" fmla="*/ 417 h 418"/>
                <a:gd name="T16" fmla="*/ 345 w 1441"/>
                <a:gd name="T17" fmla="*/ 417 h 418"/>
                <a:gd name="T18" fmla="*/ 379 w 1441"/>
                <a:gd name="T19" fmla="*/ 414 h 418"/>
                <a:gd name="T20" fmla="*/ 414 w 1441"/>
                <a:gd name="T21" fmla="*/ 409 h 418"/>
                <a:gd name="T22" fmla="*/ 447 w 1441"/>
                <a:gd name="T23" fmla="*/ 400 h 418"/>
                <a:gd name="T24" fmla="*/ 480 w 1441"/>
                <a:gd name="T25" fmla="*/ 389 h 418"/>
                <a:gd name="T26" fmla="*/ 510 w 1441"/>
                <a:gd name="T27" fmla="*/ 375 h 418"/>
                <a:gd name="T28" fmla="*/ 540 w 1441"/>
                <a:gd name="T29" fmla="*/ 358 h 418"/>
                <a:gd name="T30" fmla="*/ 568 w 1441"/>
                <a:gd name="T31" fmla="*/ 341 h 418"/>
                <a:gd name="T32" fmla="*/ 597 w 1441"/>
                <a:gd name="T33" fmla="*/ 318 h 418"/>
                <a:gd name="T34" fmla="*/ 611 w 1441"/>
                <a:gd name="T35" fmla="*/ 308 h 418"/>
                <a:gd name="T36" fmla="*/ 631 w 1441"/>
                <a:gd name="T37" fmla="*/ 286 h 418"/>
                <a:gd name="T38" fmla="*/ 654 w 1441"/>
                <a:gd name="T39" fmla="*/ 258 h 418"/>
                <a:gd name="T40" fmla="*/ 673 w 1441"/>
                <a:gd name="T41" fmla="*/ 234 h 418"/>
                <a:gd name="T42" fmla="*/ 745 w 1441"/>
                <a:gd name="T43" fmla="*/ 151 h 418"/>
                <a:gd name="T44" fmla="*/ 763 w 1441"/>
                <a:gd name="T45" fmla="*/ 126 h 418"/>
                <a:gd name="T46" fmla="*/ 780 w 1441"/>
                <a:gd name="T47" fmla="*/ 90 h 418"/>
                <a:gd name="T48" fmla="*/ 798 w 1441"/>
                <a:gd name="T49" fmla="*/ 67 h 418"/>
                <a:gd name="T50" fmla="*/ 814 w 1441"/>
                <a:gd name="T51" fmla="*/ 57 h 418"/>
                <a:gd name="T52" fmla="*/ 848 w 1441"/>
                <a:gd name="T53" fmla="*/ 42 h 418"/>
                <a:gd name="T54" fmla="*/ 881 w 1441"/>
                <a:gd name="T55" fmla="*/ 29 h 418"/>
                <a:gd name="T56" fmla="*/ 916 w 1441"/>
                <a:gd name="T57" fmla="*/ 17 h 418"/>
                <a:gd name="T58" fmla="*/ 952 w 1441"/>
                <a:gd name="T59" fmla="*/ 9 h 418"/>
                <a:gd name="T60" fmla="*/ 987 w 1441"/>
                <a:gd name="T61" fmla="*/ 2 h 418"/>
                <a:gd name="T62" fmla="*/ 1023 w 1441"/>
                <a:gd name="T63" fmla="*/ 0 h 418"/>
                <a:gd name="T64" fmla="*/ 1059 w 1441"/>
                <a:gd name="T65" fmla="*/ 1 h 418"/>
                <a:gd name="T66" fmla="*/ 1095 w 1441"/>
                <a:gd name="T67" fmla="*/ 5 h 418"/>
                <a:gd name="T68" fmla="*/ 1130 w 1441"/>
                <a:gd name="T69" fmla="*/ 12 h 418"/>
                <a:gd name="T70" fmla="*/ 1167 w 1441"/>
                <a:gd name="T71" fmla="*/ 22 h 418"/>
                <a:gd name="T72" fmla="*/ 1183 w 1441"/>
                <a:gd name="T73" fmla="*/ 26 h 418"/>
                <a:gd name="T74" fmla="*/ 1214 w 1441"/>
                <a:gd name="T75" fmla="*/ 38 h 418"/>
                <a:gd name="T76" fmla="*/ 1250 w 1441"/>
                <a:gd name="T77" fmla="*/ 55 h 418"/>
                <a:gd name="T78" fmla="*/ 1284 w 1441"/>
                <a:gd name="T79" fmla="*/ 72 h 418"/>
                <a:gd name="T80" fmla="*/ 1317 w 1441"/>
                <a:gd name="T81" fmla="*/ 89 h 418"/>
                <a:gd name="T82" fmla="*/ 1346 w 1441"/>
                <a:gd name="T83" fmla="*/ 9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18">
                  <a:moveTo>
                    <a:pt x="0" y="358"/>
                  </a:moveTo>
                  <a:lnTo>
                    <a:pt x="92" y="375"/>
                  </a:lnTo>
                  <a:lnTo>
                    <a:pt x="106" y="376"/>
                  </a:lnTo>
                  <a:lnTo>
                    <a:pt x="121" y="379"/>
                  </a:lnTo>
                  <a:lnTo>
                    <a:pt x="135" y="380"/>
                  </a:lnTo>
                  <a:lnTo>
                    <a:pt x="154" y="383"/>
                  </a:lnTo>
                  <a:lnTo>
                    <a:pt x="172" y="385"/>
                  </a:lnTo>
                  <a:lnTo>
                    <a:pt x="190" y="389"/>
                  </a:lnTo>
                  <a:lnTo>
                    <a:pt x="207" y="396"/>
                  </a:lnTo>
                  <a:lnTo>
                    <a:pt x="226" y="405"/>
                  </a:lnTo>
                  <a:lnTo>
                    <a:pt x="240" y="410"/>
                  </a:lnTo>
                  <a:lnTo>
                    <a:pt x="255" y="414"/>
                  </a:lnTo>
                  <a:lnTo>
                    <a:pt x="269" y="417"/>
                  </a:lnTo>
                  <a:lnTo>
                    <a:pt x="273" y="417"/>
                  </a:lnTo>
                  <a:lnTo>
                    <a:pt x="285" y="417"/>
                  </a:lnTo>
                  <a:lnTo>
                    <a:pt x="309" y="417"/>
                  </a:lnTo>
                  <a:lnTo>
                    <a:pt x="327" y="418"/>
                  </a:lnTo>
                  <a:lnTo>
                    <a:pt x="345" y="417"/>
                  </a:lnTo>
                  <a:lnTo>
                    <a:pt x="361" y="417"/>
                  </a:lnTo>
                  <a:lnTo>
                    <a:pt x="379" y="414"/>
                  </a:lnTo>
                  <a:lnTo>
                    <a:pt x="396" y="411"/>
                  </a:lnTo>
                  <a:lnTo>
                    <a:pt x="414" y="409"/>
                  </a:lnTo>
                  <a:lnTo>
                    <a:pt x="430" y="404"/>
                  </a:lnTo>
                  <a:lnTo>
                    <a:pt x="447" y="400"/>
                  </a:lnTo>
                  <a:lnTo>
                    <a:pt x="463" y="394"/>
                  </a:lnTo>
                  <a:lnTo>
                    <a:pt x="480" y="389"/>
                  </a:lnTo>
                  <a:lnTo>
                    <a:pt x="495" y="381"/>
                  </a:lnTo>
                  <a:lnTo>
                    <a:pt x="510" y="375"/>
                  </a:lnTo>
                  <a:lnTo>
                    <a:pt x="525" y="366"/>
                  </a:lnTo>
                  <a:lnTo>
                    <a:pt x="540" y="358"/>
                  </a:lnTo>
                  <a:lnTo>
                    <a:pt x="554" y="350"/>
                  </a:lnTo>
                  <a:lnTo>
                    <a:pt x="568" y="341"/>
                  </a:lnTo>
                  <a:lnTo>
                    <a:pt x="586" y="328"/>
                  </a:lnTo>
                  <a:lnTo>
                    <a:pt x="597" y="318"/>
                  </a:lnTo>
                  <a:lnTo>
                    <a:pt x="601" y="317"/>
                  </a:lnTo>
                  <a:lnTo>
                    <a:pt x="611" y="308"/>
                  </a:lnTo>
                  <a:lnTo>
                    <a:pt x="622" y="297"/>
                  </a:lnTo>
                  <a:lnTo>
                    <a:pt x="631" y="286"/>
                  </a:lnTo>
                  <a:lnTo>
                    <a:pt x="644" y="270"/>
                  </a:lnTo>
                  <a:lnTo>
                    <a:pt x="654" y="258"/>
                  </a:lnTo>
                  <a:lnTo>
                    <a:pt x="663" y="246"/>
                  </a:lnTo>
                  <a:lnTo>
                    <a:pt x="673" y="234"/>
                  </a:lnTo>
                  <a:lnTo>
                    <a:pt x="709" y="192"/>
                  </a:lnTo>
                  <a:lnTo>
                    <a:pt x="745" y="151"/>
                  </a:lnTo>
                  <a:lnTo>
                    <a:pt x="754" y="139"/>
                  </a:lnTo>
                  <a:lnTo>
                    <a:pt x="763" y="126"/>
                  </a:lnTo>
                  <a:lnTo>
                    <a:pt x="771" y="111"/>
                  </a:lnTo>
                  <a:lnTo>
                    <a:pt x="780" y="90"/>
                  </a:lnTo>
                  <a:lnTo>
                    <a:pt x="789" y="76"/>
                  </a:lnTo>
                  <a:lnTo>
                    <a:pt x="798" y="67"/>
                  </a:lnTo>
                  <a:lnTo>
                    <a:pt x="811" y="59"/>
                  </a:lnTo>
                  <a:lnTo>
                    <a:pt x="814" y="57"/>
                  </a:lnTo>
                  <a:lnTo>
                    <a:pt x="826" y="52"/>
                  </a:lnTo>
                  <a:lnTo>
                    <a:pt x="848" y="42"/>
                  </a:lnTo>
                  <a:lnTo>
                    <a:pt x="865" y="34"/>
                  </a:lnTo>
                  <a:lnTo>
                    <a:pt x="881" y="29"/>
                  </a:lnTo>
                  <a:lnTo>
                    <a:pt x="898" y="22"/>
                  </a:lnTo>
                  <a:lnTo>
                    <a:pt x="916" y="17"/>
                  </a:lnTo>
                  <a:lnTo>
                    <a:pt x="934" y="12"/>
                  </a:lnTo>
                  <a:lnTo>
                    <a:pt x="952" y="9"/>
                  </a:lnTo>
                  <a:lnTo>
                    <a:pt x="970" y="5"/>
                  </a:lnTo>
                  <a:lnTo>
                    <a:pt x="987" y="2"/>
                  </a:lnTo>
                  <a:lnTo>
                    <a:pt x="1005" y="1"/>
                  </a:lnTo>
                  <a:lnTo>
                    <a:pt x="1023" y="0"/>
                  </a:lnTo>
                  <a:lnTo>
                    <a:pt x="1041" y="0"/>
                  </a:lnTo>
                  <a:lnTo>
                    <a:pt x="1059" y="1"/>
                  </a:lnTo>
                  <a:lnTo>
                    <a:pt x="1077" y="2"/>
                  </a:lnTo>
                  <a:lnTo>
                    <a:pt x="1095" y="5"/>
                  </a:lnTo>
                  <a:lnTo>
                    <a:pt x="1112" y="9"/>
                  </a:lnTo>
                  <a:lnTo>
                    <a:pt x="1130" y="12"/>
                  </a:lnTo>
                  <a:lnTo>
                    <a:pt x="1153" y="18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6"/>
                  </a:lnTo>
                  <a:lnTo>
                    <a:pt x="1199" y="33"/>
                  </a:lnTo>
                  <a:lnTo>
                    <a:pt x="1214" y="38"/>
                  </a:lnTo>
                  <a:lnTo>
                    <a:pt x="1232" y="47"/>
                  </a:lnTo>
                  <a:lnTo>
                    <a:pt x="1250" y="55"/>
                  </a:lnTo>
                  <a:lnTo>
                    <a:pt x="1266" y="63"/>
                  </a:lnTo>
                  <a:lnTo>
                    <a:pt x="1284" y="72"/>
                  </a:lnTo>
                  <a:lnTo>
                    <a:pt x="1303" y="81"/>
                  </a:lnTo>
                  <a:lnTo>
                    <a:pt x="1317" y="89"/>
                  </a:lnTo>
                  <a:lnTo>
                    <a:pt x="1332" y="94"/>
                  </a:lnTo>
                  <a:lnTo>
                    <a:pt x="1346" y="98"/>
                  </a:lnTo>
                  <a:lnTo>
                    <a:pt x="1441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Freeform 106"/>
            <p:cNvSpPr>
              <a:spLocks/>
            </p:cNvSpPr>
            <p:nvPr/>
          </p:nvSpPr>
          <p:spPr bwMode="auto">
            <a:xfrm>
              <a:off x="2883" y="1565"/>
              <a:ext cx="1489" cy="248"/>
            </a:xfrm>
            <a:custGeom>
              <a:avLst/>
              <a:gdLst>
                <a:gd name="T0" fmla="*/ 106 w 1441"/>
                <a:gd name="T1" fmla="*/ 295 h 296"/>
                <a:gd name="T2" fmla="*/ 135 w 1441"/>
                <a:gd name="T3" fmla="*/ 296 h 296"/>
                <a:gd name="T4" fmla="*/ 172 w 1441"/>
                <a:gd name="T5" fmla="*/ 296 h 296"/>
                <a:gd name="T6" fmla="*/ 207 w 1441"/>
                <a:gd name="T7" fmla="*/ 296 h 296"/>
                <a:gd name="T8" fmla="*/ 240 w 1441"/>
                <a:gd name="T9" fmla="*/ 295 h 296"/>
                <a:gd name="T10" fmla="*/ 285 w 1441"/>
                <a:gd name="T11" fmla="*/ 295 h 296"/>
                <a:gd name="T12" fmla="*/ 325 w 1441"/>
                <a:gd name="T13" fmla="*/ 295 h 296"/>
                <a:gd name="T14" fmla="*/ 356 w 1441"/>
                <a:gd name="T15" fmla="*/ 295 h 296"/>
                <a:gd name="T16" fmla="*/ 386 w 1441"/>
                <a:gd name="T17" fmla="*/ 292 h 296"/>
                <a:gd name="T18" fmla="*/ 415 w 1441"/>
                <a:gd name="T19" fmla="*/ 285 h 296"/>
                <a:gd name="T20" fmla="*/ 445 w 1441"/>
                <a:gd name="T21" fmla="*/ 276 h 296"/>
                <a:gd name="T22" fmla="*/ 473 w 1441"/>
                <a:gd name="T23" fmla="*/ 266 h 296"/>
                <a:gd name="T24" fmla="*/ 500 w 1441"/>
                <a:gd name="T25" fmla="*/ 253 h 296"/>
                <a:gd name="T26" fmla="*/ 527 w 1441"/>
                <a:gd name="T27" fmla="*/ 237 h 296"/>
                <a:gd name="T28" fmla="*/ 557 w 1441"/>
                <a:gd name="T29" fmla="*/ 216 h 296"/>
                <a:gd name="T30" fmla="*/ 571 w 1441"/>
                <a:gd name="T31" fmla="*/ 207 h 296"/>
                <a:gd name="T32" fmla="*/ 596 w 1441"/>
                <a:gd name="T33" fmla="*/ 191 h 296"/>
                <a:gd name="T34" fmla="*/ 626 w 1441"/>
                <a:gd name="T35" fmla="*/ 178 h 296"/>
                <a:gd name="T36" fmla="*/ 652 w 1441"/>
                <a:gd name="T37" fmla="*/ 165 h 296"/>
                <a:gd name="T38" fmla="*/ 710 w 1441"/>
                <a:gd name="T39" fmla="*/ 132 h 296"/>
                <a:gd name="T40" fmla="*/ 767 w 1441"/>
                <a:gd name="T41" fmla="*/ 98 h 296"/>
                <a:gd name="T42" fmla="*/ 790 w 1441"/>
                <a:gd name="T43" fmla="*/ 82 h 296"/>
                <a:gd name="T44" fmla="*/ 816 w 1441"/>
                <a:gd name="T45" fmla="*/ 61 h 296"/>
                <a:gd name="T46" fmla="*/ 841 w 1441"/>
                <a:gd name="T47" fmla="*/ 48 h 296"/>
                <a:gd name="T48" fmla="*/ 858 w 1441"/>
                <a:gd name="T49" fmla="*/ 42 h 296"/>
                <a:gd name="T50" fmla="*/ 894 w 1441"/>
                <a:gd name="T51" fmla="*/ 27 h 296"/>
                <a:gd name="T52" fmla="*/ 925 w 1441"/>
                <a:gd name="T53" fmla="*/ 15 h 296"/>
                <a:gd name="T54" fmla="*/ 957 w 1441"/>
                <a:gd name="T55" fmla="*/ 9 h 296"/>
                <a:gd name="T56" fmla="*/ 987 w 1441"/>
                <a:gd name="T57" fmla="*/ 4 h 296"/>
                <a:gd name="T58" fmla="*/ 1021 w 1441"/>
                <a:gd name="T59" fmla="*/ 1 h 296"/>
                <a:gd name="T60" fmla="*/ 1052 w 1441"/>
                <a:gd name="T61" fmla="*/ 0 h 296"/>
                <a:gd name="T62" fmla="*/ 1084 w 1441"/>
                <a:gd name="T63" fmla="*/ 2 h 296"/>
                <a:gd name="T64" fmla="*/ 1114 w 1441"/>
                <a:gd name="T65" fmla="*/ 6 h 296"/>
                <a:gd name="T66" fmla="*/ 1153 w 1441"/>
                <a:gd name="T67" fmla="*/ 15 h 296"/>
                <a:gd name="T68" fmla="*/ 1183 w 1441"/>
                <a:gd name="T69" fmla="*/ 23 h 296"/>
                <a:gd name="T70" fmla="*/ 1214 w 1441"/>
                <a:gd name="T71" fmla="*/ 25 h 296"/>
                <a:gd name="T72" fmla="*/ 1250 w 1441"/>
                <a:gd name="T73" fmla="*/ 26 h 296"/>
                <a:gd name="T74" fmla="*/ 1284 w 1441"/>
                <a:gd name="T75" fmla="*/ 36 h 296"/>
                <a:gd name="T76" fmla="*/ 1317 w 1441"/>
                <a:gd name="T77" fmla="*/ 52 h 296"/>
                <a:gd name="T78" fmla="*/ 1346 w 1441"/>
                <a:gd name="T79" fmla="*/ 59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296">
                  <a:moveTo>
                    <a:pt x="0" y="295"/>
                  </a:moveTo>
                  <a:lnTo>
                    <a:pt x="106" y="295"/>
                  </a:lnTo>
                  <a:lnTo>
                    <a:pt x="121" y="295"/>
                  </a:lnTo>
                  <a:lnTo>
                    <a:pt x="135" y="296"/>
                  </a:lnTo>
                  <a:lnTo>
                    <a:pt x="154" y="296"/>
                  </a:lnTo>
                  <a:lnTo>
                    <a:pt x="172" y="296"/>
                  </a:lnTo>
                  <a:lnTo>
                    <a:pt x="190" y="296"/>
                  </a:lnTo>
                  <a:lnTo>
                    <a:pt x="207" y="296"/>
                  </a:lnTo>
                  <a:lnTo>
                    <a:pt x="226" y="295"/>
                  </a:lnTo>
                  <a:lnTo>
                    <a:pt x="240" y="295"/>
                  </a:lnTo>
                  <a:lnTo>
                    <a:pt x="273" y="295"/>
                  </a:lnTo>
                  <a:lnTo>
                    <a:pt x="285" y="295"/>
                  </a:lnTo>
                  <a:lnTo>
                    <a:pt x="309" y="295"/>
                  </a:lnTo>
                  <a:lnTo>
                    <a:pt x="325" y="295"/>
                  </a:lnTo>
                  <a:lnTo>
                    <a:pt x="340" y="295"/>
                  </a:lnTo>
                  <a:lnTo>
                    <a:pt x="356" y="295"/>
                  </a:lnTo>
                  <a:lnTo>
                    <a:pt x="371" y="295"/>
                  </a:lnTo>
                  <a:lnTo>
                    <a:pt x="386" y="292"/>
                  </a:lnTo>
                  <a:lnTo>
                    <a:pt x="401" y="288"/>
                  </a:lnTo>
                  <a:lnTo>
                    <a:pt x="415" y="285"/>
                  </a:lnTo>
                  <a:lnTo>
                    <a:pt x="430" y="282"/>
                  </a:lnTo>
                  <a:lnTo>
                    <a:pt x="445" y="276"/>
                  </a:lnTo>
                  <a:lnTo>
                    <a:pt x="459" y="271"/>
                  </a:lnTo>
                  <a:lnTo>
                    <a:pt x="473" y="266"/>
                  </a:lnTo>
                  <a:lnTo>
                    <a:pt x="487" y="259"/>
                  </a:lnTo>
                  <a:lnTo>
                    <a:pt x="500" y="253"/>
                  </a:lnTo>
                  <a:lnTo>
                    <a:pt x="513" y="245"/>
                  </a:lnTo>
                  <a:lnTo>
                    <a:pt x="527" y="237"/>
                  </a:lnTo>
                  <a:lnTo>
                    <a:pt x="538" y="229"/>
                  </a:lnTo>
                  <a:lnTo>
                    <a:pt x="557" y="216"/>
                  </a:lnTo>
                  <a:lnTo>
                    <a:pt x="568" y="208"/>
                  </a:lnTo>
                  <a:lnTo>
                    <a:pt x="571" y="207"/>
                  </a:lnTo>
                  <a:lnTo>
                    <a:pt x="583" y="198"/>
                  </a:lnTo>
                  <a:lnTo>
                    <a:pt x="596" y="191"/>
                  </a:lnTo>
                  <a:lnTo>
                    <a:pt x="608" y="185"/>
                  </a:lnTo>
                  <a:lnTo>
                    <a:pt x="626" y="178"/>
                  </a:lnTo>
                  <a:lnTo>
                    <a:pt x="638" y="171"/>
                  </a:lnTo>
                  <a:lnTo>
                    <a:pt x="652" y="165"/>
                  </a:lnTo>
                  <a:lnTo>
                    <a:pt x="663" y="158"/>
                  </a:lnTo>
                  <a:lnTo>
                    <a:pt x="710" y="132"/>
                  </a:lnTo>
                  <a:lnTo>
                    <a:pt x="754" y="106"/>
                  </a:lnTo>
                  <a:lnTo>
                    <a:pt x="767" y="98"/>
                  </a:lnTo>
                  <a:lnTo>
                    <a:pt x="779" y="90"/>
                  </a:lnTo>
                  <a:lnTo>
                    <a:pt x="790" y="82"/>
                  </a:lnTo>
                  <a:lnTo>
                    <a:pt x="805" y="69"/>
                  </a:lnTo>
                  <a:lnTo>
                    <a:pt x="816" y="61"/>
                  </a:lnTo>
                  <a:lnTo>
                    <a:pt x="829" y="53"/>
                  </a:lnTo>
                  <a:lnTo>
                    <a:pt x="841" y="48"/>
                  </a:lnTo>
                  <a:lnTo>
                    <a:pt x="845" y="47"/>
                  </a:lnTo>
                  <a:lnTo>
                    <a:pt x="858" y="42"/>
                  </a:lnTo>
                  <a:lnTo>
                    <a:pt x="880" y="32"/>
                  </a:lnTo>
                  <a:lnTo>
                    <a:pt x="894" y="27"/>
                  </a:lnTo>
                  <a:lnTo>
                    <a:pt x="909" y="21"/>
                  </a:lnTo>
                  <a:lnTo>
                    <a:pt x="925" y="15"/>
                  </a:lnTo>
                  <a:lnTo>
                    <a:pt x="941" y="11"/>
                  </a:lnTo>
                  <a:lnTo>
                    <a:pt x="957" y="9"/>
                  </a:lnTo>
                  <a:lnTo>
                    <a:pt x="972" y="5"/>
                  </a:lnTo>
                  <a:lnTo>
                    <a:pt x="987" y="4"/>
                  </a:lnTo>
                  <a:lnTo>
                    <a:pt x="1004" y="2"/>
                  </a:lnTo>
                  <a:lnTo>
                    <a:pt x="1021" y="1"/>
                  </a:lnTo>
                  <a:lnTo>
                    <a:pt x="1037" y="0"/>
                  </a:lnTo>
                  <a:lnTo>
                    <a:pt x="1052" y="0"/>
                  </a:lnTo>
                  <a:lnTo>
                    <a:pt x="1067" y="1"/>
                  </a:lnTo>
                  <a:lnTo>
                    <a:pt x="1084" y="2"/>
                  </a:lnTo>
                  <a:lnTo>
                    <a:pt x="1099" y="5"/>
                  </a:lnTo>
                  <a:lnTo>
                    <a:pt x="1114" y="6"/>
                  </a:lnTo>
                  <a:lnTo>
                    <a:pt x="1130" y="10"/>
                  </a:lnTo>
                  <a:lnTo>
                    <a:pt x="1153" y="15"/>
                  </a:lnTo>
                  <a:lnTo>
                    <a:pt x="1170" y="19"/>
                  </a:lnTo>
                  <a:lnTo>
                    <a:pt x="1183" y="23"/>
                  </a:lnTo>
                  <a:lnTo>
                    <a:pt x="1199" y="25"/>
                  </a:lnTo>
                  <a:lnTo>
                    <a:pt x="1214" y="25"/>
                  </a:lnTo>
                  <a:lnTo>
                    <a:pt x="1232" y="25"/>
                  </a:lnTo>
                  <a:lnTo>
                    <a:pt x="1250" y="26"/>
                  </a:lnTo>
                  <a:lnTo>
                    <a:pt x="1266" y="30"/>
                  </a:lnTo>
                  <a:lnTo>
                    <a:pt x="1284" y="36"/>
                  </a:lnTo>
                  <a:lnTo>
                    <a:pt x="1303" y="47"/>
                  </a:lnTo>
                  <a:lnTo>
                    <a:pt x="1317" y="52"/>
                  </a:lnTo>
                  <a:lnTo>
                    <a:pt x="1332" y="56"/>
                  </a:lnTo>
                  <a:lnTo>
                    <a:pt x="1346" y="59"/>
                  </a:lnTo>
                  <a:lnTo>
                    <a:pt x="1441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Freeform 107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28 h 240"/>
                <a:gd name="T2" fmla="*/ 121 w 1441"/>
                <a:gd name="T3" fmla="*/ 224 h 240"/>
                <a:gd name="T4" fmla="*/ 154 w 1441"/>
                <a:gd name="T5" fmla="*/ 221 h 240"/>
                <a:gd name="T6" fmla="*/ 190 w 1441"/>
                <a:gd name="T7" fmla="*/ 215 h 240"/>
                <a:gd name="T8" fmla="*/ 226 w 1441"/>
                <a:gd name="T9" fmla="*/ 198 h 240"/>
                <a:gd name="T10" fmla="*/ 255 w 1441"/>
                <a:gd name="T11" fmla="*/ 187 h 240"/>
                <a:gd name="T12" fmla="*/ 309 w 1441"/>
                <a:gd name="T13" fmla="*/ 186 h 240"/>
                <a:gd name="T14" fmla="*/ 336 w 1441"/>
                <a:gd name="T15" fmla="*/ 185 h 240"/>
                <a:gd name="T16" fmla="*/ 362 w 1441"/>
                <a:gd name="T17" fmla="*/ 181 h 240"/>
                <a:gd name="T18" fmla="*/ 389 w 1441"/>
                <a:gd name="T19" fmla="*/ 175 h 240"/>
                <a:gd name="T20" fmla="*/ 414 w 1441"/>
                <a:gd name="T21" fmla="*/ 168 h 240"/>
                <a:gd name="T22" fmla="*/ 438 w 1441"/>
                <a:gd name="T23" fmla="*/ 158 h 240"/>
                <a:gd name="T24" fmla="*/ 462 w 1441"/>
                <a:gd name="T25" fmla="*/ 149 h 240"/>
                <a:gd name="T26" fmla="*/ 485 w 1441"/>
                <a:gd name="T27" fmla="*/ 137 h 240"/>
                <a:gd name="T28" fmla="*/ 507 w 1441"/>
                <a:gd name="T29" fmla="*/ 123 h 240"/>
                <a:gd name="T30" fmla="*/ 538 w 1441"/>
                <a:gd name="T31" fmla="*/ 102 h 240"/>
                <a:gd name="T32" fmla="*/ 553 w 1441"/>
                <a:gd name="T33" fmla="*/ 94 h 240"/>
                <a:gd name="T34" fmla="*/ 585 w 1441"/>
                <a:gd name="T35" fmla="*/ 90 h 240"/>
                <a:gd name="T36" fmla="*/ 623 w 1441"/>
                <a:gd name="T37" fmla="*/ 92 h 240"/>
                <a:gd name="T38" fmla="*/ 654 w 1441"/>
                <a:gd name="T39" fmla="*/ 88 h 240"/>
                <a:gd name="T40" fmla="*/ 764 w 1441"/>
                <a:gd name="T41" fmla="*/ 65 h 240"/>
                <a:gd name="T42" fmla="*/ 794 w 1441"/>
                <a:gd name="T43" fmla="*/ 61 h 240"/>
                <a:gd name="T44" fmla="*/ 829 w 1441"/>
                <a:gd name="T45" fmla="*/ 55 h 240"/>
                <a:gd name="T46" fmla="*/ 859 w 1441"/>
                <a:gd name="T47" fmla="*/ 48 h 240"/>
                <a:gd name="T48" fmla="*/ 876 w 1441"/>
                <a:gd name="T49" fmla="*/ 42 h 240"/>
                <a:gd name="T50" fmla="*/ 910 w 1441"/>
                <a:gd name="T51" fmla="*/ 29 h 240"/>
                <a:gd name="T52" fmla="*/ 938 w 1441"/>
                <a:gd name="T53" fmla="*/ 19 h 240"/>
                <a:gd name="T54" fmla="*/ 964 w 1441"/>
                <a:gd name="T55" fmla="*/ 13 h 240"/>
                <a:gd name="T56" fmla="*/ 993 w 1441"/>
                <a:gd name="T57" fmla="*/ 8 h 240"/>
                <a:gd name="T58" fmla="*/ 1021 w 1441"/>
                <a:gd name="T59" fmla="*/ 5 h 240"/>
                <a:gd name="T60" fmla="*/ 1048 w 1441"/>
                <a:gd name="T61" fmla="*/ 4 h 240"/>
                <a:gd name="T62" fmla="*/ 1076 w 1441"/>
                <a:gd name="T63" fmla="*/ 5 h 240"/>
                <a:gd name="T64" fmla="*/ 1103 w 1441"/>
                <a:gd name="T65" fmla="*/ 9 h 240"/>
                <a:gd name="T66" fmla="*/ 1130 w 1441"/>
                <a:gd name="T67" fmla="*/ 14 h 240"/>
                <a:gd name="T68" fmla="*/ 1167 w 1441"/>
                <a:gd name="T69" fmla="*/ 22 h 240"/>
                <a:gd name="T70" fmla="*/ 1183 w 1441"/>
                <a:gd name="T71" fmla="*/ 25 h 240"/>
                <a:gd name="T72" fmla="*/ 1214 w 1441"/>
                <a:gd name="T73" fmla="*/ 15 h 240"/>
                <a:gd name="T74" fmla="*/ 1250 w 1441"/>
                <a:gd name="T75" fmla="*/ 1 h 240"/>
                <a:gd name="T76" fmla="*/ 1284 w 1441"/>
                <a:gd name="T77" fmla="*/ 8 h 240"/>
                <a:gd name="T78" fmla="*/ 1317 w 1441"/>
                <a:gd name="T79" fmla="*/ 23 h 240"/>
                <a:gd name="T80" fmla="*/ 1346 w 1441"/>
                <a:gd name="T81" fmla="*/ 2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28"/>
                  </a:lnTo>
                  <a:lnTo>
                    <a:pt x="106" y="225"/>
                  </a:lnTo>
                  <a:lnTo>
                    <a:pt x="121" y="224"/>
                  </a:lnTo>
                  <a:lnTo>
                    <a:pt x="135" y="223"/>
                  </a:lnTo>
                  <a:lnTo>
                    <a:pt x="154" y="221"/>
                  </a:lnTo>
                  <a:lnTo>
                    <a:pt x="172" y="220"/>
                  </a:lnTo>
                  <a:lnTo>
                    <a:pt x="190" y="215"/>
                  </a:lnTo>
                  <a:lnTo>
                    <a:pt x="207" y="208"/>
                  </a:lnTo>
                  <a:lnTo>
                    <a:pt x="226" y="198"/>
                  </a:lnTo>
                  <a:lnTo>
                    <a:pt x="240" y="191"/>
                  </a:lnTo>
                  <a:lnTo>
                    <a:pt x="255" y="187"/>
                  </a:lnTo>
                  <a:lnTo>
                    <a:pt x="269" y="186"/>
                  </a:lnTo>
                  <a:lnTo>
                    <a:pt x="309" y="186"/>
                  </a:lnTo>
                  <a:lnTo>
                    <a:pt x="322" y="185"/>
                  </a:lnTo>
                  <a:lnTo>
                    <a:pt x="336" y="185"/>
                  </a:lnTo>
                  <a:lnTo>
                    <a:pt x="349" y="182"/>
                  </a:lnTo>
                  <a:lnTo>
                    <a:pt x="362" y="181"/>
                  </a:lnTo>
                  <a:lnTo>
                    <a:pt x="376" y="178"/>
                  </a:lnTo>
                  <a:lnTo>
                    <a:pt x="389" y="175"/>
                  </a:lnTo>
                  <a:lnTo>
                    <a:pt x="401" y="171"/>
                  </a:lnTo>
                  <a:lnTo>
                    <a:pt x="414" y="168"/>
                  </a:lnTo>
                  <a:lnTo>
                    <a:pt x="426" y="164"/>
                  </a:lnTo>
                  <a:lnTo>
                    <a:pt x="438" y="158"/>
                  </a:lnTo>
                  <a:lnTo>
                    <a:pt x="451" y="154"/>
                  </a:lnTo>
                  <a:lnTo>
                    <a:pt x="462" y="149"/>
                  </a:lnTo>
                  <a:lnTo>
                    <a:pt x="474" y="143"/>
                  </a:lnTo>
                  <a:lnTo>
                    <a:pt x="485" y="137"/>
                  </a:lnTo>
                  <a:lnTo>
                    <a:pt x="496" y="130"/>
                  </a:lnTo>
                  <a:lnTo>
                    <a:pt x="507" y="123"/>
                  </a:lnTo>
                  <a:lnTo>
                    <a:pt x="527" y="110"/>
                  </a:lnTo>
                  <a:lnTo>
                    <a:pt x="538" y="102"/>
                  </a:lnTo>
                  <a:lnTo>
                    <a:pt x="540" y="101"/>
                  </a:lnTo>
                  <a:lnTo>
                    <a:pt x="553" y="94"/>
                  </a:lnTo>
                  <a:lnTo>
                    <a:pt x="567" y="92"/>
                  </a:lnTo>
                  <a:lnTo>
                    <a:pt x="585" y="90"/>
                  </a:lnTo>
                  <a:lnTo>
                    <a:pt x="607" y="92"/>
                  </a:lnTo>
                  <a:lnTo>
                    <a:pt x="623" y="92"/>
                  </a:lnTo>
                  <a:lnTo>
                    <a:pt x="638" y="90"/>
                  </a:lnTo>
                  <a:lnTo>
                    <a:pt x="654" y="88"/>
                  </a:lnTo>
                  <a:lnTo>
                    <a:pt x="709" y="77"/>
                  </a:lnTo>
                  <a:lnTo>
                    <a:pt x="764" y="65"/>
                  </a:lnTo>
                  <a:lnTo>
                    <a:pt x="779" y="64"/>
                  </a:lnTo>
                  <a:lnTo>
                    <a:pt x="794" y="61"/>
                  </a:lnTo>
                  <a:lnTo>
                    <a:pt x="809" y="59"/>
                  </a:lnTo>
                  <a:lnTo>
                    <a:pt x="829" y="55"/>
                  </a:lnTo>
                  <a:lnTo>
                    <a:pt x="844" y="52"/>
                  </a:lnTo>
                  <a:lnTo>
                    <a:pt x="859" y="48"/>
                  </a:lnTo>
                  <a:lnTo>
                    <a:pt x="872" y="43"/>
                  </a:lnTo>
                  <a:lnTo>
                    <a:pt x="876" y="42"/>
                  </a:lnTo>
                  <a:lnTo>
                    <a:pt x="888" y="36"/>
                  </a:lnTo>
                  <a:lnTo>
                    <a:pt x="910" y="29"/>
                  </a:lnTo>
                  <a:lnTo>
                    <a:pt x="923" y="23"/>
                  </a:lnTo>
                  <a:lnTo>
                    <a:pt x="938" y="19"/>
                  </a:lnTo>
                  <a:lnTo>
                    <a:pt x="950" y="15"/>
                  </a:lnTo>
                  <a:lnTo>
                    <a:pt x="964" y="13"/>
                  </a:lnTo>
                  <a:lnTo>
                    <a:pt x="978" y="10"/>
                  </a:lnTo>
                  <a:lnTo>
                    <a:pt x="993" y="8"/>
                  </a:lnTo>
                  <a:lnTo>
                    <a:pt x="1007" y="5"/>
                  </a:lnTo>
                  <a:lnTo>
                    <a:pt x="1021" y="5"/>
                  </a:lnTo>
                  <a:lnTo>
                    <a:pt x="1034" y="4"/>
                  </a:lnTo>
                  <a:lnTo>
                    <a:pt x="1048" y="4"/>
                  </a:lnTo>
                  <a:lnTo>
                    <a:pt x="1062" y="5"/>
                  </a:lnTo>
                  <a:lnTo>
                    <a:pt x="1076" y="5"/>
                  </a:lnTo>
                  <a:lnTo>
                    <a:pt x="1090" y="6"/>
                  </a:lnTo>
                  <a:lnTo>
                    <a:pt x="1103" y="9"/>
                  </a:lnTo>
                  <a:lnTo>
                    <a:pt x="1116" y="12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5"/>
                  </a:lnTo>
                  <a:lnTo>
                    <a:pt x="1199" y="22"/>
                  </a:lnTo>
                  <a:lnTo>
                    <a:pt x="1214" y="15"/>
                  </a:lnTo>
                  <a:lnTo>
                    <a:pt x="1232" y="8"/>
                  </a:lnTo>
                  <a:lnTo>
                    <a:pt x="1250" y="1"/>
                  </a:lnTo>
                  <a:lnTo>
                    <a:pt x="1266" y="1"/>
                  </a:lnTo>
                  <a:lnTo>
                    <a:pt x="1284" y="8"/>
                  </a:lnTo>
                  <a:lnTo>
                    <a:pt x="1303" y="17"/>
                  </a:lnTo>
                  <a:lnTo>
                    <a:pt x="1317" y="23"/>
                  </a:lnTo>
                  <a:lnTo>
                    <a:pt x="1332" y="25"/>
                  </a:lnTo>
                  <a:lnTo>
                    <a:pt x="1346" y="2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Freeform 108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12 h 240"/>
                <a:gd name="T2" fmla="*/ 121 w 1441"/>
                <a:gd name="T3" fmla="*/ 203 h 240"/>
                <a:gd name="T4" fmla="*/ 154 w 1441"/>
                <a:gd name="T5" fmla="*/ 199 h 240"/>
                <a:gd name="T6" fmla="*/ 190 w 1441"/>
                <a:gd name="T7" fmla="*/ 186 h 240"/>
                <a:gd name="T8" fmla="*/ 226 w 1441"/>
                <a:gd name="T9" fmla="*/ 152 h 240"/>
                <a:gd name="T10" fmla="*/ 255 w 1441"/>
                <a:gd name="T11" fmla="*/ 131 h 240"/>
                <a:gd name="T12" fmla="*/ 273 w 1441"/>
                <a:gd name="T13" fmla="*/ 128 h 240"/>
                <a:gd name="T14" fmla="*/ 309 w 1441"/>
                <a:gd name="T15" fmla="*/ 127 h 240"/>
                <a:gd name="T16" fmla="*/ 343 w 1441"/>
                <a:gd name="T17" fmla="*/ 122 h 240"/>
                <a:gd name="T18" fmla="*/ 364 w 1441"/>
                <a:gd name="T19" fmla="*/ 118 h 240"/>
                <a:gd name="T20" fmla="*/ 386 w 1441"/>
                <a:gd name="T21" fmla="*/ 112 h 240"/>
                <a:gd name="T22" fmla="*/ 408 w 1441"/>
                <a:gd name="T23" fmla="*/ 106 h 240"/>
                <a:gd name="T24" fmla="*/ 427 w 1441"/>
                <a:gd name="T25" fmla="*/ 98 h 240"/>
                <a:gd name="T26" fmla="*/ 447 w 1441"/>
                <a:gd name="T27" fmla="*/ 88 h 240"/>
                <a:gd name="T28" fmla="*/ 466 w 1441"/>
                <a:gd name="T29" fmla="*/ 77 h 240"/>
                <a:gd name="T30" fmla="*/ 495 w 1441"/>
                <a:gd name="T31" fmla="*/ 60 h 240"/>
                <a:gd name="T32" fmla="*/ 522 w 1441"/>
                <a:gd name="T33" fmla="*/ 44 h 240"/>
                <a:gd name="T34" fmla="*/ 558 w 1441"/>
                <a:gd name="T35" fmla="*/ 50 h 240"/>
                <a:gd name="T36" fmla="*/ 607 w 1441"/>
                <a:gd name="T37" fmla="*/ 65 h 240"/>
                <a:gd name="T38" fmla="*/ 644 w 1441"/>
                <a:gd name="T39" fmla="*/ 71 h 240"/>
                <a:gd name="T40" fmla="*/ 772 w 1441"/>
                <a:gd name="T41" fmla="*/ 81 h 240"/>
                <a:gd name="T42" fmla="*/ 808 w 1441"/>
                <a:gd name="T43" fmla="*/ 85 h 240"/>
                <a:gd name="T44" fmla="*/ 852 w 1441"/>
                <a:gd name="T45" fmla="*/ 93 h 240"/>
                <a:gd name="T46" fmla="*/ 887 w 1441"/>
                <a:gd name="T47" fmla="*/ 95 h 240"/>
                <a:gd name="T48" fmla="*/ 905 w 1441"/>
                <a:gd name="T49" fmla="*/ 90 h 240"/>
                <a:gd name="T50" fmla="*/ 939 w 1441"/>
                <a:gd name="T51" fmla="*/ 77 h 240"/>
                <a:gd name="T52" fmla="*/ 964 w 1441"/>
                <a:gd name="T53" fmla="*/ 71 h 240"/>
                <a:gd name="T54" fmla="*/ 987 w 1441"/>
                <a:gd name="T55" fmla="*/ 65 h 240"/>
                <a:gd name="T56" fmla="*/ 1012 w 1441"/>
                <a:gd name="T57" fmla="*/ 63 h 240"/>
                <a:gd name="T58" fmla="*/ 1037 w 1441"/>
                <a:gd name="T59" fmla="*/ 61 h 240"/>
                <a:gd name="T60" fmla="*/ 1061 w 1441"/>
                <a:gd name="T61" fmla="*/ 61 h 240"/>
                <a:gd name="T62" fmla="*/ 1084 w 1441"/>
                <a:gd name="T63" fmla="*/ 63 h 240"/>
                <a:gd name="T64" fmla="*/ 1119 w 1441"/>
                <a:gd name="T65" fmla="*/ 68 h 240"/>
                <a:gd name="T66" fmla="*/ 1153 w 1441"/>
                <a:gd name="T67" fmla="*/ 74 h 240"/>
                <a:gd name="T68" fmla="*/ 1170 w 1441"/>
                <a:gd name="T69" fmla="*/ 78 h 240"/>
                <a:gd name="T70" fmla="*/ 1199 w 1441"/>
                <a:gd name="T71" fmla="*/ 72 h 240"/>
                <a:gd name="T72" fmla="*/ 1232 w 1441"/>
                <a:gd name="T73" fmla="*/ 43 h 240"/>
                <a:gd name="T74" fmla="*/ 1266 w 1441"/>
                <a:gd name="T75" fmla="*/ 27 h 240"/>
                <a:gd name="T76" fmla="*/ 1303 w 1441"/>
                <a:gd name="T77" fmla="*/ 42 h 240"/>
                <a:gd name="T78" fmla="*/ 1332 w 1441"/>
                <a:gd name="T79" fmla="*/ 47 h 240"/>
                <a:gd name="T80" fmla="*/ 1441 w 1441"/>
                <a:gd name="T8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3"/>
                  </a:lnTo>
                  <a:lnTo>
                    <a:pt x="135" y="200"/>
                  </a:lnTo>
                  <a:lnTo>
                    <a:pt x="154" y="199"/>
                  </a:lnTo>
                  <a:lnTo>
                    <a:pt x="172" y="194"/>
                  </a:lnTo>
                  <a:lnTo>
                    <a:pt x="190" y="186"/>
                  </a:lnTo>
                  <a:lnTo>
                    <a:pt x="207" y="171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1"/>
                  </a:lnTo>
                  <a:lnTo>
                    <a:pt x="269" y="128"/>
                  </a:lnTo>
                  <a:lnTo>
                    <a:pt x="273" y="128"/>
                  </a:lnTo>
                  <a:lnTo>
                    <a:pt x="285" y="128"/>
                  </a:lnTo>
                  <a:lnTo>
                    <a:pt x="309" y="127"/>
                  </a:lnTo>
                  <a:lnTo>
                    <a:pt x="321" y="127"/>
                  </a:lnTo>
                  <a:lnTo>
                    <a:pt x="343" y="122"/>
                  </a:lnTo>
                  <a:lnTo>
                    <a:pt x="354" y="120"/>
                  </a:lnTo>
                  <a:lnTo>
                    <a:pt x="364" y="118"/>
                  </a:lnTo>
                  <a:lnTo>
                    <a:pt x="376" y="115"/>
                  </a:lnTo>
                  <a:lnTo>
                    <a:pt x="386" y="112"/>
                  </a:lnTo>
                  <a:lnTo>
                    <a:pt x="397" y="109"/>
                  </a:lnTo>
                  <a:lnTo>
                    <a:pt x="408" y="106"/>
                  </a:lnTo>
                  <a:lnTo>
                    <a:pt x="418" y="102"/>
                  </a:lnTo>
                  <a:lnTo>
                    <a:pt x="427" y="98"/>
                  </a:lnTo>
                  <a:lnTo>
                    <a:pt x="438" y="93"/>
                  </a:lnTo>
                  <a:lnTo>
                    <a:pt x="447" y="88"/>
                  </a:lnTo>
                  <a:lnTo>
                    <a:pt x="456" y="82"/>
                  </a:lnTo>
                  <a:lnTo>
                    <a:pt x="466" y="77"/>
                  </a:lnTo>
                  <a:lnTo>
                    <a:pt x="476" y="72"/>
                  </a:lnTo>
                  <a:lnTo>
                    <a:pt x="495" y="60"/>
                  </a:lnTo>
                  <a:lnTo>
                    <a:pt x="509" y="50"/>
                  </a:lnTo>
                  <a:lnTo>
                    <a:pt x="522" y="44"/>
                  </a:lnTo>
                  <a:lnTo>
                    <a:pt x="539" y="44"/>
                  </a:lnTo>
                  <a:lnTo>
                    <a:pt x="558" y="50"/>
                  </a:lnTo>
                  <a:lnTo>
                    <a:pt x="586" y="59"/>
                  </a:lnTo>
                  <a:lnTo>
                    <a:pt x="607" y="65"/>
                  </a:lnTo>
                  <a:lnTo>
                    <a:pt x="626" y="69"/>
                  </a:lnTo>
                  <a:lnTo>
                    <a:pt x="644" y="71"/>
                  </a:lnTo>
                  <a:lnTo>
                    <a:pt x="709" y="76"/>
                  </a:lnTo>
                  <a:lnTo>
                    <a:pt x="772" y="81"/>
                  </a:lnTo>
                  <a:lnTo>
                    <a:pt x="790" y="82"/>
                  </a:lnTo>
                  <a:lnTo>
                    <a:pt x="808" y="85"/>
                  </a:lnTo>
                  <a:lnTo>
                    <a:pt x="826" y="89"/>
                  </a:lnTo>
                  <a:lnTo>
                    <a:pt x="852" y="93"/>
                  </a:lnTo>
                  <a:lnTo>
                    <a:pt x="870" y="95"/>
                  </a:lnTo>
                  <a:lnTo>
                    <a:pt x="887" y="95"/>
                  </a:lnTo>
                  <a:lnTo>
                    <a:pt x="901" y="92"/>
                  </a:lnTo>
                  <a:lnTo>
                    <a:pt x="905" y="90"/>
                  </a:lnTo>
                  <a:lnTo>
                    <a:pt x="917" y="86"/>
                  </a:lnTo>
                  <a:lnTo>
                    <a:pt x="939" y="77"/>
                  </a:lnTo>
                  <a:lnTo>
                    <a:pt x="952" y="73"/>
                  </a:lnTo>
                  <a:lnTo>
                    <a:pt x="964" y="71"/>
                  </a:lnTo>
                  <a:lnTo>
                    <a:pt x="976" y="68"/>
                  </a:lnTo>
                  <a:lnTo>
                    <a:pt x="987" y="65"/>
                  </a:lnTo>
                  <a:lnTo>
                    <a:pt x="1000" y="64"/>
                  </a:lnTo>
                  <a:lnTo>
                    <a:pt x="1012" y="63"/>
                  </a:lnTo>
                  <a:lnTo>
                    <a:pt x="1025" y="61"/>
                  </a:lnTo>
                  <a:lnTo>
                    <a:pt x="1037" y="61"/>
                  </a:lnTo>
                  <a:lnTo>
                    <a:pt x="1048" y="61"/>
                  </a:lnTo>
                  <a:lnTo>
                    <a:pt x="1061" y="61"/>
                  </a:lnTo>
                  <a:lnTo>
                    <a:pt x="1072" y="61"/>
                  </a:lnTo>
                  <a:lnTo>
                    <a:pt x="1084" y="63"/>
                  </a:lnTo>
                  <a:lnTo>
                    <a:pt x="1096" y="64"/>
                  </a:lnTo>
                  <a:lnTo>
                    <a:pt x="1119" y="68"/>
                  </a:lnTo>
                  <a:lnTo>
                    <a:pt x="1130" y="69"/>
                  </a:lnTo>
                  <a:lnTo>
                    <a:pt x="1153" y="74"/>
                  </a:lnTo>
                  <a:lnTo>
                    <a:pt x="1167" y="78"/>
                  </a:lnTo>
                  <a:lnTo>
                    <a:pt x="1170" y="78"/>
                  </a:lnTo>
                  <a:lnTo>
                    <a:pt x="1183" y="78"/>
                  </a:lnTo>
                  <a:lnTo>
                    <a:pt x="1199" y="72"/>
                  </a:lnTo>
                  <a:lnTo>
                    <a:pt x="1214" y="61"/>
                  </a:lnTo>
                  <a:lnTo>
                    <a:pt x="1232" y="43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31"/>
                  </a:lnTo>
                  <a:lnTo>
                    <a:pt x="1303" y="42"/>
                  </a:lnTo>
                  <a:lnTo>
                    <a:pt x="1317" y="46"/>
                  </a:lnTo>
                  <a:lnTo>
                    <a:pt x="1332" y="47"/>
                  </a:lnTo>
                  <a:lnTo>
                    <a:pt x="1346" y="4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Freeform 109"/>
            <p:cNvSpPr>
              <a:spLocks/>
            </p:cNvSpPr>
            <p:nvPr/>
          </p:nvSpPr>
          <p:spPr bwMode="auto">
            <a:xfrm>
              <a:off x="2883" y="1505"/>
              <a:ext cx="1489" cy="317"/>
            </a:xfrm>
            <a:custGeom>
              <a:avLst/>
              <a:gdLst>
                <a:gd name="T0" fmla="*/ 106 w 1441"/>
                <a:gd name="T1" fmla="*/ 378 h 378"/>
                <a:gd name="T2" fmla="*/ 135 w 1441"/>
                <a:gd name="T3" fmla="*/ 378 h 378"/>
                <a:gd name="T4" fmla="*/ 172 w 1441"/>
                <a:gd name="T5" fmla="*/ 378 h 378"/>
                <a:gd name="T6" fmla="*/ 207 w 1441"/>
                <a:gd name="T7" fmla="*/ 378 h 378"/>
                <a:gd name="T8" fmla="*/ 240 w 1441"/>
                <a:gd name="T9" fmla="*/ 378 h 378"/>
                <a:gd name="T10" fmla="*/ 285 w 1441"/>
                <a:gd name="T11" fmla="*/ 378 h 378"/>
                <a:gd name="T12" fmla="*/ 325 w 1441"/>
                <a:gd name="T13" fmla="*/ 378 h 378"/>
                <a:gd name="T14" fmla="*/ 356 w 1441"/>
                <a:gd name="T15" fmla="*/ 377 h 378"/>
                <a:gd name="T16" fmla="*/ 387 w 1441"/>
                <a:gd name="T17" fmla="*/ 375 h 378"/>
                <a:gd name="T18" fmla="*/ 419 w 1441"/>
                <a:gd name="T19" fmla="*/ 368 h 378"/>
                <a:gd name="T20" fmla="*/ 449 w 1441"/>
                <a:gd name="T21" fmla="*/ 361 h 378"/>
                <a:gd name="T22" fmla="*/ 481 w 1441"/>
                <a:gd name="T23" fmla="*/ 355 h 378"/>
                <a:gd name="T24" fmla="*/ 510 w 1441"/>
                <a:gd name="T25" fmla="*/ 344 h 378"/>
                <a:gd name="T26" fmla="*/ 540 w 1441"/>
                <a:gd name="T27" fmla="*/ 334 h 378"/>
                <a:gd name="T28" fmla="*/ 576 w 1441"/>
                <a:gd name="T29" fmla="*/ 319 h 378"/>
                <a:gd name="T30" fmla="*/ 593 w 1441"/>
                <a:gd name="T31" fmla="*/ 313 h 378"/>
                <a:gd name="T32" fmla="*/ 618 w 1441"/>
                <a:gd name="T33" fmla="*/ 300 h 378"/>
                <a:gd name="T34" fmla="*/ 645 w 1441"/>
                <a:gd name="T35" fmla="*/ 281 h 378"/>
                <a:gd name="T36" fmla="*/ 670 w 1441"/>
                <a:gd name="T37" fmla="*/ 267 h 378"/>
                <a:gd name="T38" fmla="*/ 776 w 1441"/>
                <a:gd name="T39" fmla="*/ 211 h 378"/>
                <a:gd name="T40" fmla="*/ 801 w 1441"/>
                <a:gd name="T41" fmla="*/ 199 h 378"/>
                <a:gd name="T42" fmla="*/ 834 w 1441"/>
                <a:gd name="T43" fmla="*/ 188 h 378"/>
                <a:gd name="T44" fmla="*/ 859 w 1441"/>
                <a:gd name="T45" fmla="*/ 175 h 378"/>
                <a:gd name="T46" fmla="*/ 874 w 1441"/>
                <a:gd name="T47" fmla="*/ 166 h 378"/>
                <a:gd name="T48" fmla="*/ 905 w 1441"/>
                <a:gd name="T49" fmla="*/ 145 h 378"/>
                <a:gd name="T50" fmla="*/ 929 w 1441"/>
                <a:gd name="T51" fmla="*/ 128 h 378"/>
                <a:gd name="T52" fmla="*/ 968 w 1441"/>
                <a:gd name="T53" fmla="*/ 107 h 378"/>
                <a:gd name="T54" fmla="*/ 994 w 1441"/>
                <a:gd name="T55" fmla="*/ 93 h 378"/>
                <a:gd name="T56" fmla="*/ 1022 w 1441"/>
                <a:gd name="T57" fmla="*/ 81 h 378"/>
                <a:gd name="T58" fmla="*/ 1052 w 1441"/>
                <a:gd name="T59" fmla="*/ 69 h 378"/>
                <a:gd name="T60" fmla="*/ 1081 w 1441"/>
                <a:gd name="T61" fmla="*/ 59 h 378"/>
                <a:gd name="T62" fmla="*/ 1113 w 1441"/>
                <a:gd name="T63" fmla="*/ 51 h 378"/>
                <a:gd name="T64" fmla="*/ 1153 w 1441"/>
                <a:gd name="T65" fmla="*/ 42 h 378"/>
                <a:gd name="T66" fmla="*/ 1183 w 1441"/>
                <a:gd name="T67" fmla="*/ 35 h 378"/>
                <a:gd name="T68" fmla="*/ 1214 w 1441"/>
                <a:gd name="T69" fmla="*/ 32 h 378"/>
                <a:gd name="T70" fmla="*/ 1250 w 1441"/>
                <a:gd name="T71" fmla="*/ 32 h 378"/>
                <a:gd name="T72" fmla="*/ 1284 w 1441"/>
                <a:gd name="T73" fmla="*/ 21 h 378"/>
                <a:gd name="T74" fmla="*/ 1317 w 1441"/>
                <a:gd name="T75" fmla="*/ 4 h 378"/>
                <a:gd name="T76" fmla="*/ 1346 w 1441"/>
                <a:gd name="T7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1" h="378">
                  <a:moveTo>
                    <a:pt x="0" y="378"/>
                  </a:moveTo>
                  <a:lnTo>
                    <a:pt x="106" y="378"/>
                  </a:lnTo>
                  <a:lnTo>
                    <a:pt x="121" y="378"/>
                  </a:lnTo>
                  <a:lnTo>
                    <a:pt x="135" y="378"/>
                  </a:lnTo>
                  <a:lnTo>
                    <a:pt x="154" y="378"/>
                  </a:lnTo>
                  <a:lnTo>
                    <a:pt x="172" y="378"/>
                  </a:lnTo>
                  <a:lnTo>
                    <a:pt x="190" y="378"/>
                  </a:lnTo>
                  <a:lnTo>
                    <a:pt x="207" y="378"/>
                  </a:lnTo>
                  <a:lnTo>
                    <a:pt x="226" y="378"/>
                  </a:lnTo>
                  <a:lnTo>
                    <a:pt x="240" y="378"/>
                  </a:lnTo>
                  <a:lnTo>
                    <a:pt x="273" y="378"/>
                  </a:lnTo>
                  <a:lnTo>
                    <a:pt x="285" y="378"/>
                  </a:lnTo>
                  <a:lnTo>
                    <a:pt x="309" y="378"/>
                  </a:lnTo>
                  <a:lnTo>
                    <a:pt x="325" y="378"/>
                  </a:lnTo>
                  <a:lnTo>
                    <a:pt x="340" y="378"/>
                  </a:lnTo>
                  <a:lnTo>
                    <a:pt x="356" y="377"/>
                  </a:lnTo>
                  <a:lnTo>
                    <a:pt x="372" y="376"/>
                  </a:lnTo>
                  <a:lnTo>
                    <a:pt x="387" y="375"/>
                  </a:lnTo>
                  <a:lnTo>
                    <a:pt x="404" y="371"/>
                  </a:lnTo>
                  <a:lnTo>
                    <a:pt x="419" y="368"/>
                  </a:lnTo>
                  <a:lnTo>
                    <a:pt x="434" y="365"/>
                  </a:lnTo>
                  <a:lnTo>
                    <a:pt x="449" y="361"/>
                  </a:lnTo>
                  <a:lnTo>
                    <a:pt x="465" y="359"/>
                  </a:lnTo>
                  <a:lnTo>
                    <a:pt x="481" y="355"/>
                  </a:lnTo>
                  <a:lnTo>
                    <a:pt x="496" y="350"/>
                  </a:lnTo>
                  <a:lnTo>
                    <a:pt x="510" y="344"/>
                  </a:lnTo>
                  <a:lnTo>
                    <a:pt x="525" y="339"/>
                  </a:lnTo>
                  <a:lnTo>
                    <a:pt x="540" y="334"/>
                  </a:lnTo>
                  <a:lnTo>
                    <a:pt x="556" y="327"/>
                  </a:lnTo>
                  <a:lnTo>
                    <a:pt x="576" y="319"/>
                  </a:lnTo>
                  <a:lnTo>
                    <a:pt x="589" y="313"/>
                  </a:lnTo>
                  <a:lnTo>
                    <a:pt x="593" y="313"/>
                  </a:lnTo>
                  <a:lnTo>
                    <a:pt x="605" y="306"/>
                  </a:lnTo>
                  <a:lnTo>
                    <a:pt x="618" y="300"/>
                  </a:lnTo>
                  <a:lnTo>
                    <a:pt x="630" y="292"/>
                  </a:lnTo>
                  <a:lnTo>
                    <a:pt x="645" y="281"/>
                  </a:lnTo>
                  <a:lnTo>
                    <a:pt x="658" y="274"/>
                  </a:lnTo>
                  <a:lnTo>
                    <a:pt x="670" y="267"/>
                  </a:lnTo>
                  <a:lnTo>
                    <a:pt x="683" y="260"/>
                  </a:lnTo>
                  <a:lnTo>
                    <a:pt x="776" y="211"/>
                  </a:lnTo>
                  <a:lnTo>
                    <a:pt x="789" y="205"/>
                  </a:lnTo>
                  <a:lnTo>
                    <a:pt x="801" y="199"/>
                  </a:lnTo>
                  <a:lnTo>
                    <a:pt x="815" y="194"/>
                  </a:lnTo>
                  <a:lnTo>
                    <a:pt x="834" y="188"/>
                  </a:lnTo>
                  <a:lnTo>
                    <a:pt x="847" y="182"/>
                  </a:lnTo>
                  <a:lnTo>
                    <a:pt x="859" y="175"/>
                  </a:lnTo>
                  <a:lnTo>
                    <a:pt x="872" y="169"/>
                  </a:lnTo>
                  <a:lnTo>
                    <a:pt x="874" y="166"/>
                  </a:lnTo>
                  <a:lnTo>
                    <a:pt x="885" y="158"/>
                  </a:lnTo>
                  <a:lnTo>
                    <a:pt x="905" y="145"/>
                  </a:lnTo>
                  <a:lnTo>
                    <a:pt x="917" y="137"/>
                  </a:lnTo>
                  <a:lnTo>
                    <a:pt x="929" y="128"/>
                  </a:lnTo>
                  <a:lnTo>
                    <a:pt x="954" y="115"/>
                  </a:lnTo>
                  <a:lnTo>
                    <a:pt x="968" y="107"/>
                  </a:lnTo>
                  <a:lnTo>
                    <a:pt x="981" y="99"/>
                  </a:lnTo>
                  <a:lnTo>
                    <a:pt x="994" y="93"/>
                  </a:lnTo>
                  <a:lnTo>
                    <a:pt x="1010" y="86"/>
                  </a:lnTo>
                  <a:lnTo>
                    <a:pt x="1022" y="81"/>
                  </a:lnTo>
                  <a:lnTo>
                    <a:pt x="1037" y="74"/>
                  </a:lnTo>
                  <a:lnTo>
                    <a:pt x="1052" y="69"/>
                  </a:lnTo>
                  <a:lnTo>
                    <a:pt x="1067" y="64"/>
                  </a:lnTo>
                  <a:lnTo>
                    <a:pt x="1081" y="59"/>
                  </a:lnTo>
                  <a:lnTo>
                    <a:pt x="1098" y="55"/>
                  </a:lnTo>
                  <a:lnTo>
                    <a:pt x="1113" y="51"/>
                  </a:lnTo>
                  <a:lnTo>
                    <a:pt x="1130" y="47"/>
                  </a:lnTo>
                  <a:lnTo>
                    <a:pt x="1153" y="42"/>
                  </a:lnTo>
                  <a:lnTo>
                    <a:pt x="1170" y="38"/>
                  </a:lnTo>
                  <a:lnTo>
                    <a:pt x="1183" y="35"/>
                  </a:lnTo>
                  <a:lnTo>
                    <a:pt x="1199" y="34"/>
                  </a:lnTo>
                  <a:lnTo>
                    <a:pt x="1214" y="32"/>
                  </a:lnTo>
                  <a:lnTo>
                    <a:pt x="1232" y="34"/>
                  </a:lnTo>
                  <a:lnTo>
                    <a:pt x="1250" y="32"/>
                  </a:lnTo>
                  <a:lnTo>
                    <a:pt x="1266" y="27"/>
                  </a:lnTo>
                  <a:lnTo>
                    <a:pt x="1284" y="21"/>
                  </a:lnTo>
                  <a:lnTo>
                    <a:pt x="1303" y="11"/>
                  </a:lnTo>
                  <a:lnTo>
                    <a:pt x="1317" y="4"/>
                  </a:lnTo>
                  <a:lnTo>
                    <a:pt x="1332" y="1"/>
                  </a:lnTo>
                  <a:lnTo>
                    <a:pt x="1346" y="0"/>
                  </a:lnTo>
                  <a:lnTo>
                    <a:pt x="144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" name="Freeform 110"/>
            <p:cNvSpPr>
              <a:spLocks/>
            </p:cNvSpPr>
            <p:nvPr/>
          </p:nvSpPr>
          <p:spPr bwMode="auto">
            <a:xfrm>
              <a:off x="2883" y="1436"/>
              <a:ext cx="1489" cy="483"/>
            </a:xfrm>
            <a:custGeom>
              <a:avLst/>
              <a:gdLst>
                <a:gd name="T0" fmla="*/ 92 w 1441"/>
                <a:gd name="T1" fmla="*/ 492 h 576"/>
                <a:gd name="T2" fmla="*/ 121 w 1441"/>
                <a:gd name="T3" fmla="*/ 500 h 576"/>
                <a:gd name="T4" fmla="*/ 154 w 1441"/>
                <a:gd name="T5" fmla="*/ 505 h 576"/>
                <a:gd name="T6" fmla="*/ 190 w 1441"/>
                <a:gd name="T7" fmla="*/ 518 h 576"/>
                <a:gd name="T8" fmla="*/ 226 w 1441"/>
                <a:gd name="T9" fmla="*/ 551 h 576"/>
                <a:gd name="T10" fmla="*/ 255 w 1441"/>
                <a:gd name="T11" fmla="*/ 571 h 576"/>
                <a:gd name="T12" fmla="*/ 273 w 1441"/>
                <a:gd name="T13" fmla="*/ 575 h 576"/>
                <a:gd name="T14" fmla="*/ 309 w 1441"/>
                <a:gd name="T15" fmla="*/ 576 h 576"/>
                <a:gd name="T16" fmla="*/ 349 w 1441"/>
                <a:gd name="T17" fmla="*/ 576 h 576"/>
                <a:gd name="T18" fmla="*/ 389 w 1441"/>
                <a:gd name="T19" fmla="*/ 573 h 576"/>
                <a:gd name="T20" fmla="*/ 427 w 1441"/>
                <a:gd name="T21" fmla="*/ 568 h 576"/>
                <a:gd name="T22" fmla="*/ 466 w 1441"/>
                <a:gd name="T23" fmla="*/ 560 h 576"/>
                <a:gd name="T24" fmla="*/ 506 w 1441"/>
                <a:gd name="T25" fmla="*/ 551 h 576"/>
                <a:gd name="T26" fmla="*/ 543 w 1441"/>
                <a:gd name="T27" fmla="*/ 539 h 576"/>
                <a:gd name="T28" fmla="*/ 579 w 1441"/>
                <a:gd name="T29" fmla="*/ 523 h 576"/>
                <a:gd name="T30" fmla="*/ 615 w 1441"/>
                <a:gd name="T31" fmla="*/ 508 h 576"/>
                <a:gd name="T32" fmla="*/ 648 w 1441"/>
                <a:gd name="T33" fmla="*/ 492 h 576"/>
                <a:gd name="T34" fmla="*/ 663 w 1441"/>
                <a:gd name="T35" fmla="*/ 481 h 576"/>
                <a:gd name="T36" fmla="*/ 677 w 1441"/>
                <a:gd name="T37" fmla="*/ 450 h 576"/>
                <a:gd name="T38" fmla="*/ 688 w 1441"/>
                <a:gd name="T39" fmla="*/ 403 h 576"/>
                <a:gd name="T40" fmla="*/ 700 w 1441"/>
                <a:gd name="T41" fmla="*/ 370 h 576"/>
                <a:gd name="T42" fmla="*/ 756 w 1441"/>
                <a:gd name="T43" fmla="*/ 260 h 576"/>
                <a:gd name="T44" fmla="*/ 769 w 1441"/>
                <a:gd name="T45" fmla="*/ 228 h 576"/>
                <a:gd name="T46" fmla="*/ 785 w 1441"/>
                <a:gd name="T47" fmla="*/ 188 h 576"/>
                <a:gd name="T48" fmla="*/ 800 w 1441"/>
                <a:gd name="T49" fmla="*/ 159 h 576"/>
                <a:gd name="T50" fmla="*/ 814 w 1441"/>
                <a:gd name="T51" fmla="*/ 147 h 576"/>
                <a:gd name="T52" fmla="*/ 843 w 1441"/>
                <a:gd name="T53" fmla="*/ 125 h 576"/>
                <a:gd name="T54" fmla="*/ 873 w 1441"/>
                <a:gd name="T55" fmla="*/ 103 h 576"/>
                <a:gd name="T56" fmla="*/ 905 w 1441"/>
                <a:gd name="T57" fmla="*/ 83 h 576"/>
                <a:gd name="T58" fmla="*/ 939 w 1441"/>
                <a:gd name="T59" fmla="*/ 66 h 576"/>
                <a:gd name="T60" fmla="*/ 975 w 1441"/>
                <a:gd name="T61" fmla="*/ 49 h 576"/>
                <a:gd name="T62" fmla="*/ 1012 w 1441"/>
                <a:gd name="T63" fmla="*/ 36 h 576"/>
                <a:gd name="T64" fmla="*/ 1050 w 1441"/>
                <a:gd name="T65" fmla="*/ 24 h 576"/>
                <a:gd name="T66" fmla="*/ 1090 w 1441"/>
                <a:gd name="T67" fmla="*/ 15 h 576"/>
                <a:gd name="T68" fmla="*/ 1130 w 1441"/>
                <a:gd name="T69" fmla="*/ 9 h 576"/>
                <a:gd name="T70" fmla="*/ 1167 w 1441"/>
                <a:gd name="T71" fmla="*/ 2 h 576"/>
                <a:gd name="T72" fmla="*/ 1183 w 1441"/>
                <a:gd name="T73" fmla="*/ 0 h 576"/>
                <a:gd name="T74" fmla="*/ 1214 w 1441"/>
                <a:gd name="T75" fmla="*/ 19 h 576"/>
                <a:gd name="T76" fmla="*/ 1250 w 1441"/>
                <a:gd name="T77" fmla="*/ 49 h 576"/>
                <a:gd name="T78" fmla="*/ 1284 w 1441"/>
                <a:gd name="T79" fmla="*/ 46 h 576"/>
                <a:gd name="T80" fmla="*/ 1317 w 1441"/>
                <a:gd name="T81" fmla="*/ 32 h 576"/>
                <a:gd name="T82" fmla="*/ 1346 w 1441"/>
                <a:gd name="T83" fmla="*/ 3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76">
                  <a:moveTo>
                    <a:pt x="0" y="460"/>
                  </a:moveTo>
                  <a:lnTo>
                    <a:pt x="92" y="492"/>
                  </a:lnTo>
                  <a:lnTo>
                    <a:pt x="106" y="496"/>
                  </a:lnTo>
                  <a:lnTo>
                    <a:pt x="121" y="500"/>
                  </a:lnTo>
                  <a:lnTo>
                    <a:pt x="135" y="502"/>
                  </a:lnTo>
                  <a:lnTo>
                    <a:pt x="154" y="505"/>
                  </a:lnTo>
                  <a:lnTo>
                    <a:pt x="172" y="509"/>
                  </a:lnTo>
                  <a:lnTo>
                    <a:pt x="190" y="518"/>
                  </a:lnTo>
                  <a:lnTo>
                    <a:pt x="207" y="533"/>
                  </a:lnTo>
                  <a:lnTo>
                    <a:pt x="226" y="551"/>
                  </a:lnTo>
                  <a:lnTo>
                    <a:pt x="240" y="564"/>
                  </a:lnTo>
                  <a:lnTo>
                    <a:pt x="255" y="571"/>
                  </a:lnTo>
                  <a:lnTo>
                    <a:pt x="269" y="575"/>
                  </a:lnTo>
                  <a:lnTo>
                    <a:pt x="273" y="575"/>
                  </a:lnTo>
                  <a:lnTo>
                    <a:pt x="285" y="575"/>
                  </a:lnTo>
                  <a:lnTo>
                    <a:pt x="309" y="576"/>
                  </a:lnTo>
                  <a:lnTo>
                    <a:pt x="329" y="576"/>
                  </a:lnTo>
                  <a:lnTo>
                    <a:pt x="349" y="576"/>
                  </a:lnTo>
                  <a:lnTo>
                    <a:pt x="369" y="575"/>
                  </a:lnTo>
                  <a:lnTo>
                    <a:pt x="389" y="573"/>
                  </a:lnTo>
                  <a:lnTo>
                    <a:pt x="408" y="571"/>
                  </a:lnTo>
                  <a:lnTo>
                    <a:pt x="427" y="568"/>
                  </a:lnTo>
                  <a:lnTo>
                    <a:pt x="447" y="565"/>
                  </a:lnTo>
                  <a:lnTo>
                    <a:pt x="466" y="560"/>
                  </a:lnTo>
                  <a:lnTo>
                    <a:pt x="485" y="556"/>
                  </a:lnTo>
                  <a:lnTo>
                    <a:pt x="506" y="551"/>
                  </a:lnTo>
                  <a:lnTo>
                    <a:pt x="524" y="546"/>
                  </a:lnTo>
                  <a:lnTo>
                    <a:pt x="543" y="539"/>
                  </a:lnTo>
                  <a:lnTo>
                    <a:pt x="561" y="531"/>
                  </a:lnTo>
                  <a:lnTo>
                    <a:pt x="579" y="523"/>
                  </a:lnTo>
                  <a:lnTo>
                    <a:pt x="597" y="516"/>
                  </a:lnTo>
                  <a:lnTo>
                    <a:pt x="615" y="508"/>
                  </a:lnTo>
                  <a:lnTo>
                    <a:pt x="636" y="497"/>
                  </a:lnTo>
                  <a:lnTo>
                    <a:pt x="648" y="492"/>
                  </a:lnTo>
                  <a:lnTo>
                    <a:pt x="652" y="489"/>
                  </a:lnTo>
                  <a:lnTo>
                    <a:pt x="663" y="481"/>
                  </a:lnTo>
                  <a:lnTo>
                    <a:pt x="672" y="467"/>
                  </a:lnTo>
                  <a:lnTo>
                    <a:pt x="677" y="450"/>
                  </a:lnTo>
                  <a:lnTo>
                    <a:pt x="683" y="424"/>
                  </a:lnTo>
                  <a:lnTo>
                    <a:pt x="688" y="403"/>
                  </a:lnTo>
                  <a:lnTo>
                    <a:pt x="694" y="387"/>
                  </a:lnTo>
                  <a:lnTo>
                    <a:pt x="700" y="370"/>
                  </a:lnTo>
                  <a:lnTo>
                    <a:pt x="729" y="315"/>
                  </a:lnTo>
                  <a:lnTo>
                    <a:pt x="756" y="260"/>
                  </a:lnTo>
                  <a:lnTo>
                    <a:pt x="764" y="245"/>
                  </a:lnTo>
                  <a:lnTo>
                    <a:pt x="769" y="228"/>
                  </a:lnTo>
                  <a:lnTo>
                    <a:pt x="776" y="211"/>
                  </a:lnTo>
                  <a:lnTo>
                    <a:pt x="785" y="188"/>
                  </a:lnTo>
                  <a:lnTo>
                    <a:pt x="792" y="172"/>
                  </a:lnTo>
                  <a:lnTo>
                    <a:pt x="800" y="159"/>
                  </a:lnTo>
                  <a:lnTo>
                    <a:pt x="811" y="148"/>
                  </a:lnTo>
                  <a:lnTo>
                    <a:pt x="814" y="147"/>
                  </a:lnTo>
                  <a:lnTo>
                    <a:pt x="823" y="139"/>
                  </a:lnTo>
                  <a:lnTo>
                    <a:pt x="843" y="125"/>
                  </a:lnTo>
                  <a:lnTo>
                    <a:pt x="858" y="113"/>
                  </a:lnTo>
                  <a:lnTo>
                    <a:pt x="873" y="103"/>
                  </a:lnTo>
                  <a:lnTo>
                    <a:pt x="889" y="92"/>
                  </a:lnTo>
                  <a:lnTo>
                    <a:pt x="905" y="83"/>
                  </a:lnTo>
                  <a:lnTo>
                    <a:pt x="923" y="74"/>
                  </a:lnTo>
                  <a:lnTo>
                    <a:pt x="939" y="66"/>
                  </a:lnTo>
                  <a:lnTo>
                    <a:pt x="957" y="57"/>
                  </a:lnTo>
                  <a:lnTo>
                    <a:pt x="975" y="49"/>
                  </a:lnTo>
                  <a:lnTo>
                    <a:pt x="993" y="42"/>
                  </a:lnTo>
                  <a:lnTo>
                    <a:pt x="1012" y="36"/>
                  </a:lnTo>
                  <a:lnTo>
                    <a:pt x="1030" y="30"/>
                  </a:lnTo>
                  <a:lnTo>
                    <a:pt x="1050" y="24"/>
                  </a:lnTo>
                  <a:lnTo>
                    <a:pt x="1069" y="20"/>
                  </a:lnTo>
                  <a:lnTo>
                    <a:pt x="1090" y="15"/>
                  </a:lnTo>
                  <a:lnTo>
                    <a:pt x="1109" y="11"/>
                  </a:lnTo>
                  <a:lnTo>
                    <a:pt x="1130" y="9"/>
                  </a:lnTo>
                  <a:lnTo>
                    <a:pt x="1153" y="4"/>
                  </a:lnTo>
                  <a:lnTo>
                    <a:pt x="1167" y="2"/>
                  </a:lnTo>
                  <a:lnTo>
                    <a:pt x="1170" y="0"/>
                  </a:lnTo>
                  <a:lnTo>
                    <a:pt x="1183" y="0"/>
                  </a:lnTo>
                  <a:lnTo>
                    <a:pt x="1199" y="7"/>
                  </a:lnTo>
                  <a:lnTo>
                    <a:pt x="1214" y="19"/>
                  </a:lnTo>
                  <a:lnTo>
                    <a:pt x="1232" y="36"/>
                  </a:lnTo>
                  <a:lnTo>
                    <a:pt x="1250" y="49"/>
                  </a:lnTo>
                  <a:lnTo>
                    <a:pt x="1266" y="53"/>
                  </a:lnTo>
                  <a:lnTo>
                    <a:pt x="1284" y="46"/>
                  </a:lnTo>
                  <a:lnTo>
                    <a:pt x="1303" y="37"/>
                  </a:lnTo>
                  <a:lnTo>
                    <a:pt x="1317" y="32"/>
                  </a:lnTo>
                  <a:lnTo>
                    <a:pt x="1332" y="32"/>
                  </a:lnTo>
                  <a:lnTo>
                    <a:pt x="1346" y="36"/>
                  </a:lnTo>
                  <a:lnTo>
                    <a:pt x="1441" y="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Freeform 111"/>
            <p:cNvSpPr>
              <a:spLocks/>
            </p:cNvSpPr>
            <p:nvPr/>
          </p:nvSpPr>
          <p:spPr bwMode="auto">
            <a:xfrm>
              <a:off x="2883" y="1485"/>
              <a:ext cx="1489" cy="384"/>
            </a:xfrm>
            <a:custGeom>
              <a:avLst/>
              <a:gdLst>
                <a:gd name="T0" fmla="*/ 92 w 1441"/>
                <a:gd name="T1" fmla="*/ 418 h 459"/>
                <a:gd name="T2" fmla="*/ 121 w 1441"/>
                <a:gd name="T3" fmla="*/ 422 h 459"/>
                <a:gd name="T4" fmla="*/ 154 w 1441"/>
                <a:gd name="T5" fmla="*/ 423 h 459"/>
                <a:gd name="T6" fmla="*/ 190 w 1441"/>
                <a:gd name="T7" fmla="*/ 430 h 459"/>
                <a:gd name="T8" fmla="*/ 226 w 1441"/>
                <a:gd name="T9" fmla="*/ 448 h 459"/>
                <a:gd name="T10" fmla="*/ 255 w 1441"/>
                <a:gd name="T11" fmla="*/ 458 h 459"/>
                <a:gd name="T12" fmla="*/ 273 w 1441"/>
                <a:gd name="T13" fmla="*/ 459 h 459"/>
                <a:gd name="T14" fmla="*/ 327 w 1441"/>
                <a:gd name="T15" fmla="*/ 459 h 459"/>
                <a:gd name="T16" fmla="*/ 362 w 1441"/>
                <a:gd name="T17" fmla="*/ 458 h 459"/>
                <a:gd name="T18" fmla="*/ 398 w 1441"/>
                <a:gd name="T19" fmla="*/ 455 h 459"/>
                <a:gd name="T20" fmla="*/ 433 w 1441"/>
                <a:gd name="T21" fmla="*/ 450 h 459"/>
                <a:gd name="T22" fmla="*/ 467 w 1441"/>
                <a:gd name="T23" fmla="*/ 442 h 459"/>
                <a:gd name="T24" fmla="*/ 502 w 1441"/>
                <a:gd name="T25" fmla="*/ 433 h 459"/>
                <a:gd name="T26" fmla="*/ 536 w 1441"/>
                <a:gd name="T27" fmla="*/ 422 h 459"/>
                <a:gd name="T28" fmla="*/ 569 w 1441"/>
                <a:gd name="T29" fmla="*/ 408 h 459"/>
                <a:gd name="T30" fmla="*/ 607 w 1441"/>
                <a:gd name="T31" fmla="*/ 392 h 459"/>
                <a:gd name="T32" fmla="*/ 623 w 1441"/>
                <a:gd name="T33" fmla="*/ 384 h 459"/>
                <a:gd name="T34" fmla="*/ 645 w 1441"/>
                <a:gd name="T35" fmla="*/ 368 h 459"/>
                <a:gd name="T36" fmla="*/ 665 w 1441"/>
                <a:gd name="T37" fmla="*/ 336 h 459"/>
                <a:gd name="T38" fmla="*/ 683 w 1441"/>
                <a:gd name="T39" fmla="*/ 309 h 459"/>
                <a:gd name="T40" fmla="*/ 729 w 1441"/>
                <a:gd name="T41" fmla="*/ 258 h 459"/>
                <a:gd name="T42" fmla="*/ 776 w 1441"/>
                <a:gd name="T43" fmla="*/ 208 h 459"/>
                <a:gd name="T44" fmla="*/ 797 w 1441"/>
                <a:gd name="T45" fmla="*/ 186 h 459"/>
                <a:gd name="T46" fmla="*/ 821 w 1441"/>
                <a:gd name="T47" fmla="*/ 161 h 459"/>
                <a:gd name="T48" fmla="*/ 841 w 1441"/>
                <a:gd name="T49" fmla="*/ 142 h 459"/>
                <a:gd name="T50" fmla="*/ 855 w 1441"/>
                <a:gd name="T51" fmla="*/ 132 h 459"/>
                <a:gd name="T52" fmla="*/ 888 w 1441"/>
                <a:gd name="T53" fmla="*/ 109 h 459"/>
                <a:gd name="T54" fmla="*/ 931 w 1441"/>
                <a:gd name="T55" fmla="*/ 83 h 459"/>
                <a:gd name="T56" fmla="*/ 961 w 1441"/>
                <a:gd name="T57" fmla="*/ 67 h 459"/>
                <a:gd name="T58" fmla="*/ 992 w 1441"/>
                <a:gd name="T59" fmla="*/ 51 h 459"/>
                <a:gd name="T60" fmla="*/ 1025 w 1441"/>
                <a:gd name="T61" fmla="*/ 39 h 459"/>
                <a:gd name="T62" fmla="*/ 1059 w 1441"/>
                <a:gd name="T63" fmla="*/ 28 h 459"/>
                <a:gd name="T64" fmla="*/ 1092 w 1441"/>
                <a:gd name="T65" fmla="*/ 20 h 459"/>
                <a:gd name="T66" fmla="*/ 1130 w 1441"/>
                <a:gd name="T67" fmla="*/ 12 h 459"/>
                <a:gd name="T68" fmla="*/ 1167 w 1441"/>
                <a:gd name="T69" fmla="*/ 4 h 459"/>
                <a:gd name="T70" fmla="*/ 1183 w 1441"/>
                <a:gd name="T71" fmla="*/ 1 h 459"/>
                <a:gd name="T72" fmla="*/ 1214 w 1441"/>
                <a:gd name="T73" fmla="*/ 9 h 459"/>
                <a:gd name="T74" fmla="*/ 1250 w 1441"/>
                <a:gd name="T75" fmla="*/ 25 h 459"/>
                <a:gd name="T76" fmla="*/ 1284 w 1441"/>
                <a:gd name="T77" fmla="*/ 18 h 459"/>
                <a:gd name="T78" fmla="*/ 1317 w 1441"/>
                <a:gd name="T79" fmla="*/ 1 h 459"/>
                <a:gd name="T80" fmla="*/ 1346 w 1441"/>
                <a:gd name="T81" fmla="*/ 1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59">
                  <a:moveTo>
                    <a:pt x="0" y="402"/>
                  </a:moveTo>
                  <a:lnTo>
                    <a:pt x="92" y="418"/>
                  </a:lnTo>
                  <a:lnTo>
                    <a:pt x="106" y="421"/>
                  </a:lnTo>
                  <a:lnTo>
                    <a:pt x="121" y="422"/>
                  </a:lnTo>
                  <a:lnTo>
                    <a:pt x="135" y="423"/>
                  </a:lnTo>
                  <a:lnTo>
                    <a:pt x="154" y="423"/>
                  </a:lnTo>
                  <a:lnTo>
                    <a:pt x="172" y="426"/>
                  </a:lnTo>
                  <a:lnTo>
                    <a:pt x="190" y="430"/>
                  </a:lnTo>
                  <a:lnTo>
                    <a:pt x="207" y="438"/>
                  </a:lnTo>
                  <a:lnTo>
                    <a:pt x="226" y="448"/>
                  </a:lnTo>
                  <a:lnTo>
                    <a:pt x="240" y="455"/>
                  </a:lnTo>
                  <a:lnTo>
                    <a:pt x="255" y="458"/>
                  </a:lnTo>
                  <a:lnTo>
                    <a:pt x="269" y="459"/>
                  </a:lnTo>
                  <a:lnTo>
                    <a:pt x="273" y="459"/>
                  </a:lnTo>
                  <a:lnTo>
                    <a:pt x="285" y="459"/>
                  </a:lnTo>
                  <a:lnTo>
                    <a:pt x="327" y="459"/>
                  </a:lnTo>
                  <a:lnTo>
                    <a:pt x="345" y="459"/>
                  </a:lnTo>
                  <a:lnTo>
                    <a:pt x="362" y="458"/>
                  </a:lnTo>
                  <a:lnTo>
                    <a:pt x="380" y="458"/>
                  </a:lnTo>
                  <a:lnTo>
                    <a:pt x="398" y="455"/>
                  </a:lnTo>
                  <a:lnTo>
                    <a:pt x="415" y="452"/>
                  </a:lnTo>
                  <a:lnTo>
                    <a:pt x="433" y="450"/>
                  </a:lnTo>
                  <a:lnTo>
                    <a:pt x="451" y="446"/>
                  </a:lnTo>
                  <a:lnTo>
                    <a:pt x="467" y="442"/>
                  </a:lnTo>
                  <a:lnTo>
                    <a:pt x="485" y="438"/>
                  </a:lnTo>
                  <a:lnTo>
                    <a:pt x="502" y="433"/>
                  </a:lnTo>
                  <a:lnTo>
                    <a:pt x="518" y="426"/>
                  </a:lnTo>
                  <a:lnTo>
                    <a:pt x="536" y="422"/>
                  </a:lnTo>
                  <a:lnTo>
                    <a:pt x="553" y="416"/>
                  </a:lnTo>
                  <a:lnTo>
                    <a:pt x="569" y="408"/>
                  </a:lnTo>
                  <a:lnTo>
                    <a:pt x="586" y="401"/>
                  </a:lnTo>
                  <a:lnTo>
                    <a:pt x="607" y="392"/>
                  </a:lnTo>
                  <a:lnTo>
                    <a:pt x="619" y="387"/>
                  </a:lnTo>
                  <a:lnTo>
                    <a:pt x="623" y="384"/>
                  </a:lnTo>
                  <a:lnTo>
                    <a:pt x="634" y="379"/>
                  </a:lnTo>
                  <a:lnTo>
                    <a:pt x="645" y="368"/>
                  </a:lnTo>
                  <a:lnTo>
                    <a:pt x="654" y="354"/>
                  </a:lnTo>
                  <a:lnTo>
                    <a:pt x="665" y="336"/>
                  </a:lnTo>
                  <a:lnTo>
                    <a:pt x="673" y="322"/>
                  </a:lnTo>
                  <a:lnTo>
                    <a:pt x="683" y="309"/>
                  </a:lnTo>
                  <a:lnTo>
                    <a:pt x="692" y="299"/>
                  </a:lnTo>
                  <a:lnTo>
                    <a:pt x="729" y="258"/>
                  </a:lnTo>
                  <a:lnTo>
                    <a:pt x="767" y="220"/>
                  </a:lnTo>
                  <a:lnTo>
                    <a:pt x="776" y="208"/>
                  </a:lnTo>
                  <a:lnTo>
                    <a:pt x="786" y="198"/>
                  </a:lnTo>
                  <a:lnTo>
                    <a:pt x="797" y="186"/>
                  </a:lnTo>
                  <a:lnTo>
                    <a:pt x="809" y="172"/>
                  </a:lnTo>
                  <a:lnTo>
                    <a:pt x="821" y="161"/>
                  </a:lnTo>
                  <a:lnTo>
                    <a:pt x="830" y="151"/>
                  </a:lnTo>
                  <a:lnTo>
                    <a:pt x="841" y="142"/>
                  </a:lnTo>
                  <a:lnTo>
                    <a:pt x="844" y="140"/>
                  </a:lnTo>
                  <a:lnTo>
                    <a:pt x="855" y="132"/>
                  </a:lnTo>
                  <a:lnTo>
                    <a:pt x="874" y="119"/>
                  </a:lnTo>
                  <a:lnTo>
                    <a:pt x="888" y="109"/>
                  </a:lnTo>
                  <a:lnTo>
                    <a:pt x="916" y="90"/>
                  </a:lnTo>
                  <a:lnTo>
                    <a:pt x="931" y="83"/>
                  </a:lnTo>
                  <a:lnTo>
                    <a:pt x="945" y="73"/>
                  </a:lnTo>
                  <a:lnTo>
                    <a:pt x="961" y="67"/>
                  </a:lnTo>
                  <a:lnTo>
                    <a:pt x="976" y="59"/>
                  </a:lnTo>
                  <a:lnTo>
                    <a:pt x="992" y="51"/>
                  </a:lnTo>
                  <a:lnTo>
                    <a:pt x="1008" y="45"/>
                  </a:lnTo>
                  <a:lnTo>
                    <a:pt x="1025" y="39"/>
                  </a:lnTo>
                  <a:lnTo>
                    <a:pt x="1041" y="33"/>
                  </a:lnTo>
                  <a:lnTo>
                    <a:pt x="1059" y="28"/>
                  </a:lnTo>
                  <a:lnTo>
                    <a:pt x="1076" y="24"/>
                  </a:lnTo>
                  <a:lnTo>
                    <a:pt x="1092" y="20"/>
                  </a:lnTo>
                  <a:lnTo>
                    <a:pt x="1112" y="16"/>
                  </a:lnTo>
                  <a:lnTo>
                    <a:pt x="1130" y="12"/>
                  </a:lnTo>
                  <a:lnTo>
                    <a:pt x="1153" y="8"/>
                  </a:lnTo>
                  <a:lnTo>
                    <a:pt x="1167" y="4"/>
                  </a:lnTo>
                  <a:lnTo>
                    <a:pt x="1170" y="3"/>
                  </a:lnTo>
                  <a:lnTo>
                    <a:pt x="1183" y="1"/>
                  </a:lnTo>
                  <a:lnTo>
                    <a:pt x="1199" y="4"/>
                  </a:lnTo>
                  <a:lnTo>
                    <a:pt x="1214" y="9"/>
                  </a:lnTo>
                  <a:lnTo>
                    <a:pt x="1232" y="18"/>
                  </a:lnTo>
                  <a:lnTo>
                    <a:pt x="1250" y="25"/>
                  </a:lnTo>
                  <a:lnTo>
                    <a:pt x="1266" y="24"/>
                  </a:lnTo>
                  <a:lnTo>
                    <a:pt x="1284" y="18"/>
                  </a:lnTo>
                  <a:lnTo>
                    <a:pt x="1303" y="8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Freeform 112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62 h 377"/>
                <a:gd name="T2" fmla="*/ 121 w 1441"/>
                <a:gd name="T3" fmla="*/ 358 h 377"/>
                <a:gd name="T4" fmla="*/ 154 w 1441"/>
                <a:gd name="T5" fmla="*/ 355 h 377"/>
                <a:gd name="T6" fmla="*/ 190 w 1441"/>
                <a:gd name="T7" fmla="*/ 347 h 377"/>
                <a:gd name="T8" fmla="*/ 226 w 1441"/>
                <a:gd name="T9" fmla="*/ 333 h 377"/>
                <a:gd name="T10" fmla="*/ 255 w 1441"/>
                <a:gd name="T11" fmla="*/ 322 h 377"/>
                <a:gd name="T12" fmla="*/ 273 w 1441"/>
                <a:gd name="T13" fmla="*/ 321 h 377"/>
                <a:gd name="T14" fmla="*/ 309 w 1441"/>
                <a:gd name="T15" fmla="*/ 320 h 377"/>
                <a:gd name="T16" fmla="*/ 336 w 1441"/>
                <a:gd name="T17" fmla="*/ 318 h 377"/>
                <a:gd name="T18" fmla="*/ 364 w 1441"/>
                <a:gd name="T19" fmla="*/ 316 h 377"/>
                <a:gd name="T20" fmla="*/ 390 w 1441"/>
                <a:gd name="T21" fmla="*/ 312 h 377"/>
                <a:gd name="T22" fmla="*/ 418 w 1441"/>
                <a:gd name="T23" fmla="*/ 307 h 377"/>
                <a:gd name="T24" fmla="*/ 445 w 1441"/>
                <a:gd name="T25" fmla="*/ 300 h 377"/>
                <a:gd name="T26" fmla="*/ 471 w 1441"/>
                <a:gd name="T27" fmla="*/ 294 h 377"/>
                <a:gd name="T28" fmla="*/ 498 w 1441"/>
                <a:gd name="T29" fmla="*/ 284 h 377"/>
                <a:gd name="T30" fmla="*/ 525 w 1441"/>
                <a:gd name="T31" fmla="*/ 277 h 377"/>
                <a:gd name="T32" fmla="*/ 558 w 1441"/>
                <a:gd name="T33" fmla="*/ 262 h 377"/>
                <a:gd name="T34" fmla="*/ 576 w 1441"/>
                <a:gd name="T35" fmla="*/ 256 h 377"/>
                <a:gd name="T36" fmla="*/ 605 w 1441"/>
                <a:gd name="T37" fmla="*/ 252 h 377"/>
                <a:gd name="T38" fmla="*/ 643 w 1441"/>
                <a:gd name="T39" fmla="*/ 246 h 377"/>
                <a:gd name="T40" fmla="*/ 673 w 1441"/>
                <a:gd name="T41" fmla="*/ 242 h 377"/>
                <a:gd name="T42" fmla="*/ 800 w 1441"/>
                <a:gd name="T43" fmla="*/ 224 h 377"/>
                <a:gd name="T44" fmla="*/ 834 w 1441"/>
                <a:gd name="T45" fmla="*/ 223 h 377"/>
                <a:gd name="T46" fmla="*/ 873 w 1441"/>
                <a:gd name="T47" fmla="*/ 225 h 377"/>
                <a:gd name="T48" fmla="*/ 901 w 1441"/>
                <a:gd name="T49" fmla="*/ 215 h 377"/>
                <a:gd name="T50" fmla="*/ 916 w 1441"/>
                <a:gd name="T51" fmla="*/ 206 h 377"/>
                <a:gd name="T52" fmla="*/ 945 w 1441"/>
                <a:gd name="T53" fmla="*/ 187 h 377"/>
                <a:gd name="T54" fmla="*/ 967 w 1441"/>
                <a:gd name="T55" fmla="*/ 173 h 377"/>
                <a:gd name="T56" fmla="*/ 989 w 1441"/>
                <a:gd name="T57" fmla="*/ 160 h 377"/>
                <a:gd name="T58" fmla="*/ 1012 w 1441"/>
                <a:gd name="T59" fmla="*/ 148 h 377"/>
                <a:gd name="T60" fmla="*/ 1048 w 1441"/>
                <a:gd name="T61" fmla="*/ 131 h 377"/>
                <a:gd name="T62" fmla="*/ 1074 w 1441"/>
                <a:gd name="T63" fmla="*/ 121 h 377"/>
                <a:gd name="T64" fmla="*/ 1101 w 1441"/>
                <a:gd name="T65" fmla="*/ 111 h 377"/>
                <a:gd name="T66" fmla="*/ 1130 w 1441"/>
                <a:gd name="T67" fmla="*/ 102 h 377"/>
                <a:gd name="T68" fmla="*/ 1167 w 1441"/>
                <a:gd name="T69" fmla="*/ 93 h 377"/>
                <a:gd name="T70" fmla="*/ 1183 w 1441"/>
                <a:gd name="T71" fmla="*/ 88 h 377"/>
                <a:gd name="T72" fmla="*/ 1214 w 1441"/>
                <a:gd name="T73" fmla="*/ 77 h 377"/>
                <a:gd name="T74" fmla="*/ 1266 w 1441"/>
                <a:gd name="T75" fmla="*/ 54 h 377"/>
                <a:gd name="T76" fmla="*/ 1303 w 1441"/>
                <a:gd name="T77" fmla="*/ 35 h 377"/>
                <a:gd name="T78" fmla="*/ 1332 w 1441"/>
                <a:gd name="T79" fmla="*/ 22 h 377"/>
                <a:gd name="T80" fmla="*/ 1441 w 1441"/>
                <a:gd name="T81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2"/>
                  </a:lnTo>
                  <a:lnTo>
                    <a:pt x="106" y="359"/>
                  </a:lnTo>
                  <a:lnTo>
                    <a:pt x="121" y="358"/>
                  </a:lnTo>
                  <a:lnTo>
                    <a:pt x="135" y="356"/>
                  </a:lnTo>
                  <a:lnTo>
                    <a:pt x="154" y="355"/>
                  </a:lnTo>
                  <a:lnTo>
                    <a:pt x="172" y="353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3"/>
                  </a:lnTo>
                  <a:lnTo>
                    <a:pt x="240" y="326"/>
                  </a:lnTo>
                  <a:lnTo>
                    <a:pt x="255" y="322"/>
                  </a:lnTo>
                  <a:lnTo>
                    <a:pt x="269" y="321"/>
                  </a:lnTo>
                  <a:lnTo>
                    <a:pt x="273" y="321"/>
                  </a:lnTo>
                  <a:lnTo>
                    <a:pt x="285" y="320"/>
                  </a:lnTo>
                  <a:lnTo>
                    <a:pt x="309" y="320"/>
                  </a:lnTo>
                  <a:lnTo>
                    <a:pt x="324" y="318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8" y="313"/>
                  </a:lnTo>
                  <a:lnTo>
                    <a:pt x="390" y="312"/>
                  </a:lnTo>
                  <a:lnTo>
                    <a:pt x="404" y="309"/>
                  </a:lnTo>
                  <a:lnTo>
                    <a:pt x="418" y="307"/>
                  </a:lnTo>
                  <a:lnTo>
                    <a:pt x="430" y="304"/>
                  </a:lnTo>
                  <a:lnTo>
                    <a:pt x="445" y="300"/>
                  </a:lnTo>
                  <a:lnTo>
                    <a:pt x="458" y="297"/>
                  </a:lnTo>
                  <a:lnTo>
                    <a:pt x="471" y="294"/>
                  </a:lnTo>
                  <a:lnTo>
                    <a:pt x="484" y="290"/>
                  </a:lnTo>
                  <a:lnTo>
                    <a:pt x="498" y="284"/>
                  </a:lnTo>
                  <a:lnTo>
                    <a:pt x="511" y="280"/>
                  </a:lnTo>
                  <a:lnTo>
                    <a:pt x="525" y="277"/>
                  </a:lnTo>
                  <a:lnTo>
                    <a:pt x="546" y="267"/>
                  </a:lnTo>
                  <a:lnTo>
                    <a:pt x="558" y="262"/>
                  </a:lnTo>
                  <a:lnTo>
                    <a:pt x="561" y="261"/>
                  </a:lnTo>
                  <a:lnTo>
                    <a:pt x="576" y="256"/>
                  </a:lnTo>
                  <a:lnTo>
                    <a:pt x="590" y="253"/>
                  </a:lnTo>
                  <a:lnTo>
                    <a:pt x="605" y="252"/>
                  </a:lnTo>
                  <a:lnTo>
                    <a:pt x="626" y="248"/>
                  </a:lnTo>
                  <a:lnTo>
                    <a:pt x="643" y="246"/>
                  </a:lnTo>
                  <a:lnTo>
                    <a:pt x="658" y="244"/>
                  </a:lnTo>
                  <a:lnTo>
                    <a:pt x="673" y="242"/>
                  </a:lnTo>
                  <a:lnTo>
                    <a:pt x="785" y="225"/>
                  </a:lnTo>
                  <a:lnTo>
                    <a:pt x="800" y="224"/>
                  </a:lnTo>
                  <a:lnTo>
                    <a:pt x="816" y="223"/>
                  </a:lnTo>
                  <a:lnTo>
                    <a:pt x="834" y="223"/>
                  </a:lnTo>
                  <a:lnTo>
                    <a:pt x="856" y="225"/>
                  </a:lnTo>
                  <a:lnTo>
                    <a:pt x="873" y="225"/>
                  </a:lnTo>
                  <a:lnTo>
                    <a:pt x="888" y="221"/>
                  </a:lnTo>
                  <a:lnTo>
                    <a:pt x="901" y="215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35" y="193"/>
                  </a:lnTo>
                  <a:lnTo>
                    <a:pt x="945" y="187"/>
                  </a:lnTo>
                  <a:lnTo>
                    <a:pt x="956" y="179"/>
                  </a:lnTo>
                  <a:lnTo>
                    <a:pt x="967" y="173"/>
                  </a:lnTo>
                  <a:lnTo>
                    <a:pt x="978" y="166"/>
                  </a:lnTo>
                  <a:lnTo>
                    <a:pt x="989" y="160"/>
                  </a:lnTo>
                  <a:lnTo>
                    <a:pt x="1001" y="155"/>
                  </a:lnTo>
                  <a:lnTo>
                    <a:pt x="1012" y="148"/>
                  </a:lnTo>
                  <a:lnTo>
                    <a:pt x="1023" y="141"/>
                  </a:lnTo>
                  <a:lnTo>
                    <a:pt x="1048" y="131"/>
                  </a:lnTo>
                  <a:lnTo>
                    <a:pt x="1062" y="124"/>
                  </a:lnTo>
                  <a:lnTo>
                    <a:pt x="1074" y="121"/>
                  </a:lnTo>
                  <a:lnTo>
                    <a:pt x="1088" y="115"/>
                  </a:lnTo>
                  <a:lnTo>
                    <a:pt x="1101" y="111"/>
                  </a:lnTo>
                  <a:lnTo>
                    <a:pt x="1116" y="106"/>
                  </a:lnTo>
                  <a:lnTo>
                    <a:pt x="1130" y="102"/>
                  </a:lnTo>
                  <a:lnTo>
                    <a:pt x="1153" y="97"/>
                  </a:lnTo>
                  <a:lnTo>
                    <a:pt x="1167" y="93"/>
                  </a:lnTo>
                  <a:lnTo>
                    <a:pt x="1170" y="92"/>
                  </a:lnTo>
                  <a:lnTo>
                    <a:pt x="1183" y="88"/>
                  </a:lnTo>
                  <a:lnTo>
                    <a:pt x="1199" y="82"/>
                  </a:lnTo>
                  <a:lnTo>
                    <a:pt x="1214" y="77"/>
                  </a:lnTo>
                  <a:lnTo>
                    <a:pt x="1232" y="69"/>
                  </a:lnTo>
                  <a:lnTo>
                    <a:pt x="1266" y="54"/>
                  </a:lnTo>
                  <a:lnTo>
                    <a:pt x="1284" y="46"/>
                  </a:lnTo>
                  <a:lnTo>
                    <a:pt x="1303" y="35"/>
                  </a:lnTo>
                  <a:lnTo>
                    <a:pt x="1317" y="27"/>
                  </a:lnTo>
                  <a:lnTo>
                    <a:pt x="1332" y="22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Freeform 113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47 h 377"/>
                <a:gd name="T2" fmla="*/ 121 w 1441"/>
                <a:gd name="T3" fmla="*/ 338 h 377"/>
                <a:gd name="T4" fmla="*/ 154 w 1441"/>
                <a:gd name="T5" fmla="*/ 332 h 377"/>
                <a:gd name="T6" fmla="*/ 190 w 1441"/>
                <a:gd name="T7" fmla="*/ 318 h 377"/>
                <a:gd name="T8" fmla="*/ 226 w 1441"/>
                <a:gd name="T9" fmla="*/ 286 h 377"/>
                <a:gd name="T10" fmla="*/ 255 w 1441"/>
                <a:gd name="T11" fmla="*/ 267 h 377"/>
                <a:gd name="T12" fmla="*/ 273 w 1441"/>
                <a:gd name="T13" fmla="*/ 265 h 377"/>
                <a:gd name="T14" fmla="*/ 309 w 1441"/>
                <a:gd name="T15" fmla="*/ 262 h 377"/>
                <a:gd name="T16" fmla="*/ 345 w 1441"/>
                <a:gd name="T17" fmla="*/ 258 h 377"/>
                <a:gd name="T18" fmla="*/ 367 w 1441"/>
                <a:gd name="T19" fmla="*/ 254 h 377"/>
                <a:gd name="T20" fmla="*/ 389 w 1441"/>
                <a:gd name="T21" fmla="*/ 249 h 377"/>
                <a:gd name="T22" fmla="*/ 412 w 1441"/>
                <a:gd name="T23" fmla="*/ 245 h 377"/>
                <a:gd name="T24" fmla="*/ 434 w 1441"/>
                <a:gd name="T25" fmla="*/ 240 h 377"/>
                <a:gd name="T26" fmla="*/ 469 w 1441"/>
                <a:gd name="T27" fmla="*/ 231 h 377"/>
                <a:gd name="T28" fmla="*/ 514 w 1441"/>
                <a:gd name="T29" fmla="*/ 215 h 377"/>
                <a:gd name="T30" fmla="*/ 531 w 1441"/>
                <a:gd name="T31" fmla="*/ 210 h 377"/>
                <a:gd name="T32" fmla="*/ 561 w 1441"/>
                <a:gd name="T33" fmla="*/ 206 h 377"/>
                <a:gd name="T34" fmla="*/ 607 w 1441"/>
                <a:gd name="T35" fmla="*/ 215 h 377"/>
                <a:gd name="T36" fmla="*/ 644 w 1441"/>
                <a:gd name="T37" fmla="*/ 223 h 377"/>
                <a:gd name="T38" fmla="*/ 728 w 1441"/>
                <a:gd name="T39" fmla="*/ 232 h 377"/>
                <a:gd name="T40" fmla="*/ 811 w 1441"/>
                <a:gd name="T41" fmla="*/ 241 h 377"/>
                <a:gd name="T42" fmla="*/ 851 w 1441"/>
                <a:gd name="T43" fmla="*/ 252 h 377"/>
                <a:gd name="T44" fmla="*/ 899 w 1441"/>
                <a:gd name="T45" fmla="*/ 267 h 377"/>
                <a:gd name="T46" fmla="*/ 929 w 1441"/>
                <a:gd name="T47" fmla="*/ 262 h 377"/>
                <a:gd name="T48" fmla="*/ 943 w 1441"/>
                <a:gd name="T49" fmla="*/ 253 h 377"/>
                <a:gd name="T50" fmla="*/ 972 w 1441"/>
                <a:gd name="T51" fmla="*/ 235 h 377"/>
                <a:gd name="T52" fmla="*/ 990 w 1441"/>
                <a:gd name="T53" fmla="*/ 224 h 377"/>
                <a:gd name="T54" fmla="*/ 1010 w 1441"/>
                <a:gd name="T55" fmla="*/ 212 h 377"/>
                <a:gd name="T56" fmla="*/ 1030 w 1441"/>
                <a:gd name="T57" fmla="*/ 202 h 377"/>
                <a:gd name="T58" fmla="*/ 1061 w 1441"/>
                <a:gd name="T59" fmla="*/ 186 h 377"/>
                <a:gd name="T60" fmla="*/ 1083 w 1441"/>
                <a:gd name="T61" fmla="*/ 176 h 377"/>
                <a:gd name="T62" fmla="*/ 1106 w 1441"/>
                <a:gd name="T63" fmla="*/ 166 h 377"/>
                <a:gd name="T64" fmla="*/ 1130 w 1441"/>
                <a:gd name="T65" fmla="*/ 156 h 377"/>
                <a:gd name="T66" fmla="*/ 1167 w 1441"/>
                <a:gd name="T67" fmla="*/ 147 h 377"/>
                <a:gd name="T68" fmla="*/ 1183 w 1441"/>
                <a:gd name="T69" fmla="*/ 140 h 377"/>
                <a:gd name="T70" fmla="*/ 1214 w 1441"/>
                <a:gd name="T71" fmla="*/ 121 h 377"/>
                <a:gd name="T72" fmla="*/ 1250 w 1441"/>
                <a:gd name="T73" fmla="*/ 90 h 377"/>
                <a:gd name="T74" fmla="*/ 1284 w 1441"/>
                <a:gd name="T75" fmla="*/ 69 h 377"/>
                <a:gd name="T76" fmla="*/ 1317 w 1441"/>
                <a:gd name="T77" fmla="*/ 51 h 377"/>
                <a:gd name="T78" fmla="*/ 1346 w 1441"/>
                <a:gd name="T79" fmla="*/ 3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7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6"/>
                  </a:lnTo>
                  <a:lnTo>
                    <a:pt x="154" y="332"/>
                  </a:lnTo>
                  <a:lnTo>
                    <a:pt x="172" y="326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5"/>
                  </a:lnTo>
                  <a:lnTo>
                    <a:pt x="255" y="267"/>
                  </a:lnTo>
                  <a:lnTo>
                    <a:pt x="269" y="265"/>
                  </a:lnTo>
                  <a:lnTo>
                    <a:pt x="273" y="265"/>
                  </a:lnTo>
                  <a:lnTo>
                    <a:pt x="285" y="263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45" y="258"/>
                  </a:lnTo>
                  <a:lnTo>
                    <a:pt x="356" y="256"/>
                  </a:lnTo>
                  <a:lnTo>
                    <a:pt x="367" y="254"/>
                  </a:lnTo>
                  <a:lnTo>
                    <a:pt x="379" y="252"/>
                  </a:lnTo>
                  <a:lnTo>
                    <a:pt x="389" y="249"/>
                  </a:lnTo>
                  <a:lnTo>
                    <a:pt x="401" y="248"/>
                  </a:lnTo>
                  <a:lnTo>
                    <a:pt x="412" y="245"/>
                  </a:lnTo>
                  <a:lnTo>
                    <a:pt x="423" y="242"/>
                  </a:lnTo>
                  <a:lnTo>
                    <a:pt x="434" y="240"/>
                  </a:lnTo>
                  <a:lnTo>
                    <a:pt x="447" y="237"/>
                  </a:lnTo>
                  <a:lnTo>
                    <a:pt x="469" y="231"/>
                  </a:lnTo>
                  <a:lnTo>
                    <a:pt x="492" y="224"/>
                  </a:lnTo>
                  <a:lnTo>
                    <a:pt x="514" y="215"/>
                  </a:lnTo>
                  <a:lnTo>
                    <a:pt x="528" y="210"/>
                  </a:lnTo>
                  <a:lnTo>
                    <a:pt x="531" y="210"/>
                  </a:lnTo>
                  <a:lnTo>
                    <a:pt x="545" y="206"/>
                  </a:lnTo>
                  <a:lnTo>
                    <a:pt x="561" y="206"/>
                  </a:lnTo>
                  <a:lnTo>
                    <a:pt x="580" y="210"/>
                  </a:lnTo>
                  <a:lnTo>
                    <a:pt x="607" y="215"/>
                  </a:lnTo>
                  <a:lnTo>
                    <a:pt x="626" y="220"/>
                  </a:lnTo>
                  <a:lnTo>
                    <a:pt x="644" y="223"/>
                  </a:lnTo>
                  <a:lnTo>
                    <a:pt x="663" y="225"/>
                  </a:lnTo>
                  <a:lnTo>
                    <a:pt x="728" y="232"/>
                  </a:lnTo>
                  <a:lnTo>
                    <a:pt x="793" y="238"/>
                  </a:lnTo>
                  <a:lnTo>
                    <a:pt x="811" y="241"/>
                  </a:lnTo>
                  <a:lnTo>
                    <a:pt x="830" y="245"/>
                  </a:lnTo>
                  <a:lnTo>
                    <a:pt x="851" y="252"/>
                  </a:lnTo>
                  <a:lnTo>
                    <a:pt x="880" y="262"/>
                  </a:lnTo>
                  <a:lnTo>
                    <a:pt x="899" y="267"/>
                  </a:lnTo>
                  <a:lnTo>
                    <a:pt x="916" y="267"/>
                  </a:lnTo>
                  <a:lnTo>
                    <a:pt x="929" y="262"/>
                  </a:lnTo>
                  <a:lnTo>
                    <a:pt x="932" y="261"/>
                  </a:lnTo>
                  <a:lnTo>
                    <a:pt x="943" y="253"/>
                  </a:lnTo>
                  <a:lnTo>
                    <a:pt x="964" y="240"/>
                  </a:lnTo>
                  <a:lnTo>
                    <a:pt x="972" y="235"/>
                  </a:lnTo>
                  <a:lnTo>
                    <a:pt x="982" y="229"/>
                  </a:lnTo>
                  <a:lnTo>
                    <a:pt x="990" y="224"/>
                  </a:lnTo>
                  <a:lnTo>
                    <a:pt x="1000" y="219"/>
                  </a:lnTo>
                  <a:lnTo>
                    <a:pt x="1010" y="212"/>
                  </a:lnTo>
                  <a:lnTo>
                    <a:pt x="1019" y="207"/>
                  </a:lnTo>
                  <a:lnTo>
                    <a:pt x="1030" y="202"/>
                  </a:lnTo>
                  <a:lnTo>
                    <a:pt x="1040" y="197"/>
                  </a:lnTo>
                  <a:lnTo>
                    <a:pt x="1061" y="186"/>
                  </a:lnTo>
                  <a:lnTo>
                    <a:pt x="1072" y="181"/>
                  </a:lnTo>
                  <a:lnTo>
                    <a:pt x="1083" y="176"/>
                  </a:lnTo>
                  <a:lnTo>
                    <a:pt x="1092" y="170"/>
                  </a:lnTo>
                  <a:lnTo>
                    <a:pt x="1106" y="166"/>
                  </a:lnTo>
                  <a:lnTo>
                    <a:pt x="1117" y="161"/>
                  </a:lnTo>
                  <a:lnTo>
                    <a:pt x="1130" y="156"/>
                  </a:lnTo>
                  <a:lnTo>
                    <a:pt x="1153" y="151"/>
                  </a:lnTo>
                  <a:lnTo>
                    <a:pt x="1167" y="147"/>
                  </a:lnTo>
                  <a:lnTo>
                    <a:pt x="1170" y="145"/>
                  </a:lnTo>
                  <a:lnTo>
                    <a:pt x="1183" y="140"/>
                  </a:lnTo>
                  <a:lnTo>
                    <a:pt x="1199" y="132"/>
                  </a:lnTo>
                  <a:lnTo>
                    <a:pt x="1214" y="121"/>
                  </a:lnTo>
                  <a:lnTo>
                    <a:pt x="1232" y="105"/>
                  </a:lnTo>
                  <a:lnTo>
                    <a:pt x="1250" y="90"/>
                  </a:lnTo>
                  <a:lnTo>
                    <a:pt x="1266" y="80"/>
                  </a:lnTo>
                  <a:lnTo>
                    <a:pt x="1284" y="69"/>
                  </a:lnTo>
                  <a:lnTo>
                    <a:pt x="1303" y="59"/>
                  </a:lnTo>
                  <a:lnTo>
                    <a:pt x="1317" y="51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Freeform 114"/>
            <p:cNvSpPr>
              <a:spLocks/>
            </p:cNvSpPr>
            <p:nvPr/>
          </p:nvSpPr>
          <p:spPr bwMode="auto">
            <a:xfrm>
              <a:off x="2883" y="1439"/>
              <a:ext cx="1489" cy="476"/>
            </a:xfrm>
            <a:custGeom>
              <a:avLst/>
              <a:gdLst>
                <a:gd name="T0" fmla="*/ 92 w 1441"/>
                <a:gd name="T1" fmla="*/ 484 h 568"/>
                <a:gd name="T2" fmla="*/ 121 w 1441"/>
                <a:gd name="T3" fmla="*/ 492 h 568"/>
                <a:gd name="T4" fmla="*/ 154 w 1441"/>
                <a:gd name="T5" fmla="*/ 498 h 568"/>
                <a:gd name="T6" fmla="*/ 190 w 1441"/>
                <a:gd name="T7" fmla="*/ 511 h 568"/>
                <a:gd name="T8" fmla="*/ 226 w 1441"/>
                <a:gd name="T9" fmla="*/ 544 h 568"/>
                <a:gd name="T10" fmla="*/ 255 w 1441"/>
                <a:gd name="T11" fmla="*/ 562 h 568"/>
                <a:gd name="T12" fmla="*/ 273 w 1441"/>
                <a:gd name="T13" fmla="*/ 566 h 568"/>
                <a:gd name="T14" fmla="*/ 309 w 1441"/>
                <a:gd name="T15" fmla="*/ 566 h 568"/>
                <a:gd name="T16" fmla="*/ 349 w 1441"/>
                <a:gd name="T17" fmla="*/ 568 h 568"/>
                <a:gd name="T18" fmla="*/ 387 w 1441"/>
                <a:gd name="T19" fmla="*/ 566 h 568"/>
                <a:gd name="T20" fmla="*/ 427 w 1441"/>
                <a:gd name="T21" fmla="*/ 561 h 568"/>
                <a:gd name="T22" fmla="*/ 466 w 1441"/>
                <a:gd name="T23" fmla="*/ 554 h 568"/>
                <a:gd name="T24" fmla="*/ 505 w 1441"/>
                <a:gd name="T25" fmla="*/ 545 h 568"/>
                <a:gd name="T26" fmla="*/ 542 w 1441"/>
                <a:gd name="T27" fmla="*/ 535 h 568"/>
                <a:gd name="T28" fmla="*/ 579 w 1441"/>
                <a:gd name="T29" fmla="*/ 519 h 568"/>
                <a:gd name="T30" fmla="*/ 615 w 1441"/>
                <a:gd name="T31" fmla="*/ 503 h 568"/>
                <a:gd name="T32" fmla="*/ 648 w 1441"/>
                <a:gd name="T33" fmla="*/ 488 h 568"/>
                <a:gd name="T34" fmla="*/ 663 w 1441"/>
                <a:gd name="T35" fmla="*/ 478 h 568"/>
                <a:gd name="T36" fmla="*/ 677 w 1441"/>
                <a:gd name="T37" fmla="*/ 447 h 568"/>
                <a:gd name="T38" fmla="*/ 688 w 1441"/>
                <a:gd name="T39" fmla="*/ 402 h 568"/>
                <a:gd name="T40" fmla="*/ 702 w 1441"/>
                <a:gd name="T41" fmla="*/ 368 h 568"/>
                <a:gd name="T42" fmla="*/ 765 w 1441"/>
                <a:gd name="T43" fmla="*/ 245 h 568"/>
                <a:gd name="T44" fmla="*/ 780 w 1441"/>
                <a:gd name="T45" fmla="*/ 214 h 568"/>
                <a:gd name="T46" fmla="*/ 796 w 1441"/>
                <a:gd name="T47" fmla="*/ 176 h 568"/>
                <a:gd name="T48" fmla="*/ 815 w 1441"/>
                <a:gd name="T49" fmla="*/ 152 h 568"/>
                <a:gd name="T50" fmla="*/ 829 w 1441"/>
                <a:gd name="T51" fmla="*/ 142 h 568"/>
                <a:gd name="T52" fmla="*/ 861 w 1441"/>
                <a:gd name="T53" fmla="*/ 117 h 568"/>
                <a:gd name="T54" fmla="*/ 892 w 1441"/>
                <a:gd name="T55" fmla="*/ 96 h 568"/>
                <a:gd name="T56" fmla="*/ 924 w 1441"/>
                <a:gd name="T57" fmla="*/ 77 h 568"/>
                <a:gd name="T58" fmla="*/ 960 w 1441"/>
                <a:gd name="T59" fmla="*/ 60 h 568"/>
                <a:gd name="T60" fmla="*/ 994 w 1441"/>
                <a:gd name="T61" fmla="*/ 43 h 568"/>
                <a:gd name="T62" fmla="*/ 1032 w 1441"/>
                <a:gd name="T63" fmla="*/ 31 h 568"/>
                <a:gd name="T64" fmla="*/ 1070 w 1441"/>
                <a:gd name="T65" fmla="*/ 21 h 568"/>
                <a:gd name="T66" fmla="*/ 1109 w 1441"/>
                <a:gd name="T67" fmla="*/ 13 h 568"/>
                <a:gd name="T68" fmla="*/ 1153 w 1441"/>
                <a:gd name="T69" fmla="*/ 5 h 568"/>
                <a:gd name="T70" fmla="*/ 1170 w 1441"/>
                <a:gd name="T71" fmla="*/ 1 h 568"/>
                <a:gd name="T72" fmla="*/ 1199 w 1441"/>
                <a:gd name="T73" fmla="*/ 6 h 568"/>
                <a:gd name="T74" fmla="*/ 1232 w 1441"/>
                <a:gd name="T75" fmla="*/ 35 h 568"/>
                <a:gd name="T76" fmla="*/ 1266 w 1441"/>
                <a:gd name="T77" fmla="*/ 50 h 568"/>
                <a:gd name="T78" fmla="*/ 1303 w 1441"/>
                <a:gd name="T79" fmla="*/ 33 h 568"/>
                <a:gd name="T80" fmla="*/ 1332 w 1441"/>
                <a:gd name="T81" fmla="*/ 26 h 568"/>
                <a:gd name="T82" fmla="*/ 1441 w 1441"/>
                <a:gd name="T83" fmla="*/ 72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68">
                  <a:moveTo>
                    <a:pt x="0" y="452"/>
                  </a:moveTo>
                  <a:lnTo>
                    <a:pt x="92" y="484"/>
                  </a:lnTo>
                  <a:lnTo>
                    <a:pt x="106" y="488"/>
                  </a:lnTo>
                  <a:lnTo>
                    <a:pt x="121" y="492"/>
                  </a:lnTo>
                  <a:lnTo>
                    <a:pt x="135" y="494"/>
                  </a:lnTo>
                  <a:lnTo>
                    <a:pt x="154" y="498"/>
                  </a:lnTo>
                  <a:lnTo>
                    <a:pt x="172" y="502"/>
                  </a:lnTo>
                  <a:lnTo>
                    <a:pt x="190" y="511"/>
                  </a:lnTo>
                  <a:lnTo>
                    <a:pt x="207" y="526"/>
                  </a:lnTo>
                  <a:lnTo>
                    <a:pt x="226" y="544"/>
                  </a:lnTo>
                  <a:lnTo>
                    <a:pt x="240" y="556"/>
                  </a:lnTo>
                  <a:lnTo>
                    <a:pt x="255" y="562"/>
                  </a:lnTo>
                  <a:lnTo>
                    <a:pt x="269" y="566"/>
                  </a:lnTo>
                  <a:lnTo>
                    <a:pt x="273" y="566"/>
                  </a:lnTo>
                  <a:lnTo>
                    <a:pt x="285" y="566"/>
                  </a:lnTo>
                  <a:lnTo>
                    <a:pt x="309" y="566"/>
                  </a:lnTo>
                  <a:lnTo>
                    <a:pt x="329" y="568"/>
                  </a:lnTo>
                  <a:lnTo>
                    <a:pt x="349" y="568"/>
                  </a:lnTo>
                  <a:lnTo>
                    <a:pt x="368" y="566"/>
                  </a:lnTo>
                  <a:lnTo>
                    <a:pt x="387" y="566"/>
                  </a:lnTo>
                  <a:lnTo>
                    <a:pt x="408" y="564"/>
                  </a:lnTo>
                  <a:lnTo>
                    <a:pt x="427" y="561"/>
                  </a:lnTo>
                  <a:lnTo>
                    <a:pt x="447" y="558"/>
                  </a:lnTo>
                  <a:lnTo>
                    <a:pt x="466" y="554"/>
                  </a:lnTo>
                  <a:lnTo>
                    <a:pt x="485" y="551"/>
                  </a:lnTo>
                  <a:lnTo>
                    <a:pt x="505" y="545"/>
                  </a:lnTo>
                  <a:lnTo>
                    <a:pt x="522" y="540"/>
                  </a:lnTo>
                  <a:lnTo>
                    <a:pt x="542" y="535"/>
                  </a:lnTo>
                  <a:lnTo>
                    <a:pt x="560" y="527"/>
                  </a:lnTo>
                  <a:lnTo>
                    <a:pt x="579" y="519"/>
                  </a:lnTo>
                  <a:lnTo>
                    <a:pt x="597" y="513"/>
                  </a:lnTo>
                  <a:lnTo>
                    <a:pt x="615" y="503"/>
                  </a:lnTo>
                  <a:lnTo>
                    <a:pt x="636" y="494"/>
                  </a:lnTo>
                  <a:lnTo>
                    <a:pt x="648" y="488"/>
                  </a:lnTo>
                  <a:lnTo>
                    <a:pt x="652" y="486"/>
                  </a:lnTo>
                  <a:lnTo>
                    <a:pt x="663" y="478"/>
                  </a:lnTo>
                  <a:lnTo>
                    <a:pt x="672" y="464"/>
                  </a:lnTo>
                  <a:lnTo>
                    <a:pt x="677" y="447"/>
                  </a:lnTo>
                  <a:lnTo>
                    <a:pt x="684" y="421"/>
                  </a:lnTo>
                  <a:lnTo>
                    <a:pt x="688" y="402"/>
                  </a:lnTo>
                  <a:lnTo>
                    <a:pt x="694" y="384"/>
                  </a:lnTo>
                  <a:lnTo>
                    <a:pt x="702" y="368"/>
                  </a:lnTo>
                  <a:lnTo>
                    <a:pt x="758" y="261"/>
                  </a:lnTo>
                  <a:lnTo>
                    <a:pt x="765" y="245"/>
                  </a:lnTo>
                  <a:lnTo>
                    <a:pt x="772" y="231"/>
                  </a:lnTo>
                  <a:lnTo>
                    <a:pt x="780" y="214"/>
                  </a:lnTo>
                  <a:lnTo>
                    <a:pt x="789" y="191"/>
                  </a:lnTo>
                  <a:lnTo>
                    <a:pt x="796" y="176"/>
                  </a:lnTo>
                  <a:lnTo>
                    <a:pt x="804" y="162"/>
                  </a:lnTo>
                  <a:lnTo>
                    <a:pt x="815" y="152"/>
                  </a:lnTo>
                  <a:lnTo>
                    <a:pt x="816" y="151"/>
                  </a:lnTo>
                  <a:lnTo>
                    <a:pt x="829" y="142"/>
                  </a:lnTo>
                  <a:lnTo>
                    <a:pt x="847" y="127"/>
                  </a:lnTo>
                  <a:lnTo>
                    <a:pt x="861" y="117"/>
                  </a:lnTo>
                  <a:lnTo>
                    <a:pt x="876" y="106"/>
                  </a:lnTo>
                  <a:lnTo>
                    <a:pt x="892" y="96"/>
                  </a:lnTo>
                  <a:lnTo>
                    <a:pt x="909" y="86"/>
                  </a:lnTo>
                  <a:lnTo>
                    <a:pt x="924" y="77"/>
                  </a:lnTo>
                  <a:lnTo>
                    <a:pt x="942" y="68"/>
                  </a:lnTo>
                  <a:lnTo>
                    <a:pt x="960" y="60"/>
                  </a:lnTo>
                  <a:lnTo>
                    <a:pt x="976" y="51"/>
                  </a:lnTo>
                  <a:lnTo>
                    <a:pt x="994" y="43"/>
                  </a:lnTo>
                  <a:lnTo>
                    <a:pt x="1014" y="38"/>
                  </a:lnTo>
                  <a:lnTo>
                    <a:pt x="1032" y="31"/>
                  </a:lnTo>
                  <a:lnTo>
                    <a:pt x="1051" y="26"/>
                  </a:lnTo>
                  <a:lnTo>
                    <a:pt x="1070" y="21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9"/>
                  </a:lnTo>
                  <a:lnTo>
                    <a:pt x="1153" y="5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6"/>
                  </a:lnTo>
                  <a:lnTo>
                    <a:pt x="1214" y="17"/>
                  </a:lnTo>
                  <a:lnTo>
                    <a:pt x="1232" y="35"/>
                  </a:lnTo>
                  <a:lnTo>
                    <a:pt x="1250" y="46"/>
                  </a:lnTo>
                  <a:lnTo>
                    <a:pt x="1266" y="50"/>
                  </a:lnTo>
                  <a:lnTo>
                    <a:pt x="1284" y="43"/>
                  </a:lnTo>
                  <a:lnTo>
                    <a:pt x="1303" y="33"/>
                  </a:lnTo>
                  <a:lnTo>
                    <a:pt x="1317" y="27"/>
                  </a:lnTo>
                  <a:lnTo>
                    <a:pt x="1332" y="26"/>
                  </a:lnTo>
                  <a:lnTo>
                    <a:pt x="1346" y="30"/>
                  </a:lnTo>
                  <a:lnTo>
                    <a:pt x="144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" name="Freeform 115"/>
            <p:cNvSpPr>
              <a:spLocks/>
            </p:cNvSpPr>
            <p:nvPr/>
          </p:nvSpPr>
          <p:spPr bwMode="auto">
            <a:xfrm>
              <a:off x="2883" y="1484"/>
              <a:ext cx="1489" cy="382"/>
            </a:xfrm>
            <a:custGeom>
              <a:avLst/>
              <a:gdLst>
                <a:gd name="T0" fmla="*/ 92 w 1441"/>
                <a:gd name="T1" fmla="*/ 414 h 456"/>
                <a:gd name="T2" fmla="*/ 121 w 1441"/>
                <a:gd name="T3" fmla="*/ 418 h 456"/>
                <a:gd name="T4" fmla="*/ 154 w 1441"/>
                <a:gd name="T5" fmla="*/ 420 h 456"/>
                <a:gd name="T6" fmla="*/ 190 w 1441"/>
                <a:gd name="T7" fmla="*/ 427 h 456"/>
                <a:gd name="T8" fmla="*/ 226 w 1441"/>
                <a:gd name="T9" fmla="*/ 444 h 456"/>
                <a:gd name="T10" fmla="*/ 255 w 1441"/>
                <a:gd name="T11" fmla="*/ 453 h 456"/>
                <a:gd name="T12" fmla="*/ 273 w 1441"/>
                <a:gd name="T13" fmla="*/ 455 h 456"/>
                <a:gd name="T14" fmla="*/ 309 w 1441"/>
                <a:gd name="T15" fmla="*/ 456 h 456"/>
                <a:gd name="T16" fmla="*/ 345 w 1441"/>
                <a:gd name="T17" fmla="*/ 456 h 456"/>
                <a:gd name="T18" fmla="*/ 379 w 1441"/>
                <a:gd name="T19" fmla="*/ 455 h 456"/>
                <a:gd name="T20" fmla="*/ 415 w 1441"/>
                <a:gd name="T21" fmla="*/ 451 h 456"/>
                <a:gd name="T22" fmla="*/ 449 w 1441"/>
                <a:gd name="T23" fmla="*/ 444 h 456"/>
                <a:gd name="T24" fmla="*/ 484 w 1441"/>
                <a:gd name="T25" fmla="*/ 436 h 456"/>
                <a:gd name="T26" fmla="*/ 518 w 1441"/>
                <a:gd name="T27" fmla="*/ 426 h 456"/>
                <a:gd name="T28" fmla="*/ 551 w 1441"/>
                <a:gd name="T29" fmla="*/ 414 h 456"/>
                <a:gd name="T30" fmla="*/ 585 w 1441"/>
                <a:gd name="T31" fmla="*/ 400 h 456"/>
                <a:gd name="T32" fmla="*/ 619 w 1441"/>
                <a:gd name="T33" fmla="*/ 388 h 456"/>
                <a:gd name="T34" fmla="*/ 634 w 1441"/>
                <a:gd name="T35" fmla="*/ 380 h 456"/>
                <a:gd name="T36" fmla="*/ 654 w 1441"/>
                <a:gd name="T37" fmla="*/ 356 h 456"/>
                <a:gd name="T38" fmla="*/ 674 w 1441"/>
                <a:gd name="T39" fmla="*/ 325 h 456"/>
                <a:gd name="T40" fmla="*/ 694 w 1441"/>
                <a:gd name="T41" fmla="*/ 301 h 456"/>
                <a:gd name="T42" fmla="*/ 768 w 1441"/>
                <a:gd name="T43" fmla="*/ 224 h 456"/>
                <a:gd name="T44" fmla="*/ 789 w 1441"/>
                <a:gd name="T45" fmla="*/ 203 h 456"/>
                <a:gd name="T46" fmla="*/ 814 w 1441"/>
                <a:gd name="T47" fmla="*/ 179 h 456"/>
                <a:gd name="T48" fmla="*/ 834 w 1441"/>
                <a:gd name="T49" fmla="*/ 160 h 456"/>
                <a:gd name="T50" fmla="*/ 848 w 1441"/>
                <a:gd name="T51" fmla="*/ 148 h 456"/>
                <a:gd name="T52" fmla="*/ 878 w 1441"/>
                <a:gd name="T53" fmla="*/ 126 h 456"/>
                <a:gd name="T54" fmla="*/ 905 w 1441"/>
                <a:gd name="T55" fmla="*/ 107 h 456"/>
                <a:gd name="T56" fmla="*/ 934 w 1441"/>
                <a:gd name="T57" fmla="*/ 90 h 456"/>
                <a:gd name="T58" fmla="*/ 963 w 1441"/>
                <a:gd name="T59" fmla="*/ 73 h 456"/>
                <a:gd name="T60" fmla="*/ 994 w 1441"/>
                <a:gd name="T61" fmla="*/ 60 h 456"/>
                <a:gd name="T62" fmla="*/ 1026 w 1441"/>
                <a:gd name="T63" fmla="*/ 46 h 456"/>
                <a:gd name="T64" fmla="*/ 1059 w 1441"/>
                <a:gd name="T65" fmla="*/ 34 h 456"/>
                <a:gd name="T66" fmla="*/ 1092 w 1441"/>
                <a:gd name="T67" fmla="*/ 25 h 456"/>
                <a:gd name="T68" fmla="*/ 1130 w 1441"/>
                <a:gd name="T69" fmla="*/ 17 h 456"/>
                <a:gd name="T70" fmla="*/ 1170 w 1441"/>
                <a:gd name="T71" fmla="*/ 8 h 456"/>
                <a:gd name="T72" fmla="*/ 1199 w 1441"/>
                <a:gd name="T73" fmla="*/ 8 h 456"/>
                <a:gd name="T74" fmla="*/ 1232 w 1441"/>
                <a:gd name="T75" fmla="*/ 21 h 456"/>
                <a:gd name="T76" fmla="*/ 1266 w 1441"/>
                <a:gd name="T77" fmla="*/ 25 h 456"/>
                <a:gd name="T78" fmla="*/ 1303 w 1441"/>
                <a:gd name="T79" fmla="*/ 9 h 456"/>
                <a:gd name="T80" fmla="*/ 1332 w 1441"/>
                <a:gd name="T81" fmla="*/ 0 h 456"/>
                <a:gd name="T82" fmla="*/ 1441 w 1441"/>
                <a:gd name="T83" fmla="*/ 2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6">
                  <a:moveTo>
                    <a:pt x="0" y="398"/>
                  </a:moveTo>
                  <a:lnTo>
                    <a:pt x="92" y="414"/>
                  </a:lnTo>
                  <a:lnTo>
                    <a:pt x="106" y="417"/>
                  </a:lnTo>
                  <a:lnTo>
                    <a:pt x="121" y="418"/>
                  </a:lnTo>
                  <a:lnTo>
                    <a:pt x="135" y="419"/>
                  </a:lnTo>
                  <a:lnTo>
                    <a:pt x="154" y="420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5"/>
                  </a:lnTo>
                  <a:lnTo>
                    <a:pt x="226" y="444"/>
                  </a:lnTo>
                  <a:lnTo>
                    <a:pt x="240" y="451"/>
                  </a:lnTo>
                  <a:lnTo>
                    <a:pt x="255" y="453"/>
                  </a:lnTo>
                  <a:lnTo>
                    <a:pt x="269" y="455"/>
                  </a:lnTo>
                  <a:lnTo>
                    <a:pt x="273" y="455"/>
                  </a:lnTo>
                  <a:lnTo>
                    <a:pt x="285" y="456"/>
                  </a:lnTo>
                  <a:lnTo>
                    <a:pt x="309" y="456"/>
                  </a:lnTo>
                  <a:lnTo>
                    <a:pt x="327" y="456"/>
                  </a:lnTo>
                  <a:lnTo>
                    <a:pt x="345" y="456"/>
                  </a:lnTo>
                  <a:lnTo>
                    <a:pt x="362" y="455"/>
                  </a:lnTo>
                  <a:lnTo>
                    <a:pt x="379" y="455"/>
                  </a:lnTo>
                  <a:lnTo>
                    <a:pt x="397" y="452"/>
                  </a:lnTo>
                  <a:lnTo>
                    <a:pt x="415" y="451"/>
                  </a:lnTo>
                  <a:lnTo>
                    <a:pt x="431" y="447"/>
                  </a:lnTo>
                  <a:lnTo>
                    <a:pt x="449" y="444"/>
                  </a:lnTo>
                  <a:lnTo>
                    <a:pt x="466" y="440"/>
                  </a:lnTo>
                  <a:lnTo>
                    <a:pt x="484" y="436"/>
                  </a:lnTo>
                  <a:lnTo>
                    <a:pt x="502" y="431"/>
                  </a:lnTo>
                  <a:lnTo>
                    <a:pt x="518" y="426"/>
                  </a:lnTo>
                  <a:lnTo>
                    <a:pt x="535" y="420"/>
                  </a:lnTo>
                  <a:lnTo>
                    <a:pt x="551" y="414"/>
                  </a:lnTo>
                  <a:lnTo>
                    <a:pt x="568" y="407"/>
                  </a:lnTo>
                  <a:lnTo>
                    <a:pt x="585" y="400"/>
                  </a:lnTo>
                  <a:lnTo>
                    <a:pt x="607" y="393"/>
                  </a:lnTo>
                  <a:lnTo>
                    <a:pt x="619" y="388"/>
                  </a:lnTo>
                  <a:lnTo>
                    <a:pt x="622" y="385"/>
                  </a:lnTo>
                  <a:lnTo>
                    <a:pt x="634" y="380"/>
                  </a:lnTo>
                  <a:lnTo>
                    <a:pt x="645" y="369"/>
                  </a:lnTo>
                  <a:lnTo>
                    <a:pt x="654" y="356"/>
                  </a:lnTo>
                  <a:lnTo>
                    <a:pt x="665" y="338"/>
                  </a:lnTo>
                  <a:lnTo>
                    <a:pt x="674" y="325"/>
                  </a:lnTo>
                  <a:lnTo>
                    <a:pt x="683" y="312"/>
                  </a:lnTo>
                  <a:lnTo>
                    <a:pt x="694" y="301"/>
                  </a:lnTo>
                  <a:lnTo>
                    <a:pt x="731" y="263"/>
                  </a:lnTo>
                  <a:lnTo>
                    <a:pt x="768" y="224"/>
                  </a:lnTo>
                  <a:lnTo>
                    <a:pt x="779" y="213"/>
                  </a:lnTo>
                  <a:lnTo>
                    <a:pt x="789" y="203"/>
                  </a:lnTo>
                  <a:lnTo>
                    <a:pt x="798" y="194"/>
                  </a:lnTo>
                  <a:lnTo>
                    <a:pt x="814" y="179"/>
                  </a:lnTo>
                  <a:lnTo>
                    <a:pt x="823" y="167"/>
                  </a:lnTo>
                  <a:lnTo>
                    <a:pt x="834" y="160"/>
                  </a:lnTo>
                  <a:lnTo>
                    <a:pt x="845" y="149"/>
                  </a:lnTo>
                  <a:lnTo>
                    <a:pt x="848" y="148"/>
                  </a:lnTo>
                  <a:lnTo>
                    <a:pt x="859" y="140"/>
                  </a:lnTo>
                  <a:lnTo>
                    <a:pt x="878" y="126"/>
                  </a:lnTo>
                  <a:lnTo>
                    <a:pt x="891" y="116"/>
                  </a:lnTo>
                  <a:lnTo>
                    <a:pt x="905" y="107"/>
                  </a:lnTo>
                  <a:lnTo>
                    <a:pt x="918" y="98"/>
                  </a:lnTo>
                  <a:lnTo>
                    <a:pt x="934" y="90"/>
                  </a:lnTo>
                  <a:lnTo>
                    <a:pt x="947" y="82"/>
                  </a:lnTo>
                  <a:lnTo>
                    <a:pt x="963" y="73"/>
                  </a:lnTo>
                  <a:lnTo>
                    <a:pt x="978" y="67"/>
                  </a:lnTo>
                  <a:lnTo>
                    <a:pt x="994" y="60"/>
                  </a:lnTo>
                  <a:lnTo>
                    <a:pt x="1010" y="52"/>
                  </a:lnTo>
                  <a:lnTo>
                    <a:pt x="1026" y="46"/>
                  </a:lnTo>
                  <a:lnTo>
                    <a:pt x="1043" y="39"/>
                  </a:lnTo>
                  <a:lnTo>
                    <a:pt x="1059" y="34"/>
                  </a:lnTo>
                  <a:lnTo>
                    <a:pt x="1076" y="29"/>
                  </a:lnTo>
                  <a:lnTo>
                    <a:pt x="1092" y="25"/>
                  </a:lnTo>
                  <a:lnTo>
                    <a:pt x="1112" y="21"/>
                  </a:lnTo>
                  <a:lnTo>
                    <a:pt x="1130" y="17"/>
                  </a:lnTo>
                  <a:lnTo>
                    <a:pt x="1153" y="11"/>
                  </a:lnTo>
                  <a:lnTo>
                    <a:pt x="1170" y="8"/>
                  </a:lnTo>
                  <a:lnTo>
                    <a:pt x="1183" y="6"/>
                  </a:lnTo>
                  <a:lnTo>
                    <a:pt x="1199" y="8"/>
                  </a:lnTo>
                  <a:lnTo>
                    <a:pt x="1214" y="13"/>
                  </a:lnTo>
                  <a:lnTo>
                    <a:pt x="1232" y="21"/>
                  </a:lnTo>
                  <a:lnTo>
                    <a:pt x="1250" y="26"/>
                  </a:lnTo>
                  <a:lnTo>
                    <a:pt x="1266" y="25"/>
                  </a:lnTo>
                  <a:lnTo>
                    <a:pt x="1284" y="18"/>
                  </a:lnTo>
                  <a:lnTo>
                    <a:pt x="1303" y="9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3" name="Freeform 116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309 w 1441"/>
                <a:gd name="T1" fmla="*/ 377 h 377"/>
                <a:gd name="T2" fmla="*/ 340 w 1441"/>
                <a:gd name="T3" fmla="*/ 377 h 377"/>
                <a:gd name="T4" fmla="*/ 371 w 1441"/>
                <a:gd name="T5" fmla="*/ 375 h 377"/>
                <a:gd name="T6" fmla="*/ 418 w 1441"/>
                <a:gd name="T7" fmla="*/ 368 h 377"/>
                <a:gd name="T8" fmla="*/ 448 w 1441"/>
                <a:gd name="T9" fmla="*/ 363 h 377"/>
                <a:gd name="T10" fmla="*/ 480 w 1441"/>
                <a:gd name="T11" fmla="*/ 356 h 377"/>
                <a:gd name="T12" fmla="*/ 510 w 1441"/>
                <a:gd name="T13" fmla="*/ 347 h 377"/>
                <a:gd name="T14" fmla="*/ 539 w 1441"/>
                <a:gd name="T15" fmla="*/ 337 h 377"/>
                <a:gd name="T16" fmla="*/ 576 w 1441"/>
                <a:gd name="T17" fmla="*/ 322 h 377"/>
                <a:gd name="T18" fmla="*/ 593 w 1441"/>
                <a:gd name="T19" fmla="*/ 316 h 377"/>
                <a:gd name="T20" fmla="*/ 618 w 1441"/>
                <a:gd name="T21" fmla="*/ 304 h 377"/>
                <a:gd name="T22" fmla="*/ 645 w 1441"/>
                <a:gd name="T23" fmla="*/ 285 h 377"/>
                <a:gd name="T24" fmla="*/ 670 w 1441"/>
                <a:gd name="T25" fmla="*/ 271 h 377"/>
                <a:gd name="T26" fmla="*/ 778 w 1441"/>
                <a:gd name="T27" fmla="*/ 219 h 377"/>
                <a:gd name="T28" fmla="*/ 805 w 1441"/>
                <a:gd name="T29" fmla="*/ 207 h 377"/>
                <a:gd name="T30" fmla="*/ 837 w 1441"/>
                <a:gd name="T31" fmla="*/ 196 h 377"/>
                <a:gd name="T32" fmla="*/ 863 w 1441"/>
                <a:gd name="T33" fmla="*/ 186 h 377"/>
                <a:gd name="T34" fmla="*/ 878 w 1441"/>
                <a:gd name="T35" fmla="*/ 177 h 377"/>
                <a:gd name="T36" fmla="*/ 909 w 1441"/>
                <a:gd name="T37" fmla="*/ 156 h 377"/>
                <a:gd name="T38" fmla="*/ 932 w 1441"/>
                <a:gd name="T39" fmla="*/ 139 h 377"/>
                <a:gd name="T40" fmla="*/ 983 w 1441"/>
                <a:gd name="T41" fmla="*/ 110 h 377"/>
                <a:gd name="T42" fmla="*/ 1023 w 1441"/>
                <a:gd name="T43" fmla="*/ 89 h 377"/>
                <a:gd name="T44" fmla="*/ 1052 w 1441"/>
                <a:gd name="T45" fmla="*/ 77 h 377"/>
                <a:gd name="T46" fmla="*/ 1083 w 1441"/>
                <a:gd name="T47" fmla="*/ 67 h 377"/>
                <a:gd name="T48" fmla="*/ 1113 w 1441"/>
                <a:gd name="T49" fmla="*/ 59 h 377"/>
                <a:gd name="T50" fmla="*/ 1153 w 1441"/>
                <a:gd name="T51" fmla="*/ 47 h 377"/>
                <a:gd name="T52" fmla="*/ 1170 w 1441"/>
                <a:gd name="T53" fmla="*/ 44 h 377"/>
                <a:gd name="T54" fmla="*/ 1199 w 1441"/>
                <a:gd name="T55" fmla="*/ 39 h 377"/>
                <a:gd name="T56" fmla="*/ 1232 w 1441"/>
                <a:gd name="T57" fmla="*/ 38 h 377"/>
                <a:gd name="T58" fmla="*/ 1266 w 1441"/>
                <a:gd name="T59" fmla="*/ 31 h 377"/>
                <a:gd name="T60" fmla="*/ 1303 w 1441"/>
                <a:gd name="T61" fmla="*/ 13 h 377"/>
                <a:gd name="T62" fmla="*/ 1332 w 1441"/>
                <a:gd name="T63" fmla="*/ 2 h 377"/>
                <a:gd name="T64" fmla="*/ 1441 w 1441"/>
                <a:gd name="T6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309" y="377"/>
                  </a:lnTo>
                  <a:lnTo>
                    <a:pt x="325" y="377"/>
                  </a:lnTo>
                  <a:lnTo>
                    <a:pt x="340" y="377"/>
                  </a:lnTo>
                  <a:lnTo>
                    <a:pt x="356" y="377"/>
                  </a:lnTo>
                  <a:lnTo>
                    <a:pt x="371" y="375"/>
                  </a:lnTo>
                  <a:lnTo>
                    <a:pt x="387" y="373"/>
                  </a:lnTo>
                  <a:lnTo>
                    <a:pt x="418" y="368"/>
                  </a:lnTo>
                  <a:lnTo>
                    <a:pt x="433" y="365"/>
                  </a:lnTo>
                  <a:lnTo>
                    <a:pt x="448" y="363"/>
                  </a:lnTo>
                  <a:lnTo>
                    <a:pt x="465" y="360"/>
                  </a:lnTo>
                  <a:lnTo>
                    <a:pt x="480" y="356"/>
                  </a:lnTo>
                  <a:lnTo>
                    <a:pt x="495" y="351"/>
                  </a:lnTo>
                  <a:lnTo>
                    <a:pt x="510" y="347"/>
                  </a:lnTo>
                  <a:lnTo>
                    <a:pt x="525" y="342"/>
                  </a:lnTo>
                  <a:lnTo>
                    <a:pt x="539" y="337"/>
                  </a:lnTo>
                  <a:lnTo>
                    <a:pt x="554" y="330"/>
                  </a:lnTo>
                  <a:lnTo>
                    <a:pt x="576" y="322"/>
                  </a:lnTo>
                  <a:lnTo>
                    <a:pt x="589" y="317"/>
                  </a:lnTo>
                  <a:lnTo>
                    <a:pt x="593" y="316"/>
                  </a:lnTo>
                  <a:lnTo>
                    <a:pt x="605" y="309"/>
                  </a:lnTo>
                  <a:lnTo>
                    <a:pt x="618" y="304"/>
                  </a:lnTo>
                  <a:lnTo>
                    <a:pt x="630" y="296"/>
                  </a:lnTo>
                  <a:lnTo>
                    <a:pt x="645" y="285"/>
                  </a:lnTo>
                  <a:lnTo>
                    <a:pt x="659" y="279"/>
                  </a:lnTo>
                  <a:lnTo>
                    <a:pt x="670" y="271"/>
                  </a:lnTo>
                  <a:lnTo>
                    <a:pt x="684" y="264"/>
                  </a:lnTo>
                  <a:lnTo>
                    <a:pt x="778" y="219"/>
                  </a:lnTo>
                  <a:lnTo>
                    <a:pt x="792" y="212"/>
                  </a:lnTo>
                  <a:lnTo>
                    <a:pt x="805" y="207"/>
                  </a:lnTo>
                  <a:lnTo>
                    <a:pt x="818" y="203"/>
                  </a:lnTo>
                  <a:lnTo>
                    <a:pt x="837" y="196"/>
                  </a:lnTo>
                  <a:lnTo>
                    <a:pt x="851" y="192"/>
                  </a:lnTo>
                  <a:lnTo>
                    <a:pt x="863" y="186"/>
                  </a:lnTo>
                  <a:lnTo>
                    <a:pt x="876" y="178"/>
                  </a:lnTo>
                  <a:lnTo>
                    <a:pt x="878" y="177"/>
                  </a:lnTo>
                  <a:lnTo>
                    <a:pt x="889" y="169"/>
                  </a:lnTo>
                  <a:lnTo>
                    <a:pt x="909" y="156"/>
                  </a:lnTo>
                  <a:lnTo>
                    <a:pt x="920" y="146"/>
                  </a:lnTo>
                  <a:lnTo>
                    <a:pt x="932" y="139"/>
                  </a:lnTo>
                  <a:lnTo>
                    <a:pt x="957" y="123"/>
                  </a:lnTo>
                  <a:lnTo>
                    <a:pt x="983" y="110"/>
                  </a:lnTo>
                  <a:lnTo>
                    <a:pt x="1010" y="95"/>
                  </a:lnTo>
                  <a:lnTo>
                    <a:pt x="1023" y="89"/>
                  </a:lnTo>
                  <a:lnTo>
                    <a:pt x="1038" y="82"/>
                  </a:lnTo>
                  <a:lnTo>
                    <a:pt x="1052" y="77"/>
                  </a:lnTo>
                  <a:lnTo>
                    <a:pt x="1067" y="72"/>
                  </a:lnTo>
                  <a:lnTo>
                    <a:pt x="1083" y="67"/>
                  </a:lnTo>
                  <a:lnTo>
                    <a:pt x="1098" y="63"/>
                  </a:lnTo>
                  <a:lnTo>
                    <a:pt x="1113" y="59"/>
                  </a:lnTo>
                  <a:lnTo>
                    <a:pt x="1130" y="53"/>
                  </a:lnTo>
                  <a:lnTo>
                    <a:pt x="1153" y="47"/>
                  </a:lnTo>
                  <a:lnTo>
                    <a:pt x="1167" y="44"/>
                  </a:lnTo>
                  <a:lnTo>
                    <a:pt x="1170" y="44"/>
                  </a:lnTo>
                  <a:lnTo>
                    <a:pt x="1183" y="42"/>
                  </a:lnTo>
                  <a:lnTo>
                    <a:pt x="1199" y="39"/>
                  </a:lnTo>
                  <a:lnTo>
                    <a:pt x="1214" y="38"/>
                  </a:lnTo>
                  <a:lnTo>
                    <a:pt x="1232" y="38"/>
                  </a:lnTo>
                  <a:lnTo>
                    <a:pt x="1250" y="36"/>
                  </a:lnTo>
                  <a:lnTo>
                    <a:pt x="1266" y="31"/>
                  </a:lnTo>
                  <a:lnTo>
                    <a:pt x="1284" y="23"/>
                  </a:lnTo>
                  <a:lnTo>
                    <a:pt x="1303" y="13"/>
                  </a:lnTo>
                  <a:lnTo>
                    <a:pt x="1317" y="6"/>
                  </a:lnTo>
                  <a:lnTo>
                    <a:pt x="1332" y="2"/>
                  </a:lnTo>
                  <a:lnTo>
                    <a:pt x="1346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" name="Freeform 117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63 h 377"/>
                <a:gd name="T2" fmla="*/ 121 w 1441"/>
                <a:gd name="T3" fmla="*/ 359 h 377"/>
                <a:gd name="T4" fmla="*/ 154 w 1441"/>
                <a:gd name="T5" fmla="*/ 355 h 377"/>
                <a:gd name="T6" fmla="*/ 190 w 1441"/>
                <a:gd name="T7" fmla="*/ 348 h 377"/>
                <a:gd name="T8" fmla="*/ 226 w 1441"/>
                <a:gd name="T9" fmla="*/ 331 h 377"/>
                <a:gd name="T10" fmla="*/ 255 w 1441"/>
                <a:gd name="T11" fmla="*/ 323 h 377"/>
                <a:gd name="T12" fmla="*/ 273 w 1441"/>
                <a:gd name="T13" fmla="*/ 321 h 377"/>
                <a:gd name="T14" fmla="*/ 309 w 1441"/>
                <a:gd name="T15" fmla="*/ 321 h 377"/>
                <a:gd name="T16" fmla="*/ 350 w 1441"/>
                <a:gd name="T17" fmla="*/ 317 h 377"/>
                <a:gd name="T18" fmla="*/ 376 w 1441"/>
                <a:gd name="T19" fmla="*/ 314 h 377"/>
                <a:gd name="T20" fmla="*/ 404 w 1441"/>
                <a:gd name="T21" fmla="*/ 310 h 377"/>
                <a:gd name="T22" fmla="*/ 430 w 1441"/>
                <a:gd name="T23" fmla="*/ 306 h 377"/>
                <a:gd name="T24" fmla="*/ 456 w 1441"/>
                <a:gd name="T25" fmla="*/ 300 h 377"/>
                <a:gd name="T26" fmla="*/ 484 w 1441"/>
                <a:gd name="T27" fmla="*/ 292 h 377"/>
                <a:gd name="T28" fmla="*/ 510 w 1441"/>
                <a:gd name="T29" fmla="*/ 284 h 377"/>
                <a:gd name="T30" fmla="*/ 546 w 1441"/>
                <a:gd name="T31" fmla="*/ 271 h 377"/>
                <a:gd name="T32" fmla="*/ 561 w 1441"/>
                <a:gd name="T33" fmla="*/ 266 h 377"/>
                <a:gd name="T34" fmla="*/ 590 w 1441"/>
                <a:gd name="T35" fmla="*/ 258 h 377"/>
                <a:gd name="T36" fmla="*/ 626 w 1441"/>
                <a:gd name="T37" fmla="*/ 254 h 377"/>
                <a:gd name="T38" fmla="*/ 658 w 1441"/>
                <a:gd name="T39" fmla="*/ 250 h 377"/>
                <a:gd name="T40" fmla="*/ 731 w 1441"/>
                <a:gd name="T41" fmla="*/ 241 h 377"/>
                <a:gd name="T42" fmla="*/ 803 w 1441"/>
                <a:gd name="T43" fmla="*/ 232 h 377"/>
                <a:gd name="T44" fmla="*/ 836 w 1441"/>
                <a:gd name="T45" fmla="*/ 233 h 377"/>
                <a:gd name="T46" fmla="*/ 877 w 1441"/>
                <a:gd name="T47" fmla="*/ 236 h 377"/>
                <a:gd name="T48" fmla="*/ 905 w 1441"/>
                <a:gd name="T49" fmla="*/ 228 h 377"/>
                <a:gd name="T50" fmla="*/ 918 w 1441"/>
                <a:gd name="T51" fmla="*/ 217 h 377"/>
                <a:gd name="T52" fmla="*/ 949 w 1441"/>
                <a:gd name="T53" fmla="*/ 196 h 377"/>
                <a:gd name="T54" fmla="*/ 970 w 1441"/>
                <a:gd name="T55" fmla="*/ 184 h 377"/>
                <a:gd name="T56" fmla="*/ 992 w 1441"/>
                <a:gd name="T57" fmla="*/ 170 h 377"/>
                <a:gd name="T58" fmla="*/ 1014 w 1441"/>
                <a:gd name="T59" fmla="*/ 158 h 377"/>
                <a:gd name="T60" fmla="*/ 1050 w 1441"/>
                <a:gd name="T61" fmla="*/ 140 h 377"/>
                <a:gd name="T62" fmla="*/ 1088 w 1441"/>
                <a:gd name="T63" fmla="*/ 124 h 377"/>
                <a:gd name="T64" fmla="*/ 1130 w 1441"/>
                <a:gd name="T65" fmla="*/ 110 h 377"/>
                <a:gd name="T66" fmla="*/ 1167 w 1441"/>
                <a:gd name="T67" fmla="*/ 101 h 377"/>
                <a:gd name="T68" fmla="*/ 1183 w 1441"/>
                <a:gd name="T69" fmla="*/ 95 h 377"/>
                <a:gd name="T70" fmla="*/ 1214 w 1441"/>
                <a:gd name="T71" fmla="*/ 82 h 377"/>
                <a:gd name="T72" fmla="*/ 1266 w 1441"/>
                <a:gd name="T73" fmla="*/ 59 h 377"/>
                <a:gd name="T74" fmla="*/ 1303 w 1441"/>
                <a:gd name="T75" fmla="*/ 39 h 377"/>
                <a:gd name="T76" fmla="*/ 1332 w 1441"/>
                <a:gd name="T77" fmla="*/ 25 h 377"/>
                <a:gd name="T78" fmla="*/ 1441 w 1441"/>
                <a:gd name="T7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3"/>
                  </a:lnTo>
                  <a:lnTo>
                    <a:pt x="106" y="360"/>
                  </a:lnTo>
                  <a:lnTo>
                    <a:pt x="121" y="359"/>
                  </a:lnTo>
                  <a:lnTo>
                    <a:pt x="135" y="358"/>
                  </a:lnTo>
                  <a:lnTo>
                    <a:pt x="154" y="355"/>
                  </a:lnTo>
                  <a:lnTo>
                    <a:pt x="172" y="354"/>
                  </a:lnTo>
                  <a:lnTo>
                    <a:pt x="190" y="348"/>
                  </a:lnTo>
                  <a:lnTo>
                    <a:pt x="207" y="342"/>
                  </a:lnTo>
                  <a:lnTo>
                    <a:pt x="226" y="331"/>
                  </a:lnTo>
                  <a:lnTo>
                    <a:pt x="240" y="325"/>
                  </a:lnTo>
                  <a:lnTo>
                    <a:pt x="255" y="323"/>
                  </a:lnTo>
                  <a:lnTo>
                    <a:pt x="269" y="322"/>
                  </a:lnTo>
                  <a:lnTo>
                    <a:pt x="273" y="321"/>
                  </a:lnTo>
                  <a:lnTo>
                    <a:pt x="285" y="321"/>
                  </a:lnTo>
                  <a:lnTo>
                    <a:pt x="309" y="321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6" y="314"/>
                  </a:lnTo>
                  <a:lnTo>
                    <a:pt x="390" y="313"/>
                  </a:lnTo>
                  <a:lnTo>
                    <a:pt x="404" y="310"/>
                  </a:lnTo>
                  <a:lnTo>
                    <a:pt x="416" y="308"/>
                  </a:lnTo>
                  <a:lnTo>
                    <a:pt x="430" y="306"/>
                  </a:lnTo>
                  <a:lnTo>
                    <a:pt x="444" y="302"/>
                  </a:lnTo>
                  <a:lnTo>
                    <a:pt x="456" y="300"/>
                  </a:lnTo>
                  <a:lnTo>
                    <a:pt x="470" y="296"/>
                  </a:lnTo>
                  <a:lnTo>
                    <a:pt x="484" y="292"/>
                  </a:lnTo>
                  <a:lnTo>
                    <a:pt x="498" y="288"/>
                  </a:lnTo>
                  <a:lnTo>
                    <a:pt x="510" y="284"/>
                  </a:lnTo>
                  <a:lnTo>
                    <a:pt x="524" y="280"/>
                  </a:lnTo>
                  <a:lnTo>
                    <a:pt x="546" y="271"/>
                  </a:lnTo>
                  <a:lnTo>
                    <a:pt x="558" y="267"/>
                  </a:lnTo>
                  <a:lnTo>
                    <a:pt x="561" y="266"/>
                  </a:lnTo>
                  <a:lnTo>
                    <a:pt x="575" y="261"/>
                  </a:lnTo>
                  <a:lnTo>
                    <a:pt x="590" y="258"/>
                  </a:lnTo>
                  <a:lnTo>
                    <a:pt x="605" y="257"/>
                  </a:lnTo>
                  <a:lnTo>
                    <a:pt x="626" y="254"/>
                  </a:lnTo>
                  <a:lnTo>
                    <a:pt x="643" y="253"/>
                  </a:lnTo>
                  <a:lnTo>
                    <a:pt x="658" y="250"/>
                  </a:lnTo>
                  <a:lnTo>
                    <a:pt x="674" y="249"/>
                  </a:lnTo>
                  <a:lnTo>
                    <a:pt x="731" y="241"/>
                  </a:lnTo>
                  <a:lnTo>
                    <a:pt x="786" y="233"/>
                  </a:lnTo>
                  <a:lnTo>
                    <a:pt x="803" y="232"/>
                  </a:lnTo>
                  <a:lnTo>
                    <a:pt x="819" y="232"/>
                  </a:lnTo>
                  <a:lnTo>
                    <a:pt x="836" y="233"/>
                  </a:lnTo>
                  <a:lnTo>
                    <a:pt x="861" y="236"/>
                  </a:lnTo>
                  <a:lnTo>
                    <a:pt x="877" y="236"/>
                  </a:lnTo>
                  <a:lnTo>
                    <a:pt x="892" y="233"/>
                  </a:lnTo>
                  <a:lnTo>
                    <a:pt x="905" y="228"/>
                  </a:lnTo>
                  <a:lnTo>
                    <a:pt x="909" y="225"/>
                  </a:lnTo>
                  <a:lnTo>
                    <a:pt x="918" y="217"/>
                  </a:lnTo>
                  <a:lnTo>
                    <a:pt x="938" y="204"/>
                  </a:lnTo>
                  <a:lnTo>
                    <a:pt x="949" y="196"/>
                  </a:lnTo>
                  <a:lnTo>
                    <a:pt x="960" y="191"/>
                  </a:lnTo>
                  <a:lnTo>
                    <a:pt x="970" y="184"/>
                  </a:lnTo>
                  <a:lnTo>
                    <a:pt x="981" y="177"/>
                  </a:lnTo>
                  <a:lnTo>
                    <a:pt x="992" y="170"/>
                  </a:lnTo>
                  <a:lnTo>
                    <a:pt x="1003" y="165"/>
                  </a:lnTo>
                  <a:lnTo>
                    <a:pt x="1014" y="158"/>
                  </a:lnTo>
                  <a:lnTo>
                    <a:pt x="1026" y="153"/>
                  </a:lnTo>
                  <a:lnTo>
                    <a:pt x="1050" y="140"/>
                  </a:lnTo>
                  <a:lnTo>
                    <a:pt x="1076" y="129"/>
                  </a:lnTo>
                  <a:lnTo>
                    <a:pt x="1088" y="124"/>
                  </a:lnTo>
                  <a:lnTo>
                    <a:pt x="1116" y="115"/>
                  </a:lnTo>
                  <a:lnTo>
                    <a:pt x="1130" y="110"/>
                  </a:lnTo>
                  <a:lnTo>
                    <a:pt x="1153" y="103"/>
                  </a:lnTo>
                  <a:lnTo>
                    <a:pt x="1167" y="101"/>
                  </a:lnTo>
                  <a:lnTo>
                    <a:pt x="1170" y="99"/>
                  </a:lnTo>
                  <a:lnTo>
                    <a:pt x="1183" y="95"/>
                  </a:lnTo>
                  <a:lnTo>
                    <a:pt x="1199" y="89"/>
                  </a:lnTo>
                  <a:lnTo>
                    <a:pt x="1214" y="82"/>
                  </a:lnTo>
                  <a:lnTo>
                    <a:pt x="1232" y="74"/>
                  </a:lnTo>
                  <a:lnTo>
                    <a:pt x="1266" y="59"/>
                  </a:lnTo>
                  <a:lnTo>
                    <a:pt x="1284" y="48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5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5" name="Freeform 118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46 h 377"/>
                <a:gd name="T2" fmla="*/ 121 w 1441"/>
                <a:gd name="T3" fmla="*/ 338 h 377"/>
                <a:gd name="T4" fmla="*/ 154 w 1441"/>
                <a:gd name="T5" fmla="*/ 331 h 377"/>
                <a:gd name="T6" fmla="*/ 190 w 1441"/>
                <a:gd name="T7" fmla="*/ 318 h 377"/>
                <a:gd name="T8" fmla="*/ 226 w 1441"/>
                <a:gd name="T9" fmla="*/ 285 h 377"/>
                <a:gd name="T10" fmla="*/ 255 w 1441"/>
                <a:gd name="T11" fmla="*/ 267 h 377"/>
                <a:gd name="T12" fmla="*/ 273 w 1441"/>
                <a:gd name="T13" fmla="*/ 263 h 377"/>
                <a:gd name="T14" fmla="*/ 309 w 1441"/>
                <a:gd name="T15" fmla="*/ 261 h 377"/>
                <a:gd name="T16" fmla="*/ 332 w 1441"/>
                <a:gd name="T17" fmla="*/ 259 h 377"/>
                <a:gd name="T18" fmla="*/ 356 w 1441"/>
                <a:gd name="T19" fmla="*/ 257 h 377"/>
                <a:gd name="T20" fmla="*/ 378 w 1441"/>
                <a:gd name="T21" fmla="*/ 253 h 377"/>
                <a:gd name="T22" fmla="*/ 401 w 1441"/>
                <a:gd name="T23" fmla="*/ 249 h 377"/>
                <a:gd name="T24" fmla="*/ 423 w 1441"/>
                <a:gd name="T25" fmla="*/ 243 h 377"/>
                <a:gd name="T26" fmla="*/ 447 w 1441"/>
                <a:gd name="T27" fmla="*/ 240 h 377"/>
                <a:gd name="T28" fmla="*/ 469 w 1441"/>
                <a:gd name="T29" fmla="*/ 233 h 377"/>
                <a:gd name="T30" fmla="*/ 492 w 1441"/>
                <a:gd name="T31" fmla="*/ 228 h 377"/>
                <a:gd name="T32" fmla="*/ 527 w 1441"/>
                <a:gd name="T33" fmla="*/ 213 h 377"/>
                <a:gd name="T34" fmla="*/ 545 w 1441"/>
                <a:gd name="T35" fmla="*/ 209 h 377"/>
                <a:gd name="T36" fmla="*/ 580 w 1441"/>
                <a:gd name="T37" fmla="*/ 213 h 377"/>
                <a:gd name="T38" fmla="*/ 626 w 1441"/>
                <a:gd name="T39" fmla="*/ 225 h 377"/>
                <a:gd name="T40" fmla="*/ 663 w 1441"/>
                <a:gd name="T41" fmla="*/ 230 h 377"/>
                <a:gd name="T42" fmla="*/ 794 w 1441"/>
                <a:gd name="T43" fmla="*/ 246 h 377"/>
                <a:gd name="T44" fmla="*/ 833 w 1441"/>
                <a:gd name="T45" fmla="*/ 254 h 377"/>
                <a:gd name="T46" fmla="*/ 883 w 1441"/>
                <a:gd name="T47" fmla="*/ 271 h 377"/>
                <a:gd name="T48" fmla="*/ 920 w 1441"/>
                <a:gd name="T49" fmla="*/ 278 h 377"/>
                <a:gd name="T50" fmla="*/ 936 w 1441"/>
                <a:gd name="T51" fmla="*/ 271 h 377"/>
                <a:gd name="T52" fmla="*/ 967 w 1441"/>
                <a:gd name="T53" fmla="*/ 250 h 377"/>
                <a:gd name="T54" fmla="*/ 985 w 1441"/>
                <a:gd name="T55" fmla="*/ 240 h 377"/>
                <a:gd name="T56" fmla="*/ 1003 w 1441"/>
                <a:gd name="T57" fmla="*/ 228 h 377"/>
                <a:gd name="T58" fmla="*/ 1022 w 1441"/>
                <a:gd name="T59" fmla="*/ 217 h 377"/>
                <a:gd name="T60" fmla="*/ 1041 w 1441"/>
                <a:gd name="T61" fmla="*/ 205 h 377"/>
                <a:gd name="T62" fmla="*/ 1062 w 1441"/>
                <a:gd name="T63" fmla="*/ 195 h 377"/>
                <a:gd name="T64" fmla="*/ 1094 w 1441"/>
                <a:gd name="T65" fmla="*/ 178 h 377"/>
                <a:gd name="T66" fmla="*/ 1117 w 1441"/>
                <a:gd name="T67" fmla="*/ 169 h 377"/>
                <a:gd name="T68" fmla="*/ 1153 w 1441"/>
                <a:gd name="T69" fmla="*/ 157 h 377"/>
                <a:gd name="T70" fmla="*/ 1170 w 1441"/>
                <a:gd name="T71" fmla="*/ 153 h 377"/>
                <a:gd name="T72" fmla="*/ 1199 w 1441"/>
                <a:gd name="T73" fmla="*/ 137 h 377"/>
                <a:gd name="T74" fmla="*/ 1232 w 1441"/>
                <a:gd name="T75" fmla="*/ 108 h 377"/>
                <a:gd name="T76" fmla="*/ 1266 w 1441"/>
                <a:gd name="T77" fmla="*/ 82 h 377"/>
                <a:gd name="T78" fmla="*/ 1303 w 1441"/>
                <a:gd name="T79" fmla="*/ 61 h 377"/>
                <a:gd name="T80" fmla="*/ 1332 w 1441"/>
                <a:gd name="T81" fmla="*/ 46 h 377"/>
                <a:gd name="T82" fmla="*/ 1441 w 1441"/>
                <a:gd name="T8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6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4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5"/>
                  </a:lnTo>
                  <a:lnTo>
                    <a:pt x="240" y="274"/>
                  </a:lnTo>
                  <a:lnTo>
                    <a:pt x="255" y="267"/>
                  </a:lnTo>
                  <a:lnTo>
                    <a:pt x="269" y="263"/>
                  </a:lnTo>
                  <a:lnTo>
                    <a:pt x="273" y="263"/>
                  </a:lnTo>
                  <a:lnTo>
                    <a:pt x="285" y="263"/>
                  </a:lnTo>
                  <a:lnTo>
                    <a:pt x="309" y="261"/>
                  </a:lnTo>
                  <a:lnTo>
                    <a:pt x="321" y="261"/>
                  </a:lnTo>
                  <a:lnTo>
                    <a:pt x="332" y="259"/>
                  </a:lnTo>
                  <a:lnTo>
                    <a:pt x="343" y="258"/>
                  </a:lnTo>
                  <a:lnTo>
                    <a:pt x="356" y="257"/>
                  </a:lnTo>
                  <a:lnTo>
                    <a:pt x="367" y="254"/>
                  </a:lnTo>
                  <a:lnTo>
                    <a:pt x="378" y="253"/>
                  </a:lnTo>
                  <a:lnTo>
                    <a:pt x="389" y="250"/>
                  </a:lnTo>
                  <a:lnTo>
                    <a:pt x="401" y="249"/>
                  </a:lnTo>
                  <a:lnTo>
                    <a:pt x="411" y="246"/>
                  </a:lnTo>
                  <a:lnTo>
                    <a:pt x="423" y="243"/>
                  </a:lnTo>
                  <a:lnTo>
                    <a:pt x="434" y="241"/>
                  </a:lnTo>
                  <a:lnTo>
                    <a:pt x="447" y="240"/>
                  </a:lnTo>
                  <a:lnTo>
                    <a:pt x="456" y="237"/>
                  </a:lnTo>
                  <a:lnTo>
                    <a:pt x="469" y="233"/>
                  </a:lnTo>
                  <a:lnTo>
                    <a:pt x="481" y="230"/>
                  </a:lnTo>
                  <a:lnTo>
                    <a:pt x="492" y="228"/>
                  </a:lnTo>
                  <a:lnTo>
                    <a:pt x="514" y="219"/>
                  </a:lnTo>
                  <a:lnTo>
                    <a:pt x="527" y="213"/>
                  </a:lnTo>
                  <a:lnTo>
                    <a:pt x="531" y="212"/>
                  </a:lnTo>
                  <a:lnTo>
                    <a:pt x="545" y="209"/>
                  </a:lnTo>
                  <a:lnTo>
                    <a:pt x="561" y="209"/>
                  </a:lnTo>
                  <a:lnTo>
                    <a:pt x="580" y="213"/>
                  </a:lnTo>
                  <a:lnTo>
                    <a:pt x="607" y="220"/>
                  </a:lnTo>
                  <a:lnTo>
                    <a:pt x="626" y="225"/>
                  </a:lnTo>
                  <a:lnTo>
                    <a:pt x="644" y="228"/>
                  </a:lnTo>
                  <a:lnTo>
                    <a:pt x="663" y="230"/>
                  </a:lnTo>
                  <a:lnTo>
                    <a:pt x="729" y="238"/>
                  </a:lnTo>
                  <a:lnTo>
                    <a:pt x="794" y="246"/>
                  </a:lnTo>
                  <a:lnTo>
                    <a:pt x="814" y="249"/>
                  </a:lnTo>
                  <a:lnTo>
                    <a:pt x="833" y="254"/>
                  </a:lnTo>
                  <a:lnTo>
                    <a:pt x="854" y="261"/>
                  </a:lnTo>
                  <a:lnTo>
                    <a:pt x="883" y="271"/>
                  </a:lnTo>
                  <a:lnTo>
                    <a:pt x="902" y="276"/>
                  </a:lnTo>
                  <a:lnTo>
                    <a:pt x="920" y="278"/>
                  </a:lnTo>
                  <a:lnTo>
                    <a:pt x="934" y="272"/>
                  </a:lnTo>
                  <a:lnTo>
                    <a:pt x="936" y="271"/>
                  </a:lnTo>
                  <a:lnTo>
                    <a:pt x="947" y="264"/>
                  </a:lnTo>
                  <a:lnTo>
                    <a:pt x="967" y="250"/>
                  </a:lnTo>
                  <a:lnTo>
                    <a:pt x="975" y="245"/>
                  </a:lnTo>
                  <a:lnTo>
                    <a:pt x="985" y="240"/>
                  </a:lnTo>
                  <a:lnTo>
                    <a:pt x="994" y="233"/>
                  </a:lnTo>
                  <a:lnTo>
                    <a:pt x="1003" y="228"/>
                  </a:lnTo>
                  <a:lnTo>
                    <a:pt x="1012" y="223"/>
                  </a:lnTo>
                  <a:lnTo>
                    <a:pt x="1022" y="217"/>
                  </a:lnTo>
                  <a:lnTo>
                    <a:pt x="1032" y="211"/>
                  </a:lnTo>
                  <a:lnTo>
                    <a:pt x="1041" y="205"/>
                  </a:lnTo>
                  <a:lnTo>
                    <a:pt x="1051" y="200"/>
                  </a:lnTo>
                  <a:lnTo>
                    <a:pt x="1062" y="195"/>
                  </a:lnTo>
                  <a:lnTo>
                    <a:pt x="1083" y="184"/>
                  </a:lnTo>
                  <a:lnTo>
                    <a:pt x="1094" y="178"/>
                  </a:lnTo>
                  <a:lnTo>
                    <a:pt x="1106" y="174"/>
                  </a:lnTo>
                  <a:lnTo>
                    <a:pt x="1117" y="169"/>
                  </a:lnTo>
                  <a:lnTo>
                    <a:pt x="1130" y="164"/>
                  </a:lnTo>
                  <a:lnTo>
                    <a:pt x="1153" y="157"/>
                  </a:lnTo>
                  <a:lnTo>
                    <a:pt x="1167" y="153"/>
                  </a:lnTo>
                  <a:lnTo>
                    <a:pt x="1170" y="153"/>
                  </a:lnTo>
                  <a:lnTo>
                    <a:pt x="1183" y="146"/>
                  </a:lnTo>
                  <a:lnTo>
                    <a:pt x="1199" y="137"/>
                  </a:lnTo>
                  <a:lnTo>
                    <a:pt x="1214" y="126"/>
                  </a:lnTo>
                  <a:lnTo>
                    <a:pt x="1232" y="108"/>
                  </a:lnTo>
                  <a:lnTo>
                    <a:pt x="1250" y="94"/>
                  </a:lnTo>
                  <a:lnTo>
                    <a:pt x="1266" y="82"/>
                  </a:lnTo>
                  <a:lnTo>
                    <a:pt x="1284" y="72"/>
                  </a:lnTo>
                  <a:lnTo>
                    <a:pt x="1303" y="61"/>
                  </a:lnTo>
                  <a:lnTo>
                    <a:pt x="1317" y="53"/>
                  </a:lnTo>
                  <a:lnTo>
                    <a:pt x="1332" y="46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" name="Freeform 119"/>
            <p:cNvSpPr>
              <a:spLocks/>
            </p:cNvSpPr>
            <p:nvPr/>
          </p:nvSpPr>
          <p:spPr bwMode="auto">
            <a:xfrm>
              <a:off x="2883" y="1442"/>
              <a:ext cx="1489" cy="468"/>
            </a:xfrm>
            <a:custGeom>
              <a:avLst/>
              <a:gdLst>
                <a:gd name="T0" fmla="*/ 92 w 1441"/>
                <a:gd name="T1" fmla="*/ 474 h 558"/>
                <a:gd name="T2" fmla="*/ 121 w 1441"/>
                <a:gd name="T3" fmla="*/ 482 h 558"/>
                <a:gd name="T4" fmla="*/ 154 w 1441"/>
                <a:gd name="T5" fmla="*/ 489 h 558"/>
                <a:gd name="T6" fmla="*/ 190 w 1441"/>
                <a:gd name="T7" fmla="*/ 503 h 558"/>
                <a:gd name="T8" fmla="*/ 226 w 1441"/>
                <a:gd name="T9" fmla="*/ 535 h 558"/>
                <a:gd name="T10" fmla="*/ 255 w 1441"/>
                <a:gd name="T11" fmla="*/ 553 h 558"/>
                <a:gd name="T12" fmla="*/ 273 w 1441"/>
                <a:gd name="T13" fmla="*/ 556 h 558"/>
                <a:gd name="T14" fmla="*/ 309 w 1441"/>
                <a:gd name="T15" fmla="*/ 558 h 558"/>
                <a:gd name="T16" fmla="*/ 349 w 1441"/>
                <a:gd name="T17" fmla="*/ 558 h 558"/>
                <a:gd name="T18" fmla="*/ 387 w 1441"/>
                <a:gd name="T19" fmla="*/ 558 h 558"/>
                <a:gd name="T20" fmla="*/ 426 w 1441"/>
                <a:gd name="T21" fmla="*/ 553 h 558"/>
                <a:gd name="T22" fmla="*/ 465 w 1441"/>
                <a:gd name="T23" fmla="*/ 548 h 558"/>
                <a:gd name="T24" fmla="*/ 503 w 1441"/>
                <a:gd name="T25" fmla="*/ 539 h 558"/>
                <a:gd name="T26" fmla="*/ 542 w 1441"/>
                <a:gd name="T27" fmla="*/ 528 h 558"/>
                <a:gd name="T28" fmla="*/ 578 w 1441"/>
                <a:gd name="T29" fmla="*/ 514 h 558"/>
                <a:gd name="T30" fmla="*/ 614 w 1441"/>
                <a:gd name="T31" fmla="*/ 498 h 558"/>
                <a:gd name="T32" fmla="*/ 648 w 1441"/>
                <a:gd name="T33" fmla="*/ 484 h 558"/>
                <a:gd name="T34" fmla="*/ 663 w 1441"/>
                <a:gd name="T35" fmla="*/ 474 h 558"/>
                <a:gd name="T36" fmla="*/ 678 w 1441"/>
                <a:gd name="T37" fmla="*/ 443 h 558"/>
                <a:gd name="T38" fmla="*/ 688 w 1441"/>
                <a:gd name="T39" fmla="*/ 400 h 558"/>
                <a:gd name="T40" fmla="*/ 703 w 1441"/>
                <a:gd name="T41" fmla="*/ 367 h 558"/>
                <a:gd name="T42" fmla="*/ 761 w 1441"/>
                <a:gd name="T43" fmla="*/ 262 h 558"/>
                <a:gd name="T44" fmla="*/ 776 w 1441"/>
                <a:gd name="T45" fmla="*/ 232 h 558"/>
                <a:gd name="T46" fmla="*/ 792 w 1441"/>
                <a:gd name="T47" fmla="*/ 193 h 558"/>
                <a:gd name="T48" fmla="*/ 808 w 1441"/>
                <a:gd name="T49" fmla="*/ 165 h 558"/>
                <a:gd name="T50" fmla="*/ 822 w 1441"/>
                <a:gd name="T51" fmla="*/ 153 h 558"/>
                <a:gd name="T52" fmla="*/ 851 w 1441"/>
                <a:gd name="T53" fmla="*/ 131 h 558"/>
                <a:gd name="T54" fmla="*/ 880 w 1441"/>
                <a:gd name="T55" fmla="*/ 110 h 558"/>
                <a:gd name="T56" fmla="*/ 927 w 1441"/>
                <a:gd name="T57" fmla="*/ 79 h 558"/>
                <a:gd name="T58" fmla="*/ 961 w 1441"/>
                <a:gd name="T59" fmla="*/ 61 h 558"/>
                <a:gd name="T60" fmla="*/ 996 w 1441"/>
                <a:gd name="T61" fmla="*/ 46 h 558"/>
                <a:gd name="T62" fmla="*/ 1033 w 1441"/>
                <a:gd name="T63" fmla="*/ 33 h 558"/>
                <a:gd name="T64" fmla="*/ 1070 w 1441"/>
                <a:gd name="T65" fmla="*/ 22 h 558"/>
                <a:gd name="T66" fmla="*/ 1109 w 1441"/>
                <a:gd name="T67" fmla="*/ 13 h 558"/>
                <a:gd name="T68" fmla="*/ 1153 w 1441"/>
                <a:gd name="T69" fmla="*/ 4 h 558"/>
                <a:gd name="T70" fmla="*/ 1170 w 1441"/>
                <a:gd name="T71" fmla="*/ 1 h 558"/>
                <a:gd name="T72" fmla="*/ 1199 w 1441"/>
                <a:gd name="T73" fmla="*/ 4 h 558"/>
                <a:gd name="T74" fmla="*/ 1232 w 1441"/>
                <a:gd name="T75" fmla="*/ 33 h 558"/>
                <a:gd name="T76" fmla="*/ 1266 w 1441"/>
                <a:gd name="T77" fmla="*/ 46 h 558"/>
                <a:gd name="T78" fmla="*/ 1303 w 1441"/>
                <a:gd name="T79" fmla="*/ 29 h 558"/>
                <a:gd name="T80" fmla="*/ 1332 w 1441"/>
                <a:gd name="T81" fmla="*/ 22 h 558"/>
                <a:gd name="T82" fmla="*/ 1441 w 1441"/>
                <a:gd name="T83" fmla="*/ 6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2"/>
                  </a:moveTo>
                  <a:lnTo>
                    <a:pt x="92" y="474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6"/>
                  </a:lnTo>
                  <a:lnTo>
                    <a:pt x="154" y="489"/>
                  </a:lnTo>
                  <a:lnTo>
                    <a:pt x="172" y="494"/>
                  </a:lnTo>
                  <a:lnTo>
                    <a:pt x="190" y="503"/>
                  </a:lnTo>
                  <a:lnTo>
                    <a:pt x="207" y="516"/>
                  </a:lnTo>
                  <a:lnTo>
                    <a:pt x="226" y="535"/>
                  </a:lnTo>
                  <a:lnTo>
                    <a:pt x="240" y="545"/>
                  </a:lnTo>
                  <a:lnTo>
                    <a:pt x="255" y="553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8" y="558"/>
                  </a:lnTo>
                  <a:lnTo>
                    <a:pt x="349" y="558"/>
                  </a:lnTo>
                  <a:lnTo>
                    <a:pt x="368" y="558"/>
                  </a:lnTo>
                  <a:lnTo>
                    <a:pt x="387" y="558"/>
                  </a:lnTo>
                  <a:lnTo>
                    <a:pt x="407" y="556"/>
                  </a:lnTo>
                  <a:lnTo>
                    <a:pt x="426" y="553"/>
                  </a:lnTo>
                  <a:lnTo>
                    <a:pt x="447" y="552"/>
                  </a:lnTo>
                  <a:lnTo>
                    <a:pt x="465" y="548"/>
                  </a:lnTo>
                  <a:lnTo>
                    <a:pt x="484" y="544"/>
                  </a:lnTo>
                  <a:lnTo>
                    <a:pt x="503" y="539"/>
                  </a:lnTo>
                  <a:lnTo>
                    <a:pt x="522" y="533"/>
                  </a:lnTo>
                  <a:lnTo>
                    <a:pt x="542" y="528"/>
                  </a:lnTo>
                  <a:lnTo>
                    <a:pt x="560" y="522"/>
                  </a:lnTo>
                  <a:lnTo>
                    <a:pt x="578" y="514"/>
                  </a:lnTo>
                  <a:lnTo>
                    <a:pt x="597" y="507"/>
                  </a:lnTo>
                  <a:lnTo>
                    <a:pt x="614" y="498"/>
                  </a:lnTo>
                  <a:lnTo>
                    <a:pt x="636" y="489"/>
                  </a:lnTo>
                  <a:lnTo>
                    <a:pt x="648" y="484"/>
                  </a:lnTo>
                  <a:lnTo>
                    <a:pt x="651" y="482"/>
                  </a:lnTo>
                  <a:lnTo>
                    <a:pt x="663" y="474"/>
                  </a:lnTo>
                  <a:lnTo>
                    <a:pt x="672" y="460"/>
                  </a:lnTo>
                  <a:lnTo>
                    <a:pt x="678" y="443"/>
                  </a:lnTo>
                  <a:lnTo>
                    <a:pt x="684" y="418"/>
                  </a:lnTo>
                  <a:lnTo>
                    <a:pt x="688" y="400"/>
                  </a:lnTo>
                  <a:lnTo>
                    <a:pt x="695" y="383"/>
                  </a:lnTo>
                  <a:lnTo>
                    <a:pt x="703" y="367"/>
                  </a:lnTo>
                  <a:lnTo>
                    <a:pt x="731" y="314"/>
                  </a:lnTo>
                  <a:lnTo>
                    <a:pt x="761" y="262"/>
                  </a:lnTo>
                  <a:lnTo>
                    <a:pt x="768" y="246"/>
                  </a:lnTo>
                  <a:lnTo>
                    <a:pt x="776" y="232"/>
                  </a:lnTo>
                  <a:lnTo>
                    <a:pt x="783" y="216"/>
                  </a:lnTo>
                  <a:lnTo>
                    <a:pt x="792" y="193"/>
                  </a:lnTo>
                  <a:lnTo>
                    <a:pt x="798" y="179"/>
                  </a:lnTo>
                  <a:lnTo>
                    <a:pt x="808" y="165"/>
                  </a:lnTo>
                  <a:lnTo>
                    <a:pt x="819" y="156"/>
                  </a:lnTo>
                  <a:lnTo>
                    <a:pt x="822" y="153"/>
                  </a:lnTo>
                  <a:lnTo>
                    <a:pt x="832" y="145"/>
                  </a:lnTo>
                  <a:lnTo>
                    <a:pt x="851" y="131"/>
                  </a:lnTo>
                  <a:lnTo>
                    <a:pt x="865" y="119"/>
                  </a:lnTo>
                  <a:lnTo>
                    <a:pt x="880" y="110"/>
                  </a:lnTo>
                  <a:lnTo>
                    <a:pt x="895" y="98"/>
                  </a:lnTo>
                  <a:lnTo>
                    <a:pt x="927" y="79"/>
                  </a:lnTo>
                  <a:lnTo>
                    <a:pt x="943" y="71"/>
                  </a:lnTo>
                  <a:lnTo>
                    <a:pt x="961" y="61"/>
                  </a:lnTo>
                  <a:lnTo>
                    <a:pt x="978" y="54"/>
                  </a:lnTo>
                  <a:lnTo>
                    <a:pt x="996" y="46"/>
                  </a:lnTo>
                  <a:lnTo>
                    <a:pt x="1014" y="39"/>
                  </a:lnTo>
                  <a:lnTo>
                    <a:pt x="1033" y="33"/>
                  </a:lnTo>
                  <a:lnTo>
                    <a:pt x="1051" y="27"/>
                  </a:lnTo>
                  <a:lnTo>
                    <a:pt x="1070" y="22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10"/>
                  </a:lnTo>
                  <a:lnTo>
                    <a:pt x="1153" y="4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4"/>
                  </a:lnTo>
                  <a:lnTo>
                    <a:pt x="1214" y="16"/>
                  </a:lnTo>
                  <a:lnTo>
                    <a:pt x="1232" y="33"/>
                  </a:lnTo>
                  <a:lnTo>
                    <a:pt x="1250" y="43"/>
                  </a:lnTo>
                  <a:lnTo>
                    <a:pt x="1266" y="46"/>
                  </a:lnTo>
                  <a:lnTo>
                    <a:pt x="1284" y="39"/>
                  </a:lnTo>
                  <a:lnTo>
                    <a:pt x="1303" y="29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25"/>
                  </a:lnTo>
                  <a:lnTo>
                    <a:pt x="1441" y="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7" name="Freeform 120"/>
            <p:cNvSpPr>
              <a:spLocks/>
            </p:cNvSpPr>
            <p:nvPr/>
          </p:nvSpPr>
          <p:spPr bwMode="auto">
            <a:xfrm>
              <a:off x="2883" y="1481"/>
              <a:ext cx="1489" cy="381"/>
            </a:xfrm>
            <a:custGeom>
              <a:avLst/>
              <a:gdLst>
                <a:gd name="T0" fmla="*/ 92 w 1441"/>
                <a:gd name="T1" fmla="*/ 413 h 455"/>
                <a:gd name="T2" fmla="*/ 121 w 1441"/>
                <a:gd name="T3" fmla="*/ 417 h 455"/>
                <a:gd name="T4" fmla="*/ 154 w 1441"/>
                <a:gd name="T5" fmla="*/ 421 h 455"/>
                <a:gd name="T6" fmla="*/ 190 w 1441"/>
                <a:gd name="T7" fmla="*/ 427 h 455"/>
                <a:gd name="T8" fmla="*/ 226 w 1441"/>
                <a:gd name="T9" fmla="*/ 443 h 455"/>
                <a:gd name="T10" fmla="*/ 255 w 1441"/>
                <a:gd name="T11" fmla="*/ 452 h 455"/>
                <a:gd name="T12" fmla="*/ 273 w 1441"/>
                <a:gd name="T13" fmla="*/ 453 h 455"/>
                <a:gd name="T14" fmla="*/ 309 w 1441"/>
                <a:gd name="T15" fmla="*/ 455 h 455"/>
                <a:gd name="T16" fmla="*/ 345 w 1441"/>
                <a:gd name="T17" fmla="*/ 455 h 455"/>
                <a:gd name="T18" fmla="*/ 379 w 1441"/>
                <a:gd name="T19" fmla="*/ 453 h 455"/>
                <a:gd name="T20" fmla="*/ 414 w 1441"/>
                <a:gd name="T21" fmla="*/ 451 h 455"/>
                <a:gd name="T22" fmla="*/ 448 w 1441"/>
                <a:gd name="T23" fmla="*/ 444 h 455"/>
                <a:gd name="T24" fmla="*/ 484 w 1441"/>
                <a:gd name="T25" fmla="*/ 438 h 455"/>
                <a:gd name="T26" fmla="*/ 517 w 1441"/>
                <a:gd name="T27" fmla="*/ 428 h 455"/>
                <a:gd name="T28" fmla="*/ 551 w 1441"/>
                <a:gd name="T29" fmla="*/ 417 h 455"/>
                <a:gd name="T30" fmla="*/ 585 w 1441"/>
                <a:gd name="T31" fmla="*/ 404 h 455"/>
                <a:gd name="T32" fmla="*/ 618 w 1441"/>
                <a:gd name="T33" fmla="*/ 389 h 455"/>
                <a:gd name="T34" fmla="*/ 634 w 1441"/>
                <a:gd name="T35" fmla="*/ 383 h 455"/>
                <a:gd name="T36" fmla="*/ 654 w 1441"/>
                <a:gd name="T37" fmla="*/ 360 h 455"/>
                <a:gd name="T38" fmla="*/ 674 w 1441"/>
                <a:gd name="T39" fmla="*/ 329 h 455"/>
                <a:gd name="T40" fmla="*/ 694 w 1441"/>
                <a:gd name="T41" fmla="*/ 307 h 455"/>
                <a:gd name="T42" fmla="*/ 771 w 1441"/>
                <a:gd name="T43" fmla="*/ 230 h 455"/>
                <a:gd name="T44" fmla="*/ 803 w 1441"/>
                <a:gd name="T45" fmla="*/ 202 h 455"/>
                <a:gd name="T46" fmla="*/ 827 w 1441"/>
                <a:gd name="T47" fmla="*/ 178 h 455"/>
                <a:gd name="T48" fmla="*/ 849 w 1441"/>
                <a:gd name="T49" fmla="*/ 160 h 455"/>
                <a:gd name="T50" fmla="*/ 863 w 1441"/>
                <a:gd name="T51" fmla="*/ 151 h 455"/>
                <a:gd name="T52" fmla="*/ 894 w 1441"/>
                <a:gd name="T53" fmla="*/ 126 h 455"/>
                <a:gd name="T54" fmla="*/ 921 w 1441"/>
                <a:gd name="T55" fmla="*/ 107 h 455"/>
                <a:gd name="T56" fmla="*/ 950 w 1441"/>
                <a:gd name="T57" fmla="*/ 90 h 455"/>
                <a:gd name="T58" fmla="*/ 979 w 1441"/>
                <a:gd name="T59" fmla="*/ 74 h 455"/>
                <a:gd name="T60" fmla="*/ 1011 w 1441"/>
                <a:gd name="T61" fmla="*/ 60 h 455"/>
                <a:gd name="T62" fmla="*/ 1043 w 1441"/>
                <a:gd name="T63" fmla="*/ 48 h 455"/>
                <a:gd name="T64" fmla="*/ 1076 w 1441"/>
                <a:gd name="T65" fmla="*/ 36 h 455"/>
                <a:gd name="T66" fmla="*/ 1112 w 1441"/>
                <a:gd name="T67" fmla="*/ 27 h 455"/>
                <a:gd name="T68" fmla="*/ 1153 w 1441"/>
                <a:gd name="T69" fmla="*/ 18 h 455"/>
                <a:gd name="T70" fmla="*/ 1170 w 1441"/>
                <a:gd name="T71" fmla="*/ 14 h 455"/>
                <a:gd name="T72" fmla="*/ 1199 w 1441"/>
                <a:gd name="T73" fmla="*/ 13 h 455"/>
                <a:gd name="T74" fmla="*/ 1232 w 1441"/>
                <a:gd name="T75" fmla="*/ 25 h 455"/>
                <a:gd name="T76" fmla="*/ 1266 w 1441"/>
                <a:gd name="T77" fmla="*/ 29 h 455"/>
                <a:gd name="T78" fmla="*/ 1303 w 1441"/>
                <a:gd name="T79" fmla="*/ 10 h 455"/>
                <a:gd name="T80" fmla="*/ 1332 w 1441"/>
                <a:gd name="T81" fmla="*/ 0 h 455"/>
                <a:gd name="T82" fmla="*/ 1441 w 1441"/>
                <a:gd name="T83" fmla="*/ 2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5">
                  <a:moveTo>
                    <a:pt x="0" y="396"/>
                  </a:moveTo>
                  <a:lnTo>
                    <a:pt x="92" y="413"/>
                  </a:lnTo>
                  <a:lnTo>
                    <a:pt x="106" y="414"/>
                  </a:lnTo>
                  <a:lnTo>
                    <a:pt x="121" y="417"/>
                  </a:lnTo>
                  <a:lnTo>
                    <a:pt x="135" y="418"/>
                  </a:lnTo>
                  <a:lnTo>
                    <a:pt x="154" y="421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4"/>
                  </a:lnTo>
                  <a:lnTo>
                    <a:pt x="226" y="443"/>
                  </a:lnTo>
                  <a:lnTo>
                    <a:pt x="240" y="448"/>
                  </a:lnTo>
                  <a:lnTo>
                    <a:pt x="255" y="452"/>
                  </a:lnTo>
                  <a:lnTo>
                    <a:pt x="269" y="453"/>
                  </a:lnTo>
                  <a:lnTo>
                    <a:pt x="273" y="453"/>
                  </a:lnTo>
                  <a:lnTo>
                    <a:pt x="285" y="455"/>
                  </a:lnTo>
                  <a:lnTo>
                    <a:pt x="309" y="455"/>
                  </a:lnTo>
                  <a:lnTo>
                    <a:pt x="327" y="455"/>
                  </a:lnTo>
                  <a:lnTo>
                    <a:pt x="345" y="455"/>
                  </a:lnTo>
                  <a:lnTo>
                    <a:pt x="361" y="455"/>
                  </a:lnTo>
                  <a:lnTo>
                    <a:pt x="379" y="453"/>
                  </a:lnTo>
                  <a:lnTo>
                    <a:pt x="397" y="452"/>
                  </a:lnTo>
                  <a:lnTo>
                    <a:pt x="414" y="451"/>
                  </a:lnTo>
                  <a:lnTo>
                    <a:pt x="431" y="448"/>
                  </a:lnTo>
                  <a:lnTo>
                    <a:pt x="448" y="444"/>
                  </a:lnTo>
                  <a:lnTo>
                    <a:pt x="466" y="442"/>
                  </a:lnTo>
                  <a:lnTo>
                    <a:pt x="484" y="438"/>
                  </a:lnTo>
                  <a:lnTo>
                    <a:pt x="500" y="432"/>
                  </a:lnTo>
                  <a:lnTo>
                    <a:pt x="517" y="428"/>
                  </a:lnTo>
                  <a:lnTo>
                    <a:pt x="534" y="422"/>
                  </a:lnTo>
                  <a:lnTo>
                    <a:pt x="551" y="417"/>
                  </a:lnTo>
                  <a:lnTo>
                    <a:pt x="568" y="410"/>
                  </a:lnTo>
                  <a:lnTo>
                    <a:pt x="585" y="404"/>
                  </a:lnTo>
                  <a:lnTo>
                    <a:pt x="607" y="396"/>
                  </a:lnTo>
                  <a:lnTo>
                    <a:pt x="618" y="389"/>
                  </a:lnTo>
                  <a:lnTo>
                    <a:pt x="622" y="389"/>
                  </a:lnTo>
                  <a:lnTo>
                    <a:pt x="634" y="383"/>
                  </a:lnTo>
                  <a:lnTo>
                    <a:pt x="645" y="372"/>
                  </a:lnTo>
                  <a:lnTo>
                    <a:pt x="654" y="360"/>
                  </a:lnTo>
                  <a:lnTo>
                    <a:pt x="665" y="342"/>
                  </a:lnTo>
                  <a:lnTo>
                    <a:pt x="674" y="329"/>
                  </a:lnTo>
                  <a:lnTo>
                    <a:pt x="684" y="316"/>
                  </a:lnTo>
                  <a:lnTo>
                    <a:pt x="694" y="307"/>
                  </a:lnTo>
                  <a:lnTo>
                    <a:pt x="732" y="268"/>
                  </a:lnTo>
                  <a:lnTo>
                    <a:pt x="771" y="230"/>
                  </a:lnTo>
                  <a:lnTo>
                    <a:pt x="792" y="211"/>
                  </a:lnTo>
                  <a:lnTo>
                    <a:pt x="803" y="202"/>
                  </a:lnTo>
                  <a:lnTo>
                    <a:pt x="816" y="189"/>
                  </a:lnTo>
                  <a:lnTo>
                    <a:pt x="827" y="178"/>
                  </a:lnTo>
                  <a:lnTo>
                    <a:pt x="838" y="169"/>
                  </a:lnTo>
                  <a:lnTo>
                    <a:pt x="849" y="160"/>
                  </a:lnTo>
                  <a:lnTo>
                    <a:pt x="852" y="158"/>
                  </a:lnTo>
                  <a:lnTo>
                    <a:pt x="863" y="151"/>
                  </a:lnTo>
                  <a:lnTo>
                    <a:pt x="881" y="136"/>
                  </a:lnTo>
                  <a:lnTo>
                    <a:pt x="894" y="126"/>
                  </a:lnTo>
                  <a:lnTo>
                    <a:pt x="909" y="116"/>
                  </a:lnTo>
                  <a:lnTo>
                    <a:pt x="921" y="107"/>
                  </a:lnTo>
                  <a:lnTo>
                    <a:pt x="935" y="99"/>
                  </a:lnTo>
                  <a:lnTo>
                    <a:pt x="950" y="90"/>
                  </a:lnTo>
                  <a:lnTo>
                    <a:pt x="964" y="82"/>
                  </a:lnTo>
                  <a:lnTo>
                    <a:pt x="979" y="74"/>
                  </a:lnTo>
                  <a:lnTo>
                    <a:pt x="994" y="68"/>
                  </a:lnTo>
                  <a:lnTo>
                    <a:pt x="1011" y="60"/>
                  </a:lnTo>
                  <a:lnTo>
                    <a:pt x="1026" y="53"/>
                  </a:lnTo>
                  <a:lnTo>
                    <a:pt x="1043" y="48"/>
                  </a:lnTo>
                  <a:lnTo>
                    <a:pt x="1061" y="42"/>
                  </a:lnTo>
                  <a:lnTo>
                    <a:pt x="1076" y="36"/>
                  </a:lnTo>
                  <a:lnTo>
                    <a:pt x="1094" y="33"/>
                  </a:lnTo>
                  <a:lnTo>
                    <a:pt x="1112" y="27"/>
                  </a:lnTo>
                  <a:lnTo>
                    <a:pt x="1130" y="23"/>
                  </a:lnTo>
                  <a:lnTo>
                    <a:pt x="1153" y="18"/>
                  </a:lnTo>
                  <a:lnTo>
                    <a:pt x="1167" y="14"/>
                  </a:lnTo>
                  <a:lnTo>
                    <a:pt x="1170" y="14"/>
                  </a:lnTo>
                  <a:lnTo>
                    <a:pt x="1183" y="12"/>
                  </a:lnTo>
                  <a:lnTo>
                    <a:pt x="1199" y="13"/>
                  </a:lnTo>
                  <a:lnTo>
                    <a:pt x="1214" y="17"/>
                  </a:lnTo>
                  <a:lnTo>
                    <a:pt x="1232" y="25"/>
                  </a:lnTo>
                  <a:lnTo>
                    <a:pt x="1250" y="30"/>
                  </a:lnTo>
                  <a:lnTo>
                    <a:pt x="1266" y="29"/>
                  </a:lnTo>
                  <a:lnTo>
                    <a:pt x="1284" y="21"/>
                  </a:lnTo>
                  <a:lnTo>
                    <a:pt x="1303" y="10"/>
                  </a:lnTo>
                  <a:lnTo>
                    <a:pt x="1317" y="2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8" name="Freeform 121"/>
            <p:cNvSpPr>
              <a:spLocks/>
            </p:cNvSpPr>
            <p:nvPr/>
          </p:nvSpPr>
          <p:spPr bwMode="auto">
            <a:xfrm>
              <a:off x="2883" y="1498"/>
              <a:ext cx="1489" cy="315"/>
            </a:xfrm>
            <a:custGeom>
              <a:avLst/>
              <a:gdLst>
                <a:gd name="T0" fmla="*/ 106 w 1441"/>
                <a:gd name="T1" fmla="*/ 375 h 376"/>
                <a:gd name="T2" fmla="*/ 135 w 1441"/>
                <a:gd name="T3" fmla="*/ 376 h 376"/>
                <a:gd name="T4" fmla="*/ 172 w 1441"/>
                <a:gd name="T5" fmla="*/ 376 h 376"/>
                <a:gd name="T6" fmla="*/ 207 w 1441"/>
                <a:gd name="T7" fmla="*/ 376 h 376"/>
                <a:gd name="T8" fmla="*/ 255 w 1441"/>
                <a:gd name="T9" fmla="*/ 375 h 376"/>
                <a:gd name="T10" fmla="*/ 273 w 1441"/>
                <a:gd name="T11" fmla="*/ 375 h 376"/>
                <a:gd name="T12" fmla="*/ 309 w 1441"/>
                <a:gd name="T13" fmla="*/ 375 h 376"/>
                <a:gd name="T14" fmla="*/ 340 w 1441"/>
                <a:gd name="T15" fmla="*/ 375 h 376"/>
                <a:gd name="T16" fmla="*/ 371 w 1441"/>
                <a:gd name="T17" fmla="*/ 375 h 376"/>
                <a:gd name="T18" fmla="*/ 416 w 1441"/>
                <a:gd name="T19" fmla="*/ 369 h 376"/>
                <a:gd name="T20" fmla="*/ 447 w 1441"/>
                <a:gd name="T21" fmla="*/ 364 h 376"/>
                <a:gd name="T22" fmla="*/ 478 w 1441"/>
                <a:gd name="T23" fmla="*/ 358 h 376"/>
                <a:gd name="T24" fmla="*/ 509 w 1441"/>
                <a:gd name="T25" fmla="*/ 350 h 376"/>
                <a:gd name="T26" fmla="*/ 539 w 1441"/>
                <a:gd name="T27" fmla="*/ 339 h 376"/>
                <a:gd name="T28" fmla="*/ 576 w 1441"/>
                <a:gd name="T29" fmla="*/ 326 h 376"/>
                <a:gd name="T30" fmla="*/ 593 w 1441"/>
                <a:gd name="T31" fmla="*/ 320 h 376"/>
                <a:gd name="T32" fmla="*/ 618 w 1441"/>
                <a:gd name="T33" fmla="*/ 308 h 376"/>
                <a:gd name="T34" fmla="*/ 647 w 1441"/>
                <a:gd name="T35" fmla="*/ 291 h 376"/>
                <a:gd name="T36" fmla="*/ 672 w 1441"/>
                <a:gd name="T37" fmla="*/ 276 h 376"/>
                <a:gd name="T38" fmla="*/ 732 w 1441"/>
                <a:gd name="T39" fmla="*/ 249 h 376"/>
                <a:gd name="T40" fmla="*/ 793 w 1441"/>
                <a:gd name="T41" fmla="*/ 221 h 376"/>
                <a:gd name="T42" fmla="*/ 822 w 1441"/>
                <a:gd name="T43" fmla="*/ 212 h 376"/>
                <a:gd name="T44" fmla="*/ 855 w 1441"/>
                <a:gd name="T45" fmla="*/ 203 h 376"/>
                <a:gd name="T46" fmla="*/ 880 w 1441"/>
                <a:gd name="T47" fmla="*/ 190 h 376"/>
                <a:gd name="T48" fmla="*/ 894 w 1441"/>
                <a:gd name="T49" fmla="*/ 179 h 376"/>
                <a:gd name="T50" fmla="*/ 924 w 1441"/>
                <a:gd name="T51" fmla="*/ 157 h 376"/>
                <a:gd name="T52" fmla="*/ 947 w 1441"/>
                <a:gd name="T53" fmla="*/ 141 h 376"/>
                <a:gd name="T54" fmla="*/ 972 w 1441"/>
                <a:gd name="T55" fmla="*/ 126 h 376"/>
                <a:gd name="T56" fmla="*/ 997 w 1441"/>
                <a:gd name="T57" fmla="*/ 112 h 376"/>
                <a:gd name="T58" fmla="*/ 1025 w 1441"/>
                <a:gd name="T59" fmla="*/ 98 h 376"/>
                <a:gd name="T60" fmla="*/ 1054 w 1441"/>
                <a:gd name="T61" fmla="*/ 86 h 376"/>
                <a:gd name="T62" fmla="*/ 1083 w 1441"/>
                <a:gd name="T63" fmla="*/ 74 h 376"/>
                <a:gd name="T64" fmla="*/ 1114 w 1441"/>
                <a:gd name="T65" fmla="*/ 67 h 376"/>
                <a:gd name="T66" fmla="*/ 1153 w 1441"/>
                <a:gd name="T67" fmla="*/ 55 h 376"/>
                <a:gd name="T68" fmla="*/ 1170 w 1441"/>
                <a:gd name="T69" fmla="*/ 51 h 376"/>
                <a:gd name="T70" fmla="*/ 1199 w 1441"/>
                <a:gd name="T71" fmla="*/ 46 h 376"/>
                <a:gd name="T72" fmla="*/ 1232 w 1441"/>
                <a:gd name="T73" fmla="*/ 43 h 376"/>
                <a:gd name="T74" fmla="*/ 1266 w 1441"/>
                <a:gd name="T75" fmla="*/ 35 h 376"/>
                <a:gd name="T76" fmla="*/ 1303 w 1441"/>
                <a:gd name="T77" fmla="*/ 15 h 376"/>
                <a:gd name="T78" fmla="*/ 1332 w 1441"/>
                <a:gd name="T79" fmla="*/ 4 h 376"/>
                <a:gd name="T80" fmla="*/ 1441 w 1441"/>
                <a:gd name="T8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6">
                  <a:moveTo>
                    <a:pt x="0" y="375"/>
                  </a:moveTo>
                  <a:lnTo>
                    <a:pt x="106" y="375"/>
                  </a:lnTo>
                  <a:lnTo>
                    <a:pt x="121" y="375"/>
                  </a:lnTo>
                  <a:lnTo>
                    <a:pt x="135" y="376"/>
                  </a:lnTo>
                  <a:lnTo>
                    <a:pt x="154" y="376"/>
                  </a:lnTo>
                  <a:lnTo>
                    <a:pt x="172" y="376"/>
                  </a:lnTo>
                  <a:lnTo>
                    <a:pt x="190" y="376"/>
                  </a:lnTo>
                  <a:lnTo>
                    <a:pt x="207" y="376"/>
                  </a:lnTo>
                  <a:lnTo>
                    <a:pt x="226" y="375"/>
                  </a:lnTo>
                  <a:lnTo>
                    <a:pt x="255" y="375"/>
                  </a:lnTo>
                  <a:lnTo>
                    <a:pt x="269" y="375"/>
                  </a:lnTo>
                  <a:lnTo>
                    <a:pt x="273" y="375"/>
                  </a:lnTo>
                  <a:lnTo>
                    <a:pt x="285" y="375"/>
                  </a:lnTo>
                  <a:lnTo>
                    <a:pt x="309" y="375"/>
                  </a:lnTo>
                  <a:lnTo>
                    <a:pt x="325" y="375"/>
                  </a:lnTo>
                  <a:lnTo>
                    <a:pt x="340" y="375"/>
                  </a:lnTo>
                  <a:lnTo>
                    <a:pt x="356" y="375"/>
                  </a:lnTo>
                  <a:lnTo>
                    <a:pt x="371" y="375"/>
                  </a:lnTo>
                  <a:lnTo>
                    <a:pt x="401" y="371"/>
                  </a:lnTo>
                  <a:lnTo>
                    <a:pt x="416" y="369"/>
                  </a:lnTo>
                  <a:lnTo>
                    <a:pt x="433" y="368"/>
                  </a:lnTo>
                  <a:lnTo>
                    <a:pt x="447" y="364"/>
                  </a:lnTo>
                  <a:lnTo>
                    <a:pt x="463" y="362"/>
                  </a:lnTo>
                  <a:lnTo>
                    <a:pt x="478" y="358"/>
                  </a:lnTo>
                  <a:lnTo>
                    <a:pt x="494" y="354"/>
                  </a:lnTo>
                  <a:lnTo>
                    <a:pt x="509" y="350"/>
                  </a:lnTo>
                  <a:lnTo>
                    <a:pt x="524" y="345"/>
                  </a:lnTo>
                  <a:lnTo>
                    <a:pt x="539" y="339"/>
                  </a:lnTo>
                  <a:lnTo>
                    <a:pt x="554" y="334"/>
                  </a:lnTo>
                  <a:lnTo>
                    <a:pt x="576" y="326"/>
                  </a:lnTo>
                  <a:lnTo>
                    <a:pt x="589" y="321"/>
                  </a:lnTo>
                  <a:lnTo>
                    <a:pt x="593" y="320"/>
                  </a:lnTo>
                  <a:lnTo>
                    <a:pt x="605" y="314"/>
                  </a:lnTo>
                  <a:lnTo>
                    <a:pt x="618" y="308"/>
                  </a:lnTo>
                  <a:lnTo>
                    <a:pt x="630" y="300"/>
                  </a:lnTo>
                  <a:lnTo>
                    <a:pt x="647" y="291"/>
                  </a:lnTo>
                  <a:lnTo>
                    <a:pt x="659" y="283"/>
                  </a:lnTo>
                  <a:lnTo>
                    <a:pt x="672" y="276"/>
                  </a:lnTo>
                  <a:lnTo>
                    <a:pt x="684" y="270"/>
                  </a:lnTo>
                  <a:lnTo>
                    <a:pt x="732" y="249"/>
                  </a:lnTo>
                  <a:lnTo>
                    <a:pt x="780" y="227"/>
                  </a:lnTo>
                  <a:lnTo>
                    <a:pt x="793" y="221"/>
                  </a:lnTo>
                  <a:lnTo>
                    <a:pt x="807" y="215"/>
                  </a:lnTo>
                  <a:lnTo>
                    <a:pt x="822" y="212"/>
                  </a:lnTo>
                  <a:lnTo>
                    <a:pt x="841" y="207"/>
                  </a:lnTo>
                  <a:lnTo>
                    <a:pt x="855" y="203"/>
                  </a:lnTo>
                  <a:lnTo>
                    <a:pt x="867" y="196"/>
                  </a:lnTo>
                  <a:lnTo>
                    <a:pt x="880" y="190"/>
                  </a:lnTo>
                  <a:lnTo>
                    <a:pt x="883" y="187"/>
                  </a:lnTo>
                  <a:lnTo>
                    <a:pt x="894" y="179"/>
                  </a:lnTo>
                  <a:lnTo>
                    <a:pt x="912" y="165"/>
                  </a:lnTo>
                  <a:lnTo>
                    <a:pt x="924" y="157"/>
                  </a:lnTo>
                  <a:lnTo>
                    <a:pt x="935" y="149"/>
                  </a:lnTo>
                  <a:lnTo>
                    <a:pt x="947" y="141"/>
                  </a:lnTo>
                  <a:lnTo>
                    <a:pt x="960" y="133"/>
                  </a:lnTo>
                  <a:lnTo>
                    <a:pt x="972" y="126"/>
                  </a:lnTo>
                  <a:lnTo>
                    <a:pt x="985" y="119"/>
                  </a:lnTo>
                  <a:lnTo>
                    <a:pt x="997" y="112"/>
                  </a:lnTo>
                  <a:lnTo>
                    <a:pt x="1011" y="105"/>
                  </a:lnTo>
                  <a:lnTo>
                    <a:pt x="1025" y="98"/>
                  </a:lnTo>
                  <a:lnTo>
                    <a:pt x="1038" y="91"/>
                  </a:lnTo>
                  <a:lnTo>
                    <a:pt x="1054" y="86"/>
                  </a:lnTo>
                  <a:lnTo>
                    <a:pt x="1067" y="81"/>
                  </a:lnTo>
                  <a:lnTo>
                    <a:pt x="1083" y="74"/>
                  </a:lnTo>
                  <a:lnTo>
                    <a:pt x="1098" y="71"/>
                  </a:lnTo>
                  <a:lnTo>
                    <a:pt x="1114" y="67"/>
                  </a:lnTo>
                  <a:lnTo>
                    <a:pt x="1130" y="61"/>
                  </a:lnTo>
                  <a:lnTo>
                    <a:pt x="1153" y="55"/>
                  </a:lnTo>
                  <a:lnTo>
                    <a:pt x="1167" y="51"/>
                  </a:lnTo>
                  <a:lnTo>
                    <a:pt x="1170" y="51"/>
                  </a:lnTo>
                  <a:lnTo>
                    <a:pt x="1183" y="48"/>
                  </a:lnTo>
                  <a:lnTo>
                    <a:pt x="1199" y="46"/>
                  </a:lnTo>
                  <a:lnTo>
                    <a:pt x="1214" y="43"/>
                  </a:lnTo>
                  <a:lnTo>
                    <a:pt x="1232" y="43"/>
                  </a:lnTo>
                  <a:lnTo>
                    <a:pt x="1250" y="40"/>
                  </a:lnTo>
                  <a:lnTo>
                    <a:pt x="1266" y="35"/>
                  </a:lnTo>
                  <a:lnTo>
                    <a:pt x="1284" y="27"/>
                  </a:lnTo>
                  <a:lnTo>
                    <a:pt x="1303" y="15"/>
                  </a:lnTo>
                  <a:lnTo>
                    <a:pt x="1317" y="8"/>
                  </a:lnTo>
                  <a:lnTo>
                    <a:pt x="1332" y="4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9" name="Freeform 122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60 h 375"/>
                <a:gd name="T2" fmla="*/ 121 w 1441"/>
                <a:gd name="T3" fmla="*/ 356 h 375"/>
                <a:gd name="T4" fmla="*/ 154 w 1441"/>
                <a:gd name="T5" fmla="*/ 354 h 375"/>
                <a:gd name="T6" fmla="*/ 190 w 1441"/>
                <a:gd name="T7" fmla="*/ 347 h 375"/>
                <a:gd name="T8" fmla="*/ 226 w 1441"/>
                <a:gd name="T9" fmla="*/ 330 h 375"/>
                <a:gd name="T10" fmla="*/ 255 w 1441"/>
                <a:gd name="T11" fmla="*/ 320 h 375"/>
                <a:gd name="T12" fmla="*/ 309 w 1441"/>
                <a:gd name="T13" fmla="*/ 320 h 375"/>
                <a:gd name="T14" fmla="*/ 349 w 1441"/>
                <a:gd name="T15" fmla="*/ 317 h 375"/>
                <a:gd name="T16" fmla="*/ 376 w 1441"/>
                <a:gd name="T17" fmla="*/ 313 h 375"/>
                <a:gd name="T18" fmla="*/ 402 w 1441"/>
                <a:gd name="T19" fmla="*/ 310 h 375"/>
                <a:gd name="T20" fmla="*/ 442 w 1441"/>
                <a:gd name="T21" fmla="*/ 303 h 375"/>
                <a:gd name="T22" fmla="*/ 469 w 1441"/>
                <a:gd name="T23" fmla="*/ 296 h 375"/>
                <a:gd name="T24" fmla="*/ 496 w 1441"/>
                <a:gd name="T25" fmla="*/ 289 h 375"/>
                <a:gd name="T26" fmla="*/ 522 w 1441"/>
                <a:gd name="T27" fmla="*/ 282 h 375"/>
                <a:gd name="T28" fmla="*/ 558 w 1441"/>
                <a:gd name="T29" fmla="*/ 270 h 375"/>
                <a:gd name="T30" fmla="*/ 575 w 1441"/>
                <a:gd name="T31" fmla="*/ 263 h 375"/>
                <a:gd name="T32" fmla="*/ 605 w 1441"/>
                <a:gd name="T33" fmla="*/ 259 h 375"/>
                <a:gd name="T34" fmla="*/ 643 w 1441"/>
                <a:gd name="T35" fmla="*/ 255 h 375"/>
                <a:gd name="T36" fmla="*/ 789 w 1441"/>
                <a:gd name="T37" fmla="*/ 241 h 375"/>
                <a:gd name="T38" fmla="*/ 822 w 1441"/>
                <a:gd name="T39" fmla="*/ 240 h 375"/>
                <a:gd name="T40" fmla="*/ 865 w 1441"/>
                <a:gd name="T41" fmla="*/ 245 h 375"/>
                <a:gd name="T42" fmla="*/ 896 w 1441"/>
                <a:gd name="T43" fmla="*/ 244 h 375"/>
                <a:gd name="T44" fmla="*/ 912 w 1441"/>
                <a:gd name="T45" fmla="*/ 236 h 375"/>
                <a:gd name="T46" fmla="*/ 942 w 1441"/>
                <a:gd name="T47" fmla="*/ 213 h 375"/>
                <a:gd name="T48" fmla="*/ 961 w 1441"/>
                <a:gd name="T49" fmla="*/ 199 h 375"/>
                <a:gd name="T50" fmla="*/ 994 w 1441"/>
                <a:gd name="T51" fmla="*/ 179 h 375"/>
                <a:gd name="T52" fmla="*/ 1027 w 1441"/>
                <a:gd name="T53" fmla="*/ 160 h 375"/>
                <a:gd name="T54" fmla="*/ 1051 w 1441"/>
                <a:gd name="T55" fmla="*/ 148 h 375"/>
                <a:gd name="T56" fmla="*/ 1076 w 1441"/>
                <a:gd name="T57" fmla="*/ 137 h 375"/>
                <a:gd name="T58" fmla="*/ 1102 w 1441"/>
                <a:gd name="T59" fmla="*/ 126 h 375"/>
                <a:gd name="T60" fmla="*/ 1130 w 1441"/>
                <a:gd name="T61" fmla="*/ 116 h 375"/>
                <a:gd name="T62" fmla="*/ 1167 w 1441"/>
                <a:gd name="T63" fmla="*/ 106 h 375"/>
                <a:gd name="T64" fmla="*/ 1183 w 1441"/>
                <a:gd name="T65" fmla="*/ 99 h 375"/>
                <a:gd name="T66" fmla="*/ 1214 w 1441"/>
                <a:gd name="T67" fmla="*/ 88 h 375"/>
                <a:gd name="T68" fmla="*/ 1250 w 1441"/>
                <a:gd name="T69" fmla="*/ 69 h 375"/>
                <a:gd name="T70" fmla="*/ 1284 w 1441"/>
                <a:gd name="T71" fmla="*/ 51 h 375"/>
                <a:gd name="T72" fmla="*/ 1317 w 1441"/>
                <a:gd name="T73" fmla="*/ 31 h 375"/>
                <a:gd name="T74" fmla="*/ 1346 w 1441"/>
                <a:gd name="T75" fmla="*/ 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60"/>
                  </a:lnTo>
                  <a:lnTo>
                    <a:pt x="106" y="358"/>
                  </a:lnTo>
                  <a:lnTo>
                    <a:pt x="121" y="356"/>
                  </a:lnTo>
                  <a:lnTo>
                    <a:pt x="135" y="355"/>
                  </a:lnTo>
                  <a:lnTo>
                    <a:pt x="154" y="354"/>
                  </a:lnTo>
                  <a:lnTo>
                    <a:pt x="172" y="352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0"/>
                  </a:lnTo>
                  <a:lnTo>
                    <a:pt x="240" y="324"/>
                  </a:lnTo>
                  <a:lnTo>
                    <a:pt x="255" y="320"/>
                  </a:lnTo>
                  <a:lnTo>
                    <a:pt x="269" y="320"/>
                  </a:lnTo>
                  <a:lnTo>
                    <a:pt x="309" y="320"/>
                  </a:lnTo>
                  <a:lnTo>
                    <a:pt x="322" y="318"/>
                  </a:lnTo>
                  <a:lnTo>
                    <a:pt x="349" y="317"/>
                  </a:lnTo>
                  <a:lnTo>
                    <a:pt x="362" y="316"/>
                  </a:lnTo>
                  <a:lnTo>
                    <a:pt x="376" y="313"/>
                  </a:lnTo>
                  <a:lnTo>
                    <a:pt x="389" y="312"/>
                  </a:lnTo>
                  <a:lnTo>
                    <a:pt x="402" y="310"/>
                  </a:lnTo>
                  <a:lnTo>
                    <a:pt x="429" y="306"/>
                  </a:lnTo>
                  <a:lnTo>
                    <a:pt x="442" y="303"/>
                  </a:lnTo>
                  <a:lnTo>
                    <a:pt x="456" y="300"/>
                  </a:lnTo>
                  <a:lnTo>
                    <a:pt x="469" y="296"/>
                  </a:lnTo>
                  <a:lnTo>
                    <a:pt x="482" y="293"/>
                  </a:lnTo>
                  <a:lnTo>
                    <a:pt x="496" y="289"/>
                  </a:lnTo>
                  <a:lnTo>
                    <a:pt x="510" y="287"/>
                  </a:lnTo>
                  <a:lnTo>
                    <a:pt x="522" y="282"/>
                  </a:lnTo>
                  <a:lnTo>
                    <a:pt x="545" y="274"/>
                  </a:lnTo>
                  <a:lnTo>
                    <a:pt x="558" y="270"/>
                  </a:lnTo>
                  <a:lnTo>
                    <a:pt x="561" y="268"/>
                  </a:lnTo>
                  <a:lnTo>
                    <a:pt x="575" y="263"/>
                  </a:lnTo>
                  <a:lnTo>
                    <a:pt x="590" y="261"/>
                  </a:lnTo>
                  <a:lnTo>
                    <a:pt x="605" y="259"/>
                  </a:lnTo>
                  <a:lnTo>
                    <a:pt x="626" y="258"/>
                  </a:lnTo>
                  <a:lnTo>
                    <a:pt x="643" y="255"/>
                  </a:lnTo>
                  <a:lnTo>
                    <a:pt x="674" y="253"/>
                  </a:lnTo>
                  <a:lnTo>
                    <a:pt x="789" y="241"/>
                  </a:lnTo>
                  <a:lnTo>
                    <a:pt x="805" y="240"/>
                  </a:lnTo>
                  <a:lnTo>
                    <a:pt x="822" y="240"/>
                  </a:lnTo>
                  <a:lnTo>
                    <a:pt x="840" y="241"/>
                  </a:lnTo>
                  <a:lnTo>
                    <a:pt x="865" y="245"/>
                  </a:lnTo>
                  <a:lnTo>
                    <a:pt x="881" y="245"/>
                  </a:lnTo>
                  <a:lnTo>
                    <a:pt x="896" y="244"/>
                  </a:lnTo>
                  <a:lnTo>
                    <a:pt x="909" y="237"/>
                  </a:lnTo>
                  <a:lnTo>
                    <a:pt x="912" y="236"/>
                  </a:lnTo>
                  <a:lnTo>
                    <a:pt x="923" y="228"/>
                  </a:lnTo>
                  <a:lnTo>
                    <a:pt x="942" y="213"/>
                  </a:lnTo>
                  <a:lnTo>
                    <a:pt x="952" y="207"/>
                  </a:lnTo>
                  <a:lnTo>
                    <a:pt x="961" y="199"/>
                  </a:lnTo>
                  <a:lnTo>
                    <a:pt x="972" y="192"/>
                  </a:lnTo>
                  <a:lnTo>
                    <a:pt x="994" y="179"/>
                  </a:lnTo>
                  <a:lnTo>
                    <a:pt x="1005" y="173"/>
                  </a:lnTo>
                  <a:lnTo>
                    <a:pt x="1027" y="160"/>
                  </a:lnTo>
                  <a:lnTo>
                    <a:pt x="1038" y="154"/>
                  </a:lnTo>
                  <a:lnTo>
                    <a:pt x="1051" y="148"/>
                  </a:lnTo>
                  <a:lnTo>
                    <a:pt x="1063" y="143"/>
                  </a:lnTo>
                  <a:lnTo>
                    <a:pt x="1076" y="137"/>
                  </a:lnTo>
                  <a:lnTo>
                    <a:pt x="1090" y="131"/>
                  </a:lnTo>
                  <a:lnTo>
                    <a:pt x="1102" y="126"/>
                  </a:lnTo>
                  <a:lnTo>
                    <a:pt x="1116" y="122"/>
                  </a:lnTo>
                  <a:lnTo>
                    <a:pt x="1130" y="116"/>
                  </a:lnTo>
                  <a:lnTo>
                    <a:pt x="1153" y="110"/>
                  </a:lnTo>
                  <a:lnTo>
                    <a:pt x="1167" y="106"/>
                  </a:lnTo>
                  <a:lnTo>
                    <a:pt x="1170" y="105"/>
                  </a:lnTo>
                  <a:lnTo>
                    <a:pt x="1183" y="99"/>
                  </a:lnTo>
                  <a:lnTo>
                    <a:pt x="1199" y="94"/>
                  </a:lnTo>
                  <a:lnTo>
                    <a:pt x="1214" y="88"/>
                  </a:lnTo>
                  <a:lnTo>
                    <a:pt x="1232" y="78"/>
                  </a:lnTo>
                  <a:lnTo>
                    <a:pt x="1250" y="69"/>
                  </a:lnTo>
                  <a:lnTo>
                    <a:pt x="1266" y="60"/>
                  </a:lnTo>
                  <a:lnTo>
                    <a:pt x="1284" y="51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6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23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46 h 375"/>
                <a:gd name="T2" fmla="*/ 121 w 1441"/>
                <a:gd name="T3" fmla="*/ 337 h 375"/>
                <a:gd name="T4" fmla="*/ 154 w 1441"/>
                <a:gd name="T5" fmla="*/ 331 h 375"/>
                <a:gd name="T6" fmla="*/ 190 w 1441"/>
                <a:gd name="T7" fmla="*/ 320 h 375"/>
                <a:gd name="T8" fmla="*/ 226 w 1441"/>
                <a:gd name="T9" fmla="*/ 286 h 375"/>
                <a:gd name="T10" fmla="*/ 255 w 1441"/>
                <a:gd name="T11" fmla="*/ 265 h 375"/>
                <a:gd name="T12" fmla="*/ 273 w 1441"/>
                <a:gd name="T13" fmla="*/ 262 h 375"/>
                <a:gd name="T14" fmla="*/ 309 w 1441"/>
                <a:gd name="T15" fmla="*/ 262 h 375"/>
                <a:gd name="T16" fmla="*/ 332 w 1441"/>
                <a:gd name="T17" fmla="*/ 258 h 375"/>
                <a:gd name="T18" fmla="*/ 354 w 1441"/>
                <a:gd name="T19" fmla="*/ 257 h 375"/>
                <a:gd name="T20" fmla="*/ 376 w 1441"/>
                <a:gd name="T21" fmla="*/ 253 h 375"/>
                <a:gd name="T22" fmla="*/ 398 w 1441"/>
                <a:gd name="T23" fmla="*/ 250 h 375"/>
                <a:gd name="T24" fmla="*/ 422 w 1441"/>
                <a:gd name="T25" fmla="*/ 246 h 375"/>
                <a:gd name="T26" fmla="*/ 456 w 1441"/>
                <a:gd name="T27" fmla="*/ 238 h 375"/>
                <a:gd name="T28" fmla="*/ 491 w 1441"/>
                <a:gd name="T29" fmla="*/ 230 h 375"/>
                <a:gd name="T30" fmla="*/ 527 w 1441"/>
                <a:gd name="T31" fmla="*/ 217 h 375"/>
                <a:gd name="T32" fmla="*/ 545 w 1441"/>
                <a:gd name="T33" fmla="*/ 213 h 375"/>
                <a:gd name="T34" fmla="*/ 580 w 1441"/>
                <a:gd name="T35" fmla="*/ 217 h 375"/>
                <a:gd name="T36" fmla="*/ 626 w 1441"/>
                <a:gd name="T37" fmla="*/ 229 h 375"/>
                <a:gd name="T38" fmla="*/ 663 w 1441"/>
                <a:gd name="T39" fmla="*/ 237 h 375"/>
                <a:gd name="T40" fmla="*/ 797 w 1441"/>
                <a:gd name="T41" fmla="*/ 254 h 375"/>
                <a:gd name="T42" fmla="*/ 836 w 1441"/>
                <a:gd name="T43" fmla="*/ 263 h 375"/>
                <a:gd name="T44" fmla="*/ 887 w 1441"/>
                <a:gd name="T45" fmla="*/ 283 h 375"/>
                <a:gd name="T46" fmla="*/ 924 w 1441"/>
                <a:gd name="T47" fmla="*/ 289 h 375"/>
                <a:gd name="T48" fmla="*/ 941 w 1441"/>
                <a:gd name="T49" fmla="*/ 283 h 375"/>
                <a:gd name="T50" fmla="*/ 971 w 1441"/>
                <a:gd name="T51" fmla="*/ 262 h 375"/>
                <a:gd name="T52" fmla="*/ 996 w 1441"/>
                <a:gd name="T53" fmla="*/ 244 h 375"/>
                <a:gd name="T54" fmla="*/ 1014 w 1441"/>
                <a:gd name="T55" fmla="*/ 233 h 375"/>
                <a:gd name="T56" fmla="*/ 1033 w 1441"/>
                <a:gd name="T57" fmla="*/ 221 h 375"/>
                <a:gd name="T58" fmla="*/ 1052 w 1441"/>
                <a:gd name="T59" fmla="*/ 209 h 375"/>
                <a:gd name="T60" fmla="*/ 1073 w 1441"/>
                <a:gd name="T61" fmla="*/ 198 h 375"/>
                <a:gd name="T62" fmla="*/ 1095 w 1441"/>
                <a:gd name="T63" fmla="*/ 187 h 375"/>
                <a:gd name="T64" fmla="*/ 1117 w 1441"/>
                <a:gd name="T65" fmla="*/ 177 h 375"/>
                <a:gd name="T66" fmla="*/ 1153 w 1441"/>
                <a:gd name="T67" fmla="*/ 165 h 375"/>
                <a:gd name="T68" fmla="*/ 1170 w 1441"/>
                <a:gd name="T69" fmla="*/ 160 h 375"/>
                <a:gd name="T70" fmla="*/ 1199 w 1441"/>
                <a:gd name="T71" fmla="*/ 144 h 375"/>
                <a:gd name="T72" fmla="*/ 1232 w 1441"/>
                <a:gd name="T73" fmla="*/ 114 h 375"/>
                <a:gd name="T74" fmla="*/ 1266 w 1441"/>
                <a:gd name="T75" fmla="*/ 86 h 375"/>
                <a:gd name="T76" fmla="*/ 1303 w 1441"/>
                <a:gd name="T77" fmla="*/ 64 h 375"/>
                <a:gd name="T78" fmla="*/ 1332 w 1441"/>
                <a:gd name="T79" fmla="*/ 48 h 375"/>
                <a:gd name="T80" fmla="*/ 1441 w 1441"/>
                <a:gd name="T8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46"/>
                  </a:lnTo>
                  <a:lnTo>
                    <a:pt x="106" y="341"/>
                  </a:lnTo>
                  <a:lnTo>
                    <a:pt x="121" y="337"/>
                  </a:lnTo>
                  <a:lnTo>
                    <a:pt x="135" y="335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20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2"/>
                  </a:lnTo>
                  <a:lnTo>
                    <a:pt x="255" y="265"/>
                  </a:lnTo>
                  <a:lnTo>
                    <a:pt x="269" y="262"/>
                  </a:lnTo>
                  <a:lnTo>
                    <a:pt x="273" y="262"/>
                  </a:lnTo>
                  <a:lnTo>
                    <a:pt x="285" y="262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32" y="258"/>
                  </a:lnTo>
                  <a:lnTo>
                    <a:pt x="343" y="257"/>
                  </a:lnTo>
                  <a:lnTo>
                    <a:pt x="354" y="257"/>
                  </a:lnTo>
                  <a:lnTo>
                    <a:pt x="365" y="254"/>
                  </a:lnTo>
                  <a:lnTo>
                    <a:pt x="376" y="253"/>
                  </a:lnTo>
                  <a:lnTo>
                    <a:pt x="387" y="251"/>
                  </a:lnTo>
                  <a:lnTo>
                    <a:pt x="398" y="250"/>
                  </a:lnTo>
                  <a:lnTo>
                    <a:pt x="409" y="249"/>
                  </a:lnTo>
                  <a:lnTo>
                    <a:pt x="422" y="246"/>
                  </a:lnTo>
                  <a:lnTo>
                    <a:pt x="433" y="244"/>
                  </a:lnTo>
                  <a:lnTo>
                    <a:pt x="456" y="238"/>
                  </a:lnTo>
                  <a:lnTo>
                    <a:pt x="480" y="234"/>
                  </a:lnTo>
                  <a:lnTo>
                    <a:pt x="491" y="230"/>
                  </a:lnTo>
                  <a:lnTo>
                    <a:pt x="514" y="223"/>
                  </a:lnTo>
                  <a:lnTo>
                    <a:pt x="527" y="217"/>
                  </a:lnTo>
                  <a:lnTo>
                    <a:pt x="529" y="216"/>
                  </a:lnTo>
                  <a:lnTo>
                    <a:pt x="545" y="213"/>
                  </a:lnTo>
                  <a:lnTo>
                    <a:pt x="561" y="213"/>
                  </a:lnTo>
                  <a:lnTo>
                    <a:pt x="580" y="217"/>
                  </a:lnTo>
                  <a:lnTo>
                    <a:pt x="607" y="225"/>
                  </a:lnTo>
                  <a:lnTo>
                    <a:pt x="626" y="229"/>
                  </a:lnTo>
                  <a:lnTo>
                    <a:pt x="645" y="233"/>
                  </a:lnTo>
                  <a:lnTo>
                    <a:pt x="663" y="237"/>
                  </a:lnTo>
                  <a:lnTo>
                    <a:pt x="731" y="245"/>
                  </a:lnTo>
                  <a:lnTo>
                    <a:pt x="797" y="254"/>
                  </a:lnTo>
                  <a:lnTo>
                    <a:pt x="815" y="257"/>
                  </a:lnTo>
                  <a:lnTo>
                    <a:pt x="836" y="263"/>
                  </a:lnTo>
                  <a:lnTo>
                    <a:pt x="856" y="271"/>
                  </a:lnTo>
                  <a:lnTo>
                    <a:pt x="887" y="283"/>
                  </a:lnTo>
                  <a:lnTo>
                    <a:pt x="907" y="288"/>
                  </a:lnTo>
                  <a:lnTo>
                    <a:pt x="924" y="289"/>
                  </a:lnTo>
                  <a:lnTo>
                    <a:pt x="938" y="284"/>
                  </a:lnTo>
                  <a:lnTo>
                    <a:pt x="941" y="283"/>
                  </a:lnTo>
                  <a:lnTo>
                    <a:pt x="952" y="275"/>
                  </a:lnTo>
                  <a:lnTo>
                    <a:pt x="971" y="262"/>
                  </a:lnTo>
                  <a:lnTo>
                    <a:pt x="979" y="255"/>
                  </a:lnTo>
                  <a:lnTo>
                    <a:pt x="996" y="244"/>
                  </a:lnTo>
                  <a:lnTo>
                    <a:pt x="1005" y="238"/>
                  </a:lnTo>
                  <a:lnTo>
                    <a:pt x="1014" y="233"/>
                  </a:lnTo>
                  <a:lnTo>
                    <a:pt x="1023" y="227"/>
                  </a:lnTo>
                  <a:lnTo>
                    <a:pt x="1033" y="221"/>
                  </a:lnTo>
                  <a:lnTo>
                    <a:pt x="1043" y="215"/>
                  </a:lnTo>
                  <a:lnTo>
                    <a:pt x="1052" y="209"/>
                  </a:lnTo>
                  <a:lnTo>
                    <a:pt x="1063" y="204"/>
                  </a:lnTo>
                  <a:lnTo>
                    <a:pt x="1073" y="198"/>
                  </a:lnTo>
                  <a:lnTo>
                    <a:pt x="1084" y="192"/>
                  </a:lnTo>
                  <a:lnTo>
                    <a:pt x="1095" y="187"/>
                  </a:lnTo>
                  <a:lnTo>
                    <a:pt x="1106" y="182"/>
                  </a:lnTo>
                  <a:lnTo>
                    <a:pt x="1117" y="177"/>
                  </a:lnTo>
                  <a:lnTo>
                    <a:pt x="1130" y="171"/>
                  </a:lnTo>
                  <a:lnTo>
                    <a:pt x="1153" y="165"/>
                  </a:lnTo>
                  <a:lnTo>
                    <a:pt x="1167" y="160"/>
                  </a:lnTo>
                  <a:lnTo>
                    <a:pt x="1170" y="160"/>
                  </a:lnTo>
                  <a:lnTo>
                    <a:pt x="1183" y="153"/>
                  </a:lnTo>
                  <a:lnTo>
                    <a:pt x="1199" y="144"/>
                  </a:lnTo>
                  <a:lnTo>
                    <a:pt x="1214" y="131"/>
                  </a:lnTo>
                  <a:lnTo>
                    <a:pt x="1232" y="114"/>
                  </a:lnTo>
                  <a:lnTo>
                    <a:pt x="1250" y="98"/>
                  </a:lnTo>
                  <a:lnTo>
                    <a:pt x="1266" y="86"/>
                  </a:lnTo>
                  <a:lnTo>
                    <a:pt x="1284" y="76"/>
                  </a:lnTo>
                  <a:lnTo>
                    <a:pt x="1303" y="64"/>
                  </a:lnTo>
                  <a:lnTo>
                    <a:pt x="1317" y="55"/>
                  </a:lnTo>
                  <a:lnTo>
                    <a:pt x="1332" y="48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" name="Freeform 124"/>
            <p:cNvSpPr>
              <a:spLocks/>
            </p:cNvSpPr>
            <p:nvPr/>
          </p:nvSpPr>
          <p:spPr bwMode="auto">
            <a:xfrm>
              <a:off x="2883" y="1453"/>
              <a:ext cx="1489" cy="466"/>
            </a:xfrm>
            <a:custGeom>
              <a:avLst/>
              <a:gdLst>
                <a:gd name="T0" fmla="*/ 92 w 1441"/>
                <a:gd name="T1" fmla="*/ 472 h 556"/>
                <a:gd name="T2" fmla="*/ 121 w 1441"/>
                <a:gd name="T3" fmla="*/ 480 h 556"/>
                <a:gd name="T4" fmla="*/ 154 w 1441"/>
                <a:gd name="T5" fmla="*/ 485 h 556"/>
                <a:gd name="T6" fmla="*/ 190 w 1441"/>
                <a:gd name="T7" fmla="*/ 498 h 556"/>
                <a:gd name="T8" fmla="*/ 226 w 1441"/>
                <a:gd name="T9" fmla="*/ 532 h 556"/>
                <a:gd name="T10" fmla="*/ 255 w 1441"/>
                <a:gd name="T11" fmla="*/ 552 h 556"/>
                <a:gd name="T12" fmla="*/ 273 w 1441"/>
                <a:gd name="T13" fmla="*/ 556 h 556"/>
                <a:gd name="T14" fmla="*/ 309 w 1441"/>
                <a:gd name="T15" fmla="*/ 556 h 556"/>
                <a:gd name="T16" fmla="*/ 349 w 1441"/>
                <a:gd name="T17" fmla="*/ 556 h 556"/>
                <a:gd name="T18" fmla="*/ 389 w 1441"/>
                <a:gd name="T19" fmla="*/ 553 h 556"/>
                <a:gd name="T20" fmla="*/ 427 w 1441"/>
                <a:gd name="T21" fmla="*/ 547 h 556"/>
                <a:gd name="T22" fmla="*/ 465 w 1441"/>
                <a:gd name="T23" fmla="*/ 537 h 556"/>
                <a:gd name="T24" fmla="*/ 503 w 1441"/>
                <a:gd name="T25" fmla="*/ 526 h 556"/>
                <a:gd name="T26" fmla="*/ 539 w 1441"/>
                <a:gd name="T27" fmla="*/ 511 h 556"/>
                <a:gd name="T28" fmla="*/ 574 w 1441"/>
                <a:gd name="T29" fmla="*/ 494 h 556"/>
                <a:gd name="T30" fmla="*/ 608 w 1441"/>
                <a:gd name="T31" fmla="*/ 475 h 556"/>
                <a:gd name="T32" fmla="*/ 638 w 1441"/>
                <a:gd name="T33" fmla="*/ 455 h 556"/>
                <a:gd name="T34" fmla="*/ 652 w 1441"/>
                <a:gd name="T35" fmla="*/ 443 h 556"/>
                <a:gd name="T36" fmla="*/ 665 w 1441"/>
                <a:gd name="T37" fmla="*/ 412 h 556"/>
                <a:gd name="T38" fmla="*/ 677 w 1441"/>
                <a:gd name="T39" fmla="*/ 367 h 556"/>
                <a:gd name="T40" fmla="*/ 691 w 1441"/>
                <a:gd name="T41" fmla="*/ 333 h 556"/>
                <a:gd name="T42" fmla="*/ 743 w 1441"/>
                <a:gd name="T43" fmla="*/ 219 h 556"/>
                <a:gd name="T44" fmla="*/ 756 w 1441"/>
                <a:gd name="T45" fmla="*/ 184 h 556"/>
                <a:gd name="T46" fmla="*/ 765 w 1441"/>
                <a:gd name="T47" fmla="*/ 138 h 556"/>
                <a:gd name="T48" fmla="*/ 780 w 1441"/>
                <a:gd name="T49" fmla="*/ 105 h 556"/>
                <a:gd name="T50" fmla="*/ 793 w 1441"/>
                <a:gd name="T51" fmla="*/ 94 h 556"/>
                <a:gd name="T52" fmla="*/ 825 w 1441"/>
                <a:gd name="T53" fmla="*/ 76 h 556"/>
                <a:gd name="T54" fmla="*/ 859 w 1441"/>
                <a:gd name="T55" fmla="*/ 56 h 556"/>
                <a:gd name="T56" fmla="*/ 895 w 1441"/>
                <a:gd name="T57" fmla="*/ 39 h 556"/>
                <a:gd name="T58" fmla="*/ 934 w 1441"/>
                <a:gd name="T59" fmla="*/ 26 h 556"/>
                <a:gd name="T60" fmla="*/ 971 w 1441"/>
                <a:gd name="T61" fmla="*/ 14 h 556"/>
                <a:gd name="T62" fmla="*/ 1010 w 1441"/>
                <a:gd name="T63" fmla="*/ 7 h 556"/>
                <a:gd name="T64" fmla="*/ 1050 w 1441"/>
                <a:gd name="T65" fmla="*/ 1 h 556"/>
                <a:gd name="T66" fmla="*/ 1090 w 1441"/>
                <a:gd name="T67" fmla="*/ 0 h 556"/>
                <a:gd name="T68" fmla="*/ 1130 w 1441"/>
                <a:gd name="T69" fmla="*/ 0 h 556"/>
                <a:gd name="T70" fmla="*/ 1167 w 1441"/>
                <a:gd name="T71" fmla="*/ 3 h 556"/>
                <a:gd name="T72" fmla="*/ 1183 w 1441"/>
                <a:gd name="T73" fmla="*/ 7 h 556"/>
                <a:gd name="T74" fmla="*/ 1214 w 1441"/>
                <a:gd name="T75" fmla="*/ 26 h 556"/>
                <a:gd name="T76" fmla="*/ 1250 w 1441"/>
                <a:gd name="T77" fmla="*/ 59 h 556"/>
                <a:gd name="T78" fmla="*/ 1284 w 1441"/>
                <a:gd name="T79" fmla="*/ 71 h 556"/>
                <a:gd name="T80" fmla="*/ 1317 w 1441"/>
                <a:gd name="T81" fmla="*/ 72 h 556"/>
                <a:gd name="T82" fmla="*/ 1346 w 1441"/>
                <a:gd name="T83" fmla="*/ 83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6">
                  <a:moveTo>
                    <a:pt x="0" y="440"/>
                  </a:moveTo>
                  <a:lnTo>
                    <a:pt x="92" y="472"/>
                  </a:lnTo>
                  <a:lnTo>
                    <a:pt x="106" y="477"/>
                  </a:lnTo>
                  <a:lnTo>
                    <a:pt x="121" y="480"/>
                  </a:lnTo>
                  <a:lnTo>
                    <a:pt x="135" y="482"/>
                  </a:lnTo>
                  <a:lnTo>
                    <a:pt x="154" y="485"/>
                  </a:lnTo>
                  <a:lnTo>
                    <a:pt x="172" y="489"/>
                  </a:lnTo>
                  <a:lnTo>
                    <a:pt x="190" y="498"/>
                  </a:lnTo>
                  <a:lnTo>
                    <a:pt x="207" y="513"/>
                  </a:lnTo>
                  <a:lnTo>
                    <a:pt x="226" y="532"/>
                  </a:lnTo>
                  <a:lnTo>
                    <a:pt x="240" y="544"/>
                  </a:lnTo>
                  <a:lnTo>
                    <a:pt x="255" y="552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6"/>
                  </a:lnTo>
                  <a:lnTo>
                    <a:pt x="309" y="556"/>
                  </a:lnTo>
                  <a:lnTo>
                    <a:pt x="329" y="556"/>
                  </a:lnTo>
                  <a:lnTo>
                    <a:pt x="349" y="556"/>
                  </a:lnTo>
                  <a:lnTo>
                    <a:pt x="369" y="555"/>
                  </a:lnTo>
                  <a:lnTo>
                    <a:pt x="389" y="553"/>
                  </a:lnTo>
                  <a:lnTo>
                    <a:pt x="408" y="549"/>
                  </a:lnTo>
                  <a:lnTo>
                    <a:pt x="427" y="547"/>
                  </a:lnTo>
                  <a:lnTo>
                    <a:pt x="447" y="541"/>
                  </a:lnTo>
                  <a:lnTo>
                    <a:pt x="465" y="537"/>
                  </a:lnTo>
                  <a:lnTo>
                    <a:pt x="484" y="531"/>
                  </a:lnTo>
                  <a:lnTo>
                    <a:pt x="503" y="526"/>
                  </a:lnTo>
                  <a:lnTo>
                    <a:pt x="521" y="519"/>
                  </a:lnTo>
                  <a:lnTo>
                    <a:pt x="539" y="511"/>
                  </a:lnTo>
                  <a:lnTo>
                    <a:pt x="557" y="502"/>
                  </a:lnTo>
                  <a:lnTo>
                    <a:pt x="574" y="494"/>
                  </a:lnTo>
                  <a:lnTo>
                    <a:pt x="591" y="484"/>
                  </a:lnTo>
                  <a:lnTo>
                    <a:pt x="608" y="475"/>
                  </a:lnTo>
                  <a:lnTo>
                    <a:pt x="626" y="461"/>
                  </a:lnTo>
                  <a:lnTo>
                    <a:pt x="638" y="455"/>
                  </a:lnTo>
                  <a:lnTo>
                    <a:pt x="641" y="452"/>
                  </a:lnTo>
                  <a:lnTo>
                    <a:pt x="652" y="443"/>
                  </a:lnTo>
                  <a:lnTo>
                    <a:pt x="660" y="429"/>
                  </a:lnTo>
                  <a:lnTo>
                    <a:pt x="665" y="412"/>
                  </a:lnTo>
                  <a:lnTo>
                    <a:pt x="672" y="385"/>
                  </a:lnTo>
                  <a:lnTo>
                    <a:pt x="677" y="367"/>
                  </a:lnTo>
                  <a:lnTo>
                    <a:pt x="684" y="349"/>
                  </a:lnTo>
                  <a:lnTo>
                    <a:pt x="691" y="333"/>
                  </a:lnTo>
                  <a:lnTo>
                    <a:pt x="716" y="275"/>
                  </a:lnTo>
                  <a:lnTo>
                    <a:pt x="743" y="219"/>
                  </a:lnTo>
                  <a:lnTo>
                    <a:pt x="749" y="202"/>
                  </a:lnTo>
                  <a:lnTo>
                    <a:pt x="756" y="184"/>
                  </a:lnTo>
                  <a:lnTo>
                    <a:pt x="761" y="164"/>
                  </a:lnTo>
                  <a:lnTo>
                    <a:pt x="765" y="138"/>
                  </a:lnTo>
                  <a:lnTo>
                    <a:pt x="771" y="119"/>
                  </a:lnTo>
                  <a:lnTo>
                    <a:pt x="780" y="105"/>
                  </a:lnTo>
                  <a:lnTo>
                    <a:pt x="790" y="96"/>
                  </a:lnTo>
                  <a:lnTo>
                    <a:pt x="793" y="94"/>
                  </a:lnTo>
                  <a:lnTo>
                    <a:pt x="805" y="88"/>
                  </a:lnTo>
                  <a:lnTo>
                    <a:pt x="825" y="76"/>
                  </a:lnTo>
                  <a:lnTo>
                    <a:pt x="841" y="66"/>
                  </a:lnTo>
                  <a:lnTo>
                    <a:pt x="859" y="56"/>
                  </a:lnTo>
                  <a:lnTo>
                    <a:pt x="877" y="47"/>
                  </a:lnTo>
                  <a:lnTo>
                    <a:pt x="895" y="39"/>
                  </a:lnTo>
                  <a:lnTo>
                    <a:pt x="913" y="33"/>
                  </a:lnTo>
                  <a:lnTo>
                    <a:pt x="934" y="26"/>
                  </a:lnTo>
                  <a:lnTo>
                    <a:pt x="952" y="20"/>
                  </a:lnTo>
                  <a:lnTo>
                    <a:pt x="971" y="14"/>
                  </a:lnTo>
                  <a:lnTo>
                    <a:pt x="990" y="10"/>
                  </a:lnTo>
                  <a:lnTo>
                    <a:pt x="1010" y="7"/>
                  </a:lnTo>
                  <a:lnTo>
                    <a:pt x="1030" y="4"/>
                  </a:lnTo>
                  <a:lnTo>
                    <a:pt x="1050" y="1"/>
                  </a:lnTo>
                  <a:lnTo>
                    <a:pt x="1069" y="0"/>
                  </a:lnTo>
                  <a:lnTo>
                    <a:pt x="1090" y="0"/>
                  </a:lnTo>
                  <a:lnTo>
                    <a:pt x="1109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3"/>
                  </a:lnTo>
                  <a:lnTo>
                    <a:pt x="1170" y="3"/>
                  </a:lnTo>
                  <a:lnTo>
                    <a:pt x="1183" y="7"/>
                  </a:lnTo>
                  <a:lnTo>
                    <a:pt x="1199" y="14"/>
                  </a:lnTo>
                  <a:lnTo>
                    <a:pt x="1214" y="26"/>
                  </a:lnTo>
                  <a:lnTo>
                    <a:pt x="1232" y="46"/>
                  </a:lnTo>
                  <a:lnTo>
                    <a:pt x="1250" y="59"/>
                  </a:lnTo>
                  <a:lnTo>
                    <a:pt x="1266" y="67"/>
                  </a:lnTo>
                  <a:lnTo>
                    <a:pt x="1284" y="71"/>
                  </a:lnTo>
                  <a:lnTo>
                    <a:pt x="1303" y="71"/>
                  </a:lnTo>
                  <a:lnTo>
                    <a:pt x="1317" y="72"/>
                  </a:lnTo>
                  <a:lnTo>
                    <a:pt x="1332" y="77"/>
                  </a:lnTo>
                  <a:lnTo>
                    <a:pt x="1346" y="83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" name="Freeform 125"/>
            <p:cNvSpPr>
              <a:spLocks/>
            </p:cNvSpPr>
            <p:nvPr/>
          </p:nvSpPr>
          <p:spPr bwMode="auto">
            <a:xfrm>
              <a:off x="2883" y="1506"/>
              <a:ext cx="1489" cy="363"/>
            </a:xfrm>
            <a:custGeom>
              <a:avLst/>
              <a:gdLst>
                <a:gd name="T0" fmla="*/ 92 w 1441"/>
                <a:gd name="T1" fmla="*/ 393 h 434"/>
                <a:gd name="T2" fmla="*/ 121 w 1441"/>
                <a:gd name="T3" fmla="*/ 397 h 434"/>
                <a:gd name="T4" fmla="*/ 154 w 1441"/>
                <a:gd name="T5" fmla="*/ 398 h 434"/>
                <a:gd name="T6" fmla="*/ 190 w 1441"/>
                <a:gd name="T7" fmla="*/ 405 h 434"/>
                <a:gd name="T8" fmla="*/ 226 w 1441"/>
                <a:gd name="T9" fmla="*/ 423 h 434"/>
                <a:gd name="T10" fmla="*/ 255 w 1441"/>
                <a:gd name="T11" fmla="*/ 433 h 434"/>
                <a:gd name="T12" fmla="*/ 309 w 1441"/>
                <a:gd name="T13" fmla="*/ 434 h 434"/>
                <a:gd name="T14" fmla="*/ 345 w 1441"/>
                <a:gd name="T15" fmla="*/ 434 h 434"/>
                <a:gd name="T16" fmla="*/ 380 w 1441"/>
                <a:gd name="T17" fmla="*/ 431 h 434"/>
                <a:gd name="T18" fmla="*/ 415 w 1441"/>
                <a:gd name="T19" fmla="*/ 426 h 434"/>
                <a:gd name="T20" fmla="*/ 449 w 1441"/>
                <a:gd name="T21" fmla="*/ 417 h 434"/>
                <a:gd name="T22" fmla="*/ 482 w 1441"/>
                <a:gd name="T23" fmla="*/ 406 h 434"/>
                <a:gd name="T24" fmla="*/ 516 w 1441"/>
                <a:gd name="T25" fmla="*/ 394 h 434"/>
                <a:gd name="T26" fmla="*/ 547 w 1441"/>
                <a:gd name="T27" fmla="*/ 379 h 434"/>
                <a:gd name="T28" fmla="*/ 578 w 1441"/>
                <a:gd name="T29" fmla="*/ 363 h 434"/>
                <a:gd name="T30" fmla="*/ 609 w 1441"/>
                <a:gd name="T31" fmla="*/ 345 h 434"/>
                <a:gd name="T32" fmla="*/ 623 w 1441"/>
                <a:gd name="T33" fmla="*/ 334 h 434"/>
                <a:gd name="T34" fmla="*/ 643 w 1441"/>
                <a:gd name="T35" fmla="*/ 312 h 434"/>
                <a:gd name="T36" fmla="*/ 663 w 1441"/>
                <a:gd name="T37" fmla="*/ 280 h 434"/>
                <a:gd name="T38" fmla="*/ 683 w 1441"/>
                <a:gd name="T39" fmla="*/ 257 h 434"/>
                <a:gd name="T40" fmla="*/ 763 w 1441"/>
                <a:gd name="T41" fmla="*/ 161 h 434"/>
                <a:gd name="T42" fmla="*/ 780 w 1441"/>
                <a:gd name="T43" fmla="*/ 136 h 434"/>
                <a:gd name="T44" fmla="*/ 800 w 1441"/>
                <a:gd name="T45" fmla="*/ 105 h 434"/>
                <a:gd name="T46" fmla="*/ 822 w 1441"/>
                <a:gd name="T47" fmla="*/ 85 h 434"/>
                <a:gd name="T48" fmla="*/ 837 w 1441"/>
                <a:gd name="T49" fmla="*/ 77 h 434"/>
                <a:gd name="T50" fmla="*/ 873 w 1441"/>
                <a:gd name="T51" fmla="*/ 58 h 434"/>
                <a:gd name="T52" fmla="*/ 905 w 1441"/>
                <a:gd name="T53" fmla="*/ 42 h 434"/>
                <a:gd name="T54" fmla="*/ 938 w 1441"/>
                <a:gd name="T55" fmla="*/ 29 h 434"/>
                <a:gd name="T56" fmla="*/ 971 w 1441"/>
                <a:gd name="T57" fmla="*/ 18 h 434"/>
                <a:gd name="T58" fmla="*/ 1005 w 1441"/>
                <a:gd name="T59" fmla="*/ 10 h 434"/>
                <a:gd name="T60" fmla="*/ 1040 w 1441"/>
                <a:gd name="T61" fmla="*/ 4 h 434"/>
                <a:gd name="T62" fmla="*/ 1076 w 1441"/>
                <a:gd name="T63" fmla="*/ 1 h 434"/>
                <a:gd name="T64" fmla="*/ 1112 w 1441"/>
                <a:gd name="T65" fmla="*/ 0 h 434"/>
                <a:gd name="T66" fmla="*/ 1153 w 1441"/>
                <a:gd name="T67" fmla="*/ 1 h 434"/>
                <a:gd name="T68" fmla="*/ 1170 w 1441"/>
                <a:gd name="T69" fmla="*/ 1 h 434"/>
                <a:gd name="T70" fmla="*/ 1199 w 1441"/>
                <a:gd name="T71" fmla="*/ 6 h 434"/>
                <a:gd name="T72" fmla="*/ 1232 w 1441"/>
                <a:gd name="T73" fmla="*/ 23 h 434"/>
                <a:gd name="T74" fmla="*/ 1266 w 1441"/>
                <a:gd name="T75" fmla="*/ 35 h 434"/>
                <a:gd name="T76" fmla="*/ 1303 w 1441"/>
                <a:gd name="T77" fmla="*/ 38 h 434"/>
                <a:gd name="T78" fmla="*/ 1332 w 1441"/>
                <a:gd name="T79" fmla="*/ 41 h 434"/>
                <a:gd name="T80" fmla="*/ 1441 w 1441"/>
                <a:gd name="T81" fmla="*/ 67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4">
                  <a:moveTo>
                    <a:pt x="0" y="377"/>
                  </a:moveTo>
                  <a:lnTo>
                    <a:pt x="92" y="393"/>
                  </a:lnTo>
                  <a:lnTo>
                    <a:pt x="106" y="396"/>
                  </a:lnTo>
                  <a:lnTo>
                    <a:pt x="121" y="397"/>
                  </a:lnTo>
                  <a:lnTo>
                    <a:pt x="135" y="398"/>
                  </a:lnTo>
                  <a:lnTo>
                    <a:pt x="154" y="398"/>
                  </a:lnTo>
                  <a:lnTo>
                    <a:pt x="172" y="401"/>
                  </a:lnTo>
                  <a:lnTo>
                    <a:pt x="190" y="405"/>
                  </a:lnTo>
                  <a:lnTo>
                    <a:pt x="207" y="413"/>
                  </a:lnTo>
                  <a:lnTo>
                    <a:pt x="226" y="423"/>
                  </a:lnTo>
                  <a:lnTo>
                    <a:pt x="240" y="430"/>
                  </a:lnTo>
                  <a:lnTo>
                    <a:pt x="255" y="433"/>
                  </a:lnTo>
                  <a:lnTo>
                    <a:pt x="269" y="434"/>
                  </a:lnTo>
                  <a:lnTo>
                    <a:pt x="309" y="434"/>
                  </a:lnTo>
                  <a:lnTo>
                    <a:pt x="327" y="434"/>
                  </a:lnTo>
                  <a:lnTo>
                    <a:pt x="345" y="434"/>
                  </a:lnTo>
                  <a:lnTo>
                    <a:pt x="362" y="433"/>
                  </a:lnTo>
                  <a:lnTo>
                    <a:pt x="380" y="431"/>
                  </a:lnTo>
                  <a:lnTo>
                    <a:pt x="397" y="429"/>
                  </a:lnTo>
                  <a:lnTo>
                    <a:pt x="415" y="426"/>
                  </a:lnTo>
                  <a:lnTo>
                    <a:pt x="431" y="422"/>
                  </a:lnTo>
                  <a:lnTo>
                    <a:pt x="449" y="417"/>
                  </a:lnTo>
                  <a:lnTo>
                    <a:pt x="466" y="413"/>
                  </a:lnTo>
                  <a:lnTo>
                    <a:pt x="482" y="406"/>
                  </a:lnTo>
                  <a:lnTo>
                    <a:pt x="499" y="400"/>
                  </a:lnTo>
                  <a:lnTo>
                    <a:pt x="516" y="394"/>
                  </a:lnTo>
                  <a:lnTo>
                    <a:pt x="532" y="387"/>
                  </a:lnTo>
                  <a:lnTo>
                    <a:pt x="547" y="379"/>
                  </a:lnTo>
                  <a:lnTo>
                    <a:pt x="563" y="374"/>
                  </a:lnTo>
                  <a:lnTo>
                    <a:pt x="578" y="363"/>
                  </a:lnTo>
                  <a:lnTo>
                    <a:pt x="597" y="353"/>
                  </a:lnTo>
                  <a:lnTo>
                    <a:pt x="609" y="345"/>
                  </a:lnTo>
                  <a:lnTo>
                    <a:pt x="611" y="343"/>
                  </a:lnTo>
                  <a:lnTo>
                    <a:pt x="623" y="334"/>
                  </a:lnTo>
                  <a:lnTo>
                    <a:pt x="634" y="324"/>
                  </a:lnTo>
                  <a:lnTo>
                    <a:pt x="643" y="312"/>
                  </a:lnTo>
                  <a:lnTo>
                    <a:pt x="654" y="294"/>
                  </a:lnTo>
                  <a:lnTo>
                    <a:pt x="663" y="280"/>
                  </a:lnTo>
                  <a:lnTo>
                    <a:pt x="672" y="269"/>
                  </a:lnTo>
                  <a:lnTo>
                    <a:pt x="683" y="257"/>
                  </a:lnTo>
                  <a:lnTo>
                    <a:pt x="753" y="173"/>
                  </a:lnTo>
                  <a:lnTo>
                    <a:pt x="763" y="161"/>
                  </a:lnTo>
                  <a:lnTo>
                    <a:pt x="772" y="149"/>
                  </a:lnTo>
                  <a:lnTo>
                    <a:pt x="780" y="136"/>
                  </a:lnTo>
                  <a:lnTo>
                    <a:pt x="792" y="117"/>
                  </a:lnTo>
                  <a:lnTo>
                    <a:pt x="800" y="105"/>
                  </a:lnTo>
                  <a:lnTo>
                    <a:pt x="811" y="94"/>
                  </a:lnTo>
                  <a:lnTo>
                    <a:pt x="822" y="85"/>
                  </a:lnTo>
                  <a:lnTo>
                    <a:pt x="825" y="84"/>
                  </a:lnTo>
                  <a:lnTo>
                    <a:pt x="837" y="77"/>
                  </a:lnTo>
                  <a:lnTo>
                    <a:pt x="856" y="65"/>
                  </a:lnTo>
                  <a:lnTo>
                    <a:pt x="873" y="58"/>
                  </a:lnTo>
                  <a:lnTo>
                    <a:pt x="888" y="50"/>
                  </a:lnTo>
                  <a:lnTo>
                    <a:pt x="905" y="42"/>
                  </a:lnTo>
                  <a:lnTo>
                    <a:pt x="920" y="35"/>
                  </a:lnTo>
                  <a:lnTo>
                    <a:pt x="938" y="29"/>
                  </a:lnTo>
                  <a:lnTo>
                    <a:pt x="954" y="23"/>
                  </a:lnTo>
                  <a:lnTo>
                    <a:pt x="971" y="18"/>
                  </a:lnTo>
                  <a:lnTo>
                    <a:pt x="987" y="14"/>
                  </a:lnTo>
                  <a:lnTo>
                    <a:pt x="1005" y="10"/>
                  </a:lnTo>
                  <a:lnTo>
                    <a:pt x="1023" y="6"/>
                  </a:lnTo>
                  <a:lnTo>
                    <a:pt x="1040" y="4"/>
                  </a:lnTo>
                  <a:lnTo>
                    <a:pt x="1059" y="3"/>
                  </a:lnTo>
                  <a:lnTo>
                    <a:pt x="1076" y="1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3"/>
                  </a:lnTo>
                  <a:lnTo>
                    <a:pt x="1199" y="6"/>
                  </a:lnTo>
                  <a:lnTo>
                    <a:pt x="1214" y="14"/>
                  </a:lnTo>
                  <a:lnTo>
                    <a:pt x="1232" y="23"/>
                  </a:lnTo>
                  <a:lnTo>
                    <a:pt x="1250" y="30"/>
                  </a:lnTo>
                  <a:lnTo>
                    <a:pt x="1266" y="35"/>
                  </a:lnTo>
                  <a:lnTo>
                    <a:pt x="1284" y="38"/>
                  </a:lnTo>
                  <a:lnTo>
                    <a:pt x="1303" y="38"/>
                  </a:lnTo>
                  <a:lnTo>
                    <a:pt x="1317" y="39"/>
                  </a:lnTo>
                  <a:lnTo>
                    <a:pt x="1332" y="41"/>
                  </a:lnTo>
                  <a:lnTo>
                    <a:pt x="1346" y="43"/>
                  </a:lnTo>
                  <a:lnTo>
                    <a:pt x="1441" y="6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" name="Freeform 126"/>
            <p:cNvSpPr>
              <a:spLocks/>
            </p:cNvSpPr>
            <p:nvPr/>
          </p:nvSpPr>
          <p:spPr bwMode="auto">
            <a:xfrm>
              <a:off x="2883" y="1555"/>
              <a:ext cx="1489" cy="267"/>
            </a:xfrm>
            <a:custGeom>
              <a:avLst/>
              <a:gdLst>
                <a:gd name="T0" fmla="*/ 106 w 1441"/>
                <a:gd name="T1" fmla="*/ 318 h 318"/>
                <a:gd name="T2" fmla="*/ 135 w 1441"/>
                <a:gd name="T3" fmla="*/ 318 h 318"/>
                <a:gd name="T4" fmla="*/ 172 w 1441"/>
                <a:gd name="T5" fmla="*/ 317 h 318"/>
                <a:gd name="T6" fmla="*/ 207 w 1441"/>
                <a:gd name="T7" fmla="*/ 318 h 318"/>
                <a:gd name="T8" fmla="*/ 240 w 1441"/>
                <a:gd name="T9" fmla="*/ 318 h 318"/>
                <a:gd name="T10" fmla="*/ 285 w 1441"/>
                <a:gd name="T11" fmla="*/ 318 h 318"/>
                <a:gd name="T12" fmla="*/ 325 w 1441"/>
                <a:gd name="T13" fmla="*/ 318 h 318"/>
                <a:gd name="T14" fmla="*/ 356 w 1441"/>
                <a:gd name="T15" fmla="*/ 316 h 318"/>
                <a:gd name="T16" fmla="*/ 387 w 1441"/>
                <a:gd name="T17" fmla="*/ 312 h 318"/>
                <a:gd name="T18" fmla="*/ 418 w 1441"/>
                <a:gd name="T19" fmla="*/ 305 h 318"/>
                <a:gd name="T20" fmla="*/ 447 w 1441"/>
                <a:gd name="T21" fmla="*/ 297 h 318"/>
                <a:gd name="T22" fmla="*/ 477 w 1441"/>
                <a:gd name="T23" fmla="*/ 287 h 318"/>
                <a:gd name="T24" fmla="*/ 506 w 1441"/>
                <a:gd name="T25" fmla="*/ 275 h 318"/>
                <a:gd name="T26" fmla="*/ 534 w 1441"/>
                <a:gd name="T27" fmla="*/ 261 h 318"/>
                <a:gd name="T28" fmla="*/ 567 w 1441"/>
                <a:gd name="T29" fmla="*/ 242 h 318"/>
                <a:gd name="T30" fmla="*/ 582 w 1441"/>
                <a:gd name="T31" fmla="*/ 235 h 318"/>
                <a:gd name="T32" fmla="*/ 607 w 1441"/>
                <a:gd name="T33" fmla="*/ 220 h 318"/>
                <a:gd name="T34" fmla="*/ 636 w 1441"/>
                <a:gd name="T35" fmla="*/ 203 h 318"/>
                <a:gd name="T36" fmla="*/ 672 w 1441"/>
                <a:gd name="T37" fmla="*/ 182 h 318"/>
                <a:gd name="T38" fmla="*/ 775 w 1441"/>
                <a:gd name="T39" fmla="*/ 122 h 318"/>
                <a:gd name="T40" fmla="*/ 800 w 1441"/>
                <a:gd name="T41" fmla="*/ 107 h 318"/>
                <a:gd name="T42" fmla="*/ 829 w 1441"/>
                <a:gd name="T43" fmla="*/ 90 h 318"/>
                <a:gd name="T44" fmla="*/ 856 w 1441"/>
                <a:gd name="T45" fmla="*/ 75 h 318"/>
                <a:gd name="T46" fmla="*/ 888 w 1441"/>
                <a:gd name="T47" fmla="*/ 58 h 318"/>
                <a:gd name="T48" fmla="*/ 917 w 1441"/>
                <a:gd name="T49" fmla="*/ 43 h 318"/>
                <a:gd name="T50" fmla="*/ 945 w 1441"/>
                <a:gd name="T51" fmla="*/ 31 h 318"/>
                <a:gd name="T52" fmla="*/ 975 w 1441"/>
                <a:gd name="T53" fmla="*/ 22 h 318"/>
                <a:gd name="T54" fmla="*/ 1005 w 1441"/>
                <a:gd name="T55" fmla="*/ 14 h 318"/>
                <a:gd name="T56" fmla="*/ 1036 w 1441"/>
                <a:gd name="T57" fmla="*/ 6 h 318"/>
                <a:gd name="T58" fmla="*/ 1067 w 1441"/>
                <a:gd name="T59" fmla="*/ 3 h 318"/>
                <a:gd name="T60" fmla="*/ 1098 w 1441"/>
                <a:gd name="T61" fmla="*/ 0 h 318"/>
                <a:gd name="T62" fmla="*/ 1130 w 1441"/>
                <a:gd name="T63" fmla="*/ 0 h 318"/>
                <a:gd name="T64" fmla="*/ 1167 w 1441"/>
                <a:gd name="T65" fmla="*/ 1 h 318"/>
                <a:gd name="T66" fmla="*/ 1183 w 1441"/>
                <a:gd name="T67" fmla="*/ 1 h 318"/>
                <a:gd name="T68" fmla="*/ 1214 w 1441"/>
                <a:gd name="T69" fmla="*/ 3 h 318"/>
                <a:gd name="T70" fmla="*/ 1266 w 1441"/>
                <a:gd name="T71" fmla="*/ 4 h 318"/>
                <a:gd name="T72" fmla="*/ 1303 w 1441"/>
                <a:gd name="T73" fmla="*/ 5 h 318"/>
                <a:gd name="T74" fmla="*/ 1346 w 1441"/>
                <a:gd name="T75" fmla="*/ 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18">
                  <a:moveTo>
                    <a:pt x="0" y="318"/>
                  </a:moveTo>
                  <a:lnTo>
                    <a:pt x="106" y="318"/>
                  </a:lnTo>
                  <a:lnTo>
                    <a:pt x="121" y="318"/>
                  </a:lnTo>
                  <a:lnTo>
                    <a:pt x="135" y="318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8"/>
                  </a:lnTo>
                  <a:lnTo>
                    <a:pt x="226" y="318"/>
                  </a:lnTo>
                  <a:lnTo>
                    <a:pt x="240" y="318"/>
                  </a:lnTo>
                  <a:lnTo>
                    <a:pt x="273" y="318"/>
                  </a:lnTo>
                  <a:lnTo>
                    <a:pt x="285" y="318"/>
                  </a:lnTo>
                  <a:lnTo>
                    <a:pt x="309" y="318"/>
                  </a:lnTo>
                  <a:lnTo>
                    <a:pt x="325" y="318"/>
                  </a:lnTo>
                  <a:lnTo>
                    <a:pt x="340" y="317"/>
                  </a:lnTo>
                  <a:lnTo>
                    <a:pt x="356" y="316"/>
                  </a:lnTo>
                  <a:lnTo>
                    <a:pt x="372" y="315"/>
                  </a:lnTo>
                  <a:lnTo>
                    <a:pt x="387" y="312"/>
                  </a:lnTo>
                  <a:lnTo>
                    <a:pt x="402" y="308"/>
                  </a:lnTo>
                  <a:lnTo>
                    <a:pt x="418" y="305"/>
                  </a:lnTo>
                  <a:lnTo>
                    <a:pt x="433" y="300"/>
                  </a:lnTo>
                  <a:lnTo>
                    <a:pt x="447" y="297"/>
                  </a:lnTo>
                  <a:lnTo>
                    <a:pt x="463" y="292"/>
                  </a:lnTo>
                  <a:lnTo>
                    <a:pt x="477" y="287"/>
                  </a:lnTo>
                  <a:lnTo>
                    <a:pt x="492" y="282"/>
                  </a:lnTo>
                  <a:lnTo>
                    <a:pt x="506" y="275"/>
                  </a:lnTo>
                  <a:lnTo>
                    <a:pt x="520" y="267"/>
                  </a:lnTo>
                  <a:lnTo>
                    <a:pt x="534" y="261"/>
                  </a:lnTo>
                  <a:lnTo>
                    <a:pt x="547" y="254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5"/>
                  </a:lnTo>
                  <a:lnTo>
                    <a:pt x="594" y="227"/>
                  </a:lnTo>
                  <a:lnTo>
                    <a:pt x="607" y="220"/>
                  </a:lnTo>
                  <a:lnTo>
                    <a:pt x="619" y="212"/>
                  </a:lnTo>
                  <a:lnTo>
                    <a:pt x="636" y="203"/>
                  </a:lnTo>
                  <a:lnTo>
                    <a:pt x="648" y="197"/>
                  </a:lnTo>
                  <a:lnTo>
                    <a:pt x="672" y="182"/>
                  </a:lnTo>
                  <a:lnTo>
                    <a:pt x="763" y="130"/>
                  </a:lnTo>
                  <a:lnTo>
                    <a:pt x="775" y="122"/>
                  </a:lnTo>
                  <a:lnTo>
                    <a:pt x="787" y="115"/>
                  </a:lnTo>
                  <a:lnTo>
                    <a:pt x="800" y="107"/>
                  </a:lnTo>
                  <a:lnTo>
                    <a:pt x="815" y="97"/>
                  </a:lnTo>
                  <a:lnTo>
                    <a:pt x="829" y="90"/>
                  </a:lnTo>
                  <a:lnTo>
                    <a:pt x="852" y="76"/>
                  </a:lnTo>
                  <a:lnTo>
                    <a:pt x="856" y="75"/>
                  </a:lnTo>
                  <a:lnTo>
                    <a:pt x="867" y="68"/>
                  </a:lnTo>
                  <a:lnTo>
                    <a:pt x="888" y="58"/>
                  </a:lnTo>
                  <a:lnTo>
                    <a:pt x="902" y="51"/>
                  </a:lnTo>
                  <a:lnTo>
                    <a:pt x="917" y="43"/>
                  </a:lnTo>
                  <a:lnTo>
                    <a:pt x="931" y="38"/>
                  </a:lnTo>
                  <a:lnTo>
                    <a:pt x="945" y="31"/>
                  </a:lnTo>
                  <a:lnTo>
                    <a:pt x="960" y="26"/>
                  </a:lnTo>
                  <a:lnTo>
                    <a:pt x="975" y="22"/>
                  </a:lnTo>
                  <a:lnTo>
                    <a:pt x="990" y="17"/>
                  </a:lnTo>
                  <a:lnTo>
                    <a:pt x="1005" y="14"/>
                  </a:lnTo>
                  <a:lnTo>
                    <a:pt x="1021" y="10"/>
                  </a:lnTo>
                  <a:lnTo>
                    <a:pt x="1036" y="6"/>
                  </a:lnTo>
                  <a:lnTo>
                    <a:pt x="1051" y="5"/>
                  </a:lnTo>
                  <a:lnTo>
                    <a:pt x="1067" y="3"/>
                  </a:lnTo>
                  <a:lnTo>
                    <a:pt x="1083" y="1"/>
                  </a:lnTo>
                  <a:lnTo>
                    <a:pt x="1098" y="0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153" y="0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1"/>
                  </a:lnTo>
                  <a:lnTo>
                    <a:pt x="1199" y="1"/>
                  </a:lnTo>
                  <a:lnTo>
                    <a:pt x="1214" y="3"/>
                  </a:lnTo>
                  <a:lnTo>
                    <a:pt x="1232" y="3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5"/>
                  </a:lnTo>
                  <a:lnTo>
                    <a:pt x="1317" y="5"/>
                  </a:lnTo>
                  <a:lnTo>
                    <a:pt x="1346" y="6"/>
                  </a:lnTo>
                  <a:lnTo>
                    <a:pt x="1441" y="8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" name="Freeform 127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95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6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1 h 310"/>
                <a:gd name="T16" fmla="*/ 336 w 1441"/>
                <a:gd name="T17" fmla="*/ 251 h 310"/>
                <a:gd name="T18" fmla="*/ 364 w 1441"/>
                <a:gd name="T19" fmla="*/ 248 h 310"/>
                <a:gd name="T20" fmla="*/ 404 w 1441"/>
                <a:gd name="T21" fmla="*/ 240 h 310"/>
                <a:gd name="T22" fmla="*/ 430 w 1441"/>
                <a:gd name="T23" fmla="*/ 232 h 310"/>
                <a:gd name="T24" fmla="*/ 455 w 1441"/>
                <a:gd name="T25" fmla="*/ 223 h 310"/>
                <a:gd name="T26" fmla="*/ 481 w 1441"/>
                <a:gd name="T27" fmla="*/ 213 h 310"/>
                <a:gd name="T28" fmla="*/ 505 w 1441"/>
                <a:gd name="T29" fmla="*/ 202 h 310"/>
                <a:gd name="T30" fmla="*/ 536 w 1441"/>
                <a:gd name="T31" fmla="*/ 185 h 310"/>
                <a:gd name="T32" fmla="*/ 551 w 1441"/>
                <a:gd name="T33" fmla="*/ 177 h 310"/>
                <a:gd name="T34" fmla="*/ 579 w 1441"/>
                <a:gd name="T35" fmla="*/ 168 h 310"/>
                <a:gd name="T36" fmla="*/ 616 w 1441"/>
                <a:gd name="T37" fmla="*/ 165 h 310"/>
                <a:gd name="T38" fmla="*/ 648 w 1441"/>
                <a:gd name="T39" fmla="*/ 161 h 310"/>
                <a:gd name="T40" fmla="*/ 717 w 1441"/>
                <a:gd name="T41" fmla="*/ 148 h 310"/>
                <a:gd name="T42" fmla="*/ 787 w 1441"/>
                <a:gd name="T43" fmla="*/ 135 h 310"/>
                <a:gd name="T44" fmla="*/ 818 w 1441"/>
                <a:gd name="T45" fmla="*/ 131 h 310"/>
                <a:gd name="T46" fmla="*/ 855 w 1441"/>
                <a:gd name="T47" fmla="*/ 127 h 310"/>
                <a:gd name="T48" fmla="*/ 883 w 1441"/>
                <a:gd name="T49" fmla="*/ 118 h 310"/>
                <a:gd name="T50" fmla="*/ 898 w 1441"/>
                <a:gd name="T51" fmla="*/ 110 h 310"/>
                <a:gd name="T52" fmla="*/ 931 w 1441"/>
                <a:gd name="T53" fmla="*/ 94 h 310"/>
                <a:gd name="T54" fmla="*/ 956 w 1441"/>
                <a:gd name="T55" fmla="*/ 84 h 310"/>
                <a:gd name="T56" fmla="*/ 982 w 1441"/>
                <a:gd name="T57" fmla="*/ 74 h 310"/>
                <a:gd name="T58" fmla="*/ 1008 w 1441"/>
                <a:gd name="T59" fmla="*/ 67 h 310"/>
                <a:gd name="T60" fmla="*/ 1034 w 1441"/>
                <a:gd name="T61" fmla="*/ 60 h 310"/>
                <a:gd name="T62" fmla="*/ 1062 w 1441"/>
                <a:gd name="T63" fmla="*/ 55 h 310"/>
                <a:gd name="T64" fmla="*/ 1088 w 1441"/>
                <a:gd name="T65" fmla="*/ 52 h 310"/>
                <a:gd name="T66" fmla="*/ 1116 w 1441"/>
                <a:gd name="T67" fmla="*/ 50 h 310"/>
                <a:gd name="T68" fmla="*/ 1170 w 1441"/>
                <a:gd name="T69" fmla="*/ 50 h 310"/>
                <a:gd name="T70" fmla="*/ 1199 w 1441"/>
                <a:gd name="T71" fmla="*/ 46 h 310"/>
                <a:gd name="T72" fmla="*/ 1232 w 1441"/>
                <a:gd name="T73" fmla="*/ 31 h 310"/>
                <a:gd name="T74" fmla="*/ 1266 w 1441"/>
                <a:gd name="T75" fmla="*/ 23 h 310"/>
                <a:gd name="T76" fmla="*/ 1303 w 1441"/>
                <a:gd name="T77" fmla="*/ 23 h 310"/>
                <a:gd name="T78" fmla="*/ 1332 w 1441"/>
                <a:gd name="T79" fmla="*/ 22 h 310"/>
                <a:gd name="T80" fmla="*/ 1441 w 1441"/>
                <a:gd name="T8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5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6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6"/>
                  </a:lnTo>
                  <a:lnTo>
                    <a:pt x="240" y="259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1"/>
                  </a:lnTo>
                  <a:lnTo>
                    <a:pt x="324" y="251"/>
                  </a:lnTo>
                  <a:lnTo>
                    <a:pt x="336" y="251"/>
                  </a:lnTo>
                  <a:lnTo>
                    <a:pt x="350" y="250"/>
                  </a:lnTo>
                  <a:lnTo>
                    <a:pt x="364" y="248"/>
                  </a:lnTo>
                  <a:lnTo>
                    <a:pt x="378" y="245"/>
                  </a:lnTo>
                  <a:lnTo>
                    <a:pt x="404" y="240"/>
                  </a:lnTo>
                  <a:lnTo>
                    <a:pt x="416" y="236"/>
                  </a:lnTo>
                  <a:lnTo>
                    <a:pt x="430" y="232"/>
                  </a:lnTo>
                  <a:lnTo>
                    <a:pt x="442" y="228"/>
                  </a:lnTo>
                  <a:lnTo>
                    <a:pt x="455" y="223"/>
                  </a:lnTo>
                  <a:lnTo>
                    <a:pt x="467" y="217"/>
                  </a:lnTo>
                  <a:lnTo>
                    <a:pt x="481" y="213"/>
                  </a:lnTo>
                  <a:lnTo>
                    <a:pt x="492" y="208"/>
                  </a:lnTo>
                  <a:lnTo>
                    <a:pt x="505" y="202"/>
                  </a:lnTo>
                  <a:lnTo>
                    <a:pt x="516" y="196"/>
                  </a:lnTo>
                  <a:lnTo>
                    <a:pt x="536" y="185"/>
                  </a:lnTo>
                  <a:lnTo>
                    <a:pt x="549" y="178"/>
                  </a:lnTo>
                  <a:lnTo>
                    <a:pt x="551" y="177"/>
                  </a:lnTo>
                  <a:lnTo>
                    <a:pt x="565" y="171"/>
                  </a:lnTo>
                  <a:lnTo>
                    <a:pt x="579" y="168"/>
                  </a:lnTo>
                  <a:lnTo>
                    <a:pt x="594" y="166"/>
                  </a:lnTo>
                  <a:lnTo>
                    <a:pt x="616" y="165"/>
                  </a:lnTo>
                  <a:lnTo>
                    <a:pt x="633" y="164"/>
                  </a:lnTo>
                  <a:lnTo>
                    <a:pt x="648" y="161"/>
                  </a:lnTo>
                  <a:lnTo>
                    <a:pt x="663" y="160"/>
                  </a:lnTo>
                  <a:lnTo>
                    <a:pt x="717" y="148"/>
                  </a:lnTo>
                  <a:lnTo>
                    <a:pt x="772" y="137"/>
                  </a:lnTo>
                  <a:lnTo>
                    <a:pt x="787" y="135"/>
                  </a:lnTo>
                  <a:lnTo>
                    <a:pt x="803" y="132"/>
                  </a:lnTo>
                  <a:lnTo>
                    <a:pt x="818" y="131"/>
                  </a:lnTo>
                  <a:lnTo>
                    <a:pt x="840" y="128"/>
                  </a:lnTo>
                  <a:lnTo>
                    <a:pt x="855" y="127"/>
                  </a:lnTo>
                  <a:lnTo>
                    <a:pt x="869" y="123"/>
                  </a:lnTo>
                  <a:lnTo>
                    <a:pt x="883" y="118"/>
                  </a:lnTo>
                  <a:lnTo>
                    <a:pt x="885" y="116"/>
                  </a:lnTo>
                  <a:lnTo>
                    <a:pt x="898" y="110"/>
                  </a:lnTo>
                  <a:lnTo>
                    <a:pt x="918" y="101"/>
                  </a:lnTo>
                  <a:lnTo>
                    <a:pt x="931" y="94"/>
                  </a:lnTo>
                  <a:lnTo>
                    <a:pt x="943" y="89"/>
                  </a:lnTo>
                  <a:lnTo>
                    <a:pt x="956" y="84"/>
                  </a:lnTo>
                  <a:lnTo>
                    <a:pt x="970" y="78"/>
                  </a:lnTo>
                  <a:lnTo>
                    <a:pt x="982" y="74"/>
                  </a:lnTo>
                  <a:lnTo>
                    <a:pt x="994" y="71"/>
                  </a:lnTo>
                  <a:lnTo>
                    <a:pt x="1008" y="67"/>
                  </a:lnTo>
                  <a:lnTo>
                    <a:pt x="1022" y="64"/>
                  </a:lnTo>
                  <a:lnTo>
                    <a:pt x="1034" y="60"/>
                  </a:lnTo>
                  <a:lnTo>
                    <a:pt x="1048" y="57"/>
                  </a:lnTo>
                  <a:lnTo>
                    <a:pt x="1062" y="55"/>
                  </a:lnTo>
                  <a:lnTo>
                    <a:pt x="1074" y="54"/>
                  </a:lnTo>
                  <a:lnTo>
                    <a:pt x="1088" y="52"/>
                  </a:lnTo>
                  <a:lnTo>
                    <a:pt x="1102" y="51"/>
                  </a:lnTo>
                  <a:lnTo>
                    <a:pt x="1116" y="50"/>
                  </a:lnTo>
                  <a:lnTo>
                    <a:pt x="1130" y="50"/>
                  </a:lnTo>
                  <a:lnTo>
                    <a:pt x="1170" y="50"/>
                  </a:lnTo>
                  <a:lnTo>
                    <a:pt x="1183" y="50"/>
                  </a:lnTo>
                  <a:lnTo>
                    <a:pt x="1199" y="46"/>
                  </a:lnTo>
                  <a:lnTo>
                    <a:pt x="1214" y="40"/>
                  </a:lnTo>
                  <a:lnTo>
                    <a:pt x="1232" y="31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2"/>
                  </a:lnTo>
                  <a:lnTo>
                    <a:pt x="1303" y="23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18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5" name="Freeform 128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80 h 310"/>
                <a:gd name="T2" fmla="*/ 121 w 1441"/>
                <a:gd name="T3" fmla="*/ 271 h 310"/>
                <a:gd name="T4" fmla="*/ 154 w 1441"/>
                <a:gd name="T5" fmla="*/ 265 h 310"/>
                <a:gd name="T6" fmla="*/ 190 w 1441"/>
                <a:gd name="T7" fmla="*/ 251 h 310"/>
                <a:gd name="T8" fmla="*/ 226 w 1441"/>
                <a:gd name="T9" fmla="*/ 219 h 310"/>
                <a:gd name="T10" fmla="*/ 255 w 1441"/>
                <a:gd name="T11" fmla="*/ 200 h 310"/>
                <a:gd name="T12" fmla="*/ 273 w 1441"/>
                <a:gd name="T13" fmla="*/ 196 h 310"/>
                <a:gd name="T14" fmla="*/ 309 w 1441"/>
                <a:gd name="T15" fmla="*/ 195 h 310"/>
                <a:gd name="T16" fmla="*/ 333 w 1441"/>
                <a:gd name="T17" fmla="*/ 192 h 310"/>
                <a:gd name="T18" fmla="*/ 356 w 1441"/>
                <a:gd name="T19" fmla="*/ 187 h 310"/>
                <a:gd name="T20" fmla="*/ 378 w 1441"/>
                <a:gd name="T21" fmla="*/ 183 h 310"/>
                <a:gd name="T22" fmla="*/ 401 w 1441"/>
                <a:gd name="T23" fmla="*/ 177 h 310"/>
                <a:gd name="T24" fmla="*/ 422 w 1441"/>
                <a:gd name="T25" fmla="*/ 170 h 310"/>
                <a:gd name="T26" fmla="*/ 454 w 1441"/>
                <a:gd name="T27" fmla="*/ 158 h 310"/>
                <a:gd name="T28" fmla="*/ 474 w 1441"/>
                <a:gd name="T29" fmla="*/ 149 h 310"/>
                <a:gd name="T30" fmla="*/ 506 w 1441"/>
                <a:gd name="T31" fmla="*/ 133 h 310"/>
                <a:gd name="T32" fmla="*/ 520 w 1441"/>
                <a:gd name="T33" fmla="*/ 124 h 310"/>
                <a:gd name="T34" fmla="*/ 551 w 1441"/>
                <a:gd name="T35" fmla="*/ 120 h 310"/>
                <a:gd name="T36" fmla="*/ 596 w 1441"/>
                <a:gd name="T37" fmla="*/ 132 h 310"/>
                <a:gd name="T38" fmla="*/ 634 w 1441"/>
                <a:gd name="T39" fmla="*/ 140 h 310"/>
                <a:gd name="T40" fmla="*/ 780 w 1441"/>
                <a:gd name="T41" fmla="*/ 152 h 310"/>
                <a:gd name="T42" fmla="*/ 816 w 1441"/>
                <a:gd name="T43" fmla="*/ 157 h 310"/>
                <a:gd name="T44" fmla="*/ 862 w 1441"/>
                <a:gd name="T45" fmla="*/ 168 h 310"/>
                <a:gd name="T46" fmla="*/ 896 w 1441"/>
                <a:gd name="T47" fmla="*/ 170 h 310"/>
                <a:gd name="T48" fmla="*/ 914 w 1441"/>
                <a:gd name="T49" fmla="*/ 165 h 310"/>
                <a:gd name="T50" fmla="*/ 947 w 1441"/>
                <a:gd name="T51" fmla="*/ 148 h 310"/>
                <a:gd name="T52" fmla="*/ 970 w 1441"/>
                <a:gd name="T53" fmla="*/ 139 h 310"/>
                <a:gd name="T54" fmla="*/ 992 w 1441"/>
                <a:gd name="T55" fmla="*/ 131 h 310"/>
                <a:gd name="T56" fmla="*/ 1014 w 1441"/>
                <a:gd name="T57" fmla="*/ 124 h 310"/>
                <a:gd name="T58" fmla="*/ 1037 w 1441"/>
                <a:gd name="T59" fmla="*/ 120 h 310"/>
                <a:gd name="T60" fmla="*/ 1059 w 1441"/>
                <a:gd name="T61" fmla="*/ 114 h 310"/>
                <a:gd name="T62" fmla="*/ 1083 w 1441"/>
                <a:gd name="T63" fmla="*/ 111 h 310"/>
                <a:gd name="T64" fmla="*/ 1106 w 1441"/>
                <a:gd name="T65" fmla="*/ 107 h 310"/>
                <a:gd name="T66" fmla="*/ 1130 w 1441"/>
                <a:gd name="T67" fmla="*/ 105 h 310"/>
                <a:gd name="T68" fmla="*/ 1167 w 1441"/>
                <a:gd name="T69" fmla="*/ 105 h 310"/>
                <a:gd name="T70" fmla="*/ 1183 w 1441"/>
                <a:gd name="T71" fmla="*/ 102 h 310"/>
                <a:gd name="T72" fmla="*/ 1214 w 1441"/>
                <a:gd name="T73" fmla="*/ 85 h 310"/>
                <a:gd name="T74" fmla="*/ 1250 w 1441"/>
                <a:gd name="T75" fmla="*/ 55 h 310"/>
                <a:gd name="T76" fmla="*/ 1284 w 1441"/>
                <a:gd name="T77" fmla="*/ 47 h 310"/>
                <a:gd name="T78" fmla="*/ 1317 w 1441"/>
                <a:gd name="T79" fmla="*/ 47 h 310"/>
                <a:gd name="T80" fmla="*/ 1346 w 1441"/>
                <a:gd name="T81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80"/>
                  </a:lnTo>
                  <a:lnTo>
                    <a:pt x="106" y="275"/>
                  </a:lnTo>
                  <a:lnTo>
                    <a:pt x="121" y="271"/>
                  </a:lnTo>
                  <a:lnTo>
                    <a:pt x="135" y="269"/>
                  </a:lnTo>
                  <a:lnTo>
                    <a:pt x="154" y="265"/>
                  </a:lnTo>
                  <a:lnTo>
                    <a:pt x="172" y="259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7"/>
                  </a:lnTo>
                  <a:lnTo>
                    <a:pt x="255" y="200"/>
                  </a:lnTo>
                  <a:lnTo>
                    <a:pt x="269" y="196"/>
                  </a:lnTo>
                  <a:lnTo>
                    <a:pt x="273" y="196"/>
                  </a:lnTo>
                  <a:lnTo>
                    <a:pt x="285" y="196"/>
                  </a:lnTo>
                  <a:lnTo>
                    <a:pt x="309" y="195"/>
                  </a:lnTo>
                  <a:lnTo>
                    <a:pt x="321" y="194"/>
                  </a:lnTo>
                  <a:lnTo>
                    <a:pt x="333" y="192"/>
                  </a:lnTo>
                  <a:lnTo>
                    <a:pt x="343" y="190"/>
                  </a:lnTo>
                  <a:lnTo>
                    <a:pt x="356" y="187"/>
                  </a:lnTo>
                  <a:lnTo>
                    <a:pt x="367" y="186"/>
                  </a:lnTo>
                  <a:lnTo>
                    <a:pt x="378" y="183"/>
                  </a:lnTo>
                  <a:lnTo>
                    <a:pt x="389" y="179"/>
                  </a:lnTo>
                  <a:lnTo>
                    <a:pt x="401" y="177"/>
                  </a:lnTo>
                  <a:lnTo>
                    <a:pt x="411" y="173"/>
                  </a:lnTo>
                  <a:lnTo>
                    <a:pt x="422" y="170"/>
                  </a:lnTo>
                  <a:lnTo>
                    <a:pt x="442" y="162"/>
                  </a:lnTo>
                  <a:lnTo>
                    <a:pt x="454" y="158"/>
                  </a:lnTo>
                  <a:lnTo>
                    <a:pt x="465" y="153"/>
                  </a:lnTo>
                  <a:lnTo>
                    <a:pt x="474" y="149"/>
                  </a:lnTo>
                  <a:lnTo>
                    <a:pt x="485" y="145"/>
                  </a:lnTo>
                  <a:lnTo>
                    <a:pt x="506" y="133"/>
                  </a:lnTo>
                  <a:lnTo>
                    <a:pt x="517" y="127"/>
                  </a:lnTo>
                  <a:lnTo>
                    <a:pt x="520" y="124"/>
                  </a:lnTo>
                  <a:lnTo>
                    <a:pt x="534" y="120"/>
                  </a:lnTo>
                  <a:lnTo>
                    <a:pt x="551" y="120"/>
                  </a:lnTo>
                  <a:lnTo>
                    <a:pt x="569" y="124"/>
                  </a:lnTo>
                  <a:lnTo>
                    <a:pt x="596" y="132"/>
                  </a:lnTo>
                  <a:lnTo>
                    <a:pt x="616" y="137"/>
                  </a:lnTo>
                  <a:lnTo>
                    <a:pt x="634" y="140"/>
                  </a:lnTo>
                  <a:lnTo>
                    <a:pt x="654" y="141"/>
                  </a:lnTo>
                  <a:lnTo>
                    <a:pt x="780" y="152"/>
                  </a:lnTo>
                  <a:lnTo>
                    <a:pt x="798" y="153"/>
                  </a:lnTo>
                  <a:lnTo>
                    <a:pt x="816" y="157"/>
                  </a:lnTo>
                  <a:lnTo>
                    <a:pt x="836" y="161"/>
                  </a:lnTo>
                  <a:lnTo>
                    <a:pt x="862" y="168"/>
                  </a:lnTo>
                  <a:lnTo>
                    <a:pt x="881" y="170"/>
                  </a:lnTo>
                  <a:lnTo>
                    <a:pt x="896" y="170"/>
                  </a:lnTo>
                  <a:lnTo>
                    <a:pt x="912" y="166"/>
                  </a:lnTo>
                  <a:lnTo>
                    <a:pt x="914" y="165"/>
                  </a:lnTo>
                  <a:lnTo>
                    <a:pt x="927" y="158"/>
                  </a:lnTo>
                  <a:lnTo>
                    <a:pt x="947" y="148"/>
                  </a:lnTo>
                  <a:lnTo>
                    <a:pt x="958" y="143"/>
                  </a:lnTo>
                  <a:lnTo>
                    <a:pt x="970" y="139"/>
                  </a:lnTo>
                  <a:lnTo>
                    <a:pt x="981" y="136"/>
                  </a:lnTo>
                  <a:lnTo>
                    <a:pt x="992" y="131"/>
                  </a:lnTo>
                  <a:lnTo>
                    <a:pt x="1003" y="128"/>
                  </a:lnTo>
                  <a:lnTo>
                    <a:pt x="1014" y="124"/>
                  </a:lnTo>
                  <a:lnTo>
                    <a:pt x="1025" y="122"/>
                  </a:lnTo>
                  <a:lnTo>
                    <a:pt x="1037" y="120"/>
                  </a:lnTo>
                  <a:lnTo>
                    <a:pt x="1048" y="116"/>
                  </a:lnTo>
                  <a:lnTo>
                    <a:pt x="1059" y="114"/>
                  </a:lnTo>
                  <a:lnTo>
                    <a:pt x="1070" y="112"/>
                  </a:lnTo>
                  <a:lnTo>
                    <a:pt x="1083" y="111"/>
                  </a:lnTo>
                  <a:lnTo>
                    <a:pt x="1094" y="109"/>
                  </a:lnTo>
                  <a:lnTo>
                    <a:pt x="1106" y="107"/>
                  </a:lnTo>
                  <a:lnTo>
                    <a:pt x="1117" y="106"/>
                  </a:lnTo>
                  <a:lnTo>
                    <a:pt x="1130" y="105"/>
                  </a:lnTo>
                  <a:lnTo>
                    <a:pt x="1153" y="105"/>
                  </a:lnTo>
                  <a:lnTo>
                    <a:pt x="1167" y="105"/>
                  </a:lnTo>
                  <a:lnTo>
                    <a:pt x="1170" y="105"/>
                  </a:lnTo>
                  <a:lnTo>
                    <a:pt x="1183" y="102"/>
                  </a:lnTo>
                  <a:lnTo>
                    <a:pt x="1199" y="95"/>
                  </a:lnTo>
                  <a:lnTo>
                    <a:pt x="1214" y="85"/>
                  </a:lnTo>
                  <a:lnTo>
                    <a:pt x="1232" y="68"/>
                  </a:lnTo>
                  <a:lnTo>
                    <a:pt x="1250" y="55"/>
                  </a:lnTo>
                  <a:lnTo>
                    <a:pt x="1266" y="50"/>
                  </a:lnTo>
                  <a:lnTo>
                    <a:pt x="1284" y="47"/>
                  </a:lnTo>
                  <a:lnTo>
                    <a:pt x="1303" y="47"/>
                  </a:lnTo>
                  <a:lnTo>
                    <a:pt x="1317" y="47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6" name="Freeform 12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3 h 547"/>
                <a:gd name="T2" fmla="*/ 121 w 1441"/>
                <a:gd name="T3" fmla="*/ 471 h 547"/>
                <a:gd name="T4" fmla="*/ 154 w 1441"/>
                <a:gd name="T5" fmla="*/ 477 h 547"/>
                <a:gd name="T6" fmla="*/ 190 w 1441"/>
                <a:gd name="T7" fmla="*/ 492 h 547"/>
                <a:gd name="T8" fmla="*/ 226 w 1441"/>
                <a:gd name="T9" fmla="*/ 523 h 547"/>
                <a:gd name="T10" fmla="*/ 255 w 1441"/>
                <a:gd name="T11" fmla="*/ 543 h 547"/>
                <a:gd name="T12" fmla="*/ 273 w 1441"/>
                <a:gd name="T13" fmla="*/ 545 h 547"/>
                <a:gd name="T14" fmla="*/ 309 w 1441"/>
                <a:gd name="T15" fmla="*/ 547 h 547"/>
                <a:gd name="T16" fmla="*/ 349 w 1441"/>
                <a:gd name="T17" fmla="*/ 547 h 547"/>
                <a:gd name="T18" fmla="*/ 387 w 1441"/>
                <a:gd name="T19" fmla="*/ 544 h 547"/>
                <a:gd name="T20" fmla="*/ 426 w 1441"/>
                <a:gd name="T21" fmla="*/ 539 h 547"/>
                <a:gd name="T22" fmla="*/ 465 w 1441"/>
                <a:gd name="T23" fmla="*/ 531 h 547"/>
                <a:gd name="T24" fmla="*/ 502 w 1441"/>
                <a:gd name="T25" fmla="*/ 519 h 547"/>
                <a:gd name="T26" fmla="*/ 538 w 1441"/>
                <a:gd name="T27" fmla="*/ 505 h 547"/>
                <a:gd name="T28" fmla="*/ 574 w 1441"/>
                <a:gd name="T29" fmla="*/ 489 h 547"/>
                <a:gd name="T30" fmla="*/ 607 w 1441"/>
                <a:gd name="T31" fmla="*/ 469 h 547"/>
                <a:gd name="T32" fmla="*/ 638 w 1441"/>
                <a:gd name="T33" fmla="*/ 450 h 547"/>
                <a:gd name="T34" fmla="*/ 652 w 1441"/>
                <a:gd name="T35" fmla="*/ 439 h 547"/>
                <a:gd name="T36" fmla="*/ 666 w 1441"/>
                <a:gd name="T37" fmla="*/ 408 h 547"/>
                <a:gd name="T38" fmla="*/ 678 w 1441"/>
                <a:gd name="T39" fmla="*/ 364 h 547"/>
                <a:gd name="T40" fmla="*/ 691 w 1441"/>
                <a:gd name="T41" fmla="*/ 330 h 547"/>
                <a:gd name="T42" fmla="*/ 745 w 1441"/>
                <a:gd name="T43" fmla="*/ 219 h 547"/>
                <a:gd name="T44" fmla="*/ 758 w 1441"/>
                <a:gd name="T45" fmla="*/ 183 h 547"/>
                <a:gd name="T46" fmla="*/ 769 w 1441"/>
                <a:gd name="T47" fmla="*/ 140 h 547"/>
                <a:gd name="T48" fmla="*/ 783 w 1441"/>
                <a:gd name="T49" fmla="*/ 107 h 547"/>
                <a:gd name="T50" fmla="*/ 797 w 1441"/>
                <a:gd name="T51" fmla="*/ 97 h 547"/>
                <a:gd name="T52" fmla="*/ 829 w 1441"/>
                <a:gd name="T53" fmla="*/ 79 h 547"/>
                <a:gd name="T54" fmla="*/ 863 w 1441"/>
                <a:gd name="T55" fmla="*/ 59 h 547"/>
                <a:gd name="T56" fmla="*/ 898 w 1441"/>
                <a:gd name="T57" fmla="*/ 42 h 547"/>
                <a:gd name="T58" fmla="*/ 935 w 1441"/>
                <a:gd name="T59" fmla="*/ 27 h 547"/>
                <a:gd name="T60" fmla="*/ 972 w 1441"/>
                <a:gd name="T61" fmla="*/ 17 h 547"/>
                <a:gd name="T62" fmla="*/ 1011 w 1441"/>
                <a:gd name="T63" fmla="*/ 8 h 547"/>
                <a:gd name="T64" fmla="*/ 1050 w 1441"/>
                <a:gd name="T65" fmla="*/ 3 h 547"/>
                <a:gd name="T66" fmla="*/ 1090 w 1441"/>
                <a:gd name="T67" fmla="*/ 0 h 547"/>
                <a:gd name="T68" fmla="*/ 1130 w 1441"/>
                <a:gd name="T69" fmla="*/ 0 h 547"/>
                <a:gd name="T70" fmla="*/ 1167 w 1441"/>
                <a:gd name="T71" fmla="*/ 1 h 547"/>
                <a:gd name="T72" fmla="*/ 1183 w 1441"/>
                <a:gd name="T73" fmla="*/ 5 h 547"/>
                <a:gd name="T74" fmla="*/ 1214 w 1441"/>
                <a:gd name="T75" fmla="*/ 23 h 547"/>
                <a:gd name="T76" fmla="*/ 1250 w 1441"/>
                <a:gd name="T77" fmla="*/ 56 h 547"/>
                <a:gd name="T78" fmla="*/ 1284 w 1441"/>
                <a:gd name="T79" fmla="*/ 65 h 547"/>
                <a:gd name="T80" fmla="*/ 1317 w 1441"/>
                <a:gd name="T81" fmla="*/ 67 h 547"/>
                <a:gd name="T82" fmla="*/ 1346 w 1441"/>
                <a:gd name="T83" fmla="*/ 76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7">
                  <a:moveTo>
                    <a:pt x="0" y="431"/>
                  </a:moveTo>
                  <a:lnTo>
                    <a:pt x="92" y="463"/>
                  </a:lnTo>
                  <a:lnTo>
                    <a:pt x="106" y="468"/>
                  </a:lnTo>
                  <a:lnTo>
                    <a:pt x="121" y="471"/>
                  </a:lnTo>
                  <a:lnTo>
                    <a:pt x="135" y="474"/>
                  </a:lnTo>
                  <a:lnTo>
                    <a:pt x="154" y="477"/>
                  </a:lnTo>
                  <a:lnTo>
                    <a:pt x="172" y="481"/>
                  </a:lnTo>
                  <a:lnTo>
                    <a:pt x="190" y="492"/>
                  </a:lnTo>
                  <a:lnTo>
                    <a:pt x="207" y="505"/>
                  </a:lnTo>
                  <a:lnTo>
                    <a:pt x="226" y="523"/>
                  </a:lnTo>
                  <a:lnTo>
                    <a:pt x="240" y="535"/>
                  </a:lnTo>
                  <a:lnTo>
                    <a:pt x="255" y="543"/>
                  </a:lnTo>
                  <a:lnTo>
                    <a:pt x="269" y="545"/>
                  </a:lnTo>
                  <a:lnTo>
                    <a:pt x="273" y="545"/>
                  </a:lnTo>
                  <a:lnTo>
                    <a:pt x="285" y="545"/>
                  </a:lnTo>
                  <a:lnTo>
                    <a:pt x="309" y="547"/>
                  </a:lnTo>
                  <a:lnTo>
                    <a:pt x="329" y="547"/>
                  </a:lnTo>
                  <a:lnTo>
                    <a:pt x="349" y="547"/>
                  </a:lnTo>
                  <a:lnTo>
                    <a:pt x="368" y="545"/>
                  </a:lnTo>
                  <a:lnTo>
                    <a:pt x="387" y="544"/>
                  </a:lnTo>
                  <a:lnTo>
                    <a:pt x="407" y="541"/>
                  </a:lnTo>
                  <a:lnTo>
                    <a:pt x="426" y="539"/>
                  </a:lnTo>
                  <a:lnTo>
                    <a:pt x="447" y="535"/>
                  </a:lnTo>
                  <a:lnTo>
                    <a:pt x="465" y="531"/>
                  </a:lnTo>
                  <a:lnTo>
                    <a:pt x="484" y="526"/>
                  </a:lnTo>
                  <a:lnTo>
                    <a:pt x="502" y="519"/>
                  </a:lnTo>
                  <a:lnTo>
                    <a:pt x="521" y="512"/>
                  </a:lnTo>
                  <a:lnTo>
                    <a:pt x="538" y="505"/>
                  </a:lnTo>
                  <a:lnTo>
                    <a:pt x="556" y="497"/>
                  </a:lnTo>
                  <a:lnTo>
                    <a:pt x="574" y="489"/>
                  </a:lnTo>
                  <a:lnTo>
                    <a:pt x="590" y="480"/>
                  </a:lnTo>
                  <a:lnTo>
                    <a:pt x="607" y="469"/>
                  </a:lnTo>
                  <a:lnTo>
                    <a:pt x="626" y="457"/>
                  </a:lnTo>
                  <a:lnTo>
                    <a:pt x="638" y="450"/>
                  </a:lnTo>
                  <a:lnTo>
                    <a:pt x="641" y="448"/>
                  </a:lnTo>
                  <a:lnTo>
                    <a:pt x="652" y="439"/>
                  </a:lnTo>
                  <a:lnTo>
                    <a:pt x="660" y="425"/>
                  </a:lnTo>
                  <a:lnTo>
                    <a:pt x="666" y="408"/>
                  </a:lnTo>
                  <a:lnTo>
                    <a:pt x="672" y="383"/>
                  </a:lnTo>
                  <a:lnTo>
                    <a:pt x="678" y="364"/>
                  </a:lnTo>
                  <a:lnTo>
                    <a:pt x="684" y="346"/>
                  </a:lnTo>
                  <a:lnTo>
                    <a:pt x="691" y="330"/>
                  </a:lnTo>
                  <a:lnTo>
                    <a:pt x="718" y="274"/>
                  </a:lnTo>
                  <a:lnTo>
                    <a:pt x="745" y="219"/>
                  </a:lnTo>
                  <a:lnTo>
                    <a:pt x="752" y="202"/>
                  </a:lnTo>
                  <a:lnTo>
                    <a:pt x="758" y="183"/>
                  </a:lnTo>
                  <a:lnTo>
                    <a:pt x="764" y="165"/>
                  </a:lnTo>
                  <a:lnTo>
                    <a:pt x="769" y="140"/>
                  </a:lnTo>
                  <a:lnTo>
                    <a:pt x="775" y="121"/>
                  </a:lnTo>
                  <a:lnTo>
                    <a:pt x="783" y="107"/>
                  </a:lnTo>
                  <a:lnTo>
                    <a:pt x="794" y="98"/>
                  </a:lnTo>
                  <a:lnTo>
                    <a:pt x="797" y="97"/>
                  </a:lnTo>
                  <a:lnTo>
                    <a:pt x="809" y="90"/>
                  </a:lnTo>
                  <a:lnTo>
                    <a:pt x="829" y="79"/>
                  </a:lnTo>
                  <a:lnTo>
                    <a:pt x="845" y="68"/>
                  </a:lnTo>
                  <a:lnTo>
                    <a:pt x="863" y="59"/>
                  </a:lnTo>
                  <a:lnTo>
                    <a:pt x="880" y="50"/>
                  </a:lnTo>
                  <a:lnTo>
                    <a:pt x="898" y="42"/>
                  </a:lnTo>
                  <a:lnTo>
                    <a:pt x="917" y="34"/>
                  </a:lnTo>
                  <a:lnTo>
                    <a:pt x="935" y="27"/>
                  </a:lnTo>
                  <a:lnTo>
                    <a:pt x="953" y="22"/>
                  </a:lnTo>
                  <a:lnTo>
                    <a:pt x="972" y="17"/>
                  </a:lnTo>
                  <a:lnTo>
                    <a:pt x="992" y="12"/>
                  </a:lnTo>
                  <a:lnTo>
                    <a:pt x="1011" y="8"/>
                  </a:lnTo>
                  <a:lnTo>
                    <a:pt x="1030" y="5"/>
                  </a:lnTo>
                  <a:lnTo>
                    <a:pt x="1050" y="3"/>
                  </a:lnTo>
                  <a:lnTo>
                    <a:pt x="1070" y="1"/>
                  </a:lnTo>
                  <a:lnTo>
                    <a:pt x="1090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3"/>
                  </a:lnTo>
                  <a:lnTo>
                    <a:pt x="1183" y="5"/>
                  </a:lnTo>
                  <a:lnTo>
                    <a:pt x="1199" y="12"/>
                  </a:lnTo>
                  <a:lnTo>
                    <a:pt x="1214" y="23"/>
                  </a:lnTo>
                  <a:lnTo>
                    <a:pt x="1232" y="43"/>
                  </a:lnTo>
                  <a:lnTo>
                    <a:pt x="1250" y="56"/>
                  </a:lnTo>
                  <a:lnTo>
                    <a:pt x="1266" y="63"/>
                  </a:lnTo>
                  <a:lnTo>
                    <a:pt x="1284" y="65"/>
                  </a:lnTo>
                  <a:lnTo>
                    <a:pt x="1303" y="65"/>
                  </a:lnTo>
                  <a:lnTo>
                    <a:pt x="1317" y="67"/>
                  </a:lnTo>
                  <a:lnTo>
                    <a:pt x="1332" y="71"/>
                  </a:lnTo>
                  <a:lnTo>
                    <a:pt x="1346" y="76"/>
                  </a:lnTo>
                  <a:lnTo>
                    <a:pt x="1441" y="11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7" name="Freeform 13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4 h 427"/>
                <a:gd name="T20" fmla="*/ 414 w 1441"/>
                <a:gd name="T21" fmla="*/ 419 h 427"/>
                <a:gd name="T22" fmla="*/ 448 w 1441"/>
                <a:gd name="T23" fmla="*/ 411 h 427"/>
                <a:gd name="T24" fmla="*/ 482 w 1441"/>
                <a:gd name="T25" fmla="*/ 402 h 427"/>
                <a:gd name="T26" fmla="*/ 514 w 1441"/>
                <a:gd name="T27" fmla="*/ 389 h 427"/>
                <a:gd name="T28" fmla="*/ 547 w 1441"/>
                <a:gd name="T29" fmla="*/ 374 h 427"/>
                <a:gd name="T30" fmla="*/ 576 w 1441"/>
                <a:gd name="T31" fmla="*/ 359 h 427"/>
                <a:gd name="T32" fmla="*/ 609 w 1441"/>
                <a:gd name="T33" fmla="*/ 342 h 427"/>
                <a:gd name="T34" fmla="*/ 623 w 1441"/>
                <a:gd name="T35" fmla="*/ 331 h 427"/>
                <a:gd name="T36" fmla="*/ 643 w 1441"/>
                <a:gd name="T37" fmla="*/ 309 h 427"/>
                <a:gd name="T38" fmla="*/ 663 w 1441"/>
                <a:gd name="T39" fmla="*/ 279 h 427"/>
                <a:gd name="T40" fmla="*/ 683 w 1441"/>
                <a:gd name="T41" fmla="*/ 256 h 427"/>
                <a:gd name="T42" fmla="*/ 765 w 1441"/>
                <a:gd name="T43" fmla="*/ 162 h 427"/>
                <a:gd name="T44" fmla="*/ 783 w 1441"/>
                <a:gd name="T45" fmla="*/ 137 h 427"/>
                <a:gd name="T46" fmla="*/ 804 w 1441"/>
                <a:gd name="T47" fmla="*/ 108 h 427"/>
                <a:gd name="T48" fmla="*/ 826 w 1441"/>
                <a:gd name="T49" fmla="*/ 89 h 427"/>
                <a:gd name="T50" fmla="*/ 841 w 1441"/>
                <a:gd name="T51" fmla="*/ 81 h 427"/>
                <a:gd name="T52" fmla="*/ 876 w 1441"/>
                <a:gd name="T53" fmla="*/ 61 h 427"/>
                <a:gd name="T54" fmla="*/ 907 w 1441"/>
                <a:gd name="T55" fmla="*/ 45 h 427"/>
                <a:gd name="T56" fmla="*/ 939 w 1441"/>
                <a:gd name="T57" fmla="*/ 32 h 427"/>
                <a:gd name="T58" fmla="*/ 972 w 1441"/>
                <a:gd name="T59" fmla="*/ 20 h 427"/>
                <a:gd name="T60" fmla="*/ 1007 w 1441"/>
                <a:gd name="T61" fmla="*/ 13 h 427"/>
                <a:gd name="T62" fmla="*/ 1041 w 1441"/>
                <a:gd name="T63" fmla="*/ 6 h 427"/>
                <a:gd name="T64" fmla="*/ 1076 w 1441"/>
                <a:gd name="T65" fmla="*/ 2 h 427"/>
                <a:gd name="T66" fmla="*/ 1112 w 1441"/>
                <a:gd name="T67" fmla="*/ 0 h 427"/>
                <a:gd name="T68" fmla="*/ 1153 w 1441"/>
                <a:gd name="T69" fmla="*/ 1 h 427"/>
                <a:gd name="T70" fmla="*/ 1170 w 1441"/>
                <a:gd name="T71" fmla="*/ 1 h 427"/>
                <a:gd name="T72" fmla="*/ 1199 w 1441"/>
                <a:gd name="T73" fmla="*/ 6 h 427"/>
                <a:gd name="T74" fmla="*/ 1232 w 1441"/>
                <a:gd name="T75" fmla="*/ 22 h 427"/>
                <a:gd name="T76" fmla="*/ 1266 w 1441"/>
                <a:gd name="T77" fmla="*/ 32 h 427"/>
                <a:gd name="T78" fmla="*/ 1303 w 1441"/>
                <a:gd name="T79" fmla="*/ 34 h 427"/>
                <a:gd name="T80" fmla="*/ 1332 w 1441"/>
                <a:gd name="T81" fmla="*/ 36 h 427"/>
                <a:gd name="T82" fmla="*/ 1441 w 1441"/>
                <a:gd name="T83" fmla="*/ 5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4"/>
                  </a:lnTo>
                  <a:lnTo>
                    <a:pt x="397" y="422"/>
                  </a:lnTo>
                  <a:lnTo>
                    <a:pt x="414" y="419"/>
                  </a:lnTo>
                  <a:lnTo>
                    <a:pt x="431" y="415"/>
                  </a:lnTo>
                  <a:lnTo>
                    <a:pt x="448" y="411"/>
                  </a:lnTo>
                  <a:lnTo>
                    <a:pt x="465" y="406"/>
                  </a:lnTo>
                  <a:lnTo>
                    <a:pt x="482" y="402"/>
                  </a:lnTo>
                  <a:lnTo>
                    <a:pt x="499" y="395"/>
                  </a:lnTo>
                  <a:lnTo>
                    <a:pt x="514" y="389"/>
                  </a:lnTo>
                  <a:lnTo>
                    <a:pt x="531" y="381"/>
                  </a:lnTo>
                  <a:lnTo>
                    <a:pt x="547" y="374"/>
                  </a:lnTo>
                  <a:lnTo>
                    <a:pt x="561" y="369"/>
                  </a:lnTo>
                  <a:lnTo>
                    <a:pt x="576" y="359"/>
                  </a:lnTo>
                  <a:lnTo>
                    <a:pt x="597" y="348"/>
                  </a:lnTo>
                  <a:lnTo>
                    <a:pt x="609" y="342"/>
                  </a:lnTo>
                  <a:lnTo>
                    <a:pt x="611" y="339"/>
                  </a:lnTo>
                  <a:lnTo>
                    <a:pt x="623" y="331"/>
                  </a:lnTo>
                  <a:lnTo>
                    <a:pt x="634" y="321"/>
                  </a:lnTo>
                  <a:lnTo>
                    <a:pt x="643" y="309"/>
                  </a:lnTo>
                  <a:lnTo>
                    <a:pt x="654" y="292"/>
                  </a:lnTo>
                  <a:lnTo>
                    <a:pt x="663" y="279"/>
                  </a:lnTo>
                  <a:lnTo>
                    <a:pt x="673" y="267"/>
                  </a:lnTo>
                  <a:lnTo>
                    <a:pt x="683" y="256"/>
                  </a:lnTo>
                  <a:lnTo>
                    <a:pt x="756" y="174"/>
                  </a:lnTo>
                  <a:lnTo>
                    <a:pt x="765" y="162"/>
                  </a:lnTo>
                  <a:lnTo>
                    <a:pt x="775" y="150"/>
                  </a:lnTo>
                  <a:lnTo>
                    <a:pt x="783" y="137"/>
                  </a:lnTo>
                  <a:lnTo>
                    <a:pt x="796" y="119"/>
                  </a:lnTo>
                  <a:lnTo>
                    <a:pt x="804" y="108"/>
                  </a:lnTo>
                  <a:lnTo>
                    <a:pt x="815" y="97"/>
                  </a:lnTo>
                  <a:lnTo>
                    <a:pt x="826" y="89"/>
                  </a:lnTo>
                  <a:lnTo>
                    <a:pt x="829" y="87"/>
                  </a:lnTo>
                  <a:lnTo>
                    <a:pt x="841" y="81"/>
                  </a:lnTo>
                  <a:lnTo>
                    <a:pt x="861" y="69"/>
                  </a:lnTo>
                  <a:lnTo>
                    <a:pt x="876" y="61"/>
                  </a:lnTo>
                  <a:lnTo>
                    <a:pt x="892" y="53"/>
                  </a:lnTo>
                  <a:lnTo>
                    <a:pt x="907" y="45"/>
                  </a:lnTo>
                  <a:lnTo>
                    <a:pt x="923" y="39"/>
                  </a:lnTo>
                  <a:lnTo>
                    <a:pt x="939" y="32"/>
                  </a:lnTo>
                  <a:lnTo>
                    <a:pt x="956" y="26"/>
                  </a:lnTo>
                  <a:lnTo>
                    <a:pt x="972" y="20"/>
                  </a:lnTo>
                  <a:lnTo>
                    <a:pt x="990" y="17"/>
                  </a:lnTo>
                  <a:lnTo>
                    <a:pt x="1007" y="13"/>
                  </a:lnTo>
                  <a:lnTo>
                    <a:pt x="1023" y="9"/>
                  </a:lnTo>
                  <a:lnTo>
                    <a:pt x="1041" y="6"/>
                  </a:lnTo>
                  <a:lnTo>
                    <a:pt x="1059" y="3"/>
                  </a:lnTo>
                  <a:lnTo>
                    <a:pt x="1076" y="2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3"/>
                  </a:lnTo>
                  <a:lnTo>
                    <a:pt x="1232" y="22"/>
                  </a:lnTo>
                  <a:lnTo>
                    <a:pt x="1250" y="28"/>
                  </a:lnTo>
                  <a:lnTo>
                    <a:pt x="1266" y="32"/>
                  </a:lnTo>
                  <a:lnTo>
                    <a:pt x="1284" y="34"/>
                  </a:lnTo>
                  <a:lnTo>
                    <a:pt x="1303" y="34"/>
                  </a:lnTo>
                  <a:lnTo>
                    <a:pt x="1317" y="35"/>
                  </a:lnTo>
                  <a:lnTo>
                    <a:pt x="1332" y="36"/>
                  </a:lnTo>
                  <a:lnTo>
                    <a:pt x="1346" y="39"/>
                  </a:lnTo>
                  <a:lnTo>
                    <a:pt x="1441" y="5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Freeform 131"/>
            <p:cNvSpPr>
              <a:spLocks/>
            </p:cNvSpPr>
            <p:nvPr/>
          </p:nvSpPr>
          <p:spPr bwMode="auto">
            <a:xfrm>
              <a:off x="2883" y="1559"/>
              <a:ext cx="1489" cy="258"/>
            </a:xfrm>
            <a:custGeom>
              <a:avLst/>
              <a:gdLst>
                <a:gd name="T0" fmla="*/ 0 w 1441"/>
                <a:gd name="T1" fmla="*/ 309 h 309"/>
                <a:gd name="T2" fmla="*/ 309 w 1441"/>
                <a:gd name="T3" fmla="*/ 309 h 309"/>
                <a:gd name="T4" fmla="*/ 325 w 1441"/>
                <a:gd name="T5" fmla="*/ 309 h 309"/>
                <a:gd name="T6" fmla="*/ 340 w 1441"/>
                <a:gd name="T7" fmla="*/ 309 h 309"/>
                <a:gd name="T8" fmla="*/ 356 w 1441"/>
                <a:gd name="T9" fmla="*/ 308 h 309"/>
                <a:gd name="T10" fmla="*/ 371 w 1441"/>
                <a:gd name="T11" fmla="*/ 305 h 309"/>
                <a:gd name="T12" fmla="*/ 386 w 1441"/>
                <a:gd name="T13" fmla="*/ 303 h 309"/>
                <a:gd name="T14" fmla="*/ 402 w 1441"/>
                <a:gd name="T15" fmla="*/ 301 h 309"/>
                <a:gd name="T16" fmla="*/ 418 w 1441"/>
                <a:gd name="T17" fmla="*/ 297 h 309"/>
                <a:gd name="T18" fmla="*/ 431 w 1441"/>
                <a:gd name="T19" fmla="*/ 295 h 309"/>
                <a:gd name="T20" fmla="*/ 447 w 1441"/>
                <a:gd name="T21" fmla="*/ 291 h 309"/>
                <a:gd name="T22" fmla="*/ 462 w 1441"/>
                <a:gd name="T23" fmla="*/ 286 h 309"/>
                <a:gd name="T24" fmla="*/ 476 w 1441"/>
                <a:gd name="T25" fmla="*/ 280 h 309"/>
                <a:gd name="T26" fmla="*/ 491 w 1441"/>
                <a:gd name="T27" fmla="*/ 275 h 309"/>
                <a:gd name="T28" fmla="*/ 506 w 1441"/>
                <a:gd name="T29" fmla="*/ 270 h 309"/>
                <a:gd name="T30" fmla="*/ 518 w 1441"/>
                <a:gd name="T31" fmla="*/ 263 h 309"/>
                <a:gd name="T32" fmla="*/ 534 w 1441"/>
                <a:gd name="T33" fmla="*/ 255 h 309"/>
                <a:gd name="T34" fmla="*/ 547 w 1441"/>
                <a:gd name="T35" fmla="*/ 249 h 309"/>
                <a:gd name="T36" fmla="*/ 567 w 1441"/>
                <a:gd name="T37" fmla="*/ 238 h 309"/>
                <a:gd name="T38" fmla="*/ 579 w 1441"/>
                <a:gd name="T39" fmla="*/ 232 h 309"/>
                <a:gd name="T40" fmla="*/ 582 w 1441"/>
                <a:gd name="T41" fmla="*/ 231 h 309"/>
                <a:gd name="T42" fmla="*/ 607 w 1441"/>
                <a:gd name="T43" fmla="*/ 216 h 309"/>
                <a:gd name="T44" fmla="*/ 619 w 1441"/>
                <a:gd name="T45" fmla="*/ 210 h 309"/>
                <a:gd name="T46" fmla="*/ 636 w 1441"/>
                <a:gd name="T47" fmla="*/ 200 h 309"/>
                <a:gd name="T48" fmla="*/ 648 w 1441"/>
                <a:gd name="T49" fmla="*/ 193 h 309"/>
                <a:gd name="T50" fmla="*/ 660 w 1441"/>
                <a:gd name="T51" fmla="*/ 186 h 309"/>
                <a:gd name="T52" fmla="*/ 674 w 1441"/>
                <a:gd name="T53" fmla="*/ 181 h 309"/>
                <a:gd name="T54" fmla="*/ 718 w 1441"/>
                <a:gd name="T55" fmla="*/ 155 h 309"/>
                <a:gd name="T56" fmla="*/ 765 w 1441"/>
                <a:gd name="T57" fmla="*/ 128 h 309"/>
                <a:gd name="T58" fmla="*/ 778 w 1441"/>
                <a:gd name="T59" fmla="*/ 123 h 309"/>
                <a:gd name="T60" fmla="*/ 790 w 1441"/>
                <a:gd name="T61" fmla="*/ 116 h 309"/>
                <a:gd name="T62" fmla="*/ 803 w 1441"/>
                <a:gd name="T63" fmla="*/ 109 h 309"/>
                <a:gd name="T64" fmla="*/ 819 w 1441"/>
                <a:gd name="T65" fmla="*/ 99 h 309"/>
                <a:gd name="T66" fmla="*/ 832 w 1441"/>
                <a:gd name="T67" fmla="*/ 93 h 309"/>
                <a:gd name="T68" fmla="*/ 844 w 1441"/>
                <a:gd name="T69" fmla="*/ 86 h 309"/>
                <a:gd name="T70" fmla="*/ 856 w 1441"/>
                <a:gd name="T71" fmla="*/ 78 h 309"/>
                <a:gd name="T72" fmla="*/ 859 w 1441"/>
                <a:gd name="T73" fmla="*/ 77 h 309"/>
                <a:gd name="T74" fmla="*/ 872 w 1441"/>
                <a:gd name="T75" fmla="*/ 71 h 309"/>
                <a:gd name="T76" fmla="*/ 892 w 1441"/>
                <a:gd name="T77" fmla="*/ 59 h 309"/>
                <a:gd name="T78" fmla="*/ 905 w 1441"/>
                <a:gd name="T79" fmla="*/ 54 h 309"/>
                <a:gd name="T80" fmla="*/ 918 w 1441"/>
                <a:gd name="T81" fmla="*/ 46 h 309"/>
                <a:gd name="T82" fmla="*/ 934 w 1441"/>
                <a:gd name="T83" fmla="*/ 39 h 309"/>
                <a:gd name="T84" fmla="*/ 947 w 1441"/>
                <a:gd name="T85" fmla="*/ 34 h 309"/>
                <a:gd name="T86" fmla="*/ 961 w 1441"/>
                <a:gd name="T87" fmla="*/ 29 h 309"/>
                <a:gd name="T88" fmla="*/ 976 w 1441"/>
                <a:gd name="T89" fmla="*/ 23 h 309"/>
                <a:gd name="T90" fmla="*/ 992 w 1441"/>
                <a:gd name="T91" fmla="*/ 18 h 309"/>
                <a:gd name="T92" fmla="*/ 1007 w 1441"/>
                <a:gd name="T93" fmla="*/ 14 h 309"/>
                <a:gd name="T94" fmla="*/ 1022 w 1441"/>
                <a:gd name="T95" fmla="*/ 12 h 309"/>
                <a:gd name="T96" fmla="*/ 1037 w 1441"/>
                <a:gd name="T97" fmla="*/ 8 h 309"/>
                <a:gd name="T98" fmla="*/ 1052 w 1441"/>
                <a:gd name="T99" fmla="*/ 6 h 309"/>
                <a:gd name="T100" fmla="*/ 1067 w 1441"/>
                <a:gd name="T101" fmla="*/ 4 h 309"/>
                <a:gd name="T102" fmla="*/ 1083 w 1441"/>
                <a:gd name="T103" fmla="*/ 2 h 309"/>
                <a:gd name="T104" fmla="*/ 1098 w 1441"/>
                <a:gd name="T105" fmla="*/ 1 h 309"/>
                <a:gd name="T106" fmla="*/ 1114 w 1441"/>
                <a:gd name="T107" fmla="*/ 0 h 309"/>
                <a:gd name="T108" fmla="*/ 1130 w 1441"/>
                <a:gd name="T109" fmla="*/ 0 h 309"/>
                <a:gd name="T110" fmla="*/ 1441 w 1441"/>
                <a:gd name="T1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1" h="309">
                  <a:moveTo>
                    <a:pt x="0" y="309"/>
                  </a:moveTo>
                  <a:lnTo>
                    <a:pt x="309" y="309"/>
                  </a:lnTo>
                  <a:lnTo>
                    <a:pt x="325" y="309"/>
                  </a:lnTo>
                  <a:lnTo>
                    <a:pt x="340" y="309"/>
                  </a:lnTo>
                  <a:lnTo>
                    <a:pt x="356" y="308"/>
                  </a:lnTo>
                  <a:lnTo>
                    <a:pt x="371" y="305"/>
                  </a:lnTo>
                  <a:lnTo>
                    <a:pt x="386" y="303"/>
                  </a:lnTo>
                  <a:lnTo>
                    <a:pt x="402" y="301"/>
                  </a:lnTo>
                  <a:lnTo>
                    <a:pt x="418" y="297"/>
                  </a:lnTo>
                  <a:lnTo>
                    <a:pt x="431" y="295"/>
                  </a:lnTo>
                  <a:lnTo>
                    <a:pt x="447" y="291"/>
                  </a:lnTo>
                  <a:lnTo>
                    <a:pt x="462" y="286"/>
                  </a:lnTo>
                  <a:lnTo>
                    <a:pt x="476" y="280"/>
                  </a:lnTo>
                  <a:lnTo>
                    <a:pt x="491" y="275"/>
                  </a:lnTo>
                  <a:lnTo>
                    <a:pt x="506" y="270"/>
                  </a:lnTo>
                  <a:lnTo>
                    <a:pt x="518" y="263"/>
                  </a:lnTo>
                  <a:lnTo>
                    <a:pt x="534" y="255"/>
                  </a:lnTo>
                  <a:lnTo>
                    <a:pt x="547" y="249"/>
                  </a:lnTo>
                  <a:lnTo>
                    <a:pt x="567" y="238"/>
                  </a:lnTo>
                  <a:lnTo>
                    <a:pt x="579" y="232"/>
                  </a:lnTo>
                  <a:lnTo>
                    <a:pt x="582" y="231"/>
                  </a:lnTo>
                  <a:lnTo>
                    <a:pt x="607" y="216"/>
                  </a:lnTo>
                  <a:lnTo>
                    <a:pt x="619" y="210"/>
                  </a:lnTo>
                  <a:lnTo>
                    <a:pt x="636" y="200"/>
                  </a:lnTo>
                  <a:lnTo>
                    <a:pt x="648" y="193"/>
                  </a:lnTo>
                  <a:lnTo>
                    <a:pt x="660" y="186"/>
                  </a:lnTo>
                  <a:lnTo>
                    <a:pt x="674" y="181"/>
                  </a:lnTo>
                  <a:lnTo>
                    <a:pt x="718" y="155"/>
                  </a:lnTo>
                  <a:lnTo>
                    <a:pt x="765" y="128"/>
                  </a:lnTo>
                  <a:lnTo>
                    <a:pt x="778" y="123"/>
                  </a:lnTo>
                  <a:lnTo>
                    <a:pt x="790" y="116"/>
                  </a:lnTo>
                  <a:lnTo>
                    <a:pt x="803" y="109"/>
                  </a:lnTo>
                  <a:lnTo>
                    <a:pt x="819" y="99"/>
                  </a:lnTo>
                  <a:lnTo>
                    <a:pt x="832" y="93"/>
                  </a:lnTo>
                  <a:lnTo>
                    <a:pt x="844" y="86"/>
                  </a:lnTo>
                  <a:lnTo>
                    <a:pt x="856" y="78"/>
                  </a:lnTo>
                  <a:lnTo>
                    <a:pt x="859" y="77"/>
                  </a:lnTo>
                  <a:lnTo>
                    <a:pt x="872" y="71"/>
                  </a:lnTo>
                  <a:lnTo>
                    <a:pt x="892" y="59"/>
                  </a:lnTo>
                  <a:lnTo>
                    <a:pt x="905" y="54"/>
                  </a:lnTo>
                  <a:lnTo>
                    <a:pt x="918" y="46"/>
                  </a:lnTo>
                  <a:lnTo>
                    <a:pt x="934" y="39"/>
                  </a:lnTo>
                  <a:lnTo>
                    <a:pt x="947" y="34"/>
                  </a:lnTo>
                  <a:lnTo>
                    <a:pt x="961" y="29"/>
                  </a:lnTo>
                  <a:lnTo>
                    <a:pt x="976" y="23"/>
                  </a:lnTo>
                  <a:lnTo>
                    <a:pt x="992" y="18"/>
                  </a:lnTo>
                  <a:lnTo>
                    <a:pt x="1007" y="14"/>
                  </a:lnTo>
                  <a:lnTo>
                    <a:pt x="1022" y="12"/>
                  </a:lnTo>
                  <a:lnTo>
                    <a:pt x="1037" y="8"/>
                  </a:lnTo>
                  <a:lnTo>
                    <a:pt x="1052" y="6"/>
                  </a:lnTo>
                  <a:lnTo>
                    <a:pt x="1067" y="4"/>
                  </a:lnTo>
                  <a:lnTo>
                    <a:pt x="1083" y="2"/>
                  </a:lnTo>
                  <a:lnTo>
                    <a:pt x="1098" y="1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9" name="Freeform 132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94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4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3 h 310"/>
                <a:gd name="T16" fmla="*/ 336 w 1441"/>
                <a:gd name="T17" fmla="*/ 250 h 310"/>
                <a:gd name="T18" fmla="*/ 364 w 1441"/>
                <a:gd name="T19" fmla="*/ 247 h 310"/>
                <a:gd name="T20" fmla="*/ 389 w 1441"/>
                <a:gd name="T21" fmla="*/ 242 h 310"/>
                <a:gd name="T22" fmla="*/ 415 w 1441"/>
                <a:gd name="T23" fmla="*/ 237 h 310"/>
                <a:gd name="T24" fmla="*/ 441 w 1441"/>
                <a:gd name="T25" fmla="*/ 229 h 310"/>
                <a:gd name="T26" fmla="*/ 466 w 1441"/>
                <a:gd name="T27" fmla="*/ 221 h 310"/>
                <a:gd name="T28" fmla="*/ 491 w 1441"/>
                <a:gd name="T29" fmla="*/ 211 h 310"/>
                <a:gd name="T30" fmla="*/ 516 w 1441"/>
                <a:gd name="T31" fmla="*/ 200 h 310"/>
                <a:gd name="T32" fmla="*/ 549 w 1441"/>
                <a:gd name="T33" fmla="*/ 182 h 310"/>
                <a:gd name="T34" fmla="*/ 564 w 1441"/>
                <a:gd name="T35" fmla="*/ 174 h 310"/>
                <a:gd name="T36" fmla="*/ 594 w 1441"/>
                <a:gd name="T37" fmla="*/ 170 h 310"/>
                <a:gd name="T38" fmla="*/ 633 w 1441"/>
                <a:gd name="T39" fmla="*/ 169 h 310"/>
                <a:gd name="T40" fmla="*/ 663 w 1441"/>
                <a:gd name="T41" fmla="*/ 165 h 310"/>
                <a:gd name="T42" fmla="*/ 774 w 1441"/>
                <a:gd name="T43" fmla="*/ 145 h 310"/>
                <a:gd name="T44" fmla="*/ 805 w 1441"/>
                <a:gd name="T45" fmla="*/ 141 h 310"/>
                <a:gd name="T46" fmla="*/ 843 w 1441"/>
                <a:gd name="T47" fmla="*/ 140 h 310"/>
                <a:gd name="T48" fmla="*/ 873 w 1441"/>
                <a:gd name="T49" fmla="*/ 133 h 310"/>
                <a:gd name="T50" fmla="*/ 889 w 1441"/>
                <a:gd name="T51" fmla="*/ 127 h 310"/>
                <a:gd name="T52" fmla="*/ 921 w 1441"/>
                <a:gd name="T53" fmla="*/ 110 h 310"/>
                <a:gd name="T54" fmla="*/ 946 w 1441"/>
                <a:gd name="T55" fmla="*/ 99 h 310"/>
                <a:gd name="T56" fmla="*/ 985 w 1441"/>
                <a:gd name="T57" fmla="*/ 85 h 310"/>
                <a:gd name="T58" fmla="*/ 1010 w 1441"/>
                <a:gd name="T59" fmla="*/ 77 h 310"/>
                <a:gd name="T60" fmla="*/ 1036 w 1441"/>
                <a:gd name="T61" fmla="*/ 69 h 310"/>
                <a:gd name="T62" fmla="*/ 1062 w 1441"/>
                <a:gd name="T63" fmla="*/ 64 h 310"/>
                <a:gd name="T64" fmla="*/ 1090 w 1441"/>
                <a:gd name="T65" fmla="*/ 60 h 310"/>
                <a:gd name="T66" fmla="*/ 1116 w 1441"/>
                <a:gd name="T67" fmla="*/ 59 h 310"/>
                <a:gd name="T68" fmla="*/ 1153 w 1441"/>
                <a:gd name="T69" fmla="*/ 57 h 310"/>
                <a:gd name="T70" fmla="*/ 1170 w 1441"/>
                <a:gd name="T71" fmla="*/ 57 h 310"/>
                <a:gd name="T72" fmla="*/ 1199 w 1441"/>
                <a:gd name="T73" fmla="*/ 52 h 310"/>
                <a:gd name="T74" fmla="*/ 1232 w 1441"/>
                <a:gd name="T75" fmla="*/ 38 h 310"/>
                <a:gd name="T76" fmla="*/ 1266 w 1441"/>
                <a:gd name="T77" fmla="*/ 27 h 310"/>
                <a:gd name="T78" fmla="*/ 1303 w 1441"/>
                <a:gd name="T79" fmla="*/ 26 h 310"/>
                <a:gd name="T80" fmla="*/ 1332 w 1441"/>
                <a:gd name="T81" fmla="*/ 23 h 310"/>
                <a:gd name="T82" fmla="*/ 1441 w 1441"/>
                <a:gd name="T83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4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4"/>
                  </a:lnTo>
                  <a:lnTo>
                    <a:pt x="240" y="258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3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50" y="249"/>
                  </a:lnTo>
                  <a:lnTo>
                    <a:pt x="364" y="247"/>
                  </a:lnTo>
                  <a:lnTo>
                    <a:pt x="376" y="245"/>
                  </a:lnTo>
                  <a:lnTo>
                    <a:pt x="389" y="242"/>
                  </a:lnTo>
                  <a:lnTo>
                    <a:pt x="402" y="241"/>
                  </a:lnTo>
                  <a:lnTo>
                    <a:pt x="415" y="237"/>
                  </a:lnTo>
                  <a:lnTo>
                    <a:pt x="429" y="233"/>
                  </a:lnTo>
                  <a:lnTo>
                    <a:pt x="441" y="229"/>
                  </a:lnTo>
                  <a:lnTo>
                    <a:pt x="455" y="225"/>
                  </a:lnTo>
                  <a:lnTo>
                    <a:pt x="466" y="221"/>
                  </a:lnTo>
                  <a:lnTo>
                    <a:pt x="480" y="216"/>
                  </a:lnTo>
                  <a:lnTo>
                    <a:pt x="491" y="211"/>
                  </a:lnTo>
                  <a:lnTo>
                    <a:pt x="505" y="205"/>
                  </a:lnTo>
                  <a:lnTo>
                    <a:pt x="516" y="200"/>
                  </a:lnTo>
                  <a:lnTo>
                    <a:pt x="536" y="188"/>
                  </a:lnTo>
                  <a:lnTo>
                    <a:pt x="549" y="182"/>
                  </a:lnTo>
                  <a:lnTo>
                    <a:pt x="551" y="180"/>
                  </a:lnTo>
                  <a:lnTo>
                    <a:pt x="564" y="174"/>
                  </a:lnTo>
                  <a:lnTo>
                    <a:pt x="579" y="171"/>
                  </a:lnTo>
                  <a:lnTo>
                    <a:pt x="594" y="170"/>
                  </a:lnTo>
                  <a:lnTo>
                    <a:pt x="616" y="170"/>
                  </a:lnTo>
                  <a:lnTo>
                    <a:pt x="633" y="169"/>
                  </a:lnTo>
                  <a:lnTo>
                    <a:pt x="648" y="166"/>
                  </a:lnTo>
                  <a:lnTo>
                    <a:pt x="663" y="165"/>
                  </a:lnTo>
                  <a:lnTo>
                    <a:pt x="718" y="154"/>
                  </a:lnTo>
                  <a:lnTo>
                    <a:pt x="774" y="145"/>
                  </a:lnTo>
                  <a:lnTo>
                    <a:pt x="789" y="142"/>
                  </a:lnTo>
                  <a:lnTo>
                    <a:pt x="805" y="141"/>
                  </a:lnTo>
                  <a:lnTo>
                    <a:pt x="822" y="140"/>
                  </a:lnTo>
                  <a:lnTo>
                    <a:pt x="843" y="140"/>
                  </a:lnTo>
                  <a:lnTo>
                    <a:pt x="859" y="137"/>
                  </a:lnTo>
                  <a:lnTo>
                    <a:pt x="873" y="133"/>
                  </a:lnTo>
                  <a:lnTo>
                    <a:pt x="887" y="129"/>
                  </a:lnTo>
                  <a:lnTo>
                    <a:pt x="889" y="127"/>
                  </a:lnTo>
                  <a:lnTo>
                    <a:pt x="901" y="121"/>
                  </a:lnTo>
                  <a:lnTo>
                    <a:pt x="921" y="110"/>
                  </a:lnTo>
                  <a:lnTo>
                    <a:pt x="934" y="104"/>
                  </a:lnTo>
                  <a:lnTo>
                    <a:pt x="946" y="99"/>
                  </a:lnTo>
                  <a:lnTo>
                    <a:pt x="971" y="89"/>
                  </a:lnTo>
                  <a:lnTo>
                    <a:pt x="985" y="85"/>
                  </a:lnTo>
                  <a:lnTo>
                    <a:pt x="997" y="79"/>
                  </a:lnTo>
                  <a:lnTo>
                    <a:pt x="1010" y="77"/>
                  </a:lnTo>
                  <a:lnTo>
                    <a:pt x="1022" y="73"/>
                  </a:lnTo>
                  <a:lnTo>
                    <a:pt x="1036" y="69"/>
                  </a:lnTo>
                  <a:lnTo>
                    <a:pt x="1048" y="66"/>
                  </a:lnTo>
                  <a:lnTo>
                    <a:pt x="1062" y="64"/>
                  </a:lnTo>
                  <a:lnTo>
                    <a:pt x="1076" y="61"/>
                  </a:lnTo>
                  <a:lnTo>
                    <a:pt x="1090" y="60"/>
                  </a:lnTo>
                  <a:lnTo>
                    <a:pt x="1102" y="59"/>
                  </a:lnTo>
                  <a:lnTo>
                    <a:pt x="1116" y="59"/>
                  </a:lnTo>
                  <a:lnTo>
                    <a:pt x="1130" y="57"/>
                  </a:lnTo>
                  <a:lnTo>
                    <a:pt x="1153" y="57"/>
                  </a:lnTo>
                  <a:lnTo>
                    <a:pt x="1167" y="57"/>
                  </a:lnTo>
                  <a:lnTo>
                    <a:pt x="1170" y="57"/>
                  </a:lnTo>
                  <a:lnTo>
                    <a:pt x="1183" y="55"/>
                  </a:lnTo>
                  <a:lnTo>
                    <a:pt x="1199" y="52"/>
                  </a:lnTo>
                  <a:lnTo>
                    <a:pt x="1214" y="45"/>
                  </a:lnTo>
                  <a:lnTo>
                    <a:pt x="1232" y="38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26"/>
                  </a:lnTo>
                  <a:lnTo>
                    <a:pt x="1303" y="26"/>
                  </a:lnTo>
                  <a:lnTo>
                    <a:pt x="1317" y="24"/>
                  </a:lnTo>
                  <a:lnTo>
                    <a:pt x="1332" y="23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0" name="Freeform 133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79 h 310"/>
                <a:gd name="T2" fmla="*/ 121 w 1441"/>
                <a:gd name="T3" fmla="*/ 271 h 310"/>
                <a:gd name="T4" fmla="*/ 154 w 1441"/>
                <a:gd name="T5" fmla="*/ 264 h 310"/>
                <a:gd name="T6" fmla="*/ 190 w 1441"/>
                <a:gd name="T7" fmla="*/ 250 h 310"/>
                <a:gd name="T8" fmla="*/ 226 w 1441"/>
                <a:gd name="T9" fmla="*/ 218 h 310"/>
                <a:gd name="T10" fmla="*/ 255 w 1441"/>
                <a:gd name="T11" fmla="*/ 199 h 310"/>
                <a:gd name="T12" fmla="*/ 273 w 1441"/>
                <a:gd name="T13" fmla="*/ 195 h 310"/>
                <a:gd name="T14" fmla="*/ 309 w 1441"/>
                <a:gd name="T15" fmla="*/ 194 h 310"/>
                <a:gd name="T16" fmla="*/ 332 w 1441"/>
                <a:gd name="T17" fmla="*/ 191 h 310"/>
                <a:gd name="T18" fmla="*/ 354 w 1441"/>
                <a:gd name="T19" fmla="*/ 187 h 310"/>
                <a:gd name="T20" fmla="*/ 378 w 1441"/>
                <a:gd name="T21" fmla="*/ 183 h 310"/>
                <a:gd name="T22" fmla="*/ 409 w 1441"/>
                <a:gd name="T23" fmla="*/ 174 h 310"/>
                <a:gd name="T24" fmla="*/ 431 w 1441"/>
                <a:gd name="T25" fmla="*/ 167 h 310"/>
                <a:gd name="T26" fmla="*/ 454 w 1441"/>
                <a:gd name="T27" fmla="*/ 161 h 310"/>
                <a:gd name="T28" fmla="*/ 484 w 1441"/>
                <a:gd name="T29" fmla="*/ 146 h 310"/>
                <a:gd name="T30" fmla="*/ 517 w 1441"/>
                <a:gd name="T31" fmla="*/ 129 h 310"/>
                <a:gd name="T32" fmla="*/ 534 w 1441"/>
                <a:gd name="T33" fmla="*/ 125 h 310"/>
                <a:gd name="T34" fmla="*/ 569 w 1441"/>
                <a:gd name="T35" fmla="*/ 128 h 310"/>
                <a:gd name="T36" fmla="*/ 616 w 1441"/>
                <a:gd name="T37" fmla="*/ 141 h 310"/>
                <a:gd name="T38" fmla="*/ 654 w 1441"/>
                <a:gd name="T39" fmla="*/ 146 h 310"/>
                <a:gd name="T40" fmla="*/ 783 w 1441"/>
                <a:gd name="T41" fmla="*/ 158 h 310"/>
                <a:gd name="T42" fmla="*/ 819 w 1441"/>
                <a:gd name="T43" fmla="*/ 165 h 310"/>
                <a:gd name="T44" fmla="*/ 866 w 1441"/>
                <a:gd name="T45" fmla="*/ 176 h 310"/>
                <a:gd name="T46" fmla="*/ 901 w 1441"/>
                <a:gd name="T47" fmla="*/ 180 h 310"/>
                <a:gd name="T48" fmla="*/ 918 w 1441"/>
                <a:gd name="T49" fmla="*/ 174 h 310"/>
                <a:gd name="T50" fmla="*/ 952 w 1441"/>
                <a:gd name="T51" fmla="*/ 158 h 310"/>
                <a:gd name="T52" fmla="*/ 972 w 1441"/>
                <a:gd name="T53" fmla="*/ 149 h 310"/>
                <a:gd name="T54" fmla="*/ 994 w 1441"/>
                <a:gd name="T55" fmla="*/ 141 h 310"/>
                <a:gd name="T56" fmla="*/ 1027 w 1441"/>
                <a:gd name="T57" fmla="*/ 131 h 310"/>
                <a:gd name="T58" fmla="*/ 1061 w 1441"/>
                <a:gd name="T59" fmla="*/ 123 h 310"/>
                <a:gd name="T60" fmla="*/ 1084 w 1441"/>
                <a:gd name="T61" fmla="*/ 119 h 310"/>
                <a:gd name="T62" fmla="*/ 1106 w 1441"/>
                <a:gd name="T63" fmla="*/ 115 h 310"/>
                <a:gd name="T64" fmla="*/ 1130 w 1441"/>
                <a:gd name="T65" fmla="*/ 112 h 310"/>
                <a:gd name="T66" fmla="*/ 1167 w 1441"/>
                <a:gd name="T67" fmla="*/ 111 h 310"/>
                <a:gd name="T68" fmla="*/ 1183 w 1441"/>
                <a:gd name="T69" fmla="*/ 108 h 310"/>
                <a:gd name="T70" fmla="*/ 1214 w 1441"/>
                <a:gd name="T71" fmla="*/ 90 h 310"/>
                <a:gd name="T72" fmla="*/ 1250 w 1441"/>
                <a:gd name="T73" fmla="*/ 60 h 310"/>
                <a:gd name="T74" fmla="*/ 1284 w 1441"/>
                <a:gd name="T75" fmla="*/ 51 h 310"/>
                <a:gd name="T76" fmla="*/ 1317 w 1441"/>
                <a:gd name="T77" fmla="*/ 48 h 310"/>
                <a:gd name="T78" fmla="*/ 1346 w 1441"/>
                <a:gd name="T79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79"/>
                  </a:lnTo>
                  <a:lnTo>
                    <a:pt x="106" y="274"/>
                  </a:lnTo>
                  <a:lnTo>
                    <a:pt x="121" y="271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0"/>
                  </a:lnTo>
                  <a:lnTo>
                    <a:pt x="207" y="237"/>
                  </a:lnTo>
                  <a:lnTo>
                    <a:pt x="226" y="218"/>
                  </a:lnTo>
                  <a:lnTo>
                    <a:pt x="240" y="207"/>
                  </a:lnTo>
                  <a:lnTo>
                    <a:pt x="255" y="199"/>
                  </a:lnTo>
                  <a:lnTo>
                    <a:pt x="269" y="196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4"/>
                  </a:lnTo>
                  <a:lnTo>
                    <a:pt x="378" y="183"/>
                  </a:lnTo>
                  <a:lnTo>
                    <a:pt x="387" y="180"/>
                  </a:lnTo>
                  <a:lnTo>
                    <a:pt x="409" y="174"/>
                  </a:lnTo>
                  <a:lnTo>
                    <a:pt x="422" y="171"/>
                  </a:lnTo>
                  <a:lnTo>
                    <a:pt x="431" y="167"/>
                  </a:lnTo>
                  <a:lnTo>
                    <a:pt x="442" y="165"/>
                  </a:lnTo>
                  <a:lnTo>
                    <a:pt x="454" y="161"/>
                  </a:lnTo>
                  <a:lnTo>
                    <a:pt x="474" y="152"/>
                  </a:lnTo>
                  <a:lnTo>
                    <a:pt x="484" y="146"/>
                  </a:lnTo>
                  <a:lnTo>
                    <a:pt x="505" y="136"/>
                  </a:lnTo>
                  <a:lnTo>
                    <a:pt x="517" y="129"/>
                  </a:lnTo>
                  <a:lnTo>
                    <a:pt x="520" y="129"/>
                  </a:lnTo>
                  <a:lnTo>
                    <a:pt x="534" y="125"/>
                  </a:lnTo>
                  <a:lnTo>
                    <a:pt x="551" y="125"/>
                  </a:lnTo>
                  <a:lnTo>
                    <a:pt x="569" y="128"/>
                  </a:lnTo>
                  <a:lnTo>
                    <a:pt x="597" y="136"/>
                  </a:lnTo>
                  <a:lnTo>
                    <a:pt x="616" y="141"/>
                  </a:lnTo>
                  <a:lnTo>
                    <a:pt x="636" y="144"/>
                  </a:lnTo>
                  <a:lnTo>
                    <a:pt x="654" y="146"/>
                  </a:lnTo>
                  <a:lnTo>
                    <a:pt x="718" y="153"/>
                  </a:lnTo>
                  <a:lnTo>
                    <a:pt x="783" y="158"/>
                  </a:lnTo>
                  <a:lnTo>
                    <a:pt x="800" y="161"/>
                  </a:lnTo>
                  <a:lnTo>
                    <a:pt x="819" y="165"/>
                  </a:lnTo>
                  <a:lnTo>
                    <a:pt x="838" y="170"/>
                  </a:lnTo>
                  <a:lnTo>
                    <a:pt x="866" y="176"/>
                  </a:lnTo>
                  <a:lnTo>
                    <a:pt x="884" y="180"/>
                  </a:lnTo>
                  <a:lnTo>
                    <a:pt x="901" y="180"/>
                  </a:lnTo>
                  <a:lnTo>
                    <a:pt x="916" y="176"/>
                  </a:lnTo>
                  <a:lnTo>
                    <a:pt x="918" y="174"/>
                  </a:lnTo>
                  <a:lnTo>
                    <a:pt x="931" y="169"/>
                  </a:lnTo>
                  <a:lnTo>
                    <a:pt x="952" y="158"/>
                  </a:lnTo>
                  <a:lnTo>
                    <a:pt x="961" y="153"/>
                  </a:lnTo>
                  <a:lnTo>
                    <a:pt x="972" y="149"/>
                  </a:lnTo>
                  <a:lnTo>
                    <a:pt x="983" y="145"/>
                  </a:lnTo>
                  <a:lnTo>
                    <a:pt x="994" y="141"/>
                  </a:lnTo>
                  <a:lnTo>
                    <a:pt x="1016" y="133"/>
                  </a:lnTo>
                  <a:lnTo>
                    <a:pt x="1027" y="131"/>
                  </a:lnTo>
                  <a:lnTo>
                    <a:pt x="1038" y="128"/>
                  </a:lnTo>
                  <a:lnTo>
                    <a:pt x="1061" y="123"/>
                  </a:lnTo>
                  <a:lnTo>
                    <a:pt x="1072" y="121"/>
                  </a:lnTo>
                  <a:lnTo>
                    <a:pt x="1084" y="119"/>
                  </a:lnTo>
                  <a:lnTo>
                    <a:pt x="1095" y="117"/>
                  </a:lnTo>
                  <a:lnTo>
                    <a:pt x="1106" y="115"/>
                  </a:lnTo>
                  <a:lnTo>
                    <a:pt x="1117" y="114"/>
                  </a:lnTo>
                  <a:lnTo>
                    <a:pt x="1130" y="112"/>
                  </a:lnTo>
                  <a:lnTo>
                    <a:pt x="1153" y="111"/>
                  </a:lnTo>
                  <a:lnTo>
                    <a:pt x="1167" y="111"/>
                  </a:lnTo>
                  <a:lnTo>
                    <a:pt x="1170" y="111"/>
                  </a:lnTo>
                  <a:lnTo>
                    <a:pt x="1183" y="108"/>
                  </a:lnTo>
                  <a:lnTo>
                    <a:pt x="1199" y="100"/>
                  </a:lnTo>
                  <a:lnTo>
                    <a:pt x="1214" y="90"/>
                  </a:lnTo>
                  <a:lnTo>
                    <a:pt x="1232" y="73"/>
                  </a:lnTo>
                  <a:lnTo>
                    <a:pt x="1250" y="60"/>
                  </a:lnTo>
                  <a:lnTo>
                    <a:pt x="1266" y="52"/>
                  </a:lnTo>
                  <a:lnTo>
                    <a:pt x="1284" y="51"/>
                  </a:lnTo>
                  <a:lnTo>
                    <a:pt x="1303" y="51"/>
                  </a:lnTo>
                  <a:lnTo>
                    <a:pt x="1317" y="48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1" name="Freeform 134"/>
            <p:cNvSpPr>
              <a:spLocks/>
            </p:cNvSpPr>
            <p:nvPr/>
          </p:nvSpPr>
          <p:spPr bwMode="auto">
            <a:xfrm>
              <a:off x="2883" y="1460"/>
              <a:ext cx="1489" cy="451"/>
            </a:xfrm>
            <a:custGeom>
              <a:avLst/>
              <a:gdLst>
                <a:gd name="T0" fmla="*/ 92 w 1441"/>
                <a:gd name="T1" fmla="*/ 453 h 539"/>
                <a:gd name="T2" fmla="*/ 121 w 1441"/>
                <a:gd name="T3" fmla="*/ 461 h 539"/>
                <a:gd name="T4" fmla="*/ 154 w 1441"/>
                <a:gd name="T5" fmla="*/ 468 h 539"/>
                <a:gd name="T6" fmla="*/ 190 w 1441"/>
                <a:gd name="T7" fmla="*/ 482 h 539"/>
                <a:gd name="T8" fmla="*/ 226 w 1441"/>
                <a:gd name="T9" fmla="*/ 514 h 539"/>
                <a:gd name="T10" fmla="*/ 255 w 1441"/>
                <a:gd name="T11" fmla="*/ 532 h 539"/>
                <a:gd name="T12" fmla="*/ 273 w 1441"/>
                <a:gd name="T13" fmla="*/ 536 h 539"/>
                <a:gd name="T14" fmla="*/ 309 w 1441"/>
                <a:gd name="T15" fmla="*/ 537 h 539"/>
                <a:gd name="T16" fmla="*/ 349 w 1441"/>
                <a:gd name="T17" fmla="*/ 539 h 539"/>
                <a:gd name="T18" fmla="*/ 387 w 1441"/>
                <a:gd name="T19" fmla="*/ 536 h 539"/>
                <a:gd name="T20" fmla="*/ 426 w 1441"/>
                <a:gd name="T21" fmla="*/ 531 h 539"/>
                <a:gd name="T22" fmla="*/ 463 w 1441"/>
                <a:gd name="T23" fmla="*/ 523 h 539"/>
                <a:gd name="T24" fmla="*/ 502 w 1441"/>
                <a:gd name="T25" fmla="*/ 512 h 539"/>
                <a:gd name="T26" fmla="*/ 538 w 1441"/>
                <a:gd name="T27" fmla="*/ 499 h 539"/>
                <a:gd name="T28" fmla="*/ 574 w 1441"/>
                <a:gd name="T29" fmla="*/ 484 h 539"/>
                <a:gd name="T30" fmla="*/ 607 w 1441"/>
                <a:gd name="T31" fmla="*/ 464 h 539"/>
                <a:gd name="T32" fmla="*/ 638 w 1441"/>
                <a:gd name="T33" fmla="*/ 446 h 539"/>
                <a:gd name="T34" fmla="*/ 652 w 1441"/>
                <a:gd name="T35" fmla="*/ 435 h 539"/>
                <a:gd name="T36" fmla="*/ 666 w 1441"/>
                <a:gd name="T37" fmla="*/ 405 h 539"/>
                <a:gd name="T38" fmla="*/ 678 w 1441"/>
                <a:gd name="T39" fmla="*/ 360 h 539"/>
                <a:gd name="T40" fmla="*/ 692 w 1441"/>
                <a:gd name="T41" fmla="*/ 329 h 539"/>
                <a:gd name="T42" fmla="*/ 747 w 1441"/>
                <a:gd name="T43" fmla="*/ 217 h 539"/>
                <a:gd name="T44" fmla="*/ 761 w 1441"/>
                <a:gd name="T45" fmla="*/ 185 h 539"/>
                <a:gd name="T46" fmla="*/ 774 w 1441"/>
                <a:gd name="T47" fmla="*/ 140 h 539"/>
                <a:gd name="T48" fmla="*/ 787 w 1441"/>
                <a:gd name="T49" fmla="*/ 111 h 539"/>
                <a:gd name="T50" fmla="*/ 801 w 1441"/>
                <a:gd name="T51" fmla="*/ 99 h 539"/>
                <a:gd name="T52" fmla="*/ 833 w 1441"/>
                <a:gd name="T53" fmla="*/ 80 h 539"/>
                <a:gd name="T54" fmla="*/ 866 w 1441"/>
                <a:gd name="T55" fmla="*/ 60 h 539"/>
                <a:gd name="T56" fmla="*/ 901 w 1441"/>
                <a:gd name="T57" fmla="*/ 44 h 539"/>
                <a:gd name="T58" fmla="*/ 936 w 1441"/>
                <a:gd name="T59" fmla="*/ 30 h 539"/>
                <a:gd name="T60" fmla="*/ 974 w 1441"/>
                <a:gd name="T61" fmla="*/ 18 h 539"/>
                <a:gd name="T62" fmla="*/ 1012 w 1441"/>
                <a:gd name="T63" fmla="*/ 9 h 539"/>
                <a:gd name="T64" fmla="*/ 1051 w 1441"/>
                <a:gd name="T65" fmla="*/ 2 h 539"/>
                <a:gd name="T66" fmla="*/ 1091 w 1441"/>
                <a:gd name="T67" fmla="*/ 0 h 539"/>
                <a:gd name="T68" fmla="*/ 1130 w 1441"/>
                <a:gd name="T69" fmla="*/ 0 h 539"/>
                <a:gd name="T70" fmla="*/ 1170 w 1441"/>
                <a:gd name="T71" fmla="*/ 1 h 539"/>
                <a:gd name="T72" fmla="*/ 1199 w 1441"/>
                <a:gd name="T73" fmla="*/ 10 h 539"/>
                <a:gd name="T74" fmla="*/ 1232 w 1441"/>
                <a:gd name="T75" fmla="*/ 39 h 539"/>
                <a:gd name="T76" fmla="*/ 1266 w 1441"/>
                <a:gd name="T77" fmla="*/ 59 h 539"/>
                <a:gd name="T78" fmla="*/ 1303 w 1441"/>
                <a:gd name="T79" fmla="*/ 61 h 539"/>
                <a:gd name="T80" fmla="*/ 1332 w 1441"/>
                <a:gd name="T81" fmla="*/ 64 h 539"/>
                <a:gd name="T82" fmla="*/ 1441 w 1441"/>
                <a:gd name="T83" fmla="*/ 11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9">
                  <a:moveTo>
                    <a:pt x="0" y="421"/>
                  </a:moveTo>
                  <a:lnTo>
                    <a:pt x="92" y="453"/>
                  </a:lnTo>
                  <a:lnTo>
                    <a:pt x="106" y="457"/>
                  </a:lnTo>
                  <a:lnTo>
                    <a:pt x="121" y="461"/>
                  </a:lnTo>
                  <a:lnTo>
                    <a:pt x="135" y="465"/>
                  </a:lnTo>
                  <a:lnTo>
                    <a:pt x="154" y="468"/>
                  </a:lnTo>
                  <a:lnTo>
                    <a:pt x="172" y="473"/>
                  </a:lnTo>
                  <a:lnTo>
                    <a:pt x="190" y="482"/>
                  </a:lnTo>
                  <a:lnTo>
                    <a:pt x="207" y="495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6"/>
                  </a:lnTo>
                  <a:lnTo>
                    <a:pt x="273" y="536"/>
                  </a:lnTo>
                  <a:lnTo>
                    <a:pt x="285" y="537"/>
                  </a:lnTo>
                  <a:lnTo>
                    <a:pt x="309" y="537"/>
                  </a:lnTo>
                  <a:lnTo>
                    <a:pt x="328" y="539"/>
                  </a:lnTo>
                  <a:lnTo>
                    <a:pt x="349" y="539"/>
                  </a:lnTo>
                  <a:lnTo>
                    <a:pt x="368" y="537"/>
                  </a:lnTo>
                  <a:lnTo>
                    <a:pt x="387" y="536"/>
                  </a:lnTo>
                  <a:lnTo>
                    <a:pt x="407" y="533"/>
                  </a:lnTo>
                  <a:lnTo>
                    <a:pt x="426" y="531"/>
                  </a:lnTo>
                  <a:lnTo>
                    <a:pt x="445" y="528"/>
                  </a:lnTo>
                  <a:lnTo>
                    <a:pt x="463" y="523"/>
                  </a:lnTo>
                  <a:lnTo>
                    <a:pt x="482" y="519"/>
                  </a:lnTo>
                  <a:lnTo>
                    <a:pt x="502" y="512"/>
                  </a:lnTo>
                  <a:lnTo>
                    <a:pt x="518" y="506"/>
                  </a:lnTo>
                  <a:lnTo>
                    <a:pt x="538" y="499"/>
                  </a:lnTo>
                  <a:lnTo>
                    <a:pt x="556" y="491"/>
                  </a:lnTo>
                  <a:lnTo>
                    <a:pt x="574" y="484"/>
                  </a:lnTo>
                  <a:lnTo>
                    <a:pt x="589" y="474"/>
                  </a:lnTo>
                  <a:lnTo>
                    <a:pt x="607" y="464"/>
                  </a:lnTo>
                  <a:lnTo>
                    <a:pt x="626" y="452"/>
                  </a:lnTo>
                  <a:lnTo>
                    <a:pt x="638" y="446"/>
                  </a:lnTo>
                  <a:lnTo>
                    <a:pt x="641" y="444"/>
                  </a:lnTo>
                  <a:lnTo>
                    <a:pt x="652" y="435"/>
                  </a:lnTo>
                  <a:lnTo>
                    <a:pt x="660" y="421"/>
                  </a:lnTo>
                  <a:lnTo>
                    <a:pt x="666" y="405"/>
                  </a:lnTo>
                  <a:lnTo>
                    <a:pt x="672" y="379"/>
                  </a:lnTo>
                  <a:lnTo>
                    <a:pt x="678" y="360"/>
                  </a:lnTo>
                  <a:lnTo>
                    <a:pt x="685" y="343"/>
                  </a:lnTo>
                  <a:lnTo>
                    <a:pt x="692" y="329"/>
                  </a:lnTo>
                  <a:lnTo>
                    <a:pt x="720" y="273"/>
                  </a:lnTo>
                  <a:lnTo>
                    <a:pt x="747" y="217"/>
                  </a:lnTo>
                  <a:lnTo>
                    <a:pt x="754" y="202"/>
                  </a:lnTo>
                  <a:lnTo>
                    <a:pt x="761" y="185"/>
                  </a:lnTo>
                  <a:lnTo>
                    <a:pt x="767" y="168"/>
                  </a:lnTo>
                  <a:lnTo>
                    <a:pt x="774" y="140"/>
                  </a:lnTo>
                  <a:lnTo>
                    <a:pt x="779" y="124"/>
                  </a:lnTo>
                  <a:lnTo>
                    <a:pt x="787" y="111"/>
                  </a:lnTo>
                  <a:lnTo>
                    <a:pt x="798" y="101"/>
                  </a:lnTo>
                  <a:lnTo>
                    <a:pt x="801" y="99"/>
                  </a:lnTo>
                  <a:lnTo>
                    <a:pt x="814" y="93"/>
                  </a:lnTo>
                  <a:lnTo>
                    <a:pt x="833" y="80"/>
                  </a:lnTo>
                  <a:lnTo>
                    <a:pt x="849" y="71"/>
                  </a:lnTo>
                  <a:lnTo>
                    <a:pt x="866" y="60"/>
                  </a:lnTo>
                  <a:lnTo>
                    <a:pt x="883" y="52"/>
                  </a:lnTo>
                  <a:lnTo>
                    <a:pt x="901" y="44"/>
                  </a:lnTo>
                  <a:lnTo>
                    <a:pt x="918" y="37"/>
                  </a:lnTo>
                  <a:lnTo>
                    <a:pt x="936" y="30"/>
                  </a:lnTo>
                  <a:lnTo>
                    <a:pt x="956" y="23"/>
                  </a:lnTo>
                  <a:lnTo>
                    <a:pt x="974" y="18"/>
                  </a:lnTo>
                  <a:lnTo>
                    <a:pt x="993" y="13"/>
                  </a:lnTo>
                  <a:lnTo>
                    <a:pt x="1012" y="9"/>
                  </a:lnTo>
                  <a:lnTo>
                    <a:pt x="1032" y="6"/>
                  </a:lnTo>
                  <a:lnTo>
                    <a:pt x="1051" y="2"/>
                  </a:lnTo>
                  <a:lnTo>
                    <a:pt x="1070" y="1"/>
                  </a:lnTo>
                  <a:lnTo>
                    <a:pt x="1091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10"/>
                  </a:lnTo>
                  <a:lnTo>
                    <a:pt x="1214" y="22"/>
                  </a:lnTo>
                  <a:lnTo>
                    <a:pt x="1232" y="39"/>
                  </a:lnTo>
                  <a:lnTo>
                    <a:pt x="1250" y="52"/>
                  </a:lnTo>
                  <a:lnTo>
                    <a:pt x="1266" y="59"/>
                  </a:lnTo>
                  <a:lnTo>
                    <a:pt x="1284" y="61"/>
                  </a:lnTo>
                  <a:lnTo>
                    <a:pt x="1303" y="61"/>
                  </a:lnTo>
                  <a:lnTo>
                    <a:pt x="1317" y="61"/>
                  </a:lnTo>
                  <a:lnTo>
                    <a:pt x="1332" y="64"/>
                  </a:lnTo>
                  <a:lnTo>
                    <a:pt x="1346" y="69"/>
                  </a:lnTo>
                  <a:lnTo>
                    <a:pt x="1441" y="111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2" name="Freeform 135"/>
            <p:cNvSpPr>
              <a:spLocks/>
            </p:cNvSpPr>
            <p:nvPr/>
          </p:nvSpPr>
          <p:spPr bwMode="auto">
            <a:xfrm>
              <a:off x="2883" y="1511"/>
              <a:ext cx="1489" cy="351"/>
            </a:xfrm>
            <a:custGeom>
              <a:avLst/>
              <a:gdLst>
                <a:gd name="T0" fmla="*/ 92 w 1441"/>
                <a:gd name="T1" fmla="*/ 377 h 419"/>
                <a:gd name="T2" fmla="*/ 121 w 1441"/>
                <a:gd name="T3" fmla="*/ 381 h 419"/>
                <a:gd name="T4" fmla="*/ 154 w 1441"/>
                <a:gd name="T5" fmla="*/ 385 h 419"/>
                <a:gd name="T6" fmla="*/ 190 w 1441"/>
                <a:gd name="T7" fmla="*/ 391 h 419"/>
                <a:gd name="T8" fmla="*/ 226 w 1441"/>
                <a:gd name="T9" fmla="*/ 407 h 419"/>
                <a:gd name="T10" fmla="*/ 255 w 1441"/>
                <a:gd name="T11" fmla="*/ 416 h 419"/>
                <a:gd name="T12" fmla="*/ 273 w 1441"/>
                <a:gd name="T13" fmla="*/ 419 h 419"/>
                <a:gd name="T14" fmla="*/ 309 w 1441"/>
                <a:gd name="T15" fmla="*/ 419 h 419"/>
                <a:gd name="T16" fmla="*/ 345 w 1441"/>
                <a:gd name="T17" fmla="*/ 419 h 419"/>
                <a:gd name="T18" fmla="*/ 379 w 1441"/>
                <a:gd name="T19" fmla="*/ 417 h 419"/>
                <a:gd name="T20" fmla="*/ 414 w 1441"/>
                <a:gd name="T21" fmla="*/ 412 h 419"/>
                <a:gd name="T22" fmla="*/ 447 w 1441"/>
                <a:gd name="T23" fmla="*/ 406 h 419"/>
                <a:gd name="T24" fmla="*/ 481 w 1441"/>
                <a:gd name="T25" fmla="*/ 395 h 419"/>
                <a:gd name="T26" fmla="*/ 514 w 1441"/>
                <a:gd name="T27" fmla="*/ 385 h 419"/>
                <a:gd name="T28" fmla="*/ 546 w 1441"/>
                <a:gd name="T29" fmla="*/ 370 h 419"/>
                <a:gd name="T30" fmla="*/ 576 w 1441"/>
                <a:gd name="T31" fmla="*/ 356 h 419"/>
                <a:gd name="T32" fmla="*/ 609 w 1441"/>
                <a:gd name="T33" fmla="*/ 337 h 419"/>
                <a:gd name="T34" fmla="*/ 623 w 1441"/>
                <a:gd name="T35" fmla="*/ 328 h 419"/>
                <a:gd name="T36" fmla="*/ 643 w 1441"/>
                <a:gd name="T37" fmla="*/ 306 h 419"/>
                <a:gd name="T38" fmla="*/ 663 w 1441"/>
                <a:gd name="T39" fmla="*/ 277 h 419"/>
                <a:gd name="T40" fmla="*/ 684 w 1441"/>
                <a:gd name="T41" fmla="*/ 253 h 419"/>
                <a:gd name="T42" fmla="*/ 757 w 1441"/>
                <a:gd name="T43" fmla="*/ 175 h 419"/>
                <a:gd name="T44" fmla="*/ 778 w 1441"/>
                <a:gd name="T45" fmla="*/ 151 h 419"/>
                <a:gd name="T46" fmla="*/ 798 w 1441"/>
                <a:gd name="T47" fmla="*/ 122 h 419"/>
                <a:gd name="T48" fmla="*/ 819 w 1441"/>
                <a:gd name="T49" fmla="*/ 101 h 419"/>
                <a:gd name="T50" fmla="*/ 833 w 1441"/>
                <a:gd name="T51" fmla="*/ 91 h 419"/>
                <a:gd name="T52" fmla="*/ 865 w 1441"/>
                <a:gd name="T53" fmla="*/ 71 h 419"/>
                <a:gd name="T54" fmla="*/ 894 w 1441"/>
                <a:gd name="T55" fmla="*/ 56 h 419"/>
                <a:gd name="T56" fmla="*/ 925 w 1441"/>
                <a:gd name="T57" fmla="*/ 41 h 419"/>
                <a:gd name="T58" fmla="*/ 958 w 1441"/>
                <a:gd name="T59" fmla="*/ 28 h 419"/>
                <a:gd name="T60" fmla="*/ 992 w 1441"/>
                <a:gd name="T61" fmla="*/ 19 h 419"/>
                <a:gd name="T62" fmla="*/ 1025 w 1441"/>
                <a:gd name="T63" fmla="*/ 11 h 419"/>
                <a:gd name="T64" fmla="*/ 1059 w 1441"/>
                <a:gd name="T65" fmla="*/ 4 h 419"/>
                <a:gd name="T66" fmla="*/ 1095 w 1441"/>
                <a:gd name="T67" fmla="*/ 2 h 419"/>
                <a:gd name="T68" fmla="*/ 1130 w 1441"/>
                <a:gd name="T69" fmla="*/ 0 h 419"/>
                <a:gd name="T70" fmla="*/ 1183 w 1441"/>
                <a:gd name="T71" fmla="*/ 2 h 419"/>
                <a:gd name="T72" fmla="*/ 1214 w 1441"/>
                <a:gd name="T73" fmla="*/ 11 h 419"/>
                <a:gd name="T74" fmla="*/ 1250 w 1441"/>
                <a:gd name="T75" fmla="*/ 25 h 419"/>
                <a:gd name="T76" fmla="*/ 1284 w 1441"/>
                <a:gd name="T77" fmla="*/ 29 h 419"/>
                <a:gd name="T78" fmla="*/ 1317 w 1441"/>
                <a:gd name="T79" fmla="*/ 29 h 419"/>
                <a:gd name="T80" fmla="*/ 1346 w 1441"/>
                <a:gd name="T81" fmla="*/ 33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19">
                  <a:moveTo>
                    <a:pt x="0" y="360"/>
                  </a:moveTo>
                  <a:lnTo>
                    <a:pt x="92" y="377"/>
                  </a:lnTo>
                  <a:lnTo>
                    <a:pt x="106" y="378"/>
                  </a:lnTo>
                  <a:lnTo>
                    <a:pt x="121" y="381"/>
                  </a:lnTo>
                  <a:lnTo>
                    <a:pt x="135" y="382"/>
                  </a:lnTo>
                  <a:lnTo>
                    <a:pt x="154" y="385"/>
                  </a:lnTo>
                  <a:lnTo>
                    <a:pt x="172" y="387"/>
                  </a:lnTo>
                  <a:lnTo>
                    <a:pt x="190" y="391"/>
                  </a:lnTo>
                  <a:lnTo>
                    <a:pt x="207" y="398"/>
                  </a:lnTo>
                  <a:lnTo>
                    <a:pt x="226" y="407"/>
                  </a:lnTo>
                  <a:lnTo>
                    <a:pt x="240" y="412"/>
                  </a:lnTo>
                  <a:lnTo>
                    <a:pt x="255" y="416"/>
                  </a:lnTo>
                  <a:lnTo>
                    <a:pt x="269" y="417"/>
                  </a:lnTo>
                  <a:lnTo>
                    <a:pt x="273" y="419"/>
                  </a:lnTo>
                  <a:lnTo>
                    <a:pt x="285" y="419"/>
                  </a:lnTo>
                  <a:lnTo>
                    <a:pt x="309" y="419"/>
                  </a:lnTo>
                  <a:lnTo>
                    <a:pt x="327" y="419"/>
                  </a:lnTo>
                  <a:lnTo>
                    <a:pt x="345" y="419"/>
                  </a:lnTo>
                  <a:lnTo>
                    <a:pt x="361" y="419"/>
                  </a:lnTo>
                  <a:lnTo>
                    <a:pt x="379" y="417"/>
                  </a:lnTo>
                  <a:lnTo>
                    <a:pt x="396" y="415"/>
                  </a:lnTo>
                  <a:lnTo>
                    <a:pt x="414" y="412"/>
                  </a:lnTo>
                  <a:lnTo>
                    <a:pt x="430" y="409"/>
                  </a:lnTo>
                  <a:lnTo>
                    <a:pt x="447" y="406"/>
                  </a:lnTo>
                  <a:lnTo>
                    <a:pt x="465" y="400"/>
                  </a:lnTo>
                  <a:lnTo>
                    <a:pt x="481" y="395"/>
                  </a:lnTo>
                  <a:lnTo>
                    <a:pt x="498" y="391"/>
                  </a:lnTo>
                  <a:lnTo>
                    <a:pt x="514" y="385"/>
                  </a:lnTo>
                  <a:lnTo>
                    <a:pt x="531" y="377"/>
                  </a:lnTo>
                  <a:lnTo>
                    <a:pt x="546" y="370"/>
                  </a:lnTo>
                  <a:lnTo>
                    <a:pt x="561" y="362"/>
                  </a:lnTo>
                  <a:lnTo>
                    <a:pt x="576" y="356"/>
                  </a:lnTo>
                  <a:lnTo>
                    <a:pt x="597" y="345"/>
                  </a:lnTo>
                  <a:lnTo>
                    <a:pt x="609" y="337"/>
                  </a:lnTo>
                  <a:lnTo>
                    <a:pt x="611" y="336"/>
                  </a:lnTo>
                  <a:lnTo>
                    <a:pt x="623" y="328"/>
                  </a:lnTo>
                  <a:lnTo>
                    <a:pt x="634" y="318"/>
                  </a:lnTo>
                  <a:lnTo>
                    <a:pt x="643" y="306"/>
                  </a:lnTo>
                  <a:lnTo>
                    <a:pt x="655" y="289"/>
                  </a:lnTo>
                  <a:lnTo>
                    <a:pt x="663" y="277"/>
                  </a:lnTo>
                  <a:lnTo>
                    <a:pt x="674" y="264"/>
                  </a:lnTo>
                  <a:lnTo>
                    <a:pt x="684" y="253"/>
                  </a:lnTo>
                  <a:lnTo>
                    <a:pt x="721" y="214"/>
                  </a:lnTo>
                  <a:lnTo>
                    <a:pt x="757" y="175"/>
                  </a:lnTo>
                  <a:lnTo>
                    <a:pt x="768" y="163"/>
                  </a:lnTo>
                  <a:lnTo>
                    <a:pt x="778" y="151"/>
                  </a:lnTo>
                  <a:lnTo>
                    <a:pt x="786" y="139"/>
                  </a:lnTo>
                  <a:lnTo>
                    <a:pt x="798" y="122"/>
                  </a:lnTo>
                  <a:lnTo>
                    <a:pt x="808" y="111"/>
                  </a:lnTo>
                  <a:lnTo>
                    <a:pt x="819" y="101"/>
                  </a:lnTo>
                  <a:lnTo>
                    <a:pt x="830" y="92"/>
                  </a:lnTo>
                  <a:lnTo>
                    <a:pt x="833" y="91"/>
                  </a:lnTo>
                  <a:lnTo>
                    <a:pt x="844" y="84"/>
                  </a:lnTo>
                  <a:lnTo>
                    <a:pt x="865" y="71"/>
                  </a:lnTo>
                  <a:lnTo>
                    <a:pt x="880" y="63"/>
                  </a:lnTo>
                  <a:lnTo>
                    <a:pt x="894" y="56"/>
                  </a:lnTo>
                  <a:lnTo>
                    <a:pt x="910" y="49"/>
                  </a:lnTo>
                  <a:lnTo>
                    <a:pt x="925" y="41"/>
                  </a:lnTo>
                  <a:lnTo>
                    <a:pt x="942" y="35"/>
                  </a:lnTo>
                  <a:lnTo>
                    <a:pt x="958" y="28"/>
                  </a:lnTo>
                  <a:lnTo>
                    <a:pt x="975" y="23"/>
                  </a:lnTo>
                  <a:lnTo>
                    <a:pt x="992" y="19"/>
                  </a:lnTo>
                  <a:lnTo>
                    <a:pt x="1008" y="14"/>
                  </a:lnTo>
                  <a:lnTo>
                    <a:pt x="1025" y="11"/>
                  </a:lnTo>
                  <a:lnTo>
                    <a:pt x="1043" y="7"/>
                  </a:lnTo>
                  <a:lnTo>
                    <a:pt x="1059" y="4"/>
                  </a:lnTo>
                  <a:lnTo>
                    <a:pt x="1077" y="3"/>
                  </a:lnTo>
                  <a:lnTo>
                    <a:pt x="1095" y="2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70" y="0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1"/>
                  </a:lnTo>
                  <a:lnTo>
                    <a:pt x="1232" y="20"/>
                  </a:lnTo>
                  <a:lnTo>
                    <a:pt x="1250" y="25"/>
                  </a:lnTo>
                  <a:lnTo>
                    <a:pt x="1266" y="29"/>
                  </a:lnTo>
                  <a:lnTo>
                    <a:pt x="1284" y="29"/>
                  </a:lnTo>
                  <a:lnTo>
                    <a:pt x="1303" y="29"/>
                  </a:lnTo>
                  <a:lnTo>
                    <a:pt x="1317" y="29"/>
                  </a:lnTo>
                  <a:lnTo>
                    <a:pt x="1332" y="31"/>
                  </a:lnTo>
                  <a:lnTo>
                    <a:pt x="1346" y="33"/>
                  </a:lnTo>
                  <a:lnTo>
                    <a:pt x="1441" y="53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" name="Freeform 136"/>
            <p:cNvSpPr>
              <a:spLocks/>
            </p:cNvSpPr>
            <p:nvPr/>
          </p:nvSpPr>
          <p:spPr bwMode="auto">
            <a:xfrm>
              <a:off x="2883" y="1554"/>
              <a:ext cx="1489" cy="259"/>
            </a:xfrm>
            <a:custGeom>
              <a:avLst/>
              <a:gdLst>
                <a:gd name="T0" fmla="*/ 106 w 1441"/>
                <a:gd name="T1" fmla="*/ 308 h 309"/>
                <a:gd name="T2" fmla="*/ 135 w 1441"/>
                <a:gd name="T3" fmla="*/ 309 h 309"/>
                <a:gd name="T4" fmla="*/ 172 w 1441"/>
                <a:gd name="T5" fmla="*/ 309 h 309"/>
                <a:gd name="T6" fmla="*/ 207 w 1441"/>
                <a:gd name="T7" fmla="*/ 309 h 309"/>
                <a:gd name="T8" fmla="*/ 240 w 1441"/>
                <a:gd name="T9" fmla="*/ 308 h 309"/>
                <a:gd name="T10" fmla="*/ 285 w 1441"/>
                <a:gd name="T11" fmla="*/ 308 h 309"/>
                <a:gd name="T12" fmla="*/ 325 w 1441"/>
                <a:gd name="T13" fmla="*/ 308 h 309"/>
                <a:gd name="T14" fmla="*/ 356 w 1441"/>
                <a:gd name="T15" fmla="*/ 308 h 309"/>
                <a:gd name="T16" fmla="*/ 386 w 1441"/>
                <a:gd name="T17" fmla="*/ 304 h 309"/>
                <a:gd name="T18" fmla="*/ 416 w 1441"/>
                <a:gd name="T19" fmla="*/ 300 h 309"/>
                <a:gd name="T20" fmla="*/ 447 w 1441"/>
                <a:gd name="T21" fmla="*/ 292 h 309"/>
                <a:gd name="T22" fmla="*/ 476 w 1441"/>
                <a:gd name="T23" fmla="*/ 283 h 309"/>
                <a:gd name="T24" fmla="*/ 505 w 1441"/>
                <a:gd name="T25" fmla="*/ 272 h 309"/>
                <a:gd name="T26" fmla="*/ 532 w 1441"/>
                <a:gd name="T27" fmla="*/ 260 h 309"/>
                <a:gd name="T28" fmla="*/ 567 w 1441"/>
                <a:gd name="T29" fmla="*/ 242 h 309"/>
                <a:gd name="T30" fmla="*/ 582 w 1441"/>
                <a:gd name="T31" fmla="*/ 234 h 309"/>
                <a:gd name="T32" fmla="*/ 619 w 1441"/>
                <a:gd name="T33" fmla="*/ 215 h 309"/>
                <a:gd name="T34" fmla="*/ 662 w 1441"/>
                <a:gd name="T35" fmla="*/ 192 h 309"/>
                <a:gd name="T36" fmla="*/ 721 w 1441"/>
                <a:gd name="T37" fmla="*/ 162 h 309"/>
                <a:gd name="T38" fmla="*/ 780 w 1441"/>
                <a:gd name="T39" fmla="*/ 131 h 309"/>
                <a:gd name="T40" fmla="*/ 807 w 1441"/>
                <a:gd name="T41" fmla="*/ 119 h 309"/>
                <a:gd name="T42" fmla="*/ 836 w 1441"/>
                <a:gd name="T43" fmla="*/ 104 h 309"/>
                <a:gd name="T44" fmla="*/ 861 w 1441"/>
                <a:gd name="T45" fmla="*/ 90 h 309"/>
                <a:gd name="T46" fmla="*/ 876 w 1441"/>
                <a:gd name="T47" fmla="*/ 82 h 309"/>
                <a:gd name="T48" fmla="*/ 909 w 1441"/>
                <a:gd name="T49" fmla="*/ 64 h 309"/>
                <a:gd name="T50" fmla="*/ 936 w 1441"/>
                <a:gd name="T51" fmla="*/ 51 h 309"/>
                <a:gd name="T52" fmla="*/ 964 w 1441"/>
                <a:gd name="T53" fmla="*/ 39 h 309"/>
                <a:gd name="T54" fmla="*/ 993 w 1441"/>
                <a:gd name="T55" fmla="*/ 28 h 309"/>
                <a:gd name="T56" fmla="*/ 1023 w 1441"/>
                <a:gd name="T57" fmla="*/ 21 h 309"/>
                <a:gd name="T58" fmla="*/ 1052 w 1441"/>
                <a:gd name="T59" fmla="*/ 15 h 309"/>
                <a:gd name="T60" fmla="*/ 1084 w 1441"/>
                <a:gd name="T61" fmla="*/ 10 h 309"/>
                <a:gd name="T62" fmla="*/ 1114 w 1441"/>
                <a:gd name="T63" fmla="*/ 7 h 309"/>
                <a:gd name="T64" fmla="*/ 1153 w 1441"/>
                <a:gd name="T65" fmla="*/ 7 h 309"/>
                <a:gd name="T66" fmla="*/ 1170 w 1441"/>
                <a:gd name="T67" fmla="*/ 7 h 309"/>
                <a:gd name="T68" fmla="*/ 1199 w 1441"/>
                <a:gd name="T69" fmla="*/ 6 h 309"/>
                <a:gd name="T70" fmla="*/ 1232 w 1441"/>
                <a:gd name="T71" fmla="*/ 5 h 309"/>
                <a:gd name="T72" fmla="*/ 1266 w 1441"/>
                <a:gd name="T73" fmla="*/ 4 h 309"/>
                <a:gd name="T74" fmla="*/ 1303 w 1441"/>
                <a:gd name="T75" fmla="*/ 4 h 309"/>
                <a:gd name="T76" fmla="*/ 1332 w 1441"/>
                <a:gd name="T77" fmla="*/ 2 h 309"/>
                <a:gd name="T78" fmla="*/ 1441 w 1441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9">
                  <a:moveTo>
                    <a:pt x="0" y="308"/>
                  </a:moveTo>
                  <a:lnTo>
                    <a:pt x="106" y="308"/>
                  </a:lnTo>
                  <a:lnTo>
                    <a:pt x="121" y="308"/>
                  </a:lnTo>
                  <a:lnTo>
                    <a:pt x="135" y="309"/>
                  </a:lnTo>
                  <a:lnTo>
                    <a:pt x="154" y="309"/>
                  </a:lnTo>
                  <a:lnTo>
                    <a:pt x="172" y="309"/>
                  </a:lnTo>
                  <a:lnTo>
                    <a:pt x="190" y="309"/>
                  </a:lnTo>
                  <a:lnTo>
                    <a:pt x="207" y="309"/>
                  </a:lnTo>
                  <a:lnTo>
                    <a:pt x="226" y="308"/>
                  </a:lnTo>
                  <a:lnTo>
                    <a:pt x="240" y="308"/>
                  </a:lnTo>
                  <a:lnTo>
                    <a:pt x="273" y="308"/>
                  </a:lnTo>
                  <a:lnTo>
                    <a:pt x="285" y="308"/>
                  </a:lnTo>
                  <a:lnTo>
                    <a:pt x="309" y="308"/>
                  </a:lnTo>
                  <a:lnTo>
                    <a:pt x="325" y="308"/>
                  </a:lnTo>
                  <a:lnTo>
                    <a:pt x="340" y="308"/>
                  </a:lnTo>
                  <a:lnTo>
                    <a:pt x="356" y="308"/>
                  </a:lnTo>
                  <a:lnTo>
                    <a:pt x="371" y="306"/>
                  </a:lnTo>
                  <a:lnTo>
                    <a:pt x="386" y="304"/>
                  </a:lnTo>
                  <a:lnTo>
                    <a:pt x="401" y="301"/>
                  </a:lnTo>
                  <a:lnTo>
                    <a:pt x="416" y="300"/>
                  </a:lnTo>
                  <a:lnTo>
                    <a:pt x="431" y="296"/>
                  </a:lnTo>
                  <a:lnTo>
                    <a:pt x="447" y="292"/>
                  </a:lnTo>
                  <a:lnTo>
                    <a:pt x="460" y="288"/>
                  </a:lnTo>
                  <a:lnTo>
                    <a:pt x="476" y="283"/>
                  </a:lnTo>
                  <a:lnTo>
                    <a:pt x="489" y="279"/>
                  </a:lnTo>
                  <a:lnTo>
                    <a:pt x="505" y="272"/>
                  </a:lnTo>
                  <a:lnTo>
                    <a:pt x="518" y="266"/>
                  </a:lnTo>
                  <a:lnTo>
                    <a:pt x="532" y="260"/>
                  </a:lnTo>
                  <a:lnTo>
                    <a:pt x="546" y="253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4"/>
                  </a:lnTo>
                  <a:lnTo>
                    <a:pt x="594" y="228"/>
                  </a:lnTo>
                  <a:lnTo>
                    <a:pt x="619" y="215"/>
                  </a:lnTo>
                  <a:lnTo>
                    <a:pt x="636" y="205"/>
                  </a:lnTo>
                  <a:lnTo>
                    <a:pt x="662" y="192"/>
                  </a:lnTo>
                  <a:lnTo>
                    <a:pt x="674" y="186"/>
                  </a:lnTo>
                  <a:lnTo>
                    <a:pt x="721" y="162"/>
                  </a:lnTo>
                  <a:lnTo>
                    <a:pt x="767" y="137"/>
                  </a:lnTo>
                  <a:lnTo>
                    <a:pt x="780" y="131"/>
                  </a:lnTo>
                  <a:lnTo>
                    <a:pt x="793" y="125"/>
                  </a:lnTo>
                  <a:lnTo>
                    <a:pt x="807" y="119"/>
                  </a:lnTo>
                  <a:lnTo>
                    <a:pt x="823" y="110"/>
                  </a:lnTo>
                  <a:lnTo>
                    <a:pt x="836" y="104"/>
                  </a:lnTo>
                  <a:lnTo>
                    <a:pt x="848" y="98"/>
                  </a:lnTo>
                  <a:lnTo>
                    <a:pt x="861" y="90"/>
                  </a:lnTo>
                  <a:lnTo>
                    <a:pt x="863" y="89"/>
                  </a:lnTo>
                  <a:lnTo>
                    <a:pt x="876" y="82"/>
                  </a:lnTo>
                  <a:lnTo>
                    <a:pt x="896" y="70"/>
                  </a:lnTo>
                  <a:lnTo>
                    <a:pt x="909" y="64"/>
                  </a:lnTo>
                  <a:lnTo>
                    <a:pt x="923" y="56"/>
                  </a:lnTo>
                  <a:lnTo>
                    <a:pt x="936" y="51"/>
                  </a:lnTo>
                  <a:lnTo>
                    <a:pt x="950" y="44"/>
                  </a:lnTo>
                  <a:lnTo>
                    <a:pt x="964" y="39"/>
                  </a:lnTo>
                  <a:lnTo>
                    <a:pt x="978" y="34"/>
                  </a:lnTo>
                  <a:lnTo>
                    <a:pt x="993" y="28"/>
                  </a:lnTo>
                  <a:lnTo>
                    <a:pt x="1008" y="24"/>
                  </a:lnTo>
                  <a:lnTo>
                    <a:pt x="1023" y="21"/>
                  </a:lnTo>
                  <a:lnTo>
                    <a:pt x="1038" y="18"/>
                  </a:lnTo>
                  <a:lnTo>
                    <a:pt x="1052" y="15"/>
                  </a:lnTo>
                  <a:lnTo>
                    <a:pt x="1067" y="13"/>
                  </a:lnTo>
                  <a:lnTo>
                    <a:pt x="1084" y="10"/>
                  </a:lnTo>
                  <a:lnTo>
                    <a:pt x="1098" y="9"/>
                  </a:lnTo>
                  <a:lnTo>
                    <a:pt x="1114" y="7"/>
                  </a:lnTo>
                  <a:lnTo>
                    <a:pt x="1130" y="7"/>
                  </a:lnTo>
                  <a:lnTo>
                    <a:pt x="1153" y="7"/>
                  </a:lnTo>
                  <a:lnTo>
                    <a:pt x="1167" y="7"/>
                  </a:lnTo>
                  <a:lnTo>
                    <a:pt x="1170" y="7"/>
                  </a:lnTo>
                  <a:lnTo>
                    <a:pt x="1183" y="6"/>
                  </a:lnTo>
                  <a:lnTo>
                    <a:pt x="1199" y="6"/>
                  </a:lnTo>
                  <a:lnTo>
                    <a:pt x="1214" y="6"/>
                  </a:lnTo>
                  <a:lnTo>
                    <a:pt x="1232" y="5"/>
                  </a:lnTo>
                  <a:lnTo>
                    <a:pt x="1250" y="4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4"/>
                  </a:lnTo>
                  <a:lnTo>
                    <a:pt x="1317" y="2"/>
                  </a:lnTo>
                  <a:lnTo>
                    <a:pt x="1332" y="2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4" name="Freeform 137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93 h 308"/>
                <a:gd name="T2" fmla="*/ 121 w 1441"/>
                <a:gd name="T3" fmla="*/ 289 h 308"/>
                <a:gd name="T4" fmla="*/ 154 w 1441"/>
                <a:gd name="T5" fmla="*/ 287 h 308"/>
                <a:gd name="T6" fmla="*/ 190 w 1441"/>
                <a:gd name="T7" fmla="*/ 280 h 308"/>
                <a:gd name="T8" fmla="*/ 226 w 1441"/>
                <a:gd name="T9" fmla="*/ 262 h 308"/>
                <a:gd name="T10" fmla="*/ 255 w 1441"/>
                <a:gd name="T11" fmla="*/ 253 h 308"/>
                <a:gd name="T12" fmla="*/ 309 w 1441"/>
                <a:gd name="T13" fmla="*/ 251 h 308"/>
                <a:gd name="T14" fmla="*/ 336 w 1441"/>
                <a:gd name="T15" fmla="*/ 250 h 308"/>
                <a:gd name="T16" fmla="*/ 362 w 1441"/>
                <a:gd name="T17" fmla="*/ 247 h 308"/>
                <a:gd name="T18" fmla="*/ 389 w 1441"/>
                <a:gd name="T19" fmla="*/ 243 h 308"/>
                <a:gd name="T20" fmla="*/ 415 w 1441"/>
                <a:gd name="T21" fmla="*/ 237 h 308"/>
                <a:gd name="T22" fmla="*/ 440 w 1441"/>
                <a:gd name="T23" fmla="*/ 230 h 308"/>
                <a:gd name="T24" fmla="*/ 466 w 1441"/>
                <a:gd name="T25" fmla="*/ 222 h 308"/>
                <a:gd name="T26" fmla="*/ 491 w 1441"/>
                <a:gd name="T27" fmla="*/ 212 h 308"/>
                <a:gd name="T28" fmla="*/ 516 w 1441"/>
                <a:gd name="T29" fmla="*/ 203 h 308"/>
                <a:gd name="T30" fmla="*/ 547 w 1441"/>
                <a:gd name="T31" fmla="*/ 186 h 308"/>
                <a:gd name="T32" fmla="*/ 564 w 1441"/>
                <a:gd name="T33" fmla="*/ 178 h 308"/>
                <a:gd name="T34" fmla="*/ 594 w 1441"/>
                <a:gd name="T35" fmla="*/ 174 h 308"/>
                <a:gd name="T36" fmla="*/ 633 w 1441"/>
                <a:gd name="T37" fmla="*/ 174 h 308"/>
                <a:gd name="T38" fmla="*/ 665 w 1441"/>
                <a:gd name="T39" fmla="*/ 170 h 308"/>
                <a:gd name="T40" fmla="*/ 776 w 1441"/>
                <a:gd name="T41" fmla="*/ 152 h 308"/>
                <a:gd name="T42" fmla="*/ 808 w 1441"/>
                <a:gd name="T43" fmla="*/ 149 h 308"/>
                <a:gd name="T44" fmla="*/ 847 w 1441"/>
                <a:gd name="T45" fmla="*/ 148 h 308"/>
                <a:gd name="T46" fmla="*/ 877 w 1441"/>
                <a:gd name="T47" fmla="*/ 145 h 308"/>
                <a:gd name="T48" fmla="*/ 894 w 1441"/>
                <a:gd name="T49" fmla="*/ 137 h 308"/>
                <a:gd name="T50" fmla="*/ 925 w 1441"/>
                <a:gd name="T51" fmla="*/ 120 h 308"/>
                <a:gd name="T52" fmla="*/ 949 w 1441"/>
                <a:gd name="T53" fmla="*/ 108 h 308"/>
                <a:gd name="T54" fmla="*/ 986 w 1441"/>
                <a:gd name="T55" fmla="*/ 94 h 308"/>
                <a:gd name="T56" fmla="*/ 1011 w 1441"/>
                <a:gd name="T57" fmla="*/ 86 h 308"/>
                <a:gd name="T58" fmla="*/ 1037 w 1441"/>
                <a:gd name="T59" fmla="*/ 78 h 308"/>
                <a:gd name="T60" fmla="*/ 1063 w 1441"/>
                <a:gd name="T61" fmla="*/ 73 h 308"/>
                <a:gd name="T62" fmla="*/ 1090 w 1441"/>
                <a:gd name="T63" fmla="*/ 68 h 308"/>
                <a:gd name="T64" fmla="*/ 1116 w 1441"/>
                <a:gd name="T65" fmla="*/ 65 h 308"/>
                <a:gd name="T66" fmla="*/ 1153 w 1441"/>
                <a:gd name="T67" fmla="*/ 64 h 308"/>
                <a:gd name="T68" fmla="*/ 1170 w 1441"/>
                <a:gd name="T69" fmla="*/ 63 h 308"/>
                <a:gd name="T70" fmla="*/ 1199 w 1441"/>
                <a:gd name="T71" fmla="*/ 57 h 308"/>
                <a:gd name="T72" fmla="*/ 1232 w 1441"/>
                <a:gd name="T73" fmla="*/ 42 h 308"/>
                <a:gd name="T74" fmla="*/ 1266 w 1441"/>
                <a:gd name="T75" fmla="*/ 30 h 308"/>
                <a:gd name="T76" fmla="*/ 1303 w 1441"/>
                <a:gd name="T77" fmla="*/ 27 h 308"/>
                <a:gd name="T78" fmla="*/ 1332 w 1441"/>
                <a:gd name="T79" fmla="*/ 24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93"/>
                  </a:lnTo>
                  <a:lnTo>
                    <a:pt x="106" y="291"/>
                  </a:lnTo>
                  <a:lnTo>
                    <a:pt x="121" y="289"/>
                  </a:lnTo>
                  <a:lnTo>
                    <a:pt x="135" y="288"/>
                  </a:lnTo>
                  <a:lnTo>
                    <a:pt x="154" y="287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2"/>
                  </a:lnTo>
                  <a:lnTo>
                    <a:pt x="240" y="257"/>
                  </a:lnTo>
                  <a:lnTo>
                    <a:pt x="255" y="253"/>
                  </a:lnTo>
                  <a:lnTo>
                    <a:pt x="269" y="251"/>
                  </a:lnTo>
                  <a:lnTo>
                    <a:pt x="309" y="251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49" y="249"/>
                  </a:lnTo>
                  <a:lnTo>
                    <a:pt x="362" y="247"/>
                  </a:lnTo>
                  <a:lnTo>
                    <a:pt x="376" y="245"/>
                  </a:lnTo>
                  <a:lnTo>
                    <a:pt x="389" y="243"/>
                  </a:lnTo>
                  <a:lnTo>
                    <a:pt x="401" y="241"/>
                  </a:lnTo>
                  <a:lnTo>
                    <a:pt x="415" y="237"/>
                  </a:lnTo>
                  <a:lnTo>
                    <a:pt x="427" y="234"/>
                  </a:lnTo>
                  <a:lnTo>
                    <a:pt x="440" y="230"/>
                  </a:lnTo>
                  <a:lnTo>
                    <a:pt x="454" y="226"/>
                  </a:lnTo>
                  <a:lnTo>
                    <a:pt x="466" y="222"/>
                  </a:lnTo>
                  <a:lnTo>
                    <a:pt x="478" y="219"/>
                  </a:lnTo>
                  <a:lnTo>
                    <a:pt x="491" y="212"/>
                  </a:lnTo>
                  <a:lnTo>
                    <a:pt x="503" y="208"/>
                  </a:lnTo>
                  <a:lnTo>
                    <a:pt x="516" y="203"/>
                  </a:lnTo>
                  <a:lnTo>
                    <a:pt x="536" y="191"/>
                  </a:lnTo>
                  <a:lnTo>
                    <a:pt x="547" y="186"/>
                  </a:lnTo>
                  <a:lnTo>
                    <a:pt x="551" y="183"/>
                  </a:lnTo>
                  <a:lnTo>
                    <a:pt x="564" y="178"/>
                  </a:lnTo>
                  <a:lnTo>
                    <a:pt x="579" y="175"/>
                  </a:lnTo>
                  <a:lnTo>
                    <a:pt x="594" y="174"/>
                  </a:lnTo>
                  <a:lnTo>
                    <a:pt x="616" y="174"/>
                  </a:lnTo>
                  <a:lnTo>
                    <a:pt x="633" y="174"/>
                  </a:lnTo>
                  <a:lnTo>
                    <a:pt x="648" y="171"/>
                  </a:lnTo>
                  <a:lnTo>
                    <a:pt x="665" y="170"/>
                  </a:lnTo>
                  <a:lnTo>
                    <a:pt x="720" y="161"/>
                  </a:lnTo>
                  <a:lnTo>
                    <a:pt x="776" y="152"/>
                  </a:lnTo>
                  <a:lnTo>
                    <a:pt x="792" y="150"/>
                  </a:lnTo>
                  <a:lnTo>
                    <a:pt x="808" y="149"/>
                  </a:lnTo>
                  <a:lnTo>
                    <a:pt x="825" y="148"/>
                  </a:lnTo>
                  <a:lnTo>
                    <a:pt x="847" y="148"/>
                  </a:lnTo>
                  <a:lnTo>
                    <a:pt x="863" y="148"/>
                  </a:lnTo>
                  <a:lnTo>
                    <a:pt x="877" y="145"/>
                  </a:lnTo>
                  <a:lnTo>
                    <a:pt x="891" y="140"/>
                  </a:lnTo>
                  <a:lnTo>
                    <a:pt x="894" y="137"/>
                  </a:lnTo>
                  <a:lnTo>
                    <a:pt x="905" y="131"/>
                  </a:lnTo>
                  <a:lnTo>
                    <a:pt x="925" y="120"/>
                  </a:lnTo>
                  <a:lnTo>
                    <a:pt x="938" y="114"/>
                  </a:lnTo>
                  <a:lnTo>
                    <a:pt x="949" y="108"/>
                  </a:lnTo>
                  <a:lnTo>
                    <a:pt x="961" y="103"/>
                  </a:lnTo>
                  <a:lnTo>
                    <a:pt x="986" y="94"/>
                  </a:lnTo>
                  <a:lnTo>
                    <a:pt x="998" y="90"/>
                  </a:lnTo>
                  <a:lnTo>
                    <a:pt x="1011" y="86"/>
                  </a:lnTo>
                  <a:lnTo>
                    <a:pt x="1023" y="82"/>
                  </a:lnTo>
                  <a:lnTo>
                    <a:pt x="1037" y="78"/>
                  </a:lnTo>
                  <a:lnTo>
                    <a:pt x="1050" y="76"/>
                  </a:lnTo>
                  <a:lnTo>
                    <a:pt x="1063" y="73"/>
                  </a:lnTo>
                  <a:lnTo>
                    <a:pt x="1076" y="70"/>
                  </a:lnTo>
                  <a:lnTo>
                    <a:pt x="1090" y="68"/>
                  </a:lnTo>
                  <a:lnTo>
                    <a:pt x="1102" y="66"/>
                  </a:lnTo>
                  <a:lnTo>
                    <a:pt x="1116" y="65"/>
                  </a:lnTo>
                  <a:lnTo>
                    <a:pt x="1130" y="64"/>
                  </a:lnTo>
                  <a:lnTo>
                    <a:pt x="1153" y="64"/>
                  </a:lnTo>
                  <a:lnTo>
                    <a:pt x="1167" y="63"/>
                  </a:lnTo>
                  <a:lnTo>
                    <a:pt x="1170" y="63"/>
                  </a:lnTo>
                  <a:lnTo>
                    <a:pt x="1183" y="61"/>
                  </a:lnTo>
                  <a:lnTo>
                    <a:pt x="1199" y="57"/>
                  </a:lnTo>
                  <a:lnTo>
                    <a:pt x="1214" y="51"/>
                  </a:lnTo>
                  <a:lnTo>
                    <a:pt x="1232" y="42"/>
                  </a:lnTo>
                  <a:lnTo>
                    <a:pt x="1250" y="35"/>
                  </a:lnTo>
                  <a:lnTo>
                    <a:pt x="1266" y="30"/>
                  </a:lnTo>
                  <a:lnTo>
                    <a:pt x="1284" y="28"/>
                  </a:lnTo>
                  <a:lnTo>
                    <a:pt x="1303" y="27"/>
                  </a:lnTo>
                  <a:lnTo>
                    <a:pt x="1317" y="26"/>
                  </a:lnTo>
                  <a:lnTo>
                    <a:pt x="1332" y="24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5" name="Freeform 138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78 h 308"/>
                <a:gd name="T2" fmla="*/ 121 w 1441"/>
                <a:gd name="T3" fmla="*/ 270 h 308"/>
                <a:gd name="T4" fmla="*/ 154 w 1441"/>
                <a:gd name="T5" fmla="*/ 264 h 308"/>
                <a:gd name="T6" fmla="*/ 190 w 1441"/>
                <a:gd name="T7" fmla="*/ 251 h 308"/>
                <a:gd name="T8" fmla="*/ 226 w 1441"/>
                <a:gd name="T9" fmla="*/ 219 h 308"/>
                <a:gd name="T10" fmla="*/ 255 w 1441"/>
                <a:gd name="T11" fmla="*/ 198 h 308"/>
                <a:gd name="T12" fmla="*/ 273 w 1441"/>
                <a:gd name="T13" fmla="*/ 195 h 308"/>
                <a:gd name="T14" fmla="*/ 309 w 1441"/>
                <a:gd name="T15" fmla="*/ 194 h 308"/>
                <a:gd name="T16" fmla="*/ 332 w 1441"/>
                <a:gd name="T17" fmla="*/ 191 h 308"/>
                <a:gd name="T18" fmla="*/ 354 w 1441"/>
                <a:gd name="T19" fmla="*/ 187 h 308"/>
                <a:gd name="T20" fmla="*/ 376 w 1441"/>
                <a:gd name="T21" fmla="*/ 184 h 308"/>
                <a:gd name="T22" fmla="*/ 409 w 1441"/>
                <a:gd name="T23" fmla="*/ 177 h 308"/>
                <a:gd name="T24" fmla="*/ 430 w 1441"/>
                <a:gd name="T25" fmla="*/ 170 h 308"/>
                <a:gd name="T26" fmla="*/ 452 w 1441"/>
                <a:gd name="T27" fmla="*/ 162 h 308"/>
                <a:gd name="T28" fmla="*/ 473 w 1441"/>
                <a:gd name="T29" fmla="*/ 154 h 308"/>
                <a:gd name="T30" fmla="*/ 505 w 1441"/>
                <a:gd name="T31" fmla="*/ 140 h 308"/>
                <a:gd name="T32" fmla="*/ 518 w 1441"/>
                <a:gd name="T33" fmla="*/ 132 h 308"/>
                <a:gd name="T34" fmla="*/ 550 w 1441"/>
                <a:gd name="T35" fmla="*/ 129 h 308"/>
                <a:gd name="T36" fmla="*/ 597 w 1441"/>
                <a:gd name="T37" fmla="*/ 141 h 308"/>
                <a:gd name="T38" fmla="*/ 636 w 1441"/>
                <a:gd name="T39" fmla="*/ 150 h 308"/>
                <a:gd name="T40" fmla="*/ 718 w 1441"/>
                <a:gd name="T41" fmla="*/ 161 h 308"/>
                <a:gd name="T42" fmla="*/ 803 w 1441"/>
                <a:gd name="T43" fmla="*/ 170 h 308"/>
                <a:gd name="T44" fmla="*/ 841 w 1441"/>
                <a:gd name="T45" fmla="*/ 178 h 308"/>
                <a:gd name="T46" fmla="*/ 888 w 1441"/>
                <a:gd name="T47" fmla="*/ 191 h 308"/>
                <a:gd name="T48" fmla="*/ 918 w 1441"/>
                <a:gd name="T49" fmla="*/ 187 h 308"/>
                <a:gd name="T50" fmla="*/ 935 w 1441"/>
                <a:gd name="T51" fmla="*/ 179 h 308"/>
                <a:gd name="T52" fmla="*/ 965 w 1441"/>
                <a:gd name="T53" fmla="*/ 165 h 308"/>
                <a:gd name="T54" fmla="*/ 997 w 1441"/>
                <a:gd name="T55" fmla="*/ 152 h 308"/>
                <a:gd name="T56" fmla="*/ 1018 w 1441"/>
                <a:gd name="T57" fmla="*/ 144 h 308"/>
                <a:gd name="T58" fmla="*/ 1038 w 1441"/>
                <a:gd name="T59" fmla="*/ 137 h 308"/>
                <a:gd name="T60" fmla="*/ 1073 w 1441"/>
                <a:gd name="T61" fmla="*/ 129 h 308"/>
                <a:gd name="T62" fmla="*/ 1095 w 1441"/>
                <a:gd name="T63" fmla="*/ 125 h 308"/>
                <a:gd name="T64" fmla="*/ 1117 w 1441"/>
                <a:gd name="T65" fmla="*/ 121 h 308"/>
                <a:gd name="T66" fmla="*/ 1153 w 1441"/>
                <a:gd name="T67" fmla="*/ 119 h 308"/>
                <a:gd name="T68" fmla="*/ 1170 w 1441"/>
                <a:gd name="T69" fmla="*/ 118 h 308"/>
                <a:gd name="T70" fmla="*/ 1199 w 1441"/>
                <a:gd name="T71" fmla="*/ 107 h 308"/>
                <a:gd name="T72" fmla="*/ 1232 w 1441"/>
                <a:gd name="T73" fmla="*/ 78 h 308"/>
                <a:gd name="T74" fmla="*/ 1266 w 1441"/>
                <a:gd name="T75" fmla="*/ 56 h 308"/>
                <a:gd name="T76" fmla="*/ 1303 w 1441"/>
                <a:gd name="T77" fmla="*/ 52 h 308"/>
                <a:gd name="T78" fmla="*/ 1332 w 1441"/>
                <a:gd name="T79" fmla="*/ 47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78"/>
                  </a:lnTo>
                  <a:lnTo>
                    <a:pt x="106" y="274"/>
                  </a:lnTo>
                  <a:lnTo>
                    <a:pt x="121" y="270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5"/>
                  </a:lnTo>
                  <a:lnTo>
                    <a:pt x="255" y="198"/>
                  </a:lnTo>
                  <a:lnTo>
                    <a:pt x="269" y="195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6"/>
                  </a:lnTo>
                  <a:lnTo>
                    <a:pt x="376" y="184"/>
                  </a:lnTo>
                  <a:lnTo>
                    <a:pt x="387" y="182"/>
                  </a:lnTo>
                  <a:lnTo>
                    <a:pt x="409" y="177"/>
                  </a:lnTo>
                  <a:lnTo>
                    <a:pt x="420" y="174"/>
                  </a:lnTo>
                  <a:lnTo>
                    <a:pt x="430" y="170"/>
                  </a:lnTo>
                  <a:lnTo>
                    <a:pt x="441" y="167"/>
                  </a:lnTo>
                  <a:lnTo>
                    <a:pt x="452" y="162"/>
                  </a:lnTo>
                  <a:lnTo>
                    <a:pt x="462" y="160"/>
                  </a:lnTo>
                  <a:lnTo>
                    <a:pt x="473" y="154"/>
                  </a:lnTo>
                  <a:lnTo>
                    <a:pt x="484" y="150"/>
                  </a:lnTo>
                  <a:lnTo>
                    <a:pt x="505" y="140"/>
                  </a:lnTo>
                  <a:lnTo>
                    <a:pt x="516" y="133"/>
                  </a:lnTo>
                  <a:lnTo>
                    <a:pt x="518" y="132"/>
                  </a:lnTo>
                  <a:lnTo>
                    <a:pt x="534" y="129"/>
                  </a:lnTo>
                  <a:lnTo>
                    <a:pt x="550" y="129"/>
                  </a:lnTo>
                  <a:lnTo>
                    <a:pt x="569" y="133"/>
                  </a:lnTo>
                  <a:lnTo>
                    <a:pt x="597" y="141"/>
                  </a:lnTo>
                  <a:lnTo>
                    <a:pt x="616" y="146"/>
                  </a:lnTo>
                  <a:lnTo>
                    <a:pt x="636" y="150"/>
                  </a:lnTo>
                  <a:lnTo>
                    <a:pt x="654" y="153"/>
                  </a:lnTo>
                  <a:lnTo>
                    <a:pt x="718" y="161"/>
                  </a:lnTo>
                  <a:lnTo>
                    <a:pt x="785" y="167"/>
                  </a:lnTo>
                  <a:lnTo>
                    <a:pt x="803" y="170"/>
                  </a:lnTo>
                  <a:lnTo>
                    <a:pt x="822" y="174"/>
                  </a:lnTo>
                  <a:lnTo>
                    <a:pt x="841" y="178"/>
                  </a:lnTo>
                  <a:lnTo>
                    <a:pt x="869" y="187"/>
                  </a:lnTo>
                  <a:lnTo>
                    <a:pt x="888" y="191"/>
                  </a:lnTo>
                  <a:lnTo>
                    <a:pt x="905" y="191"/>
                  </a:lnTo>
                  <a:lnTo>
                    <a:pt x="918" y="187"/>
                  </a:lnTo>
                  <a:lnTo>
                    <a:pt x="921" y="186"/>
                  </a:lnTo>
                  <a:lnTo>
                    <a:pt x="935" y="179"/>
                  </a:lnTo>
                  <a:lnTo>
                    <a:pt x="956" y="169"/>
                  </a:lnTo>
                  <a:lnTo>
                    <a:pt x="965" y="165"/>
                  </a:lnTo>
                  <a:lnTo>
                    <a:pt x="986" y="156"/>
                  </a:lnTo>
                  <a:lnTo>
                    <a:pt x="997" y="152"/>
                  </a:lnTo>
                  <a:lnTo>
                    <a:pt x="1007" y="148"/>
                  </a:lnTo>
                  <a:lnTo>
                    <a:pt x="1018" y="144"/>
                  </a:lnTo>
                  <a:lnTo>
                    <a:pt x="1029" y="141"/>
                  </a:lnTo>
                  <a:lnTo>
                    <a:pt x="1038" y="137"/>
                  </a:lnTo>
                  <a:lnTo>
                    <a:pt x="1051" y="135"/>
                  </a:lnTo>
                  <a:lnTo>
                    <a:pt x="1073" y="129"/>
                  </a:lnTo>
                  <a:lnTo>
                    <a:pt x="1084" y="128"/>
                  </a:lnTo>
                  <a:lnTo>
                    <a:pt x="1095" y="125"/>
                  </a:lnTo>
                  <a:lnTo>
                    <a:pt x="1106" y="123"/>
                  </a:lnTo>
                  <a:lnTo>
                    <a:pt x="1117" y="121"/>
                  </a:lnTo>
                  <a:lnTo>
                    <a:pt x="1130" y="120"/>
                  </a:lnTo>
                  <a:lnTo>
                    <a:pt x="1153" y="119"/>
                  </a:lnTo>
                  <a:lnTo>
                    <a:pt x="1167" y="118"/>
                  </a:lnTo>
                  <a:lnTo>
                    <a:pt x="1170" y="118"/>
                  </a:lnTo>
                  <a:lnTo>
                    <a:pt x="1183" y="115"/>
                  </a:lnTo>
                  <a:lnTo>
                    <a:pt x="1199" y="107"/>
                  </a:lnTo>
                  <a:lnTo>
                    <a:pt x="1214" y="97"/>
                  </a:lnTo>
                  <a:lnTo>
                    <a:pt x="1232" y="78"/>
                  </a:lnTo>
                  <a:lnTo>
                    <a:pt x="1250" y="64"/>
                  </a:lnTo>
                  <a:lnTo>
                    <a:pt x="1266" y="56"/>
                  </a:lnTo>
                  <a:lnTo>
                    <a:pt x="1284" y="55"/>
                  </a:lnTo>
                  <a:lnTo>
                    <a:pt x="1303" y="52"/>
                  </a:lnTo>
                  <a:lnTo>
                    <a:pt x="1317" y="51"/>
                  </a:lnTo>
                  <a:lnTo>
                    <a:pt x="1332" y="47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" name="Freeform 139"/>
            <p:cNvSpPr>
              <a:spLocks/>
            </p:cNvSpPr>
            <p:nvPr/>
          </p:nvSpPr>
          <p:spPr bwMode="auto">
            <a:xfrm>
              <a:off x="3418" y="1415"/>
              <a:ext cx="55" cy="60"/>
            </a:xfrm>
            <a:custGeom>
              <a:avLst/>
              <a:gdLst>
                <a:gd name="T0" fmla="*/ 0 w 53"/>
                <a:gd name="T1" fmla="*/ 0 h 71"/>
                <a:gd name="T2" fmla="*/ 0 w 53"/>
                <a:gd name="T3" fmla="*/ 71 h 71"/>
                <a:gd name="T4" fmla="*/ 16 w 53"/>
                <a:gd name="T5" fmla="*/ 71 h 71"/>
                <a:gd name="T6" fmla="*/ 16 w 53"/>
                <a:gd name="T7" fmla="*/ 41 h 71"/>
                <a:gd name="T8" fmla="*/ 49 w 53"/>
                <a:gd name="T9" fmla="*/ 41 h 71"/>
                <a:gd name="T10" fmla="*/ 49 w 53"/>
                <a:gd name="T11" fmla="*/ 29 h 71"/>
                <a:gd name="T12" fmla="*/ 16 w 53"/>
                <a:gd name="T13" fmla="*/ 29 h 71"/>
                <a:gd name="T14" fmla="*/ 16 w 53"/>
                <a:gd name="T15" fmla="*/ 12 h 71"/>
                <a:gd name="T16" fmla="*/ 53 w 53"/>
                <a:gd name="T17" fmla="*/ 12 h 71"/>
                <a:gd name="T18" fmla="*/ 53 w 53"/>
                <a:gd name="T19" fmla="*/ 0 h 71"/>
                <a:gd name="T20" fmla="*/ 0 w 53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1">
                  <a:moveTo>
                    <a:pt x="0" y="0"/>
                  </a:moveTo>
                  <a:lnTo>
                    <a:pt x="0" y="71"/>
                  </a:lnTo>
                  <a:lnTo>
                    <a:pt x="16" y="71"/>
                  </a:lnTo>
                  <a:lnTo>
                    <a:pt x="16" y="41"/>
                  </a:lnTo>
                  <a:lnTo>
                    <a:pt x="49" y="41"/>
                  </a:lnTo>
                  <a:lnTo>
                    <a:pt x="49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" name="Freeform 140"/>
            <p:cNvSpPr>
              <a:spLocks/>
            </p:cNvSpPr>
            <p:nvPr/>
          </p:nvSpPr>
          <p:spPr bwMode="auto">
            <a:xfrm>
              <a:off x="3478" y="1447"/>
              <a:ext cx="34" cy="39"/>
            </a:xfrm>
            <a:custGeom>
              <a:avLst/>
              <a:gdLst>
                <a:gd name="T0" fmla="*/ 28 w 33"/>
                <a:gd name="T1" fmla="*/ 20 h 46"/>
                <a:gd name="T2" fmla="*/ 31 w 33"/>
                <a:gd name="T3" fmla="*/ 15 h 46"/>
                <a:gd name="T4" fmla="*/ 29 w 33"/>
                <a:gd name="T5" fmla="*/ 7 h 46"/>
                <a:gd name="T6" fmla="*/ 22 w 33"/>
                <a:gd name="T7" fmla="*/ 0 h 46"/>
                <a:gd name="T8" fmla="*/ 13 w 33"/>
                <a:gd name="T9" fmla="*/ 0 h 46"/>
                <a:gd name="T10" fmla="*/ 6 w 33"/>
                <a:gd name="T11" fmla="*/ 3 h 46"/>
                <a:gd name="T12" fmla="*/ 2 w 33"/>
                <a:gd name="T13" fmla="*/ 10 h 46"/>
                <a:gd name="T14" fmla="*/ 7 w 33"/>
                <a:gd name="T15" fmla="*/ 15 h 46"/>
                <a:gd name="T16" fmla="*/ 9 w 33"/>
                <a:gd name="T17" fmla="*/ 8 h 46"/>
                <a:gd name="T18" fmla="*/ 13 w 33"/>
                <a:gd name="T19" fmla="*/ 6 h 46"/>
                <a:gd name="T20" fmla="*/ 20 w 33"/>
                <a:gd name="T21" fmla="*/ 6 h 46"/>
                <a:gd name="T22" fmla="*/ 24 w 33"/>
                <a:gd name="T23" fmla="*/ 10 h 46"/>
                <a:gd name="T24" fmla="*/ 24 w 33"/>
                <a:gd name="T25" fmla="*/ 16 h 46"/>
                <a:gd name="T26" fmla="*/ 20 w 33"/>
                <a:gd name="T27" fmla="*/ 19 h 46"/>
                <a:gd name="T28" fmla="*/ 13 w 33"/>
                <a:gd name="T29" fmla="*/ 20 h 46"/>
                <a:gd name="T30" fmla="*/ 15 w 33"/>
                <a:gd name="T31" fmla="*/ 24 h 46"/>
                <a:gd name="T32" fmla="*/ 22 w 33"/>
                <a:gd name="T33" fmla="*/ 25 h 46"/>
                <a:gd name="T34" fmla="*/ 25 w 33"/>
                <a:gd name="T35" fmla="*/ 29 h 46"/>
                <a:gd name="T36" fmla="*/ 25 w 33"/>
                <a:gd name="T37" fmla="*/ 36 h 46"/>
                <a:gd name="T38" fmla="*/ 21 w 33"/>
                <a:gd name="T39" fmla="*/ 41 h 46"/>
                <a:gd name="T40" fmla="*/ 11 w 33"/>
                <a:gd name="T41" fmla="*/ 41 h 46"/>
                <a:gd name="T42" fmla="*/ 7 w 33"/>
                <a:gd name="T43" fmla="*/ 36 h 46"/>
                <a:gd name="T44" fmla="*/ 0 w 33"/>
                <a:gd name="T45" fmla="*/ 32 h 46"/>
                <a:gd name="T46" fmla="*/ 3 w 33"/>
                <a:gd name="T47" fmla="*/ 41 h 46"/>
                <a:gd name="T48" fmla="*/ 9 w 33"/>
                <a:gd name="T49" fmla="*/ 45 h 46"/>
                <a:gd name="T50" fmla="*/ 17 w 33"/>
                <a:gd name="T51" fmla="*/ 46 h 46"/>
                <a:gd name="T52" fmla="*/ 24 w 33"/>
                <a:gd name="T53" fmla="*/ 45 h 46"/>
                <a:gd name="T54" fmla="*/ 28 w 33"/>
                <a:gd name="T55" fmla="*/ 42 h 46"/>
                <a:gd name="T56" fmla="*/ 32 w 33"/>
                <a:gd name="T57" fmla="*/ 38 h 46"/>
                <a:gd name="T58" fmla="*/ 33 w 33"/>
                <a:gd name="T59" fmla="*/ 32 h 46"/>
                <a:gd name="T60" fmla="*/ 32 w 33"/>
                <a:gd name="T61" fmla="*/ 27 h 46"/>
                <a:gd name="T62" fmla="*/ 28 w 33"/>
                <a:gd name="T63" fmla="*/ 23 h 46"/>
                <a:gd name="T64" fmla="*/ 25 w 33"/>
                <a:gd name="T65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6">
                  <a:moveTo>
                    <a:pt x="25" y="21"/>
                  </a:moveTo>
                  <a:lnTo>
                    <a:pt x="28" y="20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2" y="7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4" y="16"/>
                  </a:lnTo>
                  <a:lnTo>
                    <a:pt x="22" y="17"/>
                  </a:lnTo>
                  <a:lnTo>
                    <a:pt x="20" y="19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4" y="40"/>
                  </a:lnTo>
                  <a:lnTo>
                    <a:pt x="21" y="41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6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3" y="41"/>
                  </a:lnTo>
                  <a:lnTo>
                    <a:pt x="4" y="44"/>
                  </a:lnTo>
                  <a:lnTo>
                    <a:pt x="9" y="45"/>
                  </a:lnTo>
                  <a:lnTo>
                    <a:pt x="13" y="46"/>
                  </a:lnTo>
                  <a:lnTo>
                    <a:pt x="17" y="46"/>
                  </a:lnTo>
                  <a:lnTo>
                    <a:pt x="20" y="46"/>
                  </a:lnTo>
                  <a:lnTo>
                    <a:pt x="24" y="45"/>
                  </a:lnTo>
                  <a:lnTo>
                    <a:pt x="27" y="45"/>
                  </a:lnTo>
                  <a:lnTo>
                    <a:pt x="28" y="42"/>
                  </a:lnTo>
                  <a:lnTo>
                    <a:pt x="31" y="41"/>
                  </a:lnTo>
                  <a:lnTo>
                    <a:pt x="32" y="38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29" y="24"/>
                  </a:lnTo>
                  <a:lnTo>
                    <a:pt x="28" y="23"/>
                  </a:lnTo>
                  <a:lnTo>
                    <a:pt x="25" y="21"/>
                  </a:ln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8" name="Freeform 141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9" name="Freeform 142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0" name="Freeform 143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1" name="Freeform 144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2" name="Rectangle 145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3" name="Rectangle 146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" name="Rectangle 147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5" name="Rectangle 148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6" name="Freeform 149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" name="Freeform 150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48" name="Text Box 151"/>
          <p:cNvSpPr txBox="1">
            <a:spLocks noChangeArrowheads="1"/>
          </p:cNvSpPr>
          <p:nvPr/>
        </p:nvSpPr>
        <p:spPr bwMode="auto">
          <a:xfrm>
            <a:off x="5741988" y="909167"/>
            <a:ext cx="412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20m</a:t>
            </a:r>
          </a:p>
        </p:txBody>
      </p:sp>
      <p:sp>
        <p:nvSpPr>
          <p:cNvPr id="149" name="Text Box 152"/>
          <p:cNvSpPr txBox="1">
            <a:spLocks noChangeArrowheads="1"/>
          </p:cNvSpPr>
          <p:nvPr/>
        </p:nvSpPr>
        <p:spPr bwMode="auto">
          <a:xfrm>
            <a:off x="7123113" y="909167"/>
            <a:ext cx="1925637" cy="639762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dirty="0" smtClean="0">
                <a:latin typeface="Comic Sans MS" pitchFamily="66" charset="0"/>
                <a:cs typeface="Arial" charset="0"/>
              </a:rPr>
              <a:t>secondary beam</a:t>
            </a:r>
            <a:endParaRPr lang="en-GB" altLang="de-DE" sz="1600" b="1" baseline="30000" dirty="0" smtClean="0"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dirty="0" smtClean="0">
                <a:latin typeface="Comic Sans MS" pitchFamily="66" charset="0"/>
                <a:cs typeface="Arial" charset="0"/>
              </a:rPr>
              <a:t>78</a:t>
            </a:r>
            <a:r>
              <a:rPr lang="en-GB" altLang="de-DE" sz="1600" b="1" dirty="0" smtClean="0">
                <a:latin typeface="Comic Sans MS" pitchFamily="66" charset="0"/>
                <a:cs typeface="Arial" charset="0"/>
              </a:rPr>
              <a:t>Ni ~ 100 </a:t>
            </a:r>
            <a:r>
              <a:rPr lang="en-GB" altLang="de-DE" sz="1600" b="1" dirty="0" err="1" smtClean="0">
                <a:latin typeface="Comic Sans MS" pitchFamily="66" charset="0"/>
                <a:cs typeface="Arial" charset="0"/>
              </a:rPr>
              <a:t>AMeV</a:t>
            </a:r>
            <a:endParaRPr lang="en-GB" altLang="de-DE" sz="1600" b="1" dirty="0" smtClean="0">
              <a:latin typeface="Comic Sans MS" pitchFamily="66" charset="0"/>
              <a:cs typeface="Arial" charset="0"/>
            </a:endParaRPr>
          </a:p>
        </p:txBody>
      </p:sp>
      <p:sp>
        <p:nvSpPr>
          <p:cNvPr id="261" name="Rectangle 264"/>
          <p:cNvSpPr>
            <a:spLocks noChangeArrowheads="1"/>
          </p:cNvSpPr>
          <p:nvPr/>
        </p:nvSpPr>
        <p:spPr bwMode="auto">
          <a:xfrm>
            <a:off x="2362200" y="1598142"/>
            <a:ext cx="69850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2" name="Rectangle 265"/>
          <p:cNvSpPr>
            <a:spLocks noChangeArrowheads="1"/>
          </p:cNvSpPr>
          <p:nvPr/>
        </p:nvSpPr>
        <p:spPr bwMode="auto">
          <a:xfrm>
            <a:off x="2362200" y="1598142"/>
            <a:ext cx="69850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3" name="Rectangle 266"/>
          <p:cNvSpPr>
            <a:spLocks noChangeArrowheads="1"/>
          </p:cNvSpPr>
          <p:nvPr/>
        </p:nvSpPr>
        <p:spPr bwMode="auto">
          <a:xfrm>
            <a:off x="2463800" y="1598142"/>
            <a:ext cx="87313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4" name="Rectangle 267"/>
          <p:cNvSpPr>
            <a:spLocks noChangeArrowheads="1"/>
          </p:cNvSpPr>
          <p:nvPr/>
        </p:nvSpPr>
        <p:spPr bwMode="auto">
          <a:xfrm>
            <a:off x="2463800" y="1598142"/>
            <a:ext cx="87313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5" name="Freeform 268"/>
          <p:cNvSpPr>
            <a:spLocks/>
          </p:cNvSpPr>
          <p:nvPr/>
        </p:nvSpPr>
        <p:spPr bwMode="auto">
          <a:xfrm>
            <a:off x="2581275" y="1598142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6" name="Freeform 269"/>
          <p:cNvSpPr>
            <a:spLocks/>
          </p:cNvSpPr>
          <p:nvPr/>
        </p:nvSpPr>
        <p:spPr bwMode="auto">
          <a:xfrm>
            <a:off x="2581275" y="1598142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7" name="Freeform 270"/>
          <p:cNvSpPr>
            <a:spLocks/>
          </p:cNvSpPr>
          <p:nvPr/>
        </p:nvSpPr>
        <p:spPr bwMode="auto">
          <a:xfrm>
            <a:off x="3017838" y="1736254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" name="Freeform 271"/>
          <p:cNvSpPr>
            <a:spLocks/>
          </p:cNvSpPr>
          <p:nvPr/>
        </p:nvSpPr>
        <p:spPr bwMode="auto">
          <a:xfrm>
            <a:off x="3017838" y="1736254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9" name="Freeform 272"/>
          <p:cNvSpPr>
            <a:spLocks/>
          </p:cNvSpPr>
          <p:nvPr/>
        </p:nvSpPr>
        <p:spPr bwMode="auto">
          <a:xfrm>
            <a:off x="3322638" y="1869604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0" name="Freeform 273"/>
          <p:cNvSpPr>
            <a:spLocks/>
          </p:cNvSpPr>
          <p:nvPr/>
        </p:nvSpPr>
        <p:spPr bwMode="auto">
          <a:xfrm>
            <a:off x="3322638" y="1869604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1" name="Freeform 274"/>
          <p:cNvSpPr>
            <a:spLocks/>
          </p:cNvSpPr>
          <p:nvPr/>
        </p:nvSpPr>
        <p:spPr bwMode="auto">
          <a:xfrm>
            <a:off x="3409950" y="1907704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2" name="Freeform 275"/>
          <p:cNvSpPr>
            <a:spLocks/>
          </p:cNvSpPr>
          <p:nvPr/>
        </p:nvSpPr>
        <p:spPr bwMode="auto">
          <a:xfrm>
            <a:off x="3409950" y="1907704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3" name="Rectangle 276"/>
          <p:cNvSpPr>
            <a:spLocks noChangeArrowheads="1"/>
          </p:cNvSpPr>
          <p:nvPr/>
        </p:nvSpPr>
        <p:spPr bwMode="auto">
          <a:xfrm>
            <a:off x="4130675" y="2010892"/>
            <a:ext cx="714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4" name="Rectangle 277"/>
          <p:cNvSpPr>
            <a:spLocks noChangeArrowheads="1"/>
          </p:cNvSpPr>
          <p:nvPr/>
        </p:nvSpPr>
        <p:spPr bwMode="auto">
          <a:xfrm>
            <a:off x="4130675" y="2010892"/>
            <a:ext cx="714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5" name="Rectangle 278"/>
          <p:cNvSpPr>
            <a:spLocks noChangeArrowheads="1"/>
          </p:cNvSpPr>
          <p:nvPr/>
        </p:nvSpPr>
        <p:spPr bwMode="auto">
          <a:xfrm>
            <a:off x="4232275" y="2010892"/>
            <a:ext cx="841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" name="Rectangle 279"/>
          <p:cNvSpPr>
            <a:spLocks noChangeArrowheads="1"/>
          </p:cNvSpPr>
          <p:nvPr/>
        </p:nvSpPr>
        <p:spPr bwMode="auto">
          <a:xfrm>
            <a:off x="4232275" y="2010892"/>
            <a:ext cx="841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" name="Rectangle 280"/>
          <p:cNvSpPr>
            <a:spLocks noChangeArrowheads="1"/>
          </p:cNvSpPr>
          <p:nvPr/>
        </p:nvSpPr>
        <p:spPr bwMode="auto">
          <a:xfrm>
            <a:off x="4348163" y="2010892"/>
            <a:ext cx="71437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8" name="Rectangle 281"/>
          <p:cNvSpPr>
            <a:spLocks noChangeArrowheads="1"/>
          </p:cNvSpPr>
          <p:nvPr/>
        </p:nvSpPr>
        <p:spPr bwMode="auto">
          <a:xfrm>
            <a:off x="4348163" y="2010892"/>
            <a:ext cx="71437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" name="Freeform 282"/>
          <p:cNvSpPr>
            <a:spLocks/>
          </p:cNvSpPr>
          <p:nvPr/>
        </p:nvSpPr>
        <p:spPr bwMode="auto">
          <a:xfrm>
            <a:off x="3109913" y="1775942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0" name="Freeform 283"/>
          <p:cNvSpPr>
            <a:spLocks/>
          </p:cNvSpPr>
          <p:nvPr/>
        </p:nvSpPr>
        <p:spPr bwMode="auto">
          <a:xfrm>
            <a:off x="3109913" y="1775942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1" name="Freeform 284"/>
          <p:cNvSpPr>
            <a:spLocks/>
          </p:cNvSpPr>
          <p:nvPr/>
        </p:nvSpPr>
        <p:spPr bwMode="auto">
          <a:xfrm>
            <a:off x="3516313" y="1860079"/>
            <a:ext cx="601662" cy="685800"/>
          </a:xfrm>
          <a:custGeom>
            <a:avLst/>
            <a:gdLst>
              <a:gd name="T0" fmla="*/ 0 w 367"/>
              <a:gd name="T1" fmla="*/ 443 h 515"/>
              <a:gd name="T2" fmla="*/ 4 w 367"/>
              <a:gd name="T3" fmla="*/ 444 h 515"/>
              <a:gd name="T4" fmla="*/ 11 w 367"/>
              <a:gd name="T5" fmla="*/ 447 h 515"/>
              <a:gd name="T6" fmla="*/ 30 w 367"/>
              <a:gd name="T7" fmla="*/ 454 h 515"/>
              <a:gd name="T8" fmla="*/ 51 w 367"/>
              <a:gd name="T9" fmla="*/ 463 h 515"/>
              <a:gd name="T10" fmla="*/ 73 w 367"/>
              <a:gd name="T11" fmla="*/ 471 h 515"/>
              <a:gd name="T12" fmla="*/ 91 w 367"/>
              <a:gd name="T13" fmla="*/ 477 h 515"/>
              <a:gd name="T14" fmla="*/ 107 w 367"/>
              <a:gd name="T15" fmla="*/ 484 h 515"/>
              <a:gd name="T16" fmla="*/ 126 w 367"/>
              <a:gd name="T17" fmla="*/ 489 h 515"/>
              <a:gd name="T18" fmla="*/ 144 w 367"/>
              <a:gd name="T19" fmla="*/ 494 h 515"/>
              <a:gd name="T20" fmla="*/ 176 w 367"/>
              <a:gd name="T21" fmla="*/ 501 h 515"/>
              <a:gd name="T22" fmla="*/ 194 w 367"/>
              <a:gd name="T23" fmla="*/ 505 h 515"/>
              <a:gd name="T24" fmla="*/ 205 w 367"/>
              <a:gd name="T25" fmla="*/ 507 h 515"/>
              <a:gd name="T26" fmla="*/ 215 w 367"/>
              <a:gd name="T27" fmla="*/ 509 h 515"/>
              <a:gd name="T28" fmla="*/ 237 w 367"/>
              <a:gd name="T29" fmla="*/ 511 h 515"/>
              <a:gd name="T30" fmla="*/ 256 w 367"/>
              <a:gd name="T31" fmla="*/ 514 h 515"/>
              <a:gd name="T32" fmla="*/ 274 w 367"/>
              <a:gd name="T33" fmla="*/ 514 h 515"/>
              <a:gd name="T34" fmla="*/ 291 w 367"/>
              <a:gd name="T35" fmla="*/ 515 h 515"/>
              <a:gd name="T36" fmla="*/ 298 w 367"/>
              <a:gd name="T37" fmla="*/ 515 h 515"/>
              <a:gd name="T38" fmla="*/ 300 w 367"/>
              <a:gd name="T39" fmla="*/ 515 h 515"/>
              <a:gd name="T40" fmla="*/ 302 w 367"/>
              <a:gd name="T41" fmla="*/ 515 h 515"/>
              <a:gd name="T42" fmla="*/ 313 w 367"/>
              <a:gd name="T43" fmla="*/ 446 h 515"/>
              <a:gd name="T44" fmla="*/ 322 w 367"/>
              <a:gd name="T45" fmla="*/ 383 h 515"/>
              <a:gd name="T46" fmla="*/ 331 w 367"/>
              <a:gd name="T47" fmla="*/ 321 h 515"/>
              <a:gd name="T48" fmla="*/ 339 w 367"/>
              <a:gd name="T49" fmla="*/ 264 h 515"/>
              <a:gd name="T50" fmla="*/ 353 w 367"/>
              <a:gd name="T51" fmla="*/ 153 h 515"/>
              <a:gd name="T52" fmla="*/ 367 w 367"/>
              <a:gd name="T53" fmla="*/ 43 h 515"/>
              <a:gd name="T54" fmla="*/ 365 w 367"/>
              <a:gd name="T55" fmla="*/ 43 h 515"/>
              <a:gd name="T56" fmla="*/ 360 w 367"/>
              <a:gd name="T57" fmla="*/ 45 h 515"/>
              <a:gd name="T58" fmla="*/ 349 w 367"/>
              <a:gd name="T59" fmla="*/ 45 h 515"/>
              <a:gd name="T60" fmla="*/ 332 w 367"/>
              <a:gd name="T61" fmla="*/ 46 h 515"/>
              <a:gd name="T62" fmla="*/ 318 w 367"/>
              <a:gd name="T63" fmla="*/ 45 h 515"/>
              <a:gd name="T64" fmla="*/ 303 w 367"/>
              <a:gd name="T65" fmla="*/ 45 h 515"/>
              <a:gd name="T66" fmla="*/ 296 w 367"/>
              <a:gd name="T67" fmla="*/ 43 h 515"/>
              <a:gd name="T68" fmla="*/ 285 w 367"/>
              <a:gd name="T69" fmla="*/ 41 h 515"/>
              <a:gd name="T70" fmla="*/ 264 w 367"/>
              <a:gd name="T71" fmla="*/ 35 h 515"/>
              <a:gd name="T72" fmla="*/ 245 w 367"/>
              <a:gd name="T73" fmla="*/ 28 h 515"/>
              <a:gd name="T74" fmla="*/ 235 w 367"/>
              <a:gd name="T75" fmla="*/ 24 h 515"/>
              <a:gd name="T76" fmla="*/ 226 w 367"/>
              <a:gd name="T77" fmla="*/ 20 h 515"/>
              <a:gd name="T78" fmla="*/ 219 w 367"/>
              <a:gd name="T79" fmla="*/ 16 h 515"/>
              <a:gd name="T80" fmla="*/ 212 w 367"/>
              <a:gd name="T81" fmla="*/ 12 h 515"/>
              <a:gd name="T82" fmla="*/ 206 w 367"/>
              <a:gd name="T83" fmla="*/ 8 h 515"/>
              <a:gd name="T84" fmla="*/ 200 w 367"/>
              <a:gd name="T85" fmla="*/ 4 h 515"/>
              <a:gd name="T86" fmla="*/ 197 w 367"/>
              <a:gd name="T87" fmla="*/ 3 h 515"/>
              <a:gd name="T88" fmla="*/ 194 w 367"/>
              <a:gd name="T89" fmla="*/ 0 h 515"/>
              <a:gd name="T90" fmla="*/ 153 w 367"/>
              <a:gd name="T91" fmla="*/ 93 h 515"/>
              <a:gd name="T92" fmla="*/ 103 w 367"/>
              <a:gd name="T93" fmla="*/ 206 h 515"/>
              <a:gd name="T94" fmla="*/ 49 w 367"/>
              <a:gd name="T95" fmla="*/ 326 h 515"/>
              <a:gd name="T96" fmla="*/ 0 w 367"/>
              <a:gd name="T97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4" y="444"/>
                </a:lnTo>
                <a:lnTo>
                  <a:pt x="11" y="447"/>
                </a:lnTo>
                <a:lnTo>
                  <a:pt x="30" y="454"/>
                </a:lnTo>
                <a:lnTo>
                  <a:pt x="51" y="463"/>
                </a:lnTo>
                <a:lnTo>
                  <a:pt x="73" y="471"/>
                </a:lnTo>
                <a:lnTo>
                  <a:pt x="91" y="477"/>
                </a:lnTo>
                <a:lnTo>
                  <a:pt x="107" y="484"/>
                </a:lnTo>
                <a:lnTo>
                  <a:pt x="126" y="489"/>
                </a:lnTo>
                <a:lnTo>
                  <a:pt x="144" y="494"/>
                </a:lnTo>
                <a:lnTo>
                  <a:pt x="176" y="501"/>
                </a:lnTo>
                <a:lnTo>
                  <a:pt x="194" y="505"/>
                </a:lnTo>
                <a:lnTo>
                  <a:pt x="205" y="507"/>
                </a:lnTo>
                <a:lnTo>
                  <a:pt x="215" y="509"/>
                </a:lnTo>
                <a:lnTo>
                  <a:pt x="237" y="511"/>
                </a:lnTo>
                <a:lnTo>
                  <a:pt x="256" y="514"/>
                </a:lnTo>
                <a:lnTo>
                  <a:pt x="274" y="514"/>
                </a:lnTo>
                <a:lnTo>
                  <a:pt x="291" y="515"/>
                </a:lnTo>
                <a:lnTo>
                  <a:pt x="298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3"/>
                </a:lnTo>
                <a:lnTo>
                  <a:pt x="331" y="321"/>
                </a:lnTo>
                <a:lnTo>
                  <a:pt x="339" y="264"/>
                </a:lnTo>
                <a:lnTo>
                  <a:pt x="353" y="153"/>
                </a:lnTo>
                <a:lnTo>
                  <a:pt x="367" y="43"/>
                </a:lnTo>
                <a:lnTo>
                  <a:pt x="365" y="43"/>
                </a:lnTo>
                <a:lnTo>
                  <a:pt x="360" y="45"/>
                </a:lnTo>
                <a:lnTo>
                  <a:pt x="349" y="45"/>
                </a:lnTo>
                <a:lnTo>
                  <a:pt x="332" y="46"/>
                </a:lnTo>
                <a:lnTo>
                  <a:pt x="318" y="45"/>
                </a:lnTo>
                <a:lnTo>
                  <a:pt x="303" y="45"/>
                </a:lnTo>
                <a:lnTo>
                  <a:pt x="296" y="43"/>
                </a:lnTo>
                <a:lnTo>
                  <a:pt x="285" y="41"/>
                </a:lnTo>
                <a:lnTo>
                  <a:pt x="264" y="35"/>
                </a:lnTo>
                <a:lnTo>
                  <a:pt x="245" y="28"/>
                </a:lnTo>
                <a:lnTo>
                  <a:pt x="235" y="24"/>
                </a:lnTo>
                <a:lnTo>
                  <a:pt x="226" y="20"/>
                </a:lnTo>
                <a:lnTo>
                  <a:pt x="219" y="16"/>
                </a:lnTo>
                <a:lnTo>
                  <a:pt x="212" y="12"/>
                </a:lnTo>
                <a:lnTo>
                  <a:pt x="206" y="8"/>
                </a:lnTo>
                <a:lnTo>
                  <a:pt x="200" y="4"/>
                </a:lnTo>
                <a:lnTo>
                  <a:pt x="197" y="3"/>
                </a:lnTo>
                <a:lnTo>
                  <a:pt x="194" y="0"/>
                </a:lnTo>
                <a:lnTo>
                  <a:pt x="153" y="93"/>
                </a:lnTo>
                <a:lnTo>
                  <a:pt x="103" y="206"/>
                </a:lnTo>
                <a:lnTo>
                  <a:pt x="49" y="326"/>
                </a:lnTo>
                <a:lnTo>
                  <a:pt x="0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2" name="Freeform 285"/>
          <p:cNvSpPr>
            <a:spLocks/>
          </p:cNvSpPr>
          <p:nvPr/>
        </p:nvSpPr>
        <p:spPr bwMode="auto">
          <a:xfrm>
            <a:off x="3516313" y="1860079"/>
            <a:ext cx="601662" cy="685800"/>
          </a:xfrm>
          <a:custGeom>
            <a:avLst/>
            <a:gdLst>
              <a:gd name="T0" fmla="*/ 2 w 367"/>
              <a:gd name="T1" fmla="*/ 444 h 515"/>
              <a:gd name="T2" fmla="*/ 16 w 367"/>
              <a:gd name="T3" fmla="*/ 450 h 515"/>
              <a:gd name="T4" fmla="*/ 30 w 367"/>
              <a:gd name="T5" fmla="*/ 454 h 515"/>
              <a:gd name="T6" fmla="*/ 45 w 367"/>
              <a:gd name="T7" fmla="*/ 460 h 515"/>
              <a:gd name="T8" fmla="*/ 62 w 367"/>
              <a:gd name="T9" fmla="*/ 467 h 515"/>
              <a:gd name="T10" fmla="*/ 77 w 367"/>
              <a:gd name="T11" fmla="*/ 472 h 515"/>
              <a:gd name="T12" fmla="*/ 91 w 367"/>
              <a:gd name="T13" fmla="*/ 477 h 515"/>
              <a:gd name="T14" fmla="*/ 103 w 367"/>
              <a:gd name="T15" fmla="*/ 482 h 515"/>
              <a:gd name="T16" fmla="*/ 117 w 367"/>
              <a:gd name="T17" fmla="*/ 486 h 515"/>
              <a:gd name="T18" fmla="*/ 131 w 367"/>
              <a:gd name="T19" fmla="*/ 492 h 515"/>
              <a:gd name="T20" fmla="*/ 144 w 367"/>
              <a:gd name="T21" fmla="*/ 494 h 515"/>
              <a:gd name="T22" fmla="*/ 155 w 367"/>
              <a:gd name="T23" fmla="*/ 497 h 515"/>
              <a:gd name="T24" fmla="*/ 168 w 367"/>
              <a:gd name="T25" fmla="*/ 500 h 515"/>
              <a:gd name="T26" fmla="*/ 180 w 367"/>
              <a:gd name="T27" fmla="*/ 502 h 515"/>
              <a:gd name="T28" fmla="*/ 195 w 367"/>
              <a:gd name="T29" fmla="*/ 505 h 515"/>
              <a:gd name="T30" fmla="*/ 211 w 367"/>
              <a:gd name="T31" fmla="*/ 507 h 515"/>
              <a:gd name="T32" fmla="*/ 226 w 367"/>
              <a:gd name="T33" fmla="*/ 510 h 515"/>
              <a:gd name="T34" fmla="*/ 241 w 367"/>
              <a:gd name="T35" fmla="*/ 511 h 515"/>
              <a:gd name="T36" fmla="*/ 256 w 367"/>
              <a:gd name="T37" fmla="*/ 514 h 515"/>
              <a:gd name="T38" fmla="*/ 269 w 367"/>
              <a:gd name="T39" fmla="*/ 514 h 515"/>
              <a:gd name="T40" fmla="*/ 282 w 367"/>
              <a:gd name="T41" fmla="*/ 515 h 515"/>
              <a:gd name="T42" fmla="*/ 292 w 367"/>
              <a:gd name="T43" fmla="*/ 515 h 515"/>
              <a:gd name="T44" fmla="*/ 298 w 367"/>
              <a:gd name="T45" fmla="*/ 515 h 515"/>
              <a:gd name="T46" fmla="*/ 302 w 367"/>
              <a:gd name="T47" fmla="*/ 515 h 515"/>
              <a:gd name="T48" fmla="*/ 331 w 367"/>
              <a:gd name="T49" fmla="*/ 321 h 515"/>
              <a:gd name="T50" fmla="*/ 353 w 367"/>
              <a:gd name="T51" fmla="*/ 153 h 515"/>
              <a:gd name="T52" fmla="*/ 365 w 367"/>
              <a:gd name="T53" fmla="*/ 43 h 515"/>
              <a:gd name="T54" fmla="*/ 357 w 367"/>
              <a:gd name="T55" fmla="*/ 45 h 515"/>
              <a:gd name="T56" fmla="*/ 349 w 367"/>
              <a:gd name="T57" fmla="*/ 45 h 515"/>
              <a:gd name="T58" fmla="*/ 342 w 367"/>
              <a:gd name="T59" fmla="*/ 46 h 515"/>
              <a:gd name="T60" fmla="*/ 336 w 367"/>
              <a:gd name="T61" fmla="*/ 46 h 515"/>
              <a:gd name="T62" fmla="*/ 331 w 367"/>
              <a:gd name="T63" fmla="*/ 46 h 515"/>
              <a:gd name="T64" fmla="*/ 325 w 367"/>
              <a:gd name="T65" fmla="*/ 46 h 515"/>
              <a:gd name="T66" fmla="*/ 320 w 367"/>
              <a:gd name="T67" fmla="*/ 45 h 515"/>
              <a:gd name="T68" fmla="*/ 314 w 367"/>
              <a:gd name="T69" fmla="*/ 45 h 515"/>
              <a:gd name="T70" fmla="*/ 309 w 367"/>
              <a:gd name="T71" fmla="*/ 45 h 515"/>
              <a:gd name="T72" fmla="*/ 303 w 367"/>
              <a:gd name="T73" fmla="*/ 45 h 515"/>
              <a:gd name="T74" fmla="*/ 298 w 367"/>
              <a:gd name="T75" fmla="*/ 43 h 515"/>
              <a:gd name="T76" fmla="*/ 292 w 367"/>
              <a:gd name="T77" fmla="*/ 43 h 515"/>
              <a:gd name="T78" fmla="*/ 282 w 367"/>
              <a:gd name="T79" fmla="*/ 41 h 515"/>
              <a:gd name="T80" fmla="*/ 275 w 367"/>
              <a:gd name="T81" fmla="*/ 39 h 515"/>
              <a:gd name="T82" fmla="*/ 267 w 367"/>
              <a:gd name="T83" fmla="*/ 35 h 515"/>
              <a:gd name="T84" fmla="*/ 260 w 367"/>
              <a:gd name="T85" fmla="*/ 34 h 515"/>
              <a:gd name="T86" fmla="*/ 253 w 367"/>
              <a:gd name="T87" fmla="*/ 32 h 515"/>
              <a:gd name="T88" fmla="*/ 245 w 367"/>
              <a:gd name="T89" fmla="*/ 28 h 515"/>
              <a:gd name="T90" fmla="*/ 237 w 367"/>
              <a:gd name="T91" fmla="*/ 25 h 515"/>
              <a:gd name="T92" fmla="*/ 230 w 367"/>
              <a:gd name="T93" fmla="*/ 21 h 515"/>
              <a:gd name="T94" fmla="*/ 223 w 367"/>
              <a:gd name="T95" fmla="*/ 18 h 515"/>
              <a:gd name="T96" fmla="*/ 219 w 367"/>
              <a:gd name="T97" fmla="*/ 16 h 515"/>
              <a:gd name="T98" fmla="*/ 213 w 367"/>
              <a:gd name="T99" fmla="*/ 13 h 515"/>
              <a:gd name="T100" fmla="*/ 209 w 367"/>
              <a:gd name="T101" fmla="*/ 11 h 515"/>
              <a:gd name="T102" fmla="*/ 204 w 367"/>
              <a:gd name="T103" fmla="*/ 7 h 515"/>
              <a:gd name="T104" fmla="*/ 200 w 367"/>
              <a:gd name="T105" fmla="*/ 4 h 515"/>
              <a:gd name="T106" fmla="*/ 195 w 367"/>
              <a:gd name="T107" fmla="*/ 1 h 515"/>
              <a:gd name="T108" fmla="*/ 153 w 367"/>
              <a:gd name="T109" fmla="*/ 93 h 515"/>
              <a:gd name="T110" fmla="*/ 77 w 367"/>
              <a:gd name="T111" fmla="*/ 266 h 515"/>
              <a:gd name="T112" fmla="*/ 0 w 367"/>
              <a:gd name="T113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1" y="443"/>
                </a:lnTo>
                <a:lnTo>
                  <a:pt x="2" y="444"/>
                </a:lnTo>
                <a:lnTo>
                  <a:pt x="6" y="446"/>
                </a:lnTo>
                <a:lnTo>
                  <a:pt x="11" y="447"/>
                </a:lnTo>
                <a:lnTo>
                  <a:pt x="16" y="450"/>
                </a:lnTo>
                <a:lnTo>
                  <a:pt x="20" y="451"/>
                </a:lnTo>
                <a:lnTo>
                  <a:pt x="26" y="452"/>
                </a:lnTo>
                <a:lnTo>
                  <a:pt x="30" y="454"/>
                </a:lnTo>
                <a:lnTo>
                  <a:pt x="34" y="456"/>
                </a:lnTo>
                <a:lnTo>
                  <a:pt x="40" y="459"/>
                </a:lnTo>
                <a:lnTo>
                  <a:pt x="45" y="460"/>
                </a:lnTo>
                <a:lnTo>
                  <a:pt x="51" y="463"/>
                </a:lnTo>
                <a:lnTo>
                  <a:pt x="56" y="464"/>
                </a:lnTo>
                <a:lnTo>
                  <a:pt x="62" y="467"/>
                </a:lnTo>
                <a:lnTo>
                  <a:pt x="67" y="468"/>
                </a:lnTo>
                <a:lnTo>
                  <a:pt x="73" y="471"/>
                </a:lnTo>
                <a:lnTo>
                  <a:pt x="77" y="472"/>
                </a:lnTo>
                <a:lnTo>
                  <a:pt x="81" y="473"/>
                </a:lnTo>
                <a:lnTo>
                  <a:pt x="86" y="476"/>
                </a:lnTo>
                <a:lnTo>
                  <a:pt x="91" y="477"/>
                </a:lnTo>
                <a:lnTo>
                  <a:pt x="95" y="479"/>
                </a:lnTo>
                <a:lnTo>
                  <a:pt x="99" y="481"/>
                </a:lnTo>
                <a:lnTo>
                  <a:pt x="103" y="482"/>
                </a:lnTo>
                <a:lnTo>
                  <a:pt x="107" y="484"/>
                </a:lnTo>
                <a:lnTo>
                  <a:pt x="113" y="485"/>
                </a:lnTo>
                <a:lnTo>
                  <a:pt x="117" y="486"/>
                </a:lnTo>
                <a:lnTo>
                  <a:pt x="122" y="488"/>
                </a:lnTo>
                <a:lnTo>
                  <a:pt x="126" y="490"/>
                </a:lnTo>
                <a:lnTo>
                  <a:pt x="131" y="492"/>
                </a:lnTo>
                <a:lnTo>
                  <a:pt x="136" y="493"/>
                </a:lnTo>
                <a:lnTo>
                  <a:pt x="140" y="493"/>
                </a:lnTo>
                <a:lnTo>
                  <a:pt x="144" y="494"/>
                </a:lnTo>
                <a:lnTo>
                  <a:pt x="149" y="496"/>
                </a:lnTo>
                <a:lnTo>
                  <a:pt x="153" y="497"/>
                </a:lnTo>
                <a:lnTo>
                  <a:pt x="155" y="497"/>
                </a:lnTo>
                <a:lnTo>
                  <a:pt x="160" y="498"/>
                </a:lnTo>
                <a:lnTo>
                  <a:pt x="164" y="498"/>
                </a:lnTo>
                <a:lnTo>
                  <a:pt x="168" y="500"/>
                </a:lnTo>
                <a:lnTo>
                  <a:pt x="172" y="501"/>
                </a:lnTo>
                <a:lnTo>
                  <a:pt x="176" y="501"/>
                </a:lnTo>
                <a:lnTo>
                  <a:pt x="180" y="502"/>
                </a:lnTo>
                <a:lnTo>
                  <a:pt x="184" y="503"/>
                </a:lnTo>
                <a:lnTo>
                  <a:pt x="190" y="505"/>
                </a:lnTo>
                <a:lnTo>
                  <a:pt x="195" y="505"/>
                </a:lnTo>
                <a:lnTo>
                  <a:pt x="200" y="506"/>
                </a:lnTo>
                <a:lnTo>
                  <a:pt x="205" y="507"/>
                </a:lnTo>
                <a:lnTo>
                  <a:pt x="211" y="507"/>
                </a:lnTo>
                <a:lnTo>
                  <a:pt x="215" y="509"/>
                </a:lnTo>
                <a:lnTo>
                  <a:pt x="220" y="509"/>
                </a:lnTo>
                <a:lnTo>
                  <a:pt x="226" y="510"/>
                </a:lnTo>
                <a:lnTo>
                  <a:pt x="231" y="510"/>
                </a:lnTo>
                <a:lnTo>
                  <a:pt x="235" y="511"/>
                </a:lnTo>
                <a:lnTo>
                  <a:pt x="241" y="511"/>
                </a:lnTo>
                <a:lnTo>
                  <a:pt x="247" y="513"/>
                </a:lnTo>
                <a:lnTo>
                  <a:pt x="252" y="513"/>
                </a:lnTo>
                <a:lnTo>
                  <a:pt x="256" y="514"/>
                </a:lnTo>
                <a:lnTo>
                  <a:pt x="260" y="514"/>
                </a:lnTo>
                <a:lnTo>
                  <a:pt x="264" y="514"/>
                </a:lnTo>
                <a:lnTo>
                  <a:pt x="269" y="514"/>
                </a:lnTo>
                <a:lnTo>
                  <a:pt x="273" y="514"/>
                </a:lnTo>
                <a:lnTo>
                  <a:pt x="278" y="514"/>
                </a:lnTo>
                <a:lnTo>
                  <a:pt x="282" y="515"/>
                </a:lnTo>
                <a:lnTo>
                  <a:pt x="287" y="515"/>
                </a:lnTo>
                <a:lnTo>
                  <a:pt x="291" y="515"/>
                </a:lnTo>
                <a:lnTo>
                  <a:pt x="292" y="515"/>
                </a:lnTo>
                <a:lnTo>
                  <a:pt x="293" y="515"/>
                </a:lnTo>
                <a:lnTo>
                  <a:pt x="295" y="515"/>
                </a:lnTo>
                <a:lnTo>
                  <a:pt x="298" y="515"/>
                </a:lnTo>
                <a:lnTo>
                  <a:pt x="299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2"/>
                </a:lnTo>
                <a:lnTo>
                  <a:pt x="331" y="321"/>
                </a:lnTo>
                <a:lnTo>
                  <a:pt x="339" y="264"/>
                </a:lnTo>
                <a:lnTo>
                  <a:pt x="346" y="208"/>
                </a:lnTo>
                <a:lnTo>
                  <a:pt x="353" y="153"/>
                </a:lnTo>
                <a:lnTo>
                  <a:pt x="360" y="98"/>
                </a:lnTo>
                <a:lnTo>
                  <a:pt x="367" y="43"/>
                </a:lnTo>
                <a:lnTo>
                  <a:pt x="365" y="43"/>
                </a:lnTo>
                <a:lnTo>
                  <a:pt x="362" y="43"/>
                </a:lnTo>
                <a:lnTo>
                  <a:pt x="360" y="45"/>
                </a:lnTo>
                <a:lnTo>
                  <a:pt x="357" y="45"/>
                </a:lnTo>
                <a:lnTo>
                  <a:pt x="353" y="45"/>
                </a:lnTo>
                <a:lnTo>
                  <a:pt x="350" y="45"/>
                </a:lnTo>
                <a:lnTo>
                  <a:pt x="349" y="45"/>
                </a:lnTo>
                <a:lnTo>
                  <a:pt x="346" y="45"/>
                </a:lnTo>
                <a:lnTo>
                  <a:pt x="344" y="45"/>
                </a:lnTo>
                <a:lnTo>
                  <a:pt x="342" y="46"/>
                </a:lnTo>
                <a:lnTo>
                  <a:pt x="340" y="46"/>
                </a:lnTo>
                <a:lnTo>
                  <a:pt x="338" y="46"/>
                </a:lnTo>
                <a:lnTo>
                  <a:pt x="336" y="46"/>
                </a:lnTo>
                <a:lnTo>
                  <a:pt x="333" y="46"/>
                </a:lnTo>
                <a:lnTo>
                  <a:pt x="332" y="46"/>
                </a:lnTo>
                <a:lnTo>
                  <a:pt x="331" y="46"/>
                </a:lnTo>
                <a:lnTo>
                  <a:pt x="328" y="46"/>
                </a:lnTo>
                <a:lnTo>
                  <a:pt x="327" y="46"/>
                </a:lnTo>
                <a:lnTo>
                  <a:pt x="325" y="46"/>
                </a:lnTo>
                <a:lnTo>
                  <a:pt x="324" y="46"/>
                </a:lnTo>
                <a:lnTo>
                  <a:pt x="321" y="45"/>
                </a:lnTo>
                <a:lnTo>
                  <a:pt x="320" y="45"/>
                </a:lnTo>
                <a:lnTo>
                  <a:pt x="318" y="45"/>
                </a:lnTo>
                <a:lnTo>
                  <a:pt x="315" y="45"/>
                </a:lnTo>
                <a:lnTo>
                  <a:pt x="314" y="45"/>
                </a:lnTo>
                <a:lnTo>
                  <a:pt x="313" y="45"/>
                </a:lnTo>
                <a:lnTo>
                  <a:pt x="311" y="45"/>
                </a:lnTo>
                <a:lnTo>
                  <a:pt x="309" y="45"/>
                </a:lnTo>
                <a:lnTo>
                  <a:pt x="307" y="45"/>
                </a:lnTo>
                <a:lnTo>
                  <a:pt x="306" y="45"/>
                </a:lnTo>
                <a:lnTo>
                  <a:pt x="303" y="45"/>
                </a:lnTo>
                <a:lnTo>
                  <a:pt x="302" y="45"/>
                </a:lnTo>
                <a:lnTo>
                  <a:pt x="300" y="45"/>
                </a:lnTo>
                <a:lnTo>
                  <a:pt x="298" y="43"/>
                </a:lnTo>
                <a:lnTo>
                  <a:pt x="296" y="43"/>
                </a:lnTo>
                <a:lnTo>
                  <a:pt x="295" y="43"/>
                </a:lnTo>
                <a:lnTo>
                  <a:pt x="292" y="43"/>
                </a:lnTo>
                <a:lnTo>
                  <a:pt x="289" y="42"/>
                </a:lnTo>
                <a:lnTo>
                  <a:pt x="285" y="41"/>
                </a:lnTo>
                <a:lnTo>
                  <a:pt x="282" y="41"/>
                </a:lnTo>
                <a:lnTo>
                  <a:pt x="281" y="41"/>
                </a:lnTo>
                <a:lnTo>
                  <a:pt x="278" y="39"/>
                </a:lnTo>
                <a:lnTo>
                  <a:pt x="275" y="39"/>
                </a:lnTo>
                <a:lnTo>
                  <a:pt x="273" y="38"/>
                </a:lnTo>
                <a:lnTo>
                  <a:pt x="270" y="37"/>
                </a:lnTo>
                <a:lnTo>
                  <a:pt x="267" y="35"/>
                </a:lnTo>
                <a:lnTo>
                  <a:pt x="264" y="35"/>
                </a:lnTo>
                <a:lnTo>
                  <a:pt x="263" y="34"/>
                </a:lnTo>
                <a:lnTo>
                  <a:pt x="260" y="34"/>
                </a:lnTo>
                <a:lnTo>
                  <a:pt x="258" y="33"/>
                </a:lnTo>
                <a:lnTo>
                  <a:pt x="256" y="32"/>
                </a:lnTo>
                <a:lnTo>
                  <a:pt x="253" y="32"/>
                </a:lnTo>
                <a:lnTo>
                  <a:pt x="251" y="30"/>
                </a:lnTo>
                <a:lnTo>
                  <a:pt x="248" y="29"/>
                </a:lnTo>
                <a:lnTo>
                  <a:pt x="245" y="28"/>
                </a:lnTo>
                <a:lnTo>
                  <a:pt x="242" y="28"/>
                </a:lnTo>
                <a:lnTo>
                  <a:pt x="240" y="26"/>
                </a:lnTo>
                <a:lnTo>
                  <a:pt x="237" y="25"/>
                </a:lnTo>
                <a:lnTo>
                  <a:pt x="234" y="24"/>
                </a:lnTo>
                <a:lnTo>
                  <a:pt x="233" y="22"/>
                </a:lnTo>
                <a:lnTo>
                  <a:pt x="230" y="21"/>
                </a:lnTo>
                <a:lnTo>
                  <a:pt x="227" y="20"/>
                </a:lnTo>
                <a:lnTo>
                  <a:pt x="226" y="20"/>
                </a:lnTo>
                <a:lnTo>
                  <a:pt x="223" y="18"/>
                </a:lnTo>
                <a:lnTo>
                  <a:pt x="222" y="18"/>
                </a:lnTo>
                <a:lnTo>
                  <a:pt x="220" y="17"/>
                </a:lnTo>
                <a:lnTo>
                  <a:pt x="219" y="16"/>
                </a:lnTo>
                <a:lnTo>
                  <a:pt x="216" y="16"/>
                </a:lnTo>
                <a:lnTo>
                  <a:pt x="215" y="14"/>
                </a:lnTo>
                <a:lnTo>
                  <a:pt x="213" y="13"/>
                </a:lnTo>
                <a:lnTo>
                  <a:pt x="212" y="12"/>
                </a:lnTo>
                <a:lnTo>
                  <a:pt x="211" y="11"/>
                </a:lnTo>
                <a:lnTo>
                  <a:pt x="209" y="11"/>
                </a:lnTo>
                <a:lnTo>
                  <a:pt x="208" y="9"/>
                </a:lnTo>
                <a:lnTo>
                  <a:pt x="206" y="8"/>
                </a:lnTo>
                <a:lnTo>
                  <a:pt x="204" y="7"/>
                </a:lnTo>
                <a:lnTo>
                  <a:pt x="202" y="7"/>
                </a:lnTo>
                <a:lnTo>
                  <a:pt x="201" y="5"/>
                </a:lnTo>
                <a:lnTo>
                  <a:pt x="200" y="4"/>
                </a:lnTo>
                <a:lnTo>
                  <a:pt x="198" y="4"/>
                </a:lnTo>
                <a:lnTo>
                  <a:pt x="197" y="3"/>
                </a:lnTo>
                <a:lnTo>
                  <a:pt x="195" y="1"/>
                </a:lnTo>
                <a:lnTo>
                  <a:pt x="194" y="0"/>
                </a:lnTo>
                <a:lnTo>
                  <a:pt x="175" y="43"/>
                </a:lnTo>
                <a:lnTo>
                  <a:pt x="153" y="93"/>
                </a:lnTo>
                <a:lnTo>
                  <a:pt x="128" y="148"/>
                </a:lnTo>
                <a:lnTo>
                  <a:pt x="103" y="206"/>
                </a:lnTo>
                <a:lnTo>
                  <a:pt x="77" y="266"/>
                </a:lnTo>
                <a:lnTo>
                  <a:pt x="49" y="326"/>
                </a:lnTo>
                <a:lnTo>
                  <a:pt x="24" y="385"/>
                </a:lnTo>
                <a:lnTo>
                  <a:pt x="0" y="4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3" name="Freeform 286"/>
          <p:cNvSpPr>
            <a:spLocks/>
          </p:cNvSpPr>
          <p:nvPr/>
        </p:nvSpPr>
        <p:spPr bwMode="auto">
          <a:xfrm>
            <a:off x="2665413" y="1507654"/>
            <a:ext cx="600075" cy="688975"/>
          </a:xfrm>
          <a:custGeom>
            <a:avLst/>
            <a:gdLst>
              <a:gd name="T0" fmla="*/ 66 w 366"/>
              <a:gd name="T1" fmla="*/ 0 h 518"/>
              <a:gd name="T2" fmla="*/ 77 w 366"/>
              <a:gd name="T3" fmla="*/ 2 h 518"/>
              <a:gd name="T4" fmla="*/ 98 w 366"/>
              <a:gd name="T5" fmla="*/ 4 h 518"/>
              <a:gd name="T6" fmla="*/ 122 w 366"/>
              <a:gd name="T7" fmla="*/ 7 h 518"/>
              <a:gd name="T8" fmla="*/ 133 w 366"/>
              <a:gd name="T9" fmla="*/ 9 h 518"/>
              <a:gd name="T10" fmla="*/ 145 w 366"/>
              <a:gd name="T11" fmla="*/ 11 h 518"/>
              <a:gd name="T12" fmla="*/ 163 w 366"/>
              <a:gd name="T13" fmla="*/ 13 h 518"/>
              <a:gd name="T14" fmla="*/ 181 w 366"/>
              <a:gd name="T15" fmla="*/ 17 h 518"/>
              <a:gd name="T16" fmla="*/ 200 w 366"/>
              <a:gd name="T17" fmla="*/ 20 h 518"/>
              <a:gd name="T18" fmla="*/ 220 w 366"/>
              <a:gd name="T19" fmla="*/ 24 h 518"/>
              <a:gd name="T20" fmla="*/ 233 w 366"/>
              <a:gd name="T21" fmla="*/ 29 h 518"/>
              <a:gd name="T22" fmla="*/ 242 w 366"/>
              <a:gd name="T23" fmla="*/ 32 h 518"/>
              <a:gd name="T24" fmla="*/ 250 w 366"/>
              <a:gd name="T25" fmla="*/ 34 h 518"/>
              <a:gd name="T26" fmla="*/ 258 w 366"/>
              <a:gd name="T27" fmla="*/ 37 h 518"/>
              <a:gd name="T28" fmla="*/ 268 w 366"/>
              <a:gd name="T29" fmla="*/ 40 h 518"/>
              <a:gd name="T30" fmla="*/ 277 w 366"/>
              <a:gd name="T31" fmla="*/ 43 h 518"/>
              <a:gd name="T32" fmla="*/ 287 w 366"/>
              <a:gd name="T33" fmla="*/ 46 h 518"/>
              <a:gd name="T34" fmla="*/ 326 w 366"/>
              <a:gd name="T35" fmla="*/ 62 h 518"/>
              <a:gd name="T36" fmla="*/ 341 w 366"/>
              <a:gd name="T37" fmla="*/ 68 h 518"/>
              <a:gd name="T38" fmla="*/ 356 w 366"/>
              <a:gd name="T39" fmla="*/ 76 h 518"/>
              <a:gd name="T40" fmla="*/ 366 w 366"/>
              <a:gd name="T41" fmla="*/ 83 h 518"/>
              <a:gd name="T42" fmla="*/ 313 w 366"/>
              <a:gd name="T43" fmla="*/ 206 h 518"/>
              <a:gd name="T44" fmla="*/ 264 w 366"/>
              <a:gd name="T45" fmla="*/ 315 h 518"/>
              <a:gd name="T46" fmla="*/ 171 w 366"/>
              <a:gd name="T47" fmla="*/ 518 h 518"/>
              <a:gd name="T48" fmla="*/ 166 w 366"/>
              <a:gd name="T49" fmla="*/ 515 h 518"/>
              <a:gd name="T50" fmla="*/ 156 w 366"/>
              <a:gd name="T51" fmla="*/ 510 h 518"/>
              <a:gd name="T52" fmla="*/ 149 w 366"/>
              <a:gd name="T53" fmla="*/ 506 h 518"/>
              <a:gd name="T54" fmla="*/ 142 w 366"/>
              <a:gd name="T55" fmla="*/ 502 h 518"/>
              <a:gd name="T56" fmla="*/ 130 w 366"/>
              <a:gd name="T57" fmla="*/ 494 h 518"/>
              <a:gd name="T58" fmla="*/ 116 w 366"/>
              <a:gd name="T59" fmla="*/ 491 h 518"/>
              <a:gd name="T60" fmla="*/ 106 w 366"/>
              <a:gd name="T61" fmla="*/ 487 h 518"/>
              <a:gd name="T62" fmla="*/ 97 w 366"/>
              <a:gd name="T63" fmla="*/ 483 h 518"/>
              <a:gd name="T64" fmla="*/ 79 w 366"/>
              <a:gd name="T65" fmla="*/ 477 h 518"/>
              <a:gd name="T66" fmla="*/ 73 w 366"/>
              <a:gd name="T67" fmla="*/ 476 h 518"/>
              <a:gd name="T68" fmla="*/ 68 w 366"/>
              <a:gd name="T69" fmla="*/ 475 h 518"/>
              <a:gd name="T70" fmla="*/ 58 w 366"/>
              <a:gd name="T71" fmla="*/ 473 h 518"/>
              <a:gd name="T72" fmla="*/ 47 w 366"/>
              <a:gd name="T73" fmla="*/ 473 h 518"/>
              <a:gd name="T74" fmla="*/ 36 w 366"/>
              <a:gd name="T75" fmla="*/ 473 h 518"/>
              <a:gd name="T76" fmla="*/ 21 w 366"/>
              <a:gd name="T77" fmla="*/ 473 h 518"/>
              <a:gd name="T78" fmla="*/ 7 w 366"/>
              <a:gd name="T79" fmla="*/ 475 h 518"/>
              <a:gd name="T80" fmla="*/ 0 w 366"/>
              <a:gd name="T81" fmla="*/ 475 h 518"/>
              <a:gd name="T82" fmla="*/ 29 w 366"/>
              <a:gd name="T83" fmla="*/ 255 h 518"/>
              <a:gd name="T84" fmla="*/ 66 w 366"/>
              <a:gd name="T85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6" h="518">
                <a:moveTo>
                  <a:pt x="66" y="0"/>
                </a:moveTo>
                <a:lnTo>
                  <a:pt x="77" y="2"/>
                </a:lnTo>
                <a:lnTo>
                  <a:pt x="98" y="4"/>
                </a:lnTo>
                <a:lnTo>
                  <a:pt x="122" y="7"/>
                </a:lnTo>
                <a:lnTo>
                  <a:pt x="133" y="9"/>
                </a:lnTo>
                <a:lnTo>
                  <a:pt x="145" y="11"/>
                </a:lnTo>
                <a:lnTo>
                  <a:pt x="163" y="13"/>
                </a:lnTo>
                <a:lnTo>
                  <a:pt x="181" y="17"/>
                </a:lnTo>
                <a:lnTo>
                  <a:pt x="200" y="20"/>
                </a:lnTo>
                <a:lnTo>
                  <a:pt x="220" y="24"/>
                </a:lnTo>
                <a:lnTo>
                  <a:pt x="233" y="29"/>
                </a:lnTo>
                <a:lnTo>
                  <a:pt x="242" y="32"/>
                </a:lnTo>
                <a:lnTo>
                  <a:pt x="250" y="34"/>
                </a:lnTo>
                <a:lnTo>
                  <a:pt x="258" y="37"/>
                </a:lnTo>
                <a:lnTo>
                  <a:pt x="268" y="40"/>
                </a:lnTo>
                <a:lnTo>
                  <a:pt x="277" y="43"/>
                </a:lnTo>
                <a:lnTo>
                  <a:pt x="287" y="46"/>
                </a:lnTo>
                <a:lnTo>
                  <a:pt x="326" y="62"/>
                </a:lnTo>
                <a:lnTo>
                  <a:pt x="341" y="68"/>
                </a:lnTo>
                <a:lnTo>
                  <a:pt x="356" y="76"/>
                </a:lnTo>
                <a:lnTo>
                  <a:pt x="366" y="83"/>
                </a:lnTo>
                <a:lnTo>
                  <a:pt x="313" y="206"/>
                </a:lnTo>
                <a:lnTo>
                  <a:pt x="264" y="315"/>
                </a:lnTo>
                <a:lnTo>
                  <a:pt x="171" y="518"/>
                </a:lnTo>
                <a:lnTo>
                  <a:pt x="166" y="515"/>
                </a:lnTo>
                <a:lnTo>
                  <a:pt x="156" y="510"/>
                </a:lnTo>
                <a:lnTo>
                  <a:pt x="149" y="506"/>
                </a:lnTo>
                <a:lnTo>
                  <a:pt x="142" y="502"/>
                </a:lnTo>
                <a:lnTo>
                  <a:pt x="130" y="494"/>
                </a:lnTo>
                <a:lnTo>
                  <a:pt x="116" y="491"/>
                </a:lnTo>
                <a:lnTo>
                  <a:pt x="106" y="487"/>
                </a:lnTo>
                <a:lnTo>
                  <a:pt x="97" y="483"/>
                </a:lnTo>
                <a:lnTo>
                  <a:pt x="79" y="477"/>
                </a:lnTo>
                <a:lnTo>
                  <a:pt x="73" y="476"/>
                </a:lnTo>
                <a:lnTo>
                  <a:pt x="68" y="475"/>
                </a:lnTo>
                <a:lnTo>
                  <a:pt x="58" y="473"/>
                </a:lnTo>
                <a:lnTo>
                  <a:pt x="47" y="473"/>
                </a:lnTo>
                <a:lnTo>
                  <a:pt x="36" y="473"/>
                </a:lnTo>
                <a:lnTo>
                  <a:pt x="21" y="473"/>
                </a:lnTo>
                <a:lnTo>
                  <a:pt x="7" y="475"/>
                </a:lnTo>
                <a:lnTo>
                  <a:pt x="0" y="475"/>
                </a:lnTo>
                <a:lnTo>
                  <a:pt x="29" y="255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4" name="Freeform 287"/>
          <p:cNvSpPr>
            <a:spLocks/>
          </p:cNvSpPr>
          <p:nvPr/>
        </p:nvSpPr>
        <p:spPr bwMode="auto">
          <a:xfrm>
            <a:off x="2663825" y="1507654"/>
            <a:ext cx="601663" cy="688975"/>
          </a:xfrm>
          <a:custGeom>
            <a:avLst/>
            <a:gdLst>
              <a:gd name="T0" fmla="*/ 74 w 367"/>
              <a:gd name="T1" fmla="*/ 0 h 518"/>
              <a:gd name="T2" fmla="*/ 89 w 367"/>
              <a:gd name="T3" fmla="*/ 3 h 518"/>
              <a:gd name="T4" fmla="*/ 105 w 367"/>
              <a:gd name="T5" fmla="*/ 4 h 518"/>
              <a:gd name="T6" fmla="*/ 123 w 367"/>
              <a:gd name="T7" fmla="*/ 7 h 518"/>
              <a:gd name="T8" fmla="*/ 141 w 367"/>
              <a:gd name="T9" fmla="*/ 9 h 518"/>
              <a:gd name="T10" fmla="*/ 154 w 367"/>
              <a:gd name="T11" fmla="*/ 12 h 518"/>
              <a:gd name="T12" fmla="*/ 168 w 367"/>
              <a:gd name="T13" fmla="*/ 15 h 518"/>
              <a:gd name="T14" fmla="*/ 182 w 367"/>
              <a:gd name="T15" fmla="*/ 17 h 518"/>
              <a:gd name="T16" fmla="*/ 197 w 367"/>
              <a:gd name="T17" fmla="*/ 19 h 518"/>
              <a:gd name="T18" fmla="*/ 211 w 367"/>
              <a:gd name="T19" fmla="*/ 23 h 518"/>
              <a:gd name="T20" fmla="*/ 225 w 367"/>
              <a:gd name="T21" fmla="*/ 25 h 518"/>
              <a:gd name="T22" fmla="*/ 234 w 367"/>
              <a:gd name="T23" fmla="*/ 29 h 518"/>
              <a:gd name="T24" fmla="*/ 247 w 367"/>
              <a:gd name="T25" fmla="*/ 33 h 518"/>
              <a:gd name="T26" fmla="*/ 259 w 367"/>
              <a:gd name="T27" fmla="*/ 37 h 518"/>
              <a:gd name="T28" fmla="*/ 274 w 367"/>
              <a:gd name="T29" fmla="*/ 41 h 518"/>
              <a:gd name="T30" fmla="*/ 288 w 367"/>
              <a:gd name="T31" fmla="*/ 46 h 518"/>
              <a:gd name="T32" fmla="*/ 303 w 367"/>
              <a:gd name="T33" fmla="*/ 53 h 518"/>
              <a:gd name="T34" fmla="*/ 317 w 367"/>
              <a:gd name="T35" fmla="*/ 58 h 518"/>
              <a:gd name="T36" fmla="*/ 331 w 367"/>
              <a:gd name="T37" fmla="*/ 64 h 518"/>
              <a:gd name="T38" fmla="*/ 342 w 367"/>
              <a:gd name="T39" fmla="*/ 70 h 518"/>
              <a:gd name="T40" fmla="*/ 353 w 367"/>
              <a:gd name="T41" fmla="*/ 74 h 518"/>
              <a:gd name="T42" fmla="*/ 360 w 367"/>
              <a:gd name="T43" fmla="*/ 78 h 518"/>
              <a:gd name="T44" fmla="*/ 365 w 367"/>
              <a:gd name="T45" fmla="*/ 82 h 518"/>
              <a:gd name="T46" fmla="*/ 341 w 367"/>
              <a:gd name="T47" fmla="*/ 146 h 518"/>
              <a:gd name="T48" fmla="*/ 265 w 367"/>
              <a:gd name="T49" fmla="*/ 315 h 518"/>
              <a:gd name="T50" fmla="*/ 196 w 367"/>
              <a:gd name="T51" fmla="*/ 467 h 518"/>
              <a:gd name="T52" fmla="*/ 169 w 367"/>
              <a:gd name="T53" fmla="*/ 517 h 518"/>
              <a:gd name="T54" fmla="*/ 163 w 367"/>
              <a:gd name="T55" fmla="*/ 513 h 518"/>
              <a:gd name="T56" fmla="*/ 156 w 367"/>
              <a:gd name="T57" fmla="*/ 510 h 518"/>
              <a:gd name="T58" fmla="*/ 150 w 367"/>
              <a:gd name="T59" fmla="*/ 506 h 518"/>
              <a:gd name="T60" fmla="*/ 145 w 367"/>
              <a:gd name="T61" fmla="*/ 504 h 518"/>
              <a:gd name="T62" fmla="*/ 141 w 367"/>
              <a:gd name="T63" fmla="*/ 501 h 518"/>
              <a:gd name="T64" fmla="*/ 135 w 367"/>
              <a:gd name="T65" fmla="*/ 497 h 518"/>
              <a:gd name="T66" fmla="*/ 131 w 367"/>
              <a:gd name="T67" fmla="*/ 494 h 518"/>
              <a:gd name="T68" fmla="*/ 127 w 367"/>
              <a:gd name="T69" fmla="*/ 493 h 518"/>
              <a:gd name="T70" fmla="*/ 121 w 367"/>
              <a:gd name="T71" fmla="*/ 492 h 518"/>
              <a:gd name="T72" fmla="*/ 114 w 367"/>
              <a:gd name="T73" fmla="*/ 489 h 518"/>
              <a:gd name="T74" fmla="*/ 107 w 367"/>
              <a:gd name="T75" fmla="*/ 487 h 518"/>
              <a:gd name="T76" fmla="*/ 99 w 367"/>
              <a:gd name="T77" fmla="*/ 484 h 518"/>
              <a:gd name="T78" fmla="*/ 94 w 367"/>
              <a:gd name="T79" fmla="*/ 481 h 518"/>
              <a:gd name="T80" fmla="*/ 85 w 367"/>
              <a:gd name="T81" fmla="*/ 479 h 518"/>
              <a:gd name="T82" fmla="*/ 80 w 367"/>
              <a:gd name="T83" fmla="*/ 477 h 518"/>
              <a:gd name="T84" fmla="*/ 72 w 367"/>
              <a:gd name="T85" fmla="*/ 475 h 518"/>
              <a:gd name="T86" fmla="*/ 63 w 367"/>
              <a:gd name="T87" fmla="*/ 473 h 518"/>
              <a:gd name="T88" fmla="*/ 56 w 367"/>
              <a:gd name="T89" fmla="*/ 473 h 518"/>
              <a:gd name="T90" fmla="*/ 48 w 367"/>
              <a:gd name="T91" fmla="*/ 473 h 518"/>
              <a:gd name="T92" fmla="*/ 40 w 367"/>
              <a:gd name="T93" fmla="*/ 473 h 518"/>
              <a:gd name="T94" fmla="*/ 33 w 367"/>
              <a:gd name="T95" fmla="*/ 473 h 518"/>
              <a:gd name="T96" fmla="*/ 27 w 367"/>
              <a:gd name="T97" fmla="*/ 473 h 518"/>
              <a:gd name="T98" fmla="*/ 22 w 367"/>
              <a:gd name="T99" fmla="*/ 473 h 518"/>
              <a:gd name="T100" fmla="*/ 16 w 367"/>
              <a:gd name="T101" fmla="*/ 473 h 518"/>
              <a:gd name="T102" fmla="*/ 11 w 367"/>
              <a:gd name="T103" fmla="*/ 475 h 518"/>
              <a:gd name="T104" fmla="*/ 7 w 367"/>
              <a:gd name="T105" fmla="*/ 475 h 518"/>
              <a:gd name="T106" fmla="*/ 3 w 367"/>
              <a:gd name="T107" fmla="*/ 475 h 518"/>
              <a:gd name="T108" fmla="*/ 1 w 367"/>
              <a:gd name="T109" fmla="*/ 475 h 518"/>
              <a:gd name="T110" fmla="*/ 22 w 367"/>
              <a:gd name="T111" fmla="*/ 316 h 518"/>
              <a:gd name="T112" fmla="*/ 49 w 367"/>
              <a:gd name="T113" fmla="*/ 125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8">
                <a:moveTo>
                  <a:pt x="67" y="0"/>
                </a:moveTo>
                <a:lnTo>
                  <a:pt x="70" y="0"/>
                </a:lnTo>
                <a:lnTo>
                  <a:pt x="74" y="0"/>
                </a:lnTo>
                <a:lnTo>
                  <a:pt x="78" y="2"/>
                </a:lnTo>
                <a:lnTo>
                  <a:pt x="84" y="2"/>
                </a:lnTo>
                <a:lnTo>
                  <a:pt x="89" y="3"/>
                </a:lnTo>
                <a:lnTo>
                  <a:pt x="95" y="3"/>
                </a:lnTo>
                <a:lnTo>
                  <a:pt x="99" y="4"/>
                </a:lnTo>
                <a:lnTo>
                  <a:pt x="105" y="4"/>
                </a:lnTo>
                <a:lnTo>
                  <a:pt x="110" y="5"/>
                </a:lnTo>
                <a:lnTo>
                  <a:pt x="116" y="7"/>
                </a:lnTo>
                <a:lnTo>
                  <a:pt x="123" y="7"/>
                </a:lnTo>
                <a:lnTo>
                  <a:pt x="128" y="8"/>
                </a:lnTo>
                <a:lnTo>
                  <a:pt x="134" y="9"/>
                </a:lnTo>
                <a:lnTo>
                  <a:pt x="141" y="9"/>
                </a:lnTo>
                <a:lnTo>
                  <a:pt x="146" y="11"/>
                </a:lnTo>
                <a:lnTo>
                  <a:pt x="150" y="11"/>
                </a:lnTo>
                <a:lnTo>
                  <a:pt x="154" y="12"/>
                </a:lnTo>
                <a:lnTo>
                  <a:pt x="158" y="12"/>
                </a:lnTo>
                <a:lnTo>
                  <a:pt x="164" y="13"/>
                </a:lnTo>
                <a:lnTo>
                  <a:pt x="168" y="15"/>
                </a:lnTo>
                <a:lnTo>
                  <a:pt x="174" y="15"/>
                </a:lnTo>
                <a:lnTo>
                  <a:pt x="178" y="16"/>
                </a:lnTo>
                <a:lnTo>
                  <a:pt x="182" y="17"/>
                </a:lnTo>
                <a:lnTo>
                  <a:pt x="187" y="17"/>
                </a:lnTo>
                <a:lnTo>
                  <a:pt x="192" y="19"/>
                </a:lnTo>
                <a:lnTo>
                  <a:pt x="197" y="19"/>
                </a:lnTo>
                <a:lnTo>
                  <a:pt x="201" y="20"/>
                </a:lnTo>
                <a:lnTo>
                  <a:pt x="207" y="21"/>
                </a:lnTo>
                <a:lnTo>
                  <a:pt x="211" y="23"/>
                </a:lnTo>
                <a:lnTo>
                  <a:pt x="216" y="23"/>
                </a:lnTo>
                <a:lnTo>
                  <a:pt x="221" y="24"/>
                </a:lnTo>
                <a:lnTo>
                  <a:pt x="225" y="25"/>
                </a:lnTo>
                <a:lnTo>
                  <a:pt x="227" y="26"/>
                </a:lnTo>
                <a:lnTo>
                  <a:pt x="232" y="28"/>
                </a:lnTo>
                <a:lnTo>
                  <a:pt x="234" y="29"/>
                </a:lnTo>
                <a:lnTo>
                  <a:pt x="238" y="30"/>
                </a:lnTo>
                <a:lnTo>
                  <a:pt x="243" y="32"/>
                </a:lnTo>
                <a:lnTo>
                  <a:pt x="247" y="33"/>
                </a:lnTo>
                <a:lnTo>
                  <a:pt x="251" y="34"/>
                </a:lnTo>
                <a:lnTo>
                  <a:pt x="255" y="36"/>
                </a:lnTo>
                <a:lnTo>
                  <a:pt x="259" y="37"/>
                </a:lnTo>
                <a:lnTo>
                  <a:pt x="265" y="38"/>
                </a:lnTo>
                <a:lnTo>
                  <a:pt x="269" y="40"/>
                </a:lnTo>
                <a:lnTo>
                  <a:pt x="274" y="41"/>
                </a:lnTo>
                <a:lnTo>
                  <a:pt x="278" y="43"/>
                </a:lnTo>
                <a:lnTo>
                  <a:pt x="284" y="45"/>
                </a:lnTo>
                <a:lnTo>
                  <a:pt x="288" y="46"/>
                </a:lnTo>
                <a:lnTo>
                  <a:pt x="294" y="49"/>
                </a:lnTo>
                <a:lnTo>
                  <a:pt x="298" y="50"/>
                </a:lnTo>
                <a:lnTo>
                  <a:pt x="303" y="53"/>
                </a:lnTo>
                <a:lnTo>
                  <a:pt x="307" y="54"/>
                </a:lnTo>
                <a:lnTo>
                  <a:pt x="313" y="57"/>
                </a:lnTo>
                <a:lnTo>
                  <a:pt x="317" y="58"/>
                </a:lnTo>
                <a:lnTo>
                  <a:pt x="323" y="61"/>
                </a:lnTo>
                <a:lnTo>
                  <a:pt x="327" y="62"/>
                </a:lnTo>
                <a:lnTo>
                  <a:pt x="331" y="64"/>
                </a:lnTo>
                <a:lnTo>
                  <a:pt x="334" y="66"/>
                </a:lnTo>
                <a:lnTo>
                  <a:pt x="338" y="67"/>
                </a:lnTo>
                <a:lnTo>
                  <a:pt x="342" y="70"/>
                </a:lnTo>
                <a:lnTo>
                  <a:pt x="346" y="71"/>
                </a:lnTo>
                <a:lnTo>
                  <a:pt x="349" y="72"/>
                </a:lnTo>
                <a:lnTo>
                  <a:pt x="353" y="74"/>
                </a:lnTo>
                <a:lnTo>
                  <a:pt x="357" y="76"/>
                </a:lnTo>
                <a:lnTo>
                  <a:pt x="359" y="76"/>
                </a:lnTo>
                <a:lnTo>
                  <a:pt x="360" y="78"/>
                </a:lnTo>
                <a:lnTo>
                  <a:pt x="361" y="79"/>
                </a:lnTo>
                <a:lnTo>
                  <a:pt x="364" y="80"/>
                </a:lnTo>
                <a:lnTo>
                  <a:pt x="365" y="82"/>
                </a:lnTo>
                <a:lnTo>
                  <a:pt x="367" y="82"/>
                </a:lnTo>
                <a:lnTo>
                  <a:pt x="367" y="83"/>
                </a:lnTo>
                <a:lnTo>
                  <a:pt x="341" y="146"/>
                </a:lnTo>
                <a:lnTo>
                  <a:pt x="314" y="206"/>
                </a:lnTo>
                <a:lnTo>
                  <a:pt x="290" y="261"/>
                </a:lnTo>
                <a:lnTo>
                  <a:pt x="265" y="315"/>
                </a:lnTo>
                <a:lnTo>
                  <a:pt x="241" y="366"/>
                </a:lnTo>
                <a:lnTo>
                  <a:pt x="219" y="417"/>
                </a:lnTo>
                <a:lnTo>
                  <a:pt x="196" y="467"/>
                </a:lnTo>
                <a:lnTo>
                  <a:pt x="172" y="518"/>
                </a:lnTo>
                <a:lnTo>
                  <a:pt x="171" y="518"/>
                </a:lnTo>
                <a:lnTo>
                  <a:pt x="169" y="517"/>
                </a:lnTo>
                <a:lnTo>
                  <a:pt x="167" y="515"/>
                </a:lnTo>
                <a:lnTo>
                  <a:pt x="165" y="514"/>
                </a:lnTo>
                <a:lnTo>
                  <a:pt x="163" y="513"/>
                </a:lnTo>
                <a:lnTo>
                  <a:pt x="160" y="512"/>
                </a:lnTo>
                <a:lnTo>
                  <a:pt x="157" y="510"/>
                </a:lnTo>
                <a:lnTo>
                  <a:pt x="156" y="510"/>
                </a:lnTo>
                <a:lnTo>
                  <a:pt x="154" y="509"/>
                </a:lnTo>
                <a:lnTo>
                  <a:pt x="152" y="508"/>
                </a:lnTo>
                <a:lnTo>
                  <a:pt x="150" y="506"/>
                </a:lnTo>
                <a:lnTo>
                  <a:pt x="149" y="505"/>
                </a:lnTo>
                <a:lnTo>
                  <a:pt x="147" y="504"/>
                </a:lnTo>
                <a:lnTo>
                  <a:pt x="145" y="504"/>
                </a:lnTo>
                <a:lnTo>
                  <a:pt x="143" y="502"/>
                </a:lnTo>
                <a:lnTo>
                  <a:pt x="142" y="501"/>
                </a:lnTo>
                <a:lnTo>
                  <a:pt x="141" y="501"/>
                </a:lnTo>
                <a:lnTo>
                  <a:pt x="138" y="500"/>
                </a:lnTo>
                <a:lnTo>
                  <a:pt x="136" y="498"/>
                </a:lnTo>
                <a:lnTo>
                  <a:pt x="135" y="497"/>
                </a:lnTo>
                <a:lnTo>
                  <a:pt x="134" y="497"/>
                </a:lnTo>
                <a:lnTo>
                  <a:pt x="132" y="496"/>
                </a:lnTo>
                <a:lnTo>
                  <a:pt x="131" y="494"/>
                </a:lnTo>
                <a:lnTo>
                  <a:pt x="129" y="494"/>
                </a:lnTo>
                <a:lnTo>
                  <a:pt x="128" y="494"/>
                </a:lnTo>
                <a:lnTo>
                  <a:pt x="127" y="493"/>
                </a:lnTo>
                <a:lnTo>
                  <a:pt x="124" y="493"/>
                </a:lnTo>
                <a:lnTo>
                  <a:pt x="123" y="493"/>
                </a:lnTo>
                <a:lnTo>
                  <a:pt x="121" y="492"/>
                </a:lnTo>
                <a:lnTo>
                  <a:pt x="118" y="492"/>
                </a:lnTo>
                <a:lnTo>
                  <a:pt x="117" y="491"/>
                </a:lnTo>
                <a:lnTo>
                  <a:pt x="114" y="489"/>
                </a:lnTo>
                <a:lnTo>
                  <a:pt x="113" y="488"/>
                </a:lnTo>
                <a:lnTo>
                  <a:pt x="110" y="487"/>
                </a:lnTo>
                <a:lnTo>
                  <a:pt x="107" y="487"/>
                </a:lnTo>
                <a:lnTo>
                  <a:pt x="105" y="485"/>
                </a:lnTo>
                <a:lnTo>
                  <a:pt x="102" y="484"/>
                </a:lnTo>
                <a:lnTo>
                  <a:pt x="99" y="484"/>
                </a:lnTo>
                <a:lnTo>
                  <a:pt x="98" y="483"/>
                </a:lnTo>
                <a:lnTo>
                  <a:pt x="96" y="483"/>
                </a:lnTo>
                <a:lnTo>
                  <a:pt x="94" y="481"/>
                </a:lnTo>
                <a:lnTo>
                  <a:pt x="91" y="481"/>
                </a:lnTo>
                <a:lnTo>
                  <a:pt x="88" y="480"/>
                </a:lnTo>
                <a:lnTo>
                  <a:pt x="85" y="479"/>
                </a:lnTo>
                <a:lnTo>
                  <a:pt x="83" y="479"/>
                </a:lnTo>
                <a:lnTo>
                  <a:pt x="81" y="477"/>
                </a:lnTo>
                <a:lnTo>
                  <a:pt x="80" y="477"/>
                </a:lnTo>
                <a:lnTo>
                  <a:pt x="77" y="476"/>
                </a:lnTo>
                <a:lnTo>
                  <a:pt x="74" y="476"/>
                </a:lnTo>
                <a:lnTo>
                  <a:pt x="72" y="475"/>
                </a:lnTo>
                <a:lnTo>
                  <a:pt x="69" y="475"/>
                </a:lnTo>
                <a:lnTo>
                  <a:pt x="66" y="475"/>
                </a:lnTo>
                <a:lnTo>
                  <a:pt x="63" y="473"/>
                </a:lnTo>
                <a:lnTo>
                  <a:pt x="62" y="473"/>
                </a:lnTo>
                <a:lnTo>
                  <a:pt x="59" y="473"/>
                </a:lnTo>
                <a:lnTo>
                  <a:pt x="56" y="473"/>
                </a:lnTo>
                <a:lnTo>
                  <a:pt x="54" y="473"/>
                </a:lnTo>
                <a:lnTo>
                  <a:pt x="51" y="473"/>
                </a:lnTo>
                <a:lnTo>
                  <a:pt x="48" y="473"/>
                </a:lnTo>
                <a:lnTo>
                  <a:pt x="45" y="473"/>
                </a:lnTo>
                <a:lnTo>
                  <a:pt x="43" y="473"/>
                </a:lnTo>
                <a:lnTo>
                  <a:pt x="40" y="473"/>
                </a:lnTo>
                <a:lnTo>
                  <a:pt x="37" y="473"/>
                </a:lnTo>
                <a:lnTo>
                  <a:pt x="36" y="473"/>
                </a:lnTo>
                <a:lnTo>
                  <a:pt x="33" y="473"/>
                </a:lnTo>
                <a:lnTo>
                  <a:pt x="32" y="473"/>
                </a:lnTo>
                <a:lnTo>
                  <a:pt x="30" y="473"/>
                </a:lnTo>
                <a:lnTo>
                  <a:pt x="27" y="473"/>
                </a:lnTo>
                <a:lnTo>
                  <a:pt x="26" y="473"/>
                </a:lnTo>
                <a:lnTo>
                  <a:pt x="25" y="473"/>
                </a:lnTo>
                <a:lnTo>
                  <a:pt x="22" y="473"/>
                </a:lnTo>
                <a:lnTo>
                  <a:pt x="20" y="473"/>
                </a:lnTo>
                <a:lnTo>
                  <a:pt x="19" y="473"/>
                </a:lnTo>
                <a:lnTo>
                  <a:pt x="16" y="473"/>
                </a:lnTo>
                <a:lnTo>
                  <a:pt x="15" y="475"/>
                </a:lnTo>
                <a:lnTo>
                  <a:pt x="14" y="475"/>
                </a:lnTo>
                <a:lnTo>
                  <a:pt x="11" y="475"/>
                </a:lnTo>
                <a:lnTo>
                  <a:pt x="9" y="475"/>
                </a:lnTo>
                <a:lnTo>
                  <a:pt x="8" y="475"/>
                </a:lnTo>
                <a:lnTo>
                  <a:pt x="7" y="475"/>
                </a:lnTo>
                <a:lnTo>
                  <a:pt x="5" y="475"/>
                </a:lnTo>
                <a:lnTo>
                  <a:pt x="4" y="475"/>
                </a:lnTo>
                <a:lnTo>
                  <a:pt x="3" y="475"/>
                </a:lnTo>
                <a:lnTo>
                  <a:pt x="1" y="475"/>
                </a:lnTo>
                <a:lnTo>
                  <a:pt x="0" y="475"/>
                </a:lnTo>
                <a:lnTo>
                  <a:pt x="1" y="475"/>
                </a:lnTo>
                <a:lnTo>
                  <a:pt x="7" y="429"/>
                </a:lnTo>
                <a:lnTo>
                  <a:pt x="14" y="375"/>
                </a:lnTo>
                <a:lnTo>
                  <a:pt x="22" y="316"/>
                </a:lnTo>
                <a:lnTo>
                  <a:pt x="30" y="255"/>
                </a:lnTo>
                <a:lnTo>
                  <a:pt x="40" y="190"/>
                </a:lnTo>
                <a:lnTo>
                  <a:pt x="49" y="125"/>
                </a:lnTo>
                <a:lnTo>
                  <a:pt x="58" y="61"/>
                </a:lnTo>
                <a:lnTo>
                  <a:pt x="6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5" name="Rectangle 288"/>
          <p:cNvSpPr>
            <a:spLocks noChangeArrowheads="1"/>
          </p:cNvSpPr>
          <p:nvPr/>
        </p:nvSpPr>
        <p:spPr bwMode="auto">
          <a:xfrm>
            <a:off x="2362200" y="1507654"/>
            <a:ext cx="69850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6" name="Rectangle 289"/>
          <p:cNvSpPr>
            <a:spLocks noChangeArrowheads="1"/>
          </p:cNvSpPr>
          <p:nvPr/>
        </p:nvSpPr>
        <p:spPr bwMode="auto">
          <a:xfrm>
            <a:off x="2362200" y="1507654"/>
            <a:ext cx="69850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7" name="Rectangle 290"/>
          <p:cNvSpPr>
            <a:spLocks noChangeArrowheads="1"/>
          </p:cNvSpPr>
          <p:nvPr/>
        </p:nvSpPr>
        <p:spPr bwMode="auto">
          <a:xfrm>
            <a:off x="2362200" y="2047404"/>
            <a:ext cx="69850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8" name="Rectangle 291"/>
          <p:cNvSpPr>
            <a:spLocks noChangeArrowheads="1"/>
          </p:cNvSpPr>
          <p:nvPr/>
        </p:nvSpPr>
        <p:spPr bwMode="auto">
          <a:xfrm>
            <a:off x="2362200" y="2047404"/>
            <a:ext cx="69850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9" name="Rectangle 292"/>
          <p:cNvSpPr>
            <a:spLocks noChangeArrowheads="1"/>
          </p:cNvSpPr>
          <p:nvPr/>
        </p:nvSpPr>
        <p:spPr bwMode="auto">
          <a:xfrm>
            <a:off x="2463800" y="2047404"/>
            <a:ext cx="87313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0" name="Rectangle 293"/>
          <p:cNvSpPr>
            <a:spLocks noChangeArrowheads="1"/>
          </p:cNvSpPr>
          <p:nvPr/>
        </p:nvSpPr>
        <p:spPr bwMode="auto">
          <a:xfrm>
            <a:off x="2463800" y="2047404"/>
            <a:ext cx="87313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1" name="Rectangle 294"/>
          <p:cNvSpPr>
            <a:spLocks noChangeArrowheads="1"/>
          </p:cNvSpPr>
          <p:nvPr/>
        </p:nvSpPr>
        <p:spPr bwMode="auto">
          <a:xfrm>
            <a:off x="2463800" y="1507654"/>
            <a:ext cx="87313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2" name="Rectangle 295"/>
          <p:cNvSpPr>
            <a:spLocks noChangeArrowheads="1"/>
          </p:cNvSpPr>
          <p:nvPr/>
        </p:nvSpPr>
        <p:spPr bwMode="auto">
          <a:xfrm>
            <a:off x="2463800" y="1507654"/>
            <a:ext cx="87313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3" name="Rectangle 296"/>
          <p:cNvSpPr>
            <a:spLocks noChangeArrowheads="1"/>
          </p:cNvSpPr>
          <p:nvPr/>
        </p:nvSpPr>
        <p:spPr bwMode="auto">
          <a:xfrm>
            <a:off x="2581275" y="1507654"/>
            <a:ext cx="71438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4" name="Rectangle 297"/>
          <p:cNvSpPr>
            <a:spLocks noChangeArrowheads="1"/>
          </p:cNvSpPr>
          <p:nvPr/>
        </p:nvSpPr>
        <p:spPr bwMode="auto">
          <a:xfrm>
            <a:off x="2581275" y="1507654"/>
            <a:ext cx="71438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5" name="Rectangle 298"/>
          <p:cNvSpPr>
            <a:spLocks noChangeArrowheads="1"/>
          </p:cNvSpPr>
          <p:nvPr/>
        </p:nvSpPr>
        <p:spPr bwMode="auto">
          <a:xfrm>
            <a:off x="2581275" y="2047404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6" name="Rectangle 299"/>
          <p:cNvSpPr>
            <a:spLocks noChangeArrowheads="1"/>
          </p:cNvSpPr>
          <p:nvPr/>
        </p:nvSpPr>
        <p:spPr bwMode="auto">
          <a:xfrm>
            <a:off x="2581275" y="2047404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" name="Freeform 300"/>
          <p:cNvSpPr>
            <a:spLocks/>
          </p:cNvSpPr>
          <p:nvPr/>
        </p:nvSpPr>
        <p:spPr bwMode="auto">
          <a:xfrm>
            <a:off x="3309938" y="1655292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8" name="Freeform 301"/>
          <p:cNvSpPr>
            <a:spLocks/>
          </p:cNvSpPr>
          <p:nvPr/>
        </p:nvSpPr>
        <p:spPr bwMode="auto">
          <a:xfrm>
            <a:off x="3309938" y="1655292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9" name="Freeform 302"/>
          <p:cNvSpPr>
            <a:spLocks/>
          </p:cNvSpPr>
          <p:nvPr/>
        </p:nvSpPr>
        <p:spPr bwMode="auto">
          <a:xfrm>
            <a:off x="3398838" y="1693392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0" name="Freeform 303"/>
          <p:cNvSpPr>
            <a:spLocks/>
          </p:cNvSpPr>
          <p:nvPr/>
        </p:nvSpPr>
        <p:spPr bwMode="auto">
          <a:xfrm>
            <a:off x="3398838" y="1693392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1" name="Freeform 304"/>
          <p:cNvSpPr>
            <a:spLocks/>
          </p:cNvSpPr>
          <p:nvPr/>
        </p:nvSpPr>
        <p:spPr bwMode="auto">
          <a:xfrm>
            <a:off x="3260725" y="2256954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2" name="Freeform 305"/>
          <p:cNvSpPr>
            <a:spLocks/>
          </p:cNvSpPr>
          <p:nvPr/>
        </p:nvSpPr>
        <p:spPr bwMode="auto">
          <a:xfrm>
            <a:off x="3260725" y="2256954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3" name="Freeform 306"/>
          <p:cNvSpPr>
            <a:spLocks/>
          </p:cNvSpPr>
          <p:nvPr/>
        </p:nvSpPr>
        <p:spPr bwMode="auto">
          <a:xfrm>
            <a:off x="3349625" y="2296642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4" name="Freeform 307"/>
          <p:cNvSpPr>
            <a:spLocks/>
          </p:cNvSpPr>
          <p:nvPr/>
        </p:nvSpPr>
        <p:spPr bwMode="auto">
          <a:xfrm>
            <a:off x="3349625" y="2296642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5" name="Freeform 308"/>
          <p:cNvSpPr>
            <a:spLocks/>
          </p:cNvSpPr>
          <p:nvPr/>
        </p:nvSpPr>
        <p:spPr bwMode="auto">
          <a:xfrm>
            <a:off x="3613150" y="1787054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6" name="Freeform 309"/>
          <p:cNvSpPr>
            <a:spLocks/>
          </p:cNvSpPr>
          <p:nvPr/>
        </p:nvSpPr>
        <p:spPr bwMode="auto">
          <a:xfrm>
            <a:off x="3613150" y="1787054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" name="Freeform 310"/>
          <p:cNvSpPr>
            <a:spLocks/>
          </p:cNvSpPr>
          <p:nvPr/>
        </p:nvSpPr>
        <p:spPr bwMode="auto">
          <a:xfrm>
            <a:off x="3700463" y="1828329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8" name="Freeform 311"/>
          <p:cNvSpPr>
            <a:spLocks/>
          </p:cNvSpPr>
          <p:nvPr/>
        </p:nvSpPr>
        <p:spPr bwMode="auto">
          <a:xfrm>
            <a:off x="3700463" y="1828329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9" name="Rectangle 312"/>
          <p:cNvSpPr>
            <a:spLocks noChangeArrowheads="1"/>
          </p:cNvSpPr>
          <p:nvPr/>
        </p:nvSpPr>
        <p:spPr bwMode="auto">
          <a:xfrm>
            <a:off x="4130675" y="1917229"/>
            <a:ext cx="714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0" name="Rectangle 313"/>
          <p:cNvSpPr>
            <a:spLocks noChangeArrowheads="1"/>
          </p:cNvSpPr>
          <p:nvPr/>
        </p:nvSpPr>
        <p:spPr bwMode="auto">
          <a:xfrm>
            <a:off x="4130675" y="1917229"/>
            <a:ext cx="714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1" name="Rectangle 314"/>
          <p:cNvSpPr>
            <a:spLocks noChangeArrowheads="1"/>
          </p:cNvSpPr>
          <p:nvPr/>
        </p:nvSpPr>
        <p:spPr bwMode="auto">
          <a:xfrm>
            <a:off x="4232275" y="1917229"/>
            <a:ext cx="841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2" name="Rectangle 315"/>
          <p:cNvSpPr>
            <a:spLocks noChangeArrowheads="1"/>
          </p:cNvSpPr>
          <p:nvPr/>
        </p:nvSpPr>
        <p:spPr bwMode="auto">
          <a:xfrm>
            <a:off x="4232275" y="1917229"/>
            <a:ext cx="841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3" name="Rectangle 316"/>
          <p:cNvSpPr>
            <a:spLocks noChangeArrowheads="1"/>
          </p:cNvSpPr>
          <p:nvPr/>
        </p:nvSpPr>
        <p:spPr bwMode="auto">
          <a:xfrm>
            <a:off x="4348163" y="1917229"/>
            <a:ext cx="71437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4" name="Rectangle 317"/>
          <p:cNvSpPr>
            <a:spLocks noChangeArrowheads="1"/>
          </p:cNvSpPr>
          <p:nvPr/>
        </p:nvSpPr>
        <p:spPr bwMode="auto">
          <a:xfrm>
            <a:off x="4348163" y="1917229"/>
            <a:ext cx="71437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5" name="Rectangle 318"/>
          <p:cNvSpPr>
            <a:spLocks noChangeArrowheads="1"/>
          </p:cNvSpPr>
          <p:nvPr/>
        </p:nvSpPr>
        <p:spPr bwMode="auto">
          <a:xfrm>
            <a:off x="4130675" y="2460154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6" name="Rectangle 319"/>
          <p:cNvSpPr>
            <a:spLocks noChangeArrowheads="1"/>
          </p:cNvSpPr>
          <p:nvPr/>
        </p:nvSpPr>
        <p:spPr bwMode="auto">
          <a:xfrm>
            <a:off x="4130675" y="2460154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7" name="Rectangle 320"/>
          <p:cNvSpPr>
            <a:spLocks noChangeArrowheads="1"/>
          </p:cNvSpPr>
          <p:nvPr/>
        </p:nvSpPr>
        <p:spPr bwMode="auto">
          <a:xfrm>
            <a:off x="4232275" y="2460154"/>
            <a:ext cx="841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8" name="Rectangle 321"/>
          <p:cNvSpPr>
            <a:spLocks noChangeArrowheads="1"/>
          </p:cNvSpPr>
          <p:nvPr/>
        </p:nvSpPr>
        <p:spPr bwMode="auto">
          <a:xfrm>
            <a:off x="4232275" y="2460154"/>
            <a:ext cx="841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9" name="Rectangle 322"/>
          <p:cNvSpPr>
            <a:spLocks noChangeArrowheads="1"/>
          </p:cNvSpPr>
          <p:nvPr/>
        </p:nvSpPr>
        <p:spPr bwMode="auto">
          <a:xfrm>
            <a:off x="4348163" y="2460154"/>
            <a:ext cx="71437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0" name="Rectangle 323"/>
          <p:cNvSpPr>
            <a:spLocks noChangeArrowheads="1"/>
          </p:cNvSpPr>
          <p:nvPr/>
        </p:nvSpPr>
        <p:spPr bwMode="auto">
          <a:xfrm>
            <a:off x="4348163" y="2460154"/>
            <a:ext cx="71437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1" name="Freeform 324"/>
          <p:cNvSpPr>
            <a:spLocks/>
          </p:cNvSpPr>
          <p:nvPr/>
        </p:nvSpPr>
        <p:spPr bwMode="auto">
          <a:xfrm>
            <a:off x="3048000" y="2163292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2" name="Freeform 325"/>
          <p:cNvSpPr>
            <a:spLocks/>
          </p:cNvSpPr>
          <p:nvPr/>
        </p:nvSpPr>
        <p:spPr bwMode="auto">
          <a:xfrm>
            <a:off x="3048000" y="2163292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3" name="Freeform 326"/>
          <p:cNvSpPr>
            <a:spLocks/>
          </p:cNvSpPr>
          <p:nvPr/>
        </p:nvSpPr>
        <p:spPr bwMode="auto">
          <a:xfrm>
            <a:off x="2960688" y="2122017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4" name="Freeform 327"/>
          <p:cNvSpPr>
            <a:spLocks/>
          </p:cNvSpPr>
          <p:nvPr/>
        </p:nvSpPr>
        <p:spPr bwMode="auto">
          <a:xfrm>
            <a:off x="2960688" y="2122017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5" name="Rectangle 328"/>
          <p:cNvSpPr>
            <a:spLocks noChangeArrowheads="1"/>
          </p:cNvSpPr>
          <p:nvPr/>
        </p:nvSpPr>
        <p:spPr bwMode="auto">
          <a:xfrm>
            <a:off x="2657475" y="1507654"/>
            <a:ext cx="20638" cy="631825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6" name="Rectangle 329"/>
          <p:cNvSpPr>
            <a:spLocks noChangeArrowheads="1"/>
          </p:cNvSpPr>
          <p:nvPr/>
        </p:nvSpPr>
        <p:spPr bwMode="auto">
          <a:xfrm>
            <a:off x="2657475" y="1507654"/>
            <a:ext cx="20638" cy="631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7" name="Freeform 330"/>
          <p:cNvSpPr>
            <a:spLocks/>
          </p:cNvSpPr>
          <p:nvPr/>
        </p:nvSpPr>
        <p:spPr bwMode="auto">
          <a:xfrm>
            <a:off x="2935288" y="1644179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" name="Freeform 331"/>
          <p:cNvSpPr>
            <a:spLocks/>
          </p:cNvSpPr>
          <p:nvPr/>
        </p:nvSpPr>
        <p:spPr bwMode="auto">
          <a:xfrm>
            <a:off x="2935288" y="1644179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9" name="Freeform 332"/>
          <p:cNvSpPr>
            <a:spLocks/>
          </p:cNvSpPr>
          <p:nvPr/>
        </p:nvSpPr>
        <p:spPr bwMode="auto">
          <a:xfrm>
            <a:off x="3416300" y="1856904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0" name="Freeform 333"/>
          <p:cNvSpPr>
            <a:spLocks/>
          </p:cNvSpPr>
          <p:nvPr/>
        </p:nvSpPr>
        <p:spPr bwMode="auto">
          <a:xfrm>
            <a:off x="3416300" y="1856904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1" name="Rectangle 334"/>
          <p:cNvSpPr>
            <a:spLocks noChangeArrowheads="1"/>
          </p:cNvSpPr>
          <p:nvPr/>
        </p:nvSpPr>
        <p:spPr bwMode="auto">
          <a:xfrm>
            <a:off x="4102100" y="1917229"/>
            <a:ext cx="23813" cy="635000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2" name="Rectangle 335"/>
          <p:cNvSpPr>
            <a:spLocks noChangeArrowheads="1"/>
          </p:cNvSpPr>
          <p:nvPr/>
        </p:nvSpPr>
        <p:spPr bwMode="auto">
          <a:xfrm>
            <a:off x="4102100" y="1917229"/>
            <a:ext cx="23813" cy="635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3" name="Freeform 336"/>
          <p:cNvSpPr>
            <a:spLocks/>
          </p:cNvSpPr>
          <p:nvPr/>
        </p:nvSpPr>
        <p:spPr bwMode="auto">
          <a:xfrm>
            <a:off x="3582988" y="1598142"/>
            <a:ext cx="88900" cy="95250"/>
          </a:xfrm>
          <a:custGeom>
            <a:avLst/>
            <a:gdLst>
              <a:gd name="T0" fmla="*/ 0 w 54"/>
              <a:gd name="T1" fmla="*/ 0 h 71"/>
              <a:gd name="T2" fmla="*/ 0 w 54"/>
              <a:gd name="T3" fmla="*/ 71 h 71"/>
              <a:gd name="T4" fmla="*/ 15 w 54"/>
              <a:gd name="T5" fmla="*/ 71 h 71"/>
              <a:gd name="T6" fmla="*/ 15 w 54"/>
              <a:gd name="T7" fmla="*/ 41 h 71"/>
              <a:gd name="T8" fmla="*/ 49 w 54"/>
              <a:gd name="T9" fmla="*/ 41 h 71"/>
              <a:gd name="T10" fmla="*/ 49 w 54"/>
              <a:gd name="T11" fmla="*/ 29 h 71"/>
              <a:gd name="T12" fmla="*/ 15 w 54"/>
              <a:gd name="T13" fmla="*/ 29 h 71"/>
              <a:gd name="T14" fmla="*/ 15 w 54"/>
              <a:gd name="T15" fmla="*/ 12 h 71"/>
              <a:gd name="T16" fmla="*/ 54 w 54"/>
              <a:gd name="T17" fmla="*/ 12 h 71"/>
              <a:gd name="T18" fmla="*/ 54 w 54"/>
              <a:gd name="T19" fmla="*/ 0 h 71"/>
              <a:gd name="T20" fmla="*/ 0 w 54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1"/>
                </a:lnTo>
                <a:lnTo>
                  <a:pt x="49" y="41"/>
                </a:lnTo>
                <a:lnTo>
                  <a:pt x="49" y="29"/>
                </a:lnTo>
                <a:lnTo>
                  <a:pt x="15" y="29"/>
                </a:lnTo>
                <a:lnTo>
                  <a:pt x="15" y="12"/>
                </a:lnTo>
                <a:lnTo>
                  <a:pt x="54" y="12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4" name="Freeform 337"/>
          <p:cNvSpPr>
            <a:spLocks/>
          </p:cNvSpPr>
          <p:nvPr/>
        </p:nvSpPr>
        <p:spPr bwMode="auto">
          <a:xfrm>
            <a:off x="3686175" y="1648942"/>
            <a:ext cx="28575" cy="60325"/>
          </a:xfrm>
          <a:custGeom>
            <a:avLst/>
            <a:gdLst>
              <a:gd name="T0" fmla="*/ 18 w 18"/>
              <a:gd name="T1" fmla="*/ 0 h 45"/>
              <a:gd name="T2" fmla="*/ 14 w 18"/>
              <a:gd name="T3" fmla="*/ 0 h 45"/>
              <a:gd name="T4" fmla="*/ 13 w 18"/>
              <a:gd name="T5" fmla="*/ 3 h 45"/>
              <a:gd name="T6" fmla="*/ 11 w 18"/>
              <a:gd name="T7" fmla="*/ 6 h 45"/>
              <a:gd name="T8" fmla="*/ 9 w 18"/>
              <a:gd name="T9" fmla="*/ 7 h 45"/>
              <a:gd name="T10" fmla="*/ 7 w 18"/>
              <a:gd name="T11" fmla="*/ 8 h 45"/>
              <a:gd name="T12" fmla="*/ 0 w 18"/>
              <a:gd name="T13" fmla="*/ 8 h 45"/>
              <a:gd name="T14" fmla="*/ 0 w 18"/>
              <a:gd name="T15" fmla="*/ 14 h 45"/>
              <a:gd name="T16" fmla="*/ 11 w 18"/>
              <a:gd name="T17" fmla="*/ 14 h 45"/>
              <a:gd name="T18" fmla="*/ 11 w 18"/>
              <a:gd name="T19" fmla="*/ 45 h 45"/>
              <a:gd name="T20" fmla="*/ 18 w 18"/>
              <a:gd name="T21" fmla="*/ 45 h 45"/>
              <a:gd name="T22" fmla="*/ 18 w 18"/>
              <a:gd name="T23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45">
                <a:moveTo>
                  <a:pt x="18" y="0"/>
                </a:moveTo>
                <a:lnTo>
                  <a:pt x="14" y="0"/>
                </a:lnTo>
                <a:lnTo>
                  <a:pt x="13" y="3"/>
                </a:lnTo>
                <a:lnTo>
                  <a:pt x="11" y="6"/>
                </a:lnTo>
                <a:lnTo>
                  <a:pt x="9" y="7"/>
                </a:lnTo>
                <a:lnTo>
                  <a:pt x="7" y="8"/>
                </a:lnTo>
                <a:lnTo>
                  <a:pt x="0" y="8"/>
                </a:lnTo>
                <a:lnTo>
                  <a:pt x="0" y="14"/>
                </a:lnTo>
                <a:lnTo>
                  <a:pt x="11" y="14"/>
                </a:lnTo>
                <a:lnTo>
                  <a:pt x="11" y="45"/>
                </a:lnTo>
                <a:lnTo>
                  <a:pt x="18" y="4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5" name="Freeform 338"/>
          <p:cNvSpPr>
            <a:spLocks/>
          </p:cNvSpPr>
          <p:nvPr/>
        </p:nvSpPr>
        <p:spPr bwMode="auto">
          <a:xfrm>
            <a:off x="4408488" y="1775942"/>
            <a:ext cx="87312" cy="93662"/>
          </a:xfrm>
          <a:custGeom>
            <a:avLst/>
            <a:gdLst>
              <a:gd name="T0" fmla="*/ 0 w 53"/>
              <a:gd name="T1" fmla="*/ 0 h 71"/>
              <a:gd name="T2" fmla="*/ 0 w 53"/>
              <a:gd name="T3" fmla="*/ 71 h 71"/>
              <a:gd name="T4" fmla="*/ 15 w 53"/>
              <a:gd name="T5" fmla="*/ 71 h 71"/>
              <a:gd name="T6" fmla="*/ 15 w 53"/>
              <a:gd name="T7" fmla="*/ 40 h 71"/>
              <a:gd name="T8" fmla="*/ 48 w 53"/>
              <a:gd name="T9" fmla="*/ 40 h 71"/>
              <a:gd name="T10" fmla="*/ 48 w 53"/>
              <a:gd name="T11" fmla="*/ 29 h 71"/>
              <a:gd name="T12" fmla="*/ 15 w 53"/>
              <a:gd name="T13" fmla="*/ 29 h 71"/>
              <a:gd name="T14" fmla="*/ 15 w 53"/>
              <a:gd name="T15" fmla="*/ 12 h 71"/>
              <a:gd name="T16" fmla="*/ 53 w 53"/>
              <a:gd name="T17" fmla="*/ 12 h 71"/>
              <a:gd name="T18" fmla="*/ 53 w 53"/>
              <a:gd name="T19" fmla="*/ 0 h 71"/>
              <a:gd name="T20" fmla="*/ 0 w 53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0"/>
                </a:lnTo>
                <a:lnTo>
                  <a:pt x="48" y="40"/>
                </a:lnTo>
                <a:lnTo>
                  <a:pt x="48" y="29"/>
                </a:lnTo>
                <a:lnTo>
                  <a:pt x="15" y="29"/>
                </a:lnTo>
                <a:lnTo>
                  <a:pt x="15" y="12"/>
                </a:lnTo>
                <a:lnTo>
                  <a:pt x="53" y="12"/>
                </a:lnTo>
                <a:lnTo>
                  <a:pt x="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6" name="Freeform 339"/>
          <p:cNvSpPr>
            <a:spLocks/>
          </p:cNvSpPr>
          <p:nvPr/>
        </p:nvSpPr>
        <p:spPr bwMode="auto">
          <a:xfrm>
            <a:off x="4500563" y="1825154"/>
            <a:ext cx="53975" cy="60325"/>
          </a:xfrm>
          <a:custGeom>
            <a:avLst/>
            <a:gdLst>
              <a:gd name="T0" fmla="*/ 7 w 33"/>
              <a:gd name="T1" fmla="*/ 40 h 45"/>
              <a:gd name="T2" fmla="*/ 7 w 33"/>
              <a:gd name="T3" fmla="*/ 38 h 45"/>
              <a:gd name="T4" fmla="*/ 8 w 33"/>
              <a:gd name="T5" fmla="*/ 35 h 45"/>
              <a:gd name="T6" fmla="*/ 11 w 33"/>
              <a:gd name="T7" fmla="*/ 34 h 45"/>
              <a:gd name="T8" fmla="*/ 19 w 33"/>
              <a:gd name="T9" fmla="*/ 28 h 45"/>
              <a:gd name="T10" fmla="*/ 25 w 33"/>
              <a:gd name="T11" fmla="*/ 26 h 45"/>
              <a:gd name="T12" fmla="*/ 29 w 33"/>
              <a:gd name="T13" fmla="*/ 22 h 45"/>
              <a:gd name="T14" fmla="*/ 32 w 33"/>
              <a:gd name="T15" fmla="*/ 18 h 45"/>
              <a:gd name="T16" fmla="*/ 33 w 33"/>
              <a:gd name="T17" fmla="*/ 14 h 45"/>
              <a:gd name="T18" fmla="*/ 32 w 33"/>
              <a:gd name="T19" fmla="*/ 10 h 45"/>
              <a:gd name="T20" fmla="*/ 32 w 33"/>
              <a:gd name="T21" fmla="*/ 7 h 45"/>
              <a:gd name="T22" fmla="*/ 30 w 33"/>
              <a:gd name="T23" fmla="*/ 6 h 45"/>
              <a:gd name="T24" fmla="*/ 28 w 33"/>
              <a:gd name="T25" fmla="*/ 3 h 45"/>
              <a:gd name="T26" fmla="*/ 24 w 33"/>
              <a:gd name="T27" fmla="*/ 1 h 45"/>
              <a:gd name="T28" fmla="*/ 18 w 33"/>
              <a:gd name="T29" fmla="*/ 0 h 45"/>
              <a:gd name="T30" fmla="*/ 12 w 33"/>
              <a:gd name="T31" fmla="*/ 0 h 45"/>
              <a:gd name="T32" fmla="*/ 10 w 33"/>
              <a:gd name="T33" fmla="*/ 1 h 45"/>
              <a:gd name="T34" fmla="*/ 6 w 33"/>
              <a:gd name="T35" fmla="*/ 3 h 45"/>
              <a:gd name="T36" fmla="*/ 4 w 33"/>
              <a:gd name="T37" fmla="*/ 6 h 45"/>
              <a:gd name="T38" fmla="*/ 1 w 33"/>
              <a:gd name="T39" fmla="*/ 10 h 45"/>
              <a:gd name="T40" fmla="*/ 1 w 33"/>
              <a:gd name="T41" fmla="*/ 15 h 45"/>
              <a:gd name="T42" fmla="*/ 7 w 33"/>
              <a:gd name="T43" fmla="*/ 15 h 45"/>
              <a:gd name="T44" fmla="*/ 7 w 33"/>
              <a:gd name="T45" fmla="*/ 15 h 45"/>
              <a:gd name="T46" fmla="*/ 8 w 33"/>
              <a:gd name="T47" fmla="*/ 11 h 45"/>
              <a:gd name="T48" fmla="*/ 10 w 33"/>
              <a:gd name="T49" fmla="*/ 9 h 45"/>
              <a:gd name="T50" fmla="*/ 10 w 33"/>
              <a:gd name="T51" fmla="*/ 7 h 45"/>
              <a:gd name="T52" fmla="*/ 12 w 33"/>
              <a:gd name="T53" fmla="*/ 6 h 45"/>
              <a:gd name="T54" fmla="*/ 17 w 33"/>
              <a:gd name="T55" fmla="*/ 5 h 45"/>
              <a:gd name="T56" fmla="*/ 21 w 33"/>
              <a:gd name="T57" fmla="*/ 6 h 45"/>
              <a:gd name="T58" fmla="*/ 24 w 33"/>
              <a:gd name="T59" fmla="*/ 7 h 45"/>
              <a:gd name="T60" fmla="*/ 25 w 33"/>
              <a:gd name="T61" fmla="*/ 10 h 45"/>
              <a:gd name="T62" fmla="*/ 26 w 33"/>
              <a:gd name="T63" fmla="*/ 14 h 45"/>
              <a:gd name="T64" fmla="*/ 26 w 33"/>
              <a:gd name="T65" fmla="*/ 15 h 45"/>
              <a:gd name="T66" fmla="*/ 25 w 33"/>
              <a:gd name="T67" fmla="*/ 18 h 45"/>
              <a:gd name="T68" fmla="*/ 22 w 33"/>
              <a:gd name="T69" fmla="*/ 20 h 45"/>
              <a:gd name="T70" fmla="*/ 19 w 33"/>
              <a:gd name="T71" fmla="*/ 22 h 45"/>
              <a:gd name="T72" fmla="*/ 10 w 33"/>
              <a:gd name="T73" fmla="*/ 28 h 45"/>
              <a:gd name="T74" fmla="*/ 6 w 33"/>
              <a:gd name="T75" fmla="*/ 31 h 45"/>
              <a:gd name="T76" fmla="*/ 3 w 33"/>
              <a:gd name="T77" fmla="*/ 35 h 45"/>
              <a:gd name="T78" fmla="*/ 0 w 33"/>
              <a:gd name="T79" fmla="*/ 39 h 45"/>
              <a:gd name="T80" fmla="*/ 0 w 33"/>
              <a:gd name="T81" fmla="*/ 45 h 45"/>
              <a:gd name="T82" fmla="*/ 32 w 33"/>
              <a:gd name="T83" fmla="*/ 45 h 45"/>
              <a:gd name="T84" fmla="*/ 32 w 33"/>
              <a:gd name="T85" fmla="*/ 40 h 45"/>
              <a:gd name="T86" fmla="*/ 7 w 33"/>
              <a:gd name="T87" fmla="*/ 4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" h="45">
                <a:moveTo>
                  <a:pt x="7" y="40"/>
                </a:moveTo>
                <a:lnTo>
                  <a:pt x="7" y="38"/>
                </a:lnTo>
                <a:lnTo>
                  <a:pt x="8" y="35"/>
                </a:lnTo>
                <a:lnTo>
                  <a:pt x="11" y="34"/>
                </a:lnTo>
                <a:lnTo>
                  <a:pt x="19" y="28"/>
                </a:lnTo>
                <a:lnTo>
                  <a:pt x="25" y="26"/>
                </a:lnTo>
                <a:lnTo>
                  <a:pt x="29" y="22"/>
                </a:lnTo>
                <a:lnTo>
                  <a:pt x="32" y="18"/>
                </a:lnTo>
                <a:lnTo>
                  <a:pt x="33" y="14"/>
                </a:lnTo>
                <a:lnTo>
                  <a:pt x="32" y="10"/>
                </a:lnTo>
                <a:lnTo>
                  <a:pt x="32" y="7"/>
                </a:lnTo>
                <a:lnTo>
                  <a:pt x="30" y="6"/>
                </a:lnTo>
                <a:lnTo>
                  <a:pt x="28" y="3"/>
                </a:lnTo>
                <a:lnTo>
                  <a:pt x="24" y="1"/>
                </a:lnTo>
                <a:lnTo>
                  <a:pt x="18" y="0"/>
                </a:lnTo>
                <a:lnTo>
                  <a:pt x="12" y="0"/>
                </a:lnTo>
                <a:lnTo>
                  <a:pt x="10" y="1"/>
                </a:lnTo>
                <a:lnTo>
                  <a:pt x="6" y="3"/>
                </a:lnTo>
                <a:lnTo>
                  <a:pt x="4" y="6"/>
                </a:lnTo>
                <a:lnTo>
                  <a:pt x="1" y="10"/>
                </a:lnTo>
                <a:lnTo>
                  <a:pt x="1" y="15"/>
                </a:lnTo>
                <a:lnTo>
                  <a:pt x="7" y="15"/>
                </a:lnTo>
                <a:lnTo>
                  <a:pt x="7" y="15"/>
                </a:lnTo>
                <a:lnTo>
                  <a:pt x="8" y="11"/>
                </a:lnTo>
                <a:lnTo>
                  <a:pt x="10" y="9"/>
                </a:lnTo>
                <a:lnTo>
                  <a:pt x="10" y="7"/>
                </a:lnTo>
                <a:lnTo>
                  <a:pt x="12" y="6"/>
                </a:lnTo>
                <a:lnTo>
                  <a:pt x="17" y="5"/>
                </a:lnTo>
                <a:lnTo>
                  <a:pt x="21" y="6"/>
                </a:lnTo>
                <a:lnTo>
                  <a:pt x="24" y="7"/>
                </a:lnTo>
                <a:lnTo>
                  <a:pt x="25" y="10"/>
                </a:lnTo>
                <a:lnTo>
                  <a:pt x="26" y="14"/>
                </a:lnTo>
                <a:lnTo>
                  <a:pt x="26" y="15"/>
                </a:lnTo>
                <a:lnTo>
                  <a:pt x="25" y="18"/>
                </a:lnTo>
                <a:lnTo>
                  <a:pt x="22" y="20"/>
                </a:lnTo>
                <a:lnTo>
                  <a:pt x="19" y="22"/>
                </a:lnTo>
                <a:lnTo>
                  <a:pt x="10" y="28"/>
                </a:lnTo>
                <a:lnTo>
                  <a:pt x="6" y="31"/>
                </a:lnTo>
                <a:lnTo>
                  <a:pt x="3" y="35"/>
                </a:lnTo>
                <a:lnTo>
                  <a:pt x="0" y="39"/>
                </a:lnTo>
                <a:lnTo>
                  <a:pt x="0" y="45"/>
                </a:lnTo>
                <a:lnTo>
                  <a:pt x="32" y="45"/>
                </a:lnTo>
                <a:lnTo>
                  <a:pt x="32" y="40"/>
                </a:lnTo>
                <a:lnTo>
                  <a:pt x="7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7" name="Freeform 340"/>
          <p:cNvSpPr>
            <a:spLocks/>
          </p:cNvSpPr>
          <p:nvPr/>
        </p:nvSpPr>
        <p:spPr bwMode="auto">
          <a:xfrm>
            <a:off x="1565275" y="1744192"/>
            <a:ext cx="495300" cy="166687"/>
          </a:xfrm>
          <a:custGeom>
            <a:avLst/>
            <a:gdLst>
              <a:gd name="T0" fmla="*/ 302 w 302"/>
              <a:gd name="T1" fmla="*/ 63 h 126"/>
              <a:gd name="T2" fmla="*/ 187 w 302"/>
              <a:gd name="T3" fmla="*/ 126 h 126"/>
              <a:gd name="T4" fmla="*/ 187 w 302"/>
              <a:gd name="T5" fmla="*/ 84 h 126"/>
              <a:gd name="T6" fmla="*/ 0 w 302"/>
              <a:gd name="T7" fmla="*/ 109 h 126"/>
              <a:gd name="T8" fmla="*/ 33 w 302"/>
              <a:gd name="T9" fmla="*/ 63 h 126"/>
              <a:gd name="T10" fmla="*/ 0 w 302"/>
              <a:gd name="T11" fmla="*/ 16 h 126"/>
              <a:gd name="T12" fmla="*/ 187 w 302"/>
              <a:gd name="T13" fmla="*/ 41 h 126"/>
              <a:gd name="T14" fmla="*/ 187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7" y="126"/>
                </a:lnTo>
                <a:lnTo>
                  <a:pt x="187" y="84"/>
                </a:lnTo>
                <a:lnTo>
                  <a:pt x="0" y="109"/>
                </a:lnTo>
                <a:lnTo>
                  <a:pt x="33" y="63"/>
                </a:lnTo>
                <a:lnTo>
                  <a:pt x="0" y="16"/>
                </a:lnTo>
                <a:lnTo>
                  <a:pt x="187" y="41"/>
                </a:lnTo>
                <a:lnTo>
                  <a:pt x="187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8200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8" name="Freeform 341"/>
          <p:cNvSpPr>
            <a:spLocks/>
          </p:cNvSpPr>
          <p:nvPr/>
        </p:nvSpPr>
        <p:spPr bwMode="auto">
          <a:xfrm>
            <a:off x="1863725" y="1820392"/>
            <a:ext cx="201613" cy="103187"/>
          </a:xfrm>
          <a:custGeom>
            <a:avLst/>
            <a:gdLst>
              <a:gd name="T0" fmla="*/ 0 w 123"/>
              <a:gd name="T1" fmla="*/ 68 h 77"/>
              <a:gd name="T2" fmla="*/ 8 w 123"/>
              <a:gd name="T3" fmla="*/ 73 h 77"/>
              <a:gd name="T4" fmla="*/ 123 w 123"/>
              <a:gd name="T5" fmla="*/ 10 h 77"/>
              <a:gd name="T6" fmla="*/ 117 w 123"/>
              <a:gd name="T7" fmla="*/ 0 h 77"/>
              <a:gd name="T8" fmla="*/ 3 w 123"/>
              <a:gd name="T9" fmla="*/ 63 h 77"/>
              <a:gd name="T10" fmla="*/ 11 w 123"/>
              <a:gd name="T11" fmla="*/ 68 h 77"/>
              <a:gd name="T12" fmla="*/ 0 w 123"/>
              <a:gd name="T13" fmla="*/ 68 h 77"/>
              <a:gd name="T14" fmla="*/ 0 w 123"/>
              <a:gd name="T15" fmla="*/ 77 h 77"/>
              <a:gd name="T16" fmla="*/ 8 w 123"/>
              <a:gd name="T17" fmla="*/ 73 h 77"/>
              <a:gd name="T18" fmla="*/ 0 w 123"/>
              <a:gd name="T1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77">
                <a:moveTo>
                  <a:pt x="0" y="68"/>
                </a:moveTo>
                <a:lnTo>
                  <a:pt x="8" y="73"/>
                </a:lnTo>
                <a:lnTo>
                  <a:pt x="123" y="10"/>
                </a:lnTo>
                <a:lnTo>
                  <a:pt x="117" y="0"/>
                </a:lnTo>
                <a:lnTo>
                  <a:pt x="3" y="63"/>
                </a:lnTo>
                <a:lnTo>
                  <a:pt x="11" y="68"/>
                </a:lnTo>
                <a:lnTo>
                  <a:pt x="0" y="68"/>
                </a:lnTo>
                <a:lnTo>
                  <a:pt x="0" y="77"/>
                </a:lnTo>
                <a:lnTo>
                  <a:pt x="8" y="73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9" name="Freeform 342"/>
          <p:cNvSpPr>
            <a:spLocks/>
          </p:cNvSpPr>
          <p:nvPr/>
        </p:nvSpPr>
        <p:spPr bwMode="auto">
          <a:xfrm>
            <a:off x="1863725" y="1847379"/>
            <a:ext cx="19050" cy="63500"/>
          </a:xfrm>
          <a:custGeom>
            <a:avLst/>
            <a:gdLst>
              <a:gd name="T0" fmla="*/ 5 w 11"/>
              <a:gd name="T1" fmla="*/ 11 h 48"/>
              <a:gd name="T2" fmla="*/ 0 w 11"/>
              <a:gd name="T3" fmla="*/ 6 h 48"/>
              <a:gd name="T4" fmla="*/ 0 w 11"/>
              <a:gd name="T5" fmla="*/ 48 h 48"/>
              <a:gd name="T6" fmla="*/ 11 w 11"/>
              <a:gd name="T7" fmla="*/ 48 h 48"/>
              <a:gd name="T8" fmla="*/ 11 w 11"/>
              <a:gd name="T9" fmla="*/ 6 h 48"/>
              <a:gd name="T10" fmla="*/ 4 w 11"/>
              <a:gd name="T11" fmla="*/ 1 h 48"/>
              <a:gd name="T12" fmla="*/ 11 w 11"/>
              <a:gd name="T13" fmla="*/ 6 h 48"/>
              <a:gd name="T14" fmla="*/ 11 w 11"/>
              <a:gd name="T15" fmla="*/ 0 h 48"/>
              <a:gd name="T16" fmla="*/ 4 w 11"/>
              <a:gd name="T17" fmla="*/ 1 h 48"/>
              <a:gd name="T18" fmla="*/ 5 w 11"/>
              <a:gd name="T19" fmla="*/ 1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48">
                <a:moveTo>
                  <a:pt x="5" y="11"/>
                </a:moveTo>
                <a:lnTo>
                  <a:pt x="0" y="6"/>
                </a:lnTo>
                <a:lnTo>
                  <a:pt x="0" y="48"/>
                </a:lnTo>
                <a:lnTo>
                  <a:pt x="11" y="48"/>
                </a:lnTo>
                <a:lnTo>
                  <a:pt x="11" y="6"/>
                </a:lnTo>
                <a:lnTo>
                  <a:pt x="4" y="1"/>
                </a:lnTo>
                <a:lnTo>
                  <a:pt x="11" y="6"/>
                </a:lnTo>
                <a:lnTo>
                  <a:pt x="11" y="0"/>
                </a:lnTo>
                <a:lnTo>
                  <a:pt x="4" y="1"/>
                </a:lnTo>
                <a:lnTo>
                  <a:pt x="5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0" name="Freeform 343"/>
          <p:cNvSpPr>
            <a:spLocks/>
          </p:cNvSpPr>
          <p:nvPr/>
        </p:nvSpPr>
        <p:spPr bwMode="auto">
          <a:xfrm>
            <a:off x="1547813" y="1848967"/>
            <a:ext cx="323850" cy="50800"/>
          </a:xfrm>
          <a:custGeom>
            <a:avLst/>
            <a:gdLst>
              <a:gd name="T0" fmla="*/ 7 w 198"/>
              <a:gd name="T1" fmla="*/ 27 h 38"/>
              <a:gd name="T2" fmla="*/ 12 w 198"/>
              <a:gd name="T3" fmla="*/ 37 h 38"/>
              <a:gd name="T4" fmla="*/ 198 w 198"/>
              <a:gd name="T5" fmla="*/ 10 h 38"/>
              <a:gd name="T6" fmla="*/ 197 w 198"/>
              <a:gd name="T7" fmla="*/ 0 h 38"/>
              <a:gd name="T8" fmla="*/ 11 w 198"/>
              <a:gd name="T9" fmla="*/ 25 h 38"/>
              <a:gd name="T10" fmla="*/ 16 w 198"/>
              <a:gd name="T11" fmla="*/ 34 h 38"/>
              <a:gd name="T12" fmla="*/ 7 w 198"/>
              <a:gd name="T13" fmla="*/ 27 h 38"/>
              <a:gd name="T14" fmla="*/ 0 w 198"/>
              <a:gd name="T15" fmla="*/ 38 h 38"/>
              <a:gd name="T16" fmla="*/ 12 w 198"/>
              <a:gd name="T17" fmla="*/ 37 h 38"/>
              <a:gd name="T18" fmla="*/ 7 w 198"/>
              <a:gd name="T1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8" h="38">
                <a:moveTo>
                  <a:pt x="7" y="27"/>
                </a:moveTo>
                <a:lnTo>
                  <a:pt x="12" y="37"/>
                </a:lnTo>
                <a:lnTo>
                  <a:pt x="198" y="10"/>
                </a:lnTo>
                <a:lnTo>
                  <a:pt x="197" y="0"/>
                </a:lnTo>
                <a:lnTo>
                  <a:pt x="11" y="25"/>
                </a:lnTo>
                <a:lnTo>
                  <a:pt x="16" y="34"/>
                </a:lnTo>
                <a:lnTo>
                  <a:pt x="7" y="27"/>
                </a:lnTo>
                <a:lnTo>
                  <a:pt x="0" y="38"/>
                </a:lnTo>
                <a:lnTo>
                  <a:pt x="12" y="37"/>
                </a:lnTo>
                <a:lnTo>
                  <a:pt x="7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1" name="Freeform 344"/>
          <p:cNvSpPr>
            <a:spLocks/>
          </p:cNvSpPr>
          <p:nvPr/>
        </p:nvSpPr>
        <p:spPr bwMode="auto">
          <a:xfrm>
            <a:off x="1558925" y="1825154"/>
            <a:ext cx="74613" cy="68263"/>
          </a:xfrm>
          <a:custGeom>
            <a:avLst/>
            <a:gdLst>
              <a:gd name="T0" fmla="*/ 33 w 45"/>
              <a:gd name="T1" fmla="*/ 5 h 52"/>
              <a:gd name="T2" fmla="*/ 33 w 45"/>
              <a:gd name="T3" fmla="*/ 0 h 52"/>
              <a:gd name="T4" fmla="*/ 0 w 45"/>
              <a:gd name="T5" fmla="*/ 45 h 52"/>
              <a:gd name="T6" fmla="*/ 9 w 45"/>
              <a:gd name="T7" fmla="*/ 52 h 52"/>
              <a:gd name="T8" fmla="*/ 42 w 45"/>
              <a:gd name="T9" fmla="*/ 5 h 52"/>
              <a:gd name="T10" fmla="*/ 42 w 45"/>
              <a:gd name="T11" fmla="*/ 0 h 52"/>
              <a:gd name="T12" fmla="*/ 42 w 45"/>
              <a:gd name="T13" fmla="*/ 5 h 52"/>
              <a:gd name="T14" fmla="*/ 45 w 45"/>
              <a:gd name="T15" fmla="*/ 2 h 52"/>
              <a:gd name="T16" fmla="*/ 42 w 45"/>
              <a:gd name="T17" fmla="*/ 0 h 52"/>
              <a:gd name="T18" fmla="*/ 33 w 45"/>
              <a:gd name="T19" fmla="*/ 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3" y="5"/>
                </a:moveTo>
                <a:lnTo>
                  <a:pt x="33" y="0"/>
                </a:lnTo>
                <a:lnTo>
                  <a:pt x="0" y="45"/>
                </a:lnTo>
                <a:lnTo>
                  <a:pt x="9" y="52"/>
                </a:lnTo>
                <a:lnTo>
                  <a:pt x="42" y="5"/>
                </a:lnTo>
                <a:lnTo>
                  <a:pt x="42" y="0"/>
                </a:lnTo>
                <a:lnTo>
                  <a:pt x="42" y="5"/>
                </a:lnTo>
                <a:lnTo>
                  <a:pt x="45" y="2"/>
                </a:lnTo>
                <a:lnTo>
                  <a:pt x="4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2" name="Freeform 345"/>
          <p:cNvSpPr>
            <a:spLocks/>
          </p:cNvSpPr>
          <p:nvPr/>
        </p:nvSpPr>
        <p:spPr bwMode="auto">
          <a:xfrm>
            <a:off x="1547813" y="1753717"/>
            <a:ext cx="80962" cy="77787"/>
          </a:xfrm>
          <a:custGeom>
            <a:avLst/>
            <a:gdLst>
              <a:gd name="T0" fmla="*/ 12 w 49"/>
              <a:gd name="T1" fmla="*/ 1 h 58"/>
              <a:gd name="T2" fmla="*/ 7 w 49"/>
              <a:gd name="T3" fmla="*/ 11 h 58"/>
              <a:gd name="T4" fmla="*/ 40 w 49"/>
              <a:gd name="T5" fmla="*/ 58 h 58"/>
              <a:gd name="T6" fmla="*/ 49 w 49"/>
              <a:gd name="T7" fmla="*/ 53 h 58"/>
              <a:gd name="T8" fmla="*/ 16 w 49"/>
              <a:gd name="T9" fmla="*/ 4 h 58"/>
              <a:gd name="T10" fmla="*/ 11 w 49"/>
              <a:gd name="T11" fmla="*/ 13 h 58"/>
              <a:gd name="T12" fmla="*/ 12 w 49"/>
              <a:gd name="T13" fmla="*/ 1 h 58"/>
              <a:gd name="T14" fmla="*/ 0 w 49"/>
              <a:gd name="T15" fmla="*/ 0 h 58"/>
              <a:gd name="T16" fmla="*/ 7 w 49"/>
              <a:gd name="T17" fmla="*/ 11 h 58"/>
              <a:gd name="T18" fmla="*/ 12 w 49"/>
              <a:gd name="T19" fmla="*/ 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58">
                <a:moveTo>
                  <a:pt x="12" y="1"/>
                </a:moveTo>
                <a:lnTo>
                  <a:pt x="7" y="11"/>
                </a:lnTo>
                <a:lnTo>
                  <a:pt x="40" y="58"/>
                </a:lnTo>
                <a:lnTo>
                  <a:pt x="49" y="53"/>
                </a:lnTo>
                <a:lnTo>
                  <a:pt x="16" y="4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1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3" name="Freeform 346"/>
          <p:cNvSpPr>
            <a:spLocks/>
          </p:cNvSpPr>
          <p:nvPr/>
        </p:nvSpPr>
        <p:spPr bwMode="auto">
          <a:xfrm>
            <a:off x="1565275" y="1755304"/>
            <a:ext cx="317500" cy="50800"/>
          </a:xfrm>
          <a:custGeom>
            <a:avLst/>
            <a:gdLst>
              <a:gd name="T0" fmla="*/ 182 w 193"/>
              <a:gd name="T1" fmla="*/ 32 h 38"/>
              <a:gd name="T2" fmla="*/ 187 w 193"/>
              <a:gd name="T3" fmla="*/ 27 h 38"/>
              <a:gd name="T4" fmla="*/ 1 w 193"/>
              <a:gd name="T5" fmla="*/ 0 h 38"/>
              <a:gd name="T6" fmla="*/ 0 w 193"/>
              <a:gd name="T7" fmla="*/ 12 h 38"/>
              <a:gd name="T8" fmla="*/ 186 w 193"/>
              <a:gd name="T9" fmla="*/ 38 h 38"/>
              <a:gd name="T10" fmla="*/ 193 w 193"/>
              <a:gd name="T11" fmla="*/ 32 h 38"/>
              <a:gd name="T12" fmla="*/ 186 w 193"/>
              <a:gd name="T13" fmla="*/ 38 h 38"/>
              <a:gd name="T14" fmla="*/ 193 w 193"/>
              <a:gd name="T15" fmla="*/ 38 h 38"/>
              <a:gd name="T16" fmla="*/ 193 w 193"/>
              <a:gd name="T17" fmla="*/ 32 h 38"/>
              <a:gd name="T18" fmla="*/ 182 w 193"/>
              <a:gd name="T19" fmla="*/ 3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" h="38">
                <a:moveTo>
                  <a:pt x="182" y="32"/>
                </a:moveTo>
                <a:lnTo>
                  <a:pt x="187" y="27"/>
                </a:lnTo>
                <a:lnTo>
                  <a:pt x="1" y="0"/>
                </a:lnTo>
                <a:lnTo>
                  <a:pt x="0" y="12"/>
                </a:lnTo>
                <a:lnTo>
                  <a:pt x="186" y="38"/>
                </a:lnTo>
                <a:lnTo>
                  <a:pt x="193" y="32"/>
                </a:lnTo>
                <a:lnTo>
                  <a:pt x="186" y="38"/>
                </a:lnTo>
                <a:lnTo>
                  <a:pt x="193" y="38"/>
                </a:lnTo>
                <a:lnTo>
                  <a:pt x="193" y="32"/>
                </a:lnTo>
                <a:lnTo>
                  <a:pt x="182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4" name="Freeform 347"/>
          <p:cNvSpPr>
            <a:spLocks/>
          </p:cNvSpPr>
          <p:nvPr/>
        </p:nvSpPr>
        <p:spPr bwMode="auto">
          <a:xfrm>
            <a:off x="1863725" y="1731492"/>
            <a:ext cx="19050" cy="66675"/>
          </a:xfrm>
          <a:custGeom>
            <a:avLst/>
            <a:gdLst>
              <a:gd name="T0" fmla="*/ 8 w 11"/>
              <a:gd name="T1" fmla="*/ 4 h 50"/>
              <a:gd name="T2" fmla="*/ 0 w 11"/>
              <a:gd name="T3" fmla="*/ 9 h 50"/>
              <a:gd name="T4" fmla="*/ 0 w 11"/>
              <a:gd name="T5" fmla="*/ 50 h 50"/>
              <a:gd name="T6" fmla="*/ 11 w 11"/>
              <a:gd name="T7" fmla="*/ 50 h 50"/>
              <a:gd name="T8" fmla="*/ 11 w 11"/>
              <a:gd name="T9" fmla="*/ 9 h 50"/>
              <a:gd name="T10" fmla="*/ 3 w 11"/>
              <a:gd name="T11" fmla="*/ 14 h 50"/>
              <a:gd name="T12" fmla="*/ 8 w 11"/>
              <a:gd name="T13" fmla="*/ 4 h 50"/>
              <a:gd name="T14" fmla="*/ 0 w 11"/>
              <a:gd name="T15" fmla="*/ 0 h 50"/>
              <a:gd name="T16" fmla="*/ 0 w 11"/>
              <a:gd name="T17" fmla="*/ 9 h 50"/>
              <a:gd name="T18" fmla="*/ 8 w 11"/>
              <a:gd name="T19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50">
                <a:moveTo>
                  <a:pt x="8" y="4"/>
                </a:moveTo>
                <a:lnTo>
                  <a:pt x="0" y="9"/>
                </a:lnTo>
                <a:lnTo>
                  <a:pt x="0" y="50"/>
                </a:lnTo>
                <a:lnTo>
                  <a:pt x="11" y="50"/>
                </a:lnTo>
                <a:lnTo>
                  <a:pt x="11" y="9"/>
                </a:lnTo>
                <a:lnTo>
                  <a:pt x="3" y="14"/>
                </a:lnTo>
                <a:lnTo>
                  <a:pt x="8" y="4"/>
                </a:lnTo>
                <a:lnTo>
                  <a:pt x="0" y="0"/>
                </a:lnTo>
                <a:lnTo>
                  <a:pt x="0" y="9"/>
                </a:lnTo>
                <a:lnTo>
                  <a:pt x="8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5" name="Freeform 348"/>
          <p:cNvSpPr>
            <a:spLocks/>
          </p:cNvSpPr>
          <p:nvPr/>
        </p:nvSpPr>
        <p:spPr bwMode="auto">
          <a:xfrm>
            <a:off x="1868488" y="1737842"/>
            <a:ext cx="212725" cy="96837"/>
          </a:xfrm>
          <a:custGeom>
            <a:avLst/>
            <a:gdLst>
              <a:gd name="T0" fmla="*/ 120 w 129"/>
              <a:gd name="T1" fmla="*/ 73 h 73"/>
              <a:gd name="T2" fmla="*/ 120 w 129"/>
              <a:gd name="T3" fmla="*/ 63 h 73"/>
              <a:gd name="T4" fmla="*/ 5 w 129"/>
              <a:gd name="T5" fmla="*/ 0 h 73"/>
              <a:gd name="T6" fmla="*/ 0 w 129"/>
              <a:gd name="T7" fmla="*/ 10 h 73"/>
              <a:gd name="T8" fmla="*/ 114 w 129"/>
              <a:gd name="T9" fmla="*/ 73 h 73"/>
              <a:gd name="T10" fmla="*/ 114 w 129"/>
              <a:gd name="T11" fmla="*/ 63 h 73"/>
              <a:gd name="T12" fmla="*/ 120 w 129"/>
              <a:gd name="T13" fmla="*/ 73 h 73"/>
              <a:gd name="T14" fmla="*/ 129 w 129"/>
              <a:gd name="T15" fmla="*/ 68 h 73"/>
              <a:gd name="T16" fmla="*/ 120 w 129"/>
              <a:gd name="T17" fmla="*/ 63 h 73"/>
              <a:gd name="T18" fmla="*/ 120 w 129"/>
              <a:gd name="T19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3">
                <a:moveTo>
                  <a:pt x="120" y="73"/>
                </a:moveTo>
                <a:lnTo>
                  <a:pt x="120" y="63"/>
                </a:lnTo>
                <a:lnTo>
                  <a:pt x="5" y="0"/>
                </a:lnTo>
                <a:lnTo>
                  <a:pt x="0" y="10"/>
                </a:lnTo>
                <a:lnTo>
                  <a:pt x="114" y="73"/>
                </a:lnTo>
                <a:lnTo>
                  <a:pt x="114" y="63"/>
                </a:lnTo>
                <a:lnTo>
                  <a:pt x="120" y="73"/>
                </a:lnTo>
                <a:lnTo>
                  <a:pt x="129" y="68"/>
                </a:lnTo>
                <a:lnTo>
                  <a:pt x="120" y="63"/>
                </a:lnTo>
                <a:lnTo>
                  <a:pt x="120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6" name="Freeform 349"/>
          <p:cNvSpPr>
            <a:spLocks/>
          </p:cNvSpPr>
          <p:nvPr/>
        </p:nvSpPr>
        <p:spPr bwMode="auto">
          <a:xfrm>
            <a:off x="2209800" y="1663229"/>
            <a:ext cx="2363788" cy="739775"/>
          </a:xfrm>
          <a:custGeom>
            <a:avLst/>
            <a:gdLst>
              <a:gd name="T0" fmla="*/ 92 w 1440"/>
              <a:gd name="T1" fmla="*/ 83 h 557"/>
              <a:gd name="T2" fmla="*/ 121 w 1440"/>
              <a:gd name="T3" fmla="*/ 74 h 557"/>
              <a:gd name="T4" fmla="*/ 154 w 1440"/>
              <a:gd name="T5" fmla="*/ 70 h 557"/>
              <a:gd name="T6" fmla="*/ 189 w 1440"/>
              <a:gd name="T7" fmla="*/ 57 h 557"/>
              <a:gd name="T8" fmla="*/ 226 w 1440"/>
              <a:gd name="T9" fmla="*/ 23 h 557"/>
              <a:gd name="T10" fmla="*/ 254 w 1440"/>
              <a:gd name="T11" fmla="*/ 2 h 557"/>
              <a:gd name="T12" fmla="*/ 272 w 1440"/>
              <a:gd name="T13" fmla="*/ 0 h 557"/>
              <a:gd name="T14" fmla="*/ 309 w 1440"/>
              <a:gd name="T15" fmla="*/ 0 h 557"/>
              <a:gd name="T16" fmla="*/ 349 w 1440"/>
              <a:gd name="T17" fmla="*/ 0 h 557"/>
              <a:gd name="T18" fmla="*/ 388 w 1440"/>
              <a:gd name="T19" fmla="*/ 4 h 557"/>
              <a:gd name="T20" fmla="*/ 426 w 1440"/>
              <a:gd name="T21" fmla="*/ 11 h 557"/>
              <a:gd name="T22" fmla="*/ 465 w 1440"/>
              <a:gd name="T23" fmla="*/ 22 h 557"/>
              <a:gd name="T24" fmla="*/ 501 w 1440"/>
              <a:gd name="T25" fmla="*/ 36 h 557"/>
              <a:gd name="T26" fmla="*/ 535 w 1440"/>
              <a:gd name="T27" fmla="*/ 53 h 557"/>
              <a:gd name="T28" fmla="*/ 568 w 1440"/>
              <a:gd name="T29" fmla="*/ 72 h 557"/>
              <a:gd name="T30" fmla="*/ 599 w 1440"/>
              <a:gd name="T31" fmla="*/ 94 h 557"/>
              <a:gd name="T32" fmla="*/ 628 w 1440"/>
              <a:gd name="T33" fmla="*/ 116 h 557"/>
              <a:gd name="T34" fmla="*/ 640 w 1440"/>
              <a:gd name="T35" fmla="*/ 129 h 557"/>
              <a:gd name="T36" fmla="*/ 654 w 1440"/>
              <a:gd name="T37" fmla="*/ 161 h 557"/>
              <a:gd name="T38" fmla="*/ 666 w 1440"/>
              <a:gd name="T39" fmla="*/ 204 h 557"/>
              <a:gd name="T40" fmla="*/ 680 w 1440"/>
              <a:gd name="T41" fmla="*/ 238 h 557"/>
              <a:gd name="T42" fmla="*/ 730 w 1440"/>
              <a:gd name="T43" fmla="*/ 357 h 557"/>
              <a:gd name="T44" fmla="*/ 739 w 1440"/>
              <a:gd name="T45" fmla="*/ 394 h 557"/>
              <a:gd name="T46" fmla="*/ 748 w 1440"/>
              <a:gd name="T47" fmla="*/ 448 h 557"/>
              <a:gd name="T48" fmla="*/ 759 w 1440"/>
              <a:gd name="T49" fmla="*/ 483 h 557"/>
              <a:gd name="T50" fmla="*/ 772 w 1440"/>
              <a:gd name="T51" fmla="*/ 493 h 557"/>
              <a:gd name="T52" fmla="*/ 807 w 1440"/>
              <a:gd name="T53" fmla="*/ 507 h 557"/>
              <a:gd name="T54" fmla="*/ 844 w 1440"/>
              <a:gd name="T55" fmla="*/ 524 h 557"/>
              <a:gd name="T56" fmla="*/ 886 w 1440"/>
              <a:gd name="T57" fmla="*/ 537 h 557"/>
              <a:gd name="T58" fmla="*/ 926 w 1440"/>
              <a:gd name="T59" fmla="*/ 548 h 557"/>
              <a:gd name="T60" fmla="*/ 966 w 1440"/>
              <a:gd name="T61" fmla="*/ 554 h 557"/>
              <a:gd name="T62" fmla="*/ 1008 w 1440"/>
              <a:gd name="T63" fmla="*/ 557 h 557"/>
              <a:gd name="T64" fmla="*/ 1048 w 1440"/>
              <a:gd name="T65" fmla="*/ 555 h 557"/>
              <a:gd name="T66" fmla="*/ 1090 w 1440"/>
              <a:gd name="T67" fmla="*/ 550 h 557"/>
              <a:gd name="T68" fmla="*/ 1128 w 1440"/>
              <a:gd name="T69" fmla="*/ 541 h 557"/>
              <a:gd name="T70" fmla="*/ 1166 w 1440"/>
              <a:gd name="T71" fmla="*/ 531 h 557"/>
              <a:gd name="T72" fmla="*/ 1184 w 1440"/>
              <a:gd name="T73" fmla="*/ 524 h 557"/>
              <a:gd name="T74" fmla="*/ 1213 w 1440"/>
              <a:gd name="T75" fmla="*/ 499 h 557"/>
              <a:gd name="T76" fmla="*/ 1248 w 1440"/>
              <a:gd name="T77" fmla="*/ 464 h 557"/>
              <a:gd name="T78" fmla="*/ 1283 w 1440"/>
              <a:gd name="T79" fmla="*/ 440 h 557"/>
              <a:gd name="T80" fmla="*/ 1317 w 1440"/>
              <a:gd name="T81" fmla="*/ 419 h 557"/>
              <a:gd name="T82" fmla="*/ 1346 w 1440"/>
              <a:gd name="T83" fmla="*/ 405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7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4"/>
                </a:lnTo>
                <a:lnTo>
                  <a:pt x="135" y="72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0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7" y="7"/>
                </a:lnTo>
                <a:lnTo>
                  <a:pt x="426" y="11"/>
                </a:lnTo>
                <a:lnTo>
                  <a:pt x="445" y="15"/>
                </a:lnTo>
                <a:lnTo>
                  <a:pt x="465" y="22"/>
                </a:lnTo>
                <a:lnTo>
                  <a:pt x="483" y="28"/>
                </a:lnTo>
                <a:lnTo>
                  <a:pt x="501" y="36"/>
                </a:lnTo>
                <a:lnTo>
                  <a:pt x="519" y="44"/>
                </a:lnTo>
                <a:lnTo>
                  <a:pt x="535" y="53"/>
                </a:lnTo>
                <a:lnTo>
                  <a:pt x="552" y="63"/>
                </a:lnTo>
                <a:lnTo>
                  <a:pt x="568" y="72"/>
                </a:lnTo>
                <a:lnTo>
                  <a:pt x="585" y="83"/>
                </a:lnTo>
                <a:lnTo>
                  <a:pt x="599" y="94"/>
                </a:lnTo>
                <a:lnTo>
                  <a:pt x="617" y="110"/>
                </a:lnTo>
                <a:lnTo>
                  <a:pt x="628" y="116"/>
                </a:lnTo>
                <a:lnTo>
                  <a:pt x="630" y="118"/>
                </a:lnTo>
                <a:lnTo>
                  <a:pt x="640" y="129"/>
                </a:lnTo>
                <a:lnTo>
                  <a:pt x="648" y="144"/>
                </a:lnTo>
                <a:lnTo>
                  <a:pt x="654" y="161"/>
                </a:lnTo>
                <a:lnTo>
                  <a:pt x="661" y="184"/>
                </a:lnTo>
                <a:lnTo>
                  <a:pt x="666" y="204"/>
                </a:lnTo>
                <a:lnTo>
                  <a:pt x="673" y="221"/>
                </a:lnTo>
                <a:lnTo>
                  <a:pt x="680" y="238"/>
                </a:lnTo>
                <a:lnTo>
                  <a:pt x="705" y="297"/>
                </a:lnTo>
                <a:lnTo>
                  <a:pt x="730" y="357"/>
                </a:lnTo>
                <a:lnTo>
                  <a:pt x="735" y="376"/>
                </a:lnTo>
                <a:lnTo>
                  <a:pt x="739" y="394"/>
                </a:lnTo>
                <a:lnTo>
                  <a:pt x="744" y="416"/>
                </a:lnTo>
                <a:lnTo>
                  <a:pt x="748" y="448"/>
                </a:lnTo>
                <a:lnTo>
                  <a:pt x="752" y="468"/>
                </a:lnTo>
                <a:lnTo>
                  <a:pt x="759" y="483"/>
                </a:lnTo>
                <a:lnTo>
                  <a:pt x="770" y="491"/>
                </a:lnTo>
                <a:lnTo>
                  <a:pt x="772" y="493"/>
                </a:lnTo>
                <a:lnTo>
                  <a:pt x="785" y="498"/>
                </a:lnTo>
                <a:lnTo>
                  <a:pt x="807" y="507"/>
                </a:lnTo>
                <a:lnTo>
                  <a:pt x="826" y="516"/>
                </a:lnTo>
                <a:lnTo>
                  <a:pt x="844" y="524"/>
                </a:lnTo>
                <a:lnTo>
                  <a:pt x="865" y="532"/>
                </a:lnTo>
                <a:lnTo>
                  <a:pt x="886" y="537"/>
                </a:lnTo>
                <a:lnTo>
                  <a:pt x="905" y="542"/>
                </a:lnTo>
                <a:lnTo>
                  <a:pt x="926" y="548"/>
                </a:lnTo>
                <a:lnTo>
                  <a:pt x="946" y="552"/>
                </a:lnTo>
                <a:lnTo>
                  <a:pt x="966" y="554"/>
                </a:lnTo>
                <a:lnTo>
                  <a:pt x="988" y="555"/>
                </a:lnTo>
                <a:lnTo>
                  <a:pt x="1008" y="557"/>
                </a:lnTo>
                <a:lnTo>
                  <a:pt x="1028" y="557"/>
                </a:lnTo>
                <a:lnTo>
                  <a:pt x="1048" y="555"/>
                </a:lnTo>
                <a:lnTo>
                  <a:pt x="1069" y="553"/>
                </a:lnTo>
                <a:lnTo>
                  <a:pt x="1090" y="550"/>
                </a:lnTo>
                <a:lnTo>
                  <a:pt x="1109" y="546"/>
                </a:lnTo>
                <a:lnTo>
                  <a:pt x="1128" y="541"/>
                </a:lnTo>
                <a:lnTo>
                  <a:pt x="1152" y="534"/>
                </a:lnTo>
                <a:lnTo>
                  <a:pt x="1166" y="531"/>
                </a:lnTo>
                <a:lnTo>
                  <a:pt x="1170" y="529"/>
                </a:lnTo>
                <a:lnTo>
                  <a:pt x="1184" y="524"/>
                </a:lnTo>
                <a:lnTo>
                  <a:pt x="1197" y="513"/>
                </a:lnTo>
                <a:lnTo>
                  <a:pt x="1213" y="499"/>
                </a:lnTo>
                <a:lnTo>
                  <a:pt x="1232" y="479"/>
                </a:lnTo>
                <a:lnTo>
                  <a:pt x="1248" y="464"/>
                </a:lnTo>
                <a:lnTo>
                  <a:pt x="1266" y="451"/>
                </a:lnTo>
                <a:lnTo>
                  <a:pt x="1283" y="440"/>
                </a:lnTo>
                <a:lnTo>
                  <a:pt x="1302" y="428"/>
                </a:lnTo>
                <a:lnTo>
                  <a:pt x="1317" y="419"/>
                </a:lnTo>
                <a:lnTo>
                  <a:pt x="1331" y="413"/>
                </a:lnTo>
                <a:lnTo>
                  <a:pt x="1346" y="405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7" name="Freeform 350"/>
          <p:cNvSpPr>
            <a:spLocks/>
          </p:cNvSpPr>
          <p:nvPr/>
        </p:nvSpPr>
        <p:spPr bwMode="auto">
          <a:xfrm>
            <a:off x="2209800" y="1737842"/>
            <a:ext cx="2363788" cy="582612"/>
          </a:xfrm>
          <a:custGeom>
            <a:avLst/>
            <a:gdLst>
              <a:gd name="T0" fmla="*/ 92 w 1440"/>
              <a:gd name="T1" fmla="*/ 42 h 437"/>
              <a:gd name="T2" fmla="*/ 121 w 1440"/>
              <a:gd name="T3" fmla="*/ 38 h 437"/>
              <a:gd name="T4" fmla="*/ 154 w 1440"/>
              <a:gd name="T5" fmla="*/ 37 h 437"/>
              <a:gd name="T6" fmla="*/ 189 w 1440"/>
              <a:gd name="T7" fmla="*/ 29 h 437"/>
              <a:gd name="T8" fmla="*/ 226 w 1440"/>
              <a:gd name="T9" fmla="*/ 12 h 437"/>
              <a:gd name="T10" fmla="*/ 254 w 1440"/>
              <a:gd name="T11" fmla="*/ 2 h 437"/>
              <a:gd name="T12" fmla="*/ 285 w 1440"/>
              <a:gd name="T13" fmla="*/ 0 h 437"/>
              <a:gd name="T14" fmla="*/ 327 w 1440"/>
              <a:gd name="T15" fmla="*/ 2 h 437"/>
              <a:gd name="T16" fmla="*/ 361 w 1440"/>
              <a:gd name="T17" fmla="*/ 3 h 437"/>
              <a:gd name="T18" fmla="*/ 397 w 1440"/>
              <a:gd name="T19" fmla="*/ 8 h 437"/>
              <a:gd name="T20" fmla="*/ 432 w 1440"/>
              <a:gd name="T21" fmla="*/ 16 h 437"/>
              <a:gd name="T22" fmla="*/ 465 w 1440"/>
              <a:gd name="T23" fmla="*/ 28 h 437"/>
              <a:gd name="T24" fmla="*/ 497 w 1440"/>
              <a:gd name="T25" fmla="*/ 42 h 437"/>
              <a:gd name="T26" fmla="*/ 527 w 1440"/>
              <a:gd name="T27" fmla="*/ 58 h 437"/>
              <a:gd name="T28" fmla="*/ 556 w 1440"/>
              <a:gd name="T29" fmla="*/ 75 h 437"/>
              <a:gd name="T30" fmla="*/ 588 w 1440"/>
              <a:gd name="T31" fmla="*/ 100 h 437"/>
              <a:gd name="T32" fmla="*/ 601 w 1440"/>
              <a:gd name="T33" fmla="*/ 109 h 437"/>
              <a:gd name="T34" fmla="*/ 622 w 1440"/>
              <a:gd name="T35" fmla="*/ 130 h 437"/>
              <a:gd name="T36" fmla="*/ 643 w 1440"/>
              <a:gd name="T37" fmla="*/ 159 h 437"/>
              <a:gd name="T38" fmla="*/ 662 w 1440"/>
              <a:gd name="T39" fmla="*/ 182 h 437"/>
              <a:gd name="T40" fmla="*/ 706 w 1440"/>
              <a:gd name="T41" fmla="*/ 239 h 437"/>
              <a:gd name="T42" fmla="*/ 749 w 1440"/>
              <a:gd name="T43" fmla="*/ 297 h 437"/>
              <a:gd name="T44" fmla="*/ 764 w 1440"/>
              <a:gd name="T45" fmla="*/ 327 h 437"/>
              <a:gd name="T46" fmla="*/ 781 w 1440"/>
              <a:gd name="T47" fmla="*/ 363 h 437"/>
              <a:gd name="T48" fmla="*/ 803 w 1440"/>
              <a:gd name="T49" fmla="*/ 382 h 437"/>
              <a:gd name="T50" fmla="*/ 818 w 1440"/>
              <a:gd name="T51" fmla="*/ 388 h 437"/>
              <a:gd name="T52" fmla="*/ 857 w 1440"/>
              <a:gd name="T53" fmla="*/ 404 h 437"/>
              <a:gd name="T54" fmla="*/ 893 w 1440"/>
              <a:gd name="T55" fmla="*/ 418 h 437"/>
              <a:gd name="T56" fmla="*/ 928 w 1440"/>
              <a:gd name="T57" fmla="*/ 428 h 437"/>
              <a:gd name="T58" fmla="*/ 966 w 1440"/>
              <a:gd name="T59" fmla="*/ 434 h 437"/>
              <a:gd name="T60" fmla="*/ 1003 w 1440"/>
              <a:gd name="T61" fmla="*/ 437 h 437"/>
              <a:gd name="T62" fmla="*/ 1040 w 1440"/>
              <a:gd name="T63" fmla="*/ 437 h 437"/>
              <a:gd name="T64" fmla="*/ 1076 w 1440"/>
              <a:gd name="T65" fmla="*/ 434 h 437"/>
              <a:gd name="T66" fmla="*/ 1112 w 1440"/>
              <a:gd name="T67" fmla="*/ 428 h 437"/>
              <a:gd name="T68" fmla="*/ 1152 w 1440"/>
              <a:gd name="T69" fmla="*/ 416 h 437"/>
              <a:gd name="T70" fmla="*/ 1170 w 1440"/>
              <a:gd name="T71" fmla="*/ 411 h 437"/>
              <a:gd name="T72" fmla="*/ 1197 w 1440"/>
              <a:gd name="T73" fmla="*/ 400 h 437"/>
              <a:gd name="T74" fmla="*/ 1232 w 1440"/>
              <a:gd name="T75" fmla="*/ 383 h 437"/>
              <a:gd name="T76" fmla="*/ 1283 w 1440"/>
              <a:gd name="T77" fmla="*/ 356 h 437"/>
              <a:gd name="T78" fmla="*/ 1317 w 1440"/>
              <a:gd name="T79" fmla="*/ 336 h 437"/>
              <a:gd name="T80" fmla="*/ 1346 w 1440"/>
              <a:gd name="T81" fmla="*/ 324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7">
                <a:moveTo>
                  <a:pt x="0" y="59"/>
                </a:moveTo>
                <a:lnTo>
                  <a:pt x="92" y="42"/>
                </a:lnTo>
                <a:lnTo>
                  <a:pt x="106" y="41"/>
                </a:lnTo>
                <a:lnTo>
                  <a:pt x="121" y="38"/>
                </a:lnTo>
                <a:lnTo>
                  <a:pt x="135" y="37"/>
                </a:lnTo>
                <a:lnTo>
                  <a:pt x="154" y="37"/>
                </a:lnTo>
                <a:lnTo>
                  <a:pt x="172" y="34"/>
                </a:lnTo>
                <a:lnTo>
                  <a:pt x="189" y="29"/>
                </a:lnTo>
                <a:lnTo>
                  <a:pt x="207" y="23"/>
                </a:lnTo>
                <a:lnTo>
                  <a:pt x="226" y="12"/>
                </a:lnTo>
                <a:lnTo>
                  <a:pt x="240" y="6"/>
                </a:lnTo>
                <a:lnTo>
                  <a:pt x="254" y="2"/>
                </a:lnTo>
                <a:lnTo>
                  <a:pt x="269" y="0"/>
                </a:lnTo>
                <a:lnTo>
                  <a:pt x="285" y="0"/>
                </a:lnTo>
                <a:lnTo>
                  <a:pt x="309" y="2"/>
                </a:lnTo>
                <a:lnTo>
                  <a:pt x="327" y="2"/>
                </a:lnTo>
                <a:lnTo>
                  <a:pt x="345" y="2"/>
                </a:lnTo>
                <a:lnTo>
                  <a:pt x="361" y="3"/>
                </a:lnTo>
                <a:lnTo>
                  <a:pt x="379" y="6"/>
                </a:lnTo>
                <a:lnTo>
                  <a:pt x="397" y="8"/>
                </a:lnTo>
                <a:lnTo>
                  <a:pt x="414" y="12"/>
                </a:lnTo>
                <a:lnTo>
                  <a:pt x="432" y="16"/>
                </a:lnTo>
                <a:lnTo>
                  <a:pt x="448" y="23"/>
                </a:lnTo>
                <a:lnTo>
                  <a:pt x="465" y="28"/>
                </a:lnTo>
                <a:lnTo>
                  <a:pt x="481" y="34"/>
                </a:lnTo>
                <a:lnTo>
                  <a:pt x="497" y="42"/>
                </a:lnTo>
                <a:lnTo>
                  <a:pt x="512" y="49"/>
                </a:lnTo>
                <a:lnTo>
                  <a:pt x="527" y="58"/>
                </a:lnTo>
                <a:lnTo>
                  <a:pt x="542" y="65"/>
                </a:lnTo>
                <a:lnTo>
                  <a:pt x="556" y="75"/>
                </a:lnTo>
                <a:lnTo>
                  <a:pt x="570" y="84"/>
                </a:lnTo>
                <a:lnTo>
                  <a:pt x="588" y="100"/>
                </a:lnTo>
                <a:lnTo>
                  <a:pt x="599" y="108"/>
                </a:lnTo>
                <a:lnTo>
                  <a:pt x="601" y="109"/>
                </a:lnTo>
                <a:lnTo>
                  <a:pt x="612" y="120"/>
                </a:lnTo>
                <a:lnTo>
                  <a:pt x="622" y="130"/>
                </a:lnTo>
                <a:lnTo>
                  <a:pt x="632" y="143"/>
                </a:lnTo>
                <a:lnTo>
                  <a:pt x="643" y="159"/>
                </a:lnTo>
                <a:lnTo>
                  <a:pt x="652" y="172"/>
                </a:lnTo>
                <a:lnTo>
                  <a:pt x="662" y="182"/>
                </a:lnTo>
                <a:lnTo>
                  <a:pt x="672" y="194"/>
                </a:lnTo>
                <a:lnTo>
                  <a:pt x="706" y="239"/>
                </a:lnTo>
                <a:lnTo>
                  <a:pt x="739" y="283"/>
                </a:lnTo>
                <a:lnTo>
                  <a:pt x="749" y="297"/>
                </a:lnTo>
                <a:lnTo>
                  <a:pt x="757" y="311"/>
                </a:lnTo>
                <a:lnTo>
                  <a:pt x="764" y="327"/>
                </a:lnTo>
                <a:lnTo>
                  <a:pt x="772" y="349"/>
                </a:lnTo>
                <a:lnTo>
                  <a:pt x="781" y="363"/>
                </a:lnTo>
                <a:lnTo>
                  <a:pt x="790" y="375"/>
                </a:lnTo>
                <a:lnTo>
                  <a:pt x="803" y="382"/>
                </a:lnTo>
                <a:lnTo>
                  <a:pt x="806" y="384"/>
                </a:lnTo>
                <a:lnTo>
                  <a:pt x="818" y="388"/>
                </a:lnTo>
                <a:lnTo>
                  <a:pt x="840" y="397"/>
                </a:lnTo>
                <a:lnTo>
                  <a:pt x="857" y="404"/>
                </a:lnTo>
                <a:lnTo>
                  <a:pt x="875" y="412"/>
                </a:lnTo>
                <a:lnTo>
                  <a:pt x="893" y="418"/>
                </a:lnTo>
                <a:lnTo>
                  <a:pt x="910" y="422"/>
                </a:lnTo>
                <a:lnTo>
                  <a:pt x="928" y="428"/>
                </a:lnTo>
                <a:lnTo>
                  <a:pt x="946" y="430"/>
                </a:lnTo>
                <a:lnTo>
                  <a:pt x="966" y="434"/>
                </a:lnTo>
                <a:lnTo>
                  <a:pt x="984" y="436"/>
                </a:lnTo>
                <a:lnTo>
                  <a:pt x="1003" y="437"/>
                </a:lnTo>
                <a:lnTo>
                  <a:pt x="1021" y="437"/>
                </a:lnTo>
                <a:lnTo>
                  <a:pt x="1040" y="437"/>
                </a:lnTo>
                <a:lnTo>
                  <a:pt x="1058" y="436"/>
                </a:lnTo>
                <a:lnTo>
                  <a:pt x="1076" y="434"/>
                </a:lnTo>
                <a:lnTo>
                  <a:pt x="1094" y="430"/>
                </a:lnTo>
                <a:lnTo>
                  <a:pt x="1112" y="428"/>
                </a:lnTo>
                <a:lnTo>
                  <a:pt x="1128" y="422"/>
                </a:lnTo>
                <a:lnTo>
                  <a:pt x="1152" y="416"/>
                </a:lnTo>
                <a:lnTo>
                  <a:pt x="1166" y="412"/>
                </a:lnTo>
                <a:lnTo>
                  <a:pt x="1170" y="411"/>
                </a:lnTo>
                <a:lnTo>
                  <a:pt x="1184" y="407"/>
                </a:lnTo>
                <a:lnTo>
                  <a:pt x="1197" y="400"/>
                </a:lnTo>
                <a:lnTo>
                  <a:pt x="1213" y="394"/>
                </a:lnTo>
                <a:lnTo>
                  <a:pt x="1232" y="383"/>
                </a:lnTo>
                <a:lnTo>
                  <a:pt x="1266" y="365"/>
                </a:lnTo>
                <a:lnTo>
                  <a:pt x="1283" y="356"/>
                </a:lnTo>
                <a:lnTo>
                  <a:pt x="1302" y="344"/>
                </a:lnTo>
                <a:lnTo>
                  <a:pt x="1317" y="336"/>
                </a:lnTo>
                <a:lnTo>
                  <a:pt x="1331" y="329"/>
                </a:lnTo>
                <a:lnTo>
                  <a:pt x="1346" y="324"/>
                </a:lnTo>
                <a:lnTo>
                  <a:pt x="1440" y="30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" name="Freeform 351"/>
          <p:cNvSpPr>
            <a:spLocks/>
          </p:cNvSpPr>
          <p:nvPr/>
        </p:nvSpPr>
        <p:spPr bwMode="auto">
          <a:xfrm>
            <a:off x="2209800" y="1815629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8 h 319"/>
              <a:gd name="T18" fmla="*/ 417 w 1440"/>
              <a:gd name="T19" fmla="*/ 16 h 319"/>
              <a:gd name="T20" fmla="*/ 447 w 1440"/>
              <a:gd name="T21" fmla="*/ 26 h 319"/>
              <a:gd name="T22" fmla="*/ 474 w 1440"/>
              <a:gd name="T23" fmla="*/ 38 h 319"/>
              <a:gd name="T24" fmla="*/ 502 w 1440"/>
              <a:gd name="T25" fmla="*/ 51 h 319"/>
              <a:gd name="T26" fmla="*/ 527 w 1440"/>
              <a:gd name="T27" fmla="*/ 68 h 319"/>
              <a:gd name="T28" fmla="*/ 559 w 1440"/>
              <a:gd name="T29" fmla="*/ 90 h 319"/>
              <a:gd name="T30" fmla="*/ 571 w 1440"/>
              <a:gd name="T31" fmla="*/ 101 h 319"/>
              <a:gd name="T32" fmla="*/ 594 w 1440"/>
              <a:gd name="T33" fmla="*/ 117 h 319"/>
              <a:gd name="T34" fmla="*/ 625 w 1440"/>
              <a:gd name="T35" fmla="*/ 132 h 319"/>
              <a:gd name="T36" fmla="*/ 650 w 1440"/>
              <a:gd name="T37" fmla="*/ 144 h 319"/>
              <a:gd name="T38" fmla="*/ 706 w 1440"/>
              <a:gd name="T39" fmla="*/ 181 h 319"/>
              <a:gd name="T40" fmla="*/ 761 w 1440"/>
              <a:gd name="T41" fmla="*/ 218 h 319"/>
              <a:gd name="T42" fmla="*/ 784 w 1440"/>
              <a:gd name="T43" fmla="*/ 236 h 319"/>
              <a:gd name="T44" fmla="*/ 808 w 1440"/>
              <a:gd name="T45" fmla="*/ 260 h 319"/>
              <a:gd name="T46" fmla="*/ 833 w 1440"/>
              <a:gd name="T47" fmla="*/ 273 h 319"/>
              <a:gd name="T48" fmla="*/ 850 w 1440"/>
              <a:gd name="T49" fmla="*/ 279 h 319"/>
              <a:gd name="T50" fmla="*/ 887 w 1440"/>
              <a:gd name="T51" fmla="*/ 294 h 319"/>
              <a:gd name="T52" fmla="*/ 919 w 1440"/>
              <a:gd name="T53" fmla="*/ 304 h 319"/>
              <a:gd name="T54" fmla="*/ 952 w 1440"/>
              <a:gd name="T55" fmla="*/ 311 h 319"/>
              <a:gd name="T56" fmla="*/ 985 w 1440"/>
              <a:gd name="T57" fmla="*/ 316 h 319"/>
              <a:gd name="T58" fmla="*/ 1018 w 1440"/>
              <a:gd name="T59" fmla="*/ 319 h 319"/>
              <a:gd name="T60" fmla="*/ 1050 w 1440"/>
              <a:gd name="T61" fmla="*/ 317 h 319"/>
              <a:gd name="T62" fmla="*/ 1083 w 1440"/>
              <a:gd name="T63" fmla="*/ 313 h 319"/>
              <a:gd name="T64" fmla="*/ 1115 w 1440"/>
              <a:gd name="T65" fmla="*/ 307 h 319"/>
              <a:gd name="T66" fmla="*/ 1152 w 1440"/>
              <a:gd name="T67" fmla="*/ 299 h 319"/>
              <a:gd name="T68" fmla="*/ 1170 w 1440"/>
              <a:gd name="T69" fmla="*/ 292 h 319"/>
              <a:gd name="T70" fmla="*/ 1197 w 1440"/>
              <a:gd name="T71" fmla="*/ 287 h 319"/>
              <a:gd name="T72" fmla="*/ 1232 w 1440"/>
              <a:gd name="T73" fmla="*/ 286 h 319"/>
              <a:gd name="T74" fmla="*/ 1266 w 1440"/>
              <a:gd name="T75" fmla="*/ 279 h 319"/>
              <a:gd name="T76" fmla="*/ 1302 w 1440"/>
              <a:gd name="T77" fmla="*/ 258 h 319"/>
              <a:gd name="T78" fmla="*/ 1331 w 1440"/>
              <a:gd name="T79" fmla="*/ 246 h 319"/>
              <a:gd name="T80" fmla="*/ 1440 w 1440"/>
              <a:gd name="T81" fmla="*/ 244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8"/>
                </a:lnTo>
                <a:lnTo>
                  <a:pt x="403" y="12"/>
                </a:lnTo>
                <a:lnTo>
                  <a:pt x="417" y="16"/>
                </a:lnTo>
                <a:lnTo>
                  <a:pt x="432" y="21"/>
                </a:lnTo>
                <a:lnTo>
                  <a:pt x="447" y="26"/>
                </a:lnTo>
                <a:lnTo>
                  <a:pt x="461" y="30"/>
                </a:lnTo>
                <a:lnTo>
                  <a:pt x="474" y="38"/>
                </a:lnTo>
                <a:lnTo>
                  <a:pt x="488" y="45"/>
                </a:lnTo>
                <a:lnTo>
                  <a:pt x="502" y="51"/>
                </a:lnTo>
                <a:lnTo>
                  <a:pt x="514" y="60"/>
                </a:lnTo>
                <a:lnTo>
                  <a:pt x="527" y="68"/>
                </a:lnTo>
                <a:lnTo>
                  <a:pt x="539" y="76"/>
                </a:lnTo>
                <a:lnTo>
                  <a:pt x="559" y="90"/>
                </a:lnTo>
                <a:lnTo>
                  <a:pt x="568" y="100"/>
                </a:lnTo>
                <a:lnTo>
                  <a:pt x="571" y="101"/>
                </a:lnTo>
                <a:lnTo>
                  <a:pt x="582" y="109"/>
                </a:lnTo>
                <a:lnTo>
                  <a:pt x="594" y="117"/>
                </a:lnTo>
                <a:lnTo>
                  <a:pt x="607" y="123"/>
                </a:lnTo>
                <a:lnTo>
                  <a:pt x="625" y="132"/>
                </a:lnTo>
                <a:lnTo>
                  <a:pt x="637" y="138"/>
                </a:lnTo>
                <a:lnTo>
                  <a:pt x="650" y="144"/>
                </a:lnTo>
                <a:lnTo>
                  <a:pt x="662" y="152"/>
                </a:lnTo>
                <a:lnTo>
                  <a:pt x="706" y="181"/>
                </a:lnTo>
                <a:lnTo>
                  <a:pt x="750" y="210"/>
                </a:lnTo>
                <a:lnTo>
                  <a:pt x="761" y="218"/>
                </a:lnTo>
                <a:lnTo>
                  <a:pt x="772" y="227"/>
                </a:lnTo>
                <a:lnTo>
                  <a:pt x="784" y="236"/>
                </a:lnTo>
                <a:lnTo>
                  <a:pt x="799" y="249"/>
                </a:lnTo>
                <a:lnTo>
                  <a:pt x="808" y="260"/>
                </a:lnTo>
                <a:lnTo>
                  <a:pt x="821" y="266"/>
                </a:lnTo>
                <a:lnTo>
                  <a:pt x="833" y="273"/>
                </a:lnTo>
                <a:lnTo>
                  <a:pt x="836" y="274"/>
                </a:lnTo>
                <a:lnTo>
                  <a:pt x="850" y="279"/>
                </a:lnTo>
                <a:lnTo>
                  <a:pt x="872" y="287"/>
                </a:lnTo>
                <a:lnTo>
                  <a:pt x="887" y="294"/>
                </a:lnTo>
                <a:lnTo>
                  <a:pt x="904" y="299"/>
                </a:lnTo>
                <a:lnTo>
                  <a:pt x="919" y="304"/>
                </a:lnTo>
                <a:lnTo>
                  <a:pt x="935" y="307"/>
                </a:lnTo>
                <a:lnTo>
                  <a:pt x="952" y="311"/>
                </a:lnTo>
                <a:lnTo>
                  <a:pt x="968" y="313"/>
                </a:lnTo>
                <a:lnTo>
                  <a:pt x="985" y="316"/>
                </a:lnTo>
                <a:lnTo>
                  <a:pt x="1001" y="317"/>
                </a:lnTo>
                <a:lnTo>
                  <a:pt x="1018" y="319"/>
                </a:lnTo>
                <a:lnTo>
                  <a:pt x="1033" y="319"/>
                </a:lnTo>
                <a:lnTo>
                  <a:pt x="1050" y="317"/>
                </a:lnTo>
                <a:lnTo>
                  <a:pt x="1066" y="316"/>
                </a:lnTo>
                <a:lnTo>
                  <a:pt x="1083" y="313"/>
                </a:lnTo>
                <a:lnTo>
                  <a:pt x="1098" y="311"/>
                </a:lnTo>
                <a:lnTo>
                  <a:pt x="1115" y="307"/>
                </a:lnTo>
                <a:lnTo>
                  <a:pt x="1128" y="304"/>
                </a:lnTo>
                <a:lnTo>
                  <a:pt x="1152" y="299"/>
                </a:lnTo>
                <a:lnTo>
                  <a:pt x="1166" y="294"/>
                </a:lnTo>
                <a:lnTo>
                  <a:pt x="1170" y="292"/>
                </a:lnTo>
                <a:lnTo>
                  <a:pt x="1184" y="290"/>
                </a:lnTo>
                <a:lnTo>
                  <a:pt x="1197" y="287"/>
                </a:lnTo>
                <a:lnTo>
                  <a:pt x="1213" y="286"/>
                </a:lnTo>
                <a:lnTo>
                  <a:pt x="1232" y="286"/>
                </a:lnTo>
                <a:lnTo>
                  <a:pt x="1248" y="283"/>
                </a:lnTo>
                <a:lnTo>
                  <a:pt x="1266" y="279"/>
                </a:lnTo>
                <a:lnTo>
                  <a:pt x="1283" y="269"/>
                </a:lnTo>
                <a:lnTo>
                  <a:pt x="1302" y="258"/>
                </a:lnTo>
                <a:lnTo>
                  <a:pt x="1317" y="250"/>
                </a:lnTo>
                <a:lnTo>
                  <a:pt x="1331" y="246"/>
                </a:lnTo>
                <a:lnTo>
                  <a:pt x="1346" y="244"/>
                </a:lnTo>
                <a:lnTo>
                  <a:pt x="1440" y="2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9" name="Freeform 352"/>
          <p:cNvSpPr>
            <a:spLocks/>
          </p:cNvSpPr>
          <p:nvPr/>
        </p:nvSpPr>
        <p:spPr bwMode="auto">
          <a:xfrm>
            <a:off x="2209800" y="1817217"/>
            <a:ext cx="2363788" cy="341312"/>
          </a:xfrm>
          <a:custGeom>
            <a:avLst/>
            <a:gdLst>
              <a:gd name="T0" fmla="*/ 92 w 1440"/>
              <a:gd name="T1" fmla="*/ 13 h 257"/>
              <a:gd name="T2" fmla="*/ 121 w 1440"/>
              <a:gd name="T3" fmla="*/ 17 h 257"/>
              <a:gd name="T4" fmla="*/ 154 w 1440"/>
              <a:gd name="T5" fmla="*/ 21 h 257"/>
              <a:gd name="T6" fmla="*/ 189 w 1440"/>
              <a:gd name="T7" fmla="*/ 28 h 257"/>
              <a:gd name="T8" fmla="*/ 226 w 1440"/>
              <a:gd name="T9" fmla="*/ 44 h 257"/>
              <a:gd name="T10" fmla="*/ 254 w 1440"/>
              <a:gd name="T11" fmla="*/ 53 h 257"/>
              <a:gd name="T12" fmla="*/ 272 w 1440"/>
              <a:gd name="T13" fmla="*/ 55 h 257"/>
              <a:gd name="T14" fmla="*/ 309 w 1440"/>
              <a:gd name="T15" fmla="*/ 57 h 257"/>
              <a:gd name="T16" fmla="*/ 337 w 1440"/>
              <a:gd name="T17" fmla="*/ 58 h 257"/>
              <a:gd name="T18" fmla="*/ 363 w 1440"/>
              <a:gd name="T19" fmla="*/ 63 h 257"/>
              <a:gd name="T20" fmla="*/ 389 w 1440"/>
              <a:gd name="T21" fmla="*/ 68 h 257"/>
              <a:gd name="T22" fmla="*/ 415 w 1440"/>
              <a:gd name="T23" fmla="*/ 76 h 257"/>
              <a:gd name="T24" fmla="*/ 440 w 1440"/>
              <a:gd name="T25" fmla="*/ 87 h 257"/>
              <a:gd name="T26" fmla="*/ 465 w 1440"/>
              <a:gd name="T27" fmla="*/ 99 h 257"/>
              <a:gd name="T28" fmla="*/ 487 w 1440"/>
              <a:gd name="T29" fmla="*/ 112 h 257"/>
              <a:gd name="T30" fmla="*/ 509 w 1440"/>
              <a:gd name="T31" fmla="*/ 125 h 257"/>
              <a:gd name="T32" fmla="*/ 538 w 1440"/>
              <a:gd name="T33" fmla="*/ 147 h 257"/>
              <a:gd name="T34" fmla="*/ 553 w 1440"/>
              <a:gd name="T35" fmla="*/ 156 h 257"/>
              <a:gd name="T36" fmla="*/ 583 w 1440"/>
              <a:gd name="T37" fmla="*/ 162 h 257"/>
              <a:gd name="T38" fmla="*/ 622 w 1440"/>
              <a:gd name="T39" fmla="*/ 162 h 257"/>
              <a:gd name="T40" fmla="*/ 652 w 1440"/>
              <a:gd name="T41" fmla="*/ 167 h 257"/>
              <a:gd name="T42" fmla="*/ 759 w 1440"/>
              <a:gd name="T43" fmla="*/ 192 h 257"/>
              <a:gd name="T44" fmla="*/ 789 w 1440"/>
              <a:gd name="T45" fmla="*/ 200 h 257"/>
              <a:gd name="T46" fmla="*/ 822 w 1440"/>
              <a:gd name="T47" fmla="*/ 207 h 257"/>
              <a:gd name="T48" fmla="*/ 850 w 1440"/>
              <a:gd name="T49" fmla="*/ 217 h 257"/>
              <a:gd name="T50" fmla="*/ 868 w 1440"/>
              <a:gd name="T51" fmla="*/ 222 h 257"/>
              <a:gd name="T52" fmla="*/ 902 w 1440"/>
              <a:gd name="T53" fmla="*/ 235 h 257"/>
              <a:gd name="T54" fmla="*/ 931 w 1440"/>
              <a:gd name="T55" fmla="*/ 244 h 257"/>
              <a:gd name="T56" fmla="*/ 960 w 1440"/>
              <a:gd name="T57" fmla="*/ 251 h 257"/>
              <a:gd name="T58" fmla="*/ 989 w 1440"/>
              <a:gd name="T59" fmla="*/ 255 h 257"/>
              <a:gd name="T60" fmla="*/ 1018 w 1440"/>
              <a:gd name="T61" fmla="*/ 257 h 257"/>
              <a:gd name="T62" fmla="*/ 1047 w 1440"/>
              <a:gd name="T63" fmla="*/ 256 h 257"/>
              <a:gd name="T64" fmla="*/ 1075 w 1440"/>
              <a:gd name="T65" fmla="*/ 255 h 257"/>
              <a:gd name="T66" fmla="*/ 1102 w 1440"/>
              <a:gd name="T67" fmla="*/ 249 h 257"/>
              <a:gd name="T68" fmla="*/ 1128 w 1440"/>
              <a:gd name="T69" fmla="*/ 243 h 257"/>
              <a:gd name="T70" fmla="*/ 1166 w 1440"/>
              <a:gd name="T71" fmla="*/ 234 h 257"/>
              <a:gd name="T72" fmla="*/ 1184 w 1440"/>
              <a:gd name="T73" fmla="*/ 231 h 257"/>
              <a:gd name="T74" fmla="*/ 1213 w 1440"/>
              <a:gd name="T75" fmla="*/ 238 h 257"/>
              <a:gd name="T76" fmla="*/ 1248 w 1440"/>
              <a:gd name="T77" fmla="*/ 251 h 257"/>
              <a:gd name="T78" fmla="*/ 1283 w 1440"/>
              <a:gd name="T79" fmla="*/ 241 h 257"/>
              <a:gd name="T80" fmla="*/ 1317 w 1440"/>
              <a:gd name="T81" fmla="*/ 223 h 257"/>
              <a:gd name="T82" fmla="*/ 1346 w 1440"/>
              <a:gd name="T83" fmla="*/ 222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5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7"/>
                </a:lnTo>
                <a:lnTo>
                  <a:pt x="135" y="20"/>
                </a:lnTo>
                <a:lnTo>
                  <a:pt x="154" y="21"/>
                </a:lnTo>
                <a:lnTo>
                  <a:pt x="172" y="24"/>
                </a:lnTo>
                <a:lnTo>
                  <a:pt x="189" y="28"/>
                </a:lnTo>
                <a:lnTo>
                  <a:pt x="207" y="34"/>
                </a:lnTo>
                <a:lnTo>
                  <a:pt x="226" y="44"/>
                </a:lnTo>
                <a:lnTo>
                  <a:pt x="240" y="49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7"/>
                </a:lnTo>
                <a:lnTo>
                  <a:pt x="323" y="57"/>
                </a:lnTo>
                <a:lnTo>
                  <a:pt x="337" y="58"/>
                </a:lnTo>
                <a:lnTo>
                  <a:pt x="350" y="61"/>
                </a:lnTo>
                <a:lnTo>
                  <a:pt x="363" y="63"/>
                </a:lnTo>
                <a:lnTo>
                  <a:pt x="377" y="66"/>
                </a:lnTo>
                <a:lnTo>
                  <a:pt x="389" y="68"/>
                </a:lnTo>
                <a:lnTo>
                  <a:pt x="403" y="72"/>
                </a:lnTo>
                <a:lnTo>
                  <a:pt x="415" y="76"/>
                </a:lnTo>
                <a:lnTo>
                  <a:pt x="428" y="82"/>
                </a:lnTo>
                <a:lnTo>
                  <a:pt x="440" y="87"/>
                </a:lnTo>
                <a:lnTo>
                  <a:pt x="452" y="92"/>
                </a:lnTo>
                <a:lnTo>
                  <a:pt x="465" y="99"/>
                </a:lnTo>
                <a:lnTo>
                  <a:pt x="476" y="105"/>
                </a:lnTo>
                <a:lnTo>
                  <a:pt x="487" y="112"/>
                </a:lnTo>
                <a:lnTo>
                  <a:pt x="498" y="118"/>
                </a:lnTo>
                <a:lnTo>
                  <a:pt x="509" y="125"/>
                </a:lnTo>
                <a:lnTo>
                  <a:pt x="527" y="139"/>
                </a:lnTo>
                <a:lnTo>
                  <a:pt x="538" y="147"/>
                </a:lnTo>
                <a:lnTo>
                  <a:pt x="541" y="148"/>
                </a:lnTo>
                <a:lnTo>
                  <a:pt x="553" y="156"/>
                </a:lnTo>
                <a:lnTo>
                  <a:pt x="567" y="160"/>
                </a:lnTo>
                <a:lnTo>
                  <a:pt x="583" y="162"/>
                </a:lnTo>
                <a:lnTo>
                  <a:pt x="606" y="162"/>
                </a:lnTo>
                <a:lnTo>
                  <a:pt x="622" y="162"/>
                </a:lnTo>
                <a:lnTo>
                  <a:pt x="637" y="163"/>
                </a:lnTo>
                <a:lnTo>
                  <a:pt x="652" y="167"/>
                </a:lnTo>
                <a:lnTo>
                  <a:pt x="706" y="179"/>
                </a:lnTo>
                <a:lnTo>
                  <a:pt x="759" y="192"/>
                </a:lnTo>
                <a:lnTo>
                  <a:pt x="774" y="196"/>
                </a:lnTo>
                <a:lnTo>
                  <a:pt x="789" y="200"/>
                </a:lnTo>
                <a:lnTo>
                  <a:pt x="803" y="203"/>
                </a:lnTo>
                <a:lnTo>
                  <a:pt x="822" y="207"/>
                </a:lnTo>
                <a:lnTo>
                  <a:pt x="836" y="213"/>
                </a:lnTo>
                <a:lnTo>
                  <a:pt x="850" y="217"/>
                </a:lnTo>
                <a:lnTo>
                  <a:pt x="864" y="221"/>
                </a:lnTo>
                <a:lnTo>
                  <a:pt x="868" y="222"/>
                </a:lnTo>
                <a:lnTo>
                  <a:pt x="880" y="227"/>
                </a:lnTo>
                <a:lnTo>
                  <a:pt x="902" y="235"/>
                </a:lnTo>
                <a:lnTo>
                  <a:pt x="916" y="240"/>
                </a:lnTo>
                <a:lnTo>
                  <a:pt x="931" y="244"/>
                </a:lnTo>
                <a:lnTo>
                  <a:pt x="945" y="248"/>
                </a:lnTo>
                <a:lnTo>
                  <a:pt x="960" y="251"/>
                </a:lnTo>
                <a:lnTo>
                  <a:pt x="974" y="253"/>
                </a:lnTo>
                <a:lnTo>
                  <a:pt x="989" y="255"/>
                </a:lnTo>
                <a:lnTo>
                  <a:pt x="1003" y="256"/>
                </a:lnTo>
                <a:lnTo>
                  <a:pt x="1018" y="257"/>
                </a:lnTo>
                <a:lnTo>
                  <a:pt x="1032" y="257"/>
                </a:lnTo>
                <a:lnTo>
                  <a:pt x="1047" y="256"/>
                </a:lnTo>
                <a:lnTo>
                  <a:pt x="1061" y="256"/>
                </a:lnTo>
                <a:lnTo>
                  <a:pt x="1075" y="255"/>
                </a:lnTo>
                <a:lnTo>
                  <a:pt x="1088" y="252"/>
                </a:lnTo>
                <a:lnTo>
                  <a:pt x="1102" y="249"/>
                </a:lnTo>
                <a:lnTo>
                  <a:pt x="1116" y="247"/>
                </a:lnTo>
                <a:lnTo>
                  <a:pt x="1128" y="243"/>
                </a:lnTo>
                <a:lnTo>
                  <a:pt x="1152" y="238"/>
                </a:lnTo>
                <a:lnTo>
                  <a:pt x="1166" y="234"/>
                </a:lnTo>
                <a:lnTo>
                  <a:pt x="1170" y="234"/>
                </a:lnTo>
                <a:lnTo>
                  <a:pt x="1184" y="231"/>
                </a:lnTo>
                <a:lnTo>
                  <a:pt x="1197" y="232"/>
                </a:lnTo>
                <a:lnTo>
                  <a:pt x="1213" y="238"/>
                </a:lnTo>
                <a:lnTo>
                  <a:pt x="1232" y="245"/>
                </a:lnTo>
                <a:lnTo>
                  <a:pt x="1248" y="251"/>
                </a:lnTo>
                <a:lnTo>
                  <a:pt x="1266" y="248"/>
                </a:lnTo>
                <a:lnTo>
                  <a:pt x="1283" y="241"/>
                </a:lnTo>
                <a:lnTo>
                  <a:pt x="1302" y="230"/>
                </a:lnTo>
                <a:lnTo>
                  <a:pt x="1317" y="223"/>
                </a:lnTo>
                <a:lnTo>
                  <a:pt x="1331" y="221"/>
                </a:lnTo>
                <a:lnTo>
                  <a:pt x="1346" y="222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0" name="Freeform 353"/>
          <p:cNvSpPr>
            <a:spLocks/>
          </p:cNvSpPr>
          <p:nvPr/>
        </p:nvSpPr>
        <p:spPr bwMode="auto">
          <a:xfrm>
            <a:off x="2209800" y="1817217"/>
            <a:ext cx="2363788" cy="322262"/>
          </a:xfrm>
          <a:custGeom>
            <a:avLst/>
            <a:gdLst>
              <a:gd name="T0" fmla="*/ 92 w 1440"/>
              <a:gd name="T1" fmla="*/ 29 h 243"/>
              <a:gd name="T2" fmla="*/ 121 w 1440"/>
              <a:gd name="T3" fmla="*/ 38 h 243"/>
              <a:gd name="T4" fmla="*/ 154 w 1440"/>
              <a:gd name="T5" fmla="*/ 44 h 243"/>
              <a:gd name="T6" fmla="*/ 189 w 1440"/>
              <a:gd name="T7" fmla="*/ 58 h 243"/>
              <a:gd name="T8" fmla="*/ 226 w 1440"/>
              <a:gd name="T9" fmla="*/ 89 h 243"/>
              <a:gd name="T10" fmla="*/ 254 w 1440"/>
              <a:gd name="T11" fmla="*/ 109 h 243"/>
              <a:gd name="T12" fmla="*/ 272 w 1440"/>
              <a:gd name="T13" fmla="*/ 113 h 243"/>
              <a:gd name="T14" fmla="*/ 309 w 1440"/>
              <a:gd name="T15" fmla="*/ 114 h 243"/>
              <a:gd name="T16" fmla="*/ 332 w 1440"/>
              <a:gd name="T17" fmla="*/ 118 h 243"/>
              <a:gd name="T18" fmla="*/ 356 w 1440"/>
              <a:gd name="T19" fmla="*/ 122 h 243"/>
              <a:gd name="T20" fmla="*/ 378 w 1440"/>
              <a:gd name="T21" fmla="*/ 129 h 243"/>
              <a:gd name="T22" fmla="*/ 399 w 1440"/>
              <a:gd name="T23" fmla="*/ 135 h 243"/>
              <a:gd name="T24" fmla="*/ 429 w 1440"/>
              <a:gd name="T25" fmla="*/ 148 h 243"/>
              <a:gd name="T26" fmla="*/ 448 w 1440"/>
              <a:gd name="T27" fmla="*/ 160 h 243"/>
              <a:gd name="T28" fmla="*/ 468 w 1440"/>
              <a:gd name="T29" fmla="*/ 172 h 243"/>
              <a:gd name="T30" fmla="*/ 495 w 1440"/>
              <a:gd name="T31" fmla="*/ 190 h 243"/>
              <a:gd name="T32" fmla="*/ 509 w 1440"/>
              <a:gd name="T33" fmla="*/ 200 h 243"/>
              <a:gd name="T34" fmla="*/ 539 w 1440"/>
              <a:gd name="T35" fmla="*/ 207 h 243"/>
              <a:gd name="T36" fmla="*/ 586 w 1440"/>
              <a:gd name="T37" fmla="*/ 193 h 243"/>
              <a:gd name="T38" fmla="*/ 625 w 1440"/>
              <a:gd name="T39" fmla="*/ 184 h 243"/>
              <a:gd name="T40" fmla="*/ 706 w 1440"/>
              <a:gd name="T41" fmla="*/ 180 h 243"/>
              <a:gd name="T42" fmla="*/ 785 w 1440"/>
              <a:gd name="T43" fmla="*/ 177 h 243"/>
              <a:gd name="T44" fmla="*/ 821 w 1440"/>
              <a:gd name="T45" fmla="*/ 173 h 243"/>
              <a:gd name="T46" fmla="*/ 862 w 1440"/>
              <a:gd name="T47" fmla="*/ 169 h 243"/>
              <a:gd name="T48" fmla="*/ 893 w 1440"/>
              <a:gd name="T49" fmla="*/ 172 h 243"/>
              <a:gd name="T50" fmla="*/ 909 w 1440"/>
              <a:gd name="T51" fmla="*/ 179 h 243"/>
              <a:gd name="T52" fmla="*/ 945 w 1440"/>
              <a:gd name="T53" fmla="*/ 189 h 243"/>
              <a:gd name="T54" fmla="*/ 970 w 1440"/>
              <a:gd name="T55" fmla="*/ 196 h 243"/>
              <a:gd name="T56" fmla="*/ 996 w 1440"/>
              <a:gd name="T57" fmla="*/ 198 h 243"/>
              <a:gd name="T58" fmla="*/ 1021 w 1440"/>
              <a:gd name="T59" fmla="*/ 200 h 243"/>
              <a:gd name="T60" fmla="*/ 1046 w 1440"/>
              <a:gd name="T61" fmla="*/ 200 h 243"/>
              <a:gd name="T62" fmla="*/ 1070 w 1440"/>
              <a:gd name="T63" fmla="*/ 198 h 243"/>
              <a:gd name="T64" fmla="*/ 1094 w 1440"/>
              <a:gd name="T65" fmla="*/ 196 h 243"/>
              <a:gd name="T66" fmla="*/ 1128 w 1440"/>
              <a:gd name="T67" fmla="*/ 188 h 243"/>
              <a:gd name="T68" fmla="*/ 1170 w 1440"/>
              <a:gd name="T69" fmla="*/ 177 h 243"/>
              <a:gd name="T70" fmla="*/ 1197 w 1440"/>
              <a:gd name="T71" fmla="*/ 182 h 243"/>
              <a:gd name="T72" fmla="*/ 1232 w 1440"/>
              <a:gd name="T73" fmla="*/ 210 h 243"/>
              <a:gd name="T74" fmla="*/ 1266 w 1440"/>
              <a:gd name="T75" fmla="*/ 223 h 243"/>
              <a:gd name="T76" fmla="*/ 1302 w 1440"/>
              <a:gd name="T77" fmla="*/ 206 h 243"/>
              <a:gd name="T78" fmla="*/ 1331 w 1440"/>
              <a:gd name="T79" fmla="*/ 200 h 243"/>
              <a:gd name="T80" fmla="*/ 1440 w 1440"/>
              <a:gd name="T81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3">
                <a:moveTo>
                  <a:pt x="0" y="0"/>
                </a:moveTo>
                <a:lnTo>
                  <a:pt x="92" y="29"/>
                </a:lnTo>
                <a:lnTo>
                  <a:pt x="106" y="33"/>
                </a:lnTo>
                <a:lnTo>
                  <a:pt x="121" y="38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8"/>
                </a:lnTo>
                <a:lnTo>
                  <a:pt x="207" y="71"/>
                </a:lnTo>
                <a:lnTo>
                  <a:pt x="226" y="89"/>
                </a:lnTo>
                <a:lnTo>
                  <a:pt x="240" y="101"/>
                </a:lnTo>
                <a:lnTo>
                  <a:pt x="254" y="109"/>
                </a:lnTo>
                <a:lnTo>
                  <a:pt x="269" y="112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8"/>
                </a:lnTo>
                <a:lnTo>
                  <a:pt x="345" y="120"/>
                </a:lnTo>
                <a:lnTo>
                  <a:pt x="356" y="122"/>
                </a:lnTo>
                <a:lnTo>
                  <a:pt x="365" y="125"/>
                </a:lnTo>
                <a:lnTo>
                  <a:pt x="378" y="129"/>
                </a:lnTo>
                <a:lnTo>
                  <a:pt x="388" y="131"/>
                </a:lnTo>
                <a:lnTo>
                  <a:pt x="399" y="135"/>
                </a:lnTo>
                <a:lnTo>
                  <a:pt x="410" y="141"/>
                </a:lnTo>
                <a:lnTo>
                  <a:pt x="429" y="148"/>
                </a:lnTo>
                <a:lnTo>
                  <a:pt x="440" y="154"/>
                </a:lnTo>
                <a:lnTo>
                  <a:pt x="448" y="160"/>
                </a:lnTo>
                <a:lnTo>
                  <a:pt x="458" y="165"/>
                </a:lnTo>
                <a:lnTo>
                  <a:pt x="468" y="172"/>
                </a:lnTo>
                <a:lnTo>
                  <a:pt x="477" y="177"/>
                </a:lnTo>
                <a:lnTo>
                  <a:pt x="495" y="190"/>
                </a:lnTo>
                <a:lnTo>
                  <a:pt x="506" y="198"/>
                </a:lnTo>
                <a:lnTo>
                  <a:pt x="509" y="200"/>
                </a:lnTo>
                <a:lnTo>
                  <a:pt x="523" y="206"/>
                </a:lnTo>
                <a:lnTo>
                  <a:pt x="539" y="207"/>
                </a:lnTo>
                <a:lnTo>
                  <a:pt x="559" y="203"/>
                </a:lnTo>
                <a:lnTo>
                  <a:pt x="586" y="193"/>
                </a:lnTo>
                <a:lnTo>
                  <a:pt x="606" y="188"/>
                </a:lnTo>
                <a:lnTo>
                  <a:pt x="625" y="184"/>
                </a:lnTo>
                <a:lnTo>
                  <a:pt x="643" y="182"/>
                </a:lnTo>
                <a:lnTo>
                  <a:pt x="706" y="180"/>
                </a:lnTo>
                <a:lnTo>
                  <a:pt x="768" y="177"/>
                </a:lnTo>
                <a:lnTo>
                  <a:pt x="785" y="177"/>
                </a:lnTo>
                <a:lnTo>
                  <a:pt x="803" y="175"/>
                </a:lnTo>
                <a:lnTo>
                  <a:pt x="821" y="173"/>
                </a:lnTo>
                <a:lnTo>
                  <a:pt x="844" y="171"/>
                </a:lnTo>
                <a:lnTo>
                  <a:pt x="862" y="169"/>
                </a:lnTo>
                <a:lnTo>
                  <a:pt x="879" y="169"/>
                </a:lnTo>
                <a:lnTo>
                  <a:pt x="893" y="172"/>
                </a:lnTo>
                <a:lnTo>
                  <a:pt x="897" y="173"/>
                </a:lnTo>
                <a:lnTo>
                  <a:pt x="909" y="179"/>
                </a:lnTo>
                <a:lnTo>
                  <a:pt x="931" y="186"/>
                </a:lnTo>
                <a:lnTo>
                  <a:pt x="945" y="189"/>
                </a:lnTo>
                <a:lnTo>
                  <a:pt x="957" y="192"/>
                </a:lnTo>
                <a:lnTo>
                  <a:pt x="970" y="196"/>
                </a:lnTo>
                <a:lnTo>
                  <a:pt x="982" y="197"/>
                </a:lnTo>
                <a:lnTo>
                  <a:pt x="996" y="198"/>
                </a:lnTo>
                <a:lnTo>
                  <a:pt x="1008" y="200"/>
                </a:lnTo>
                <a:lnTo>
                  <a:pt x="1021" y="200"/>
                </a:lnTo>
                <a:lnTo>
                  <a:pt x="1033" y="200"/>
                </a:lnTo>
                <a:lnTo>
                  <a:pt x="1046" y="200"/>
                </a:lnTo>
                <a:lnTo>
                  <a:pt x="1058" y="200"/>
                </a:lnTo>
                <a:lnTo>
                  <a:pt x="1070" y="198"/>
                </a:lnTo>
                <a:lnTo>
                  <a:pt x="1083" y="197"/>
                </a:lnTo>
                <a:lnTo>
                  <a:pt x="1094" y="196"/>
                </a:lnTo>
                <a:lnTo>
                  <a:pt x="1117" y="189"/>
                </a:lnTo>
                <a:lnTo>
                  <a:pt x="1128" y="188"/>
                </a:lnTo>
                <a:lnTo>
                  <a:pt x="1152" y="181"/>
                </a:lnTo>
                <a:lnTo>
                  <a:pt x="1170" y="177"/>
                </a:lnTo>
                <a:lnTo>
                  <a:pt x="1184" y="177"/>
                </a:lnTo>
                <a:lnTo>
                  <a:pt x="1197" y="182"/>
                </a:lnTo>
                <a:lnTo>
                  <a:pt x="1213" y="192"/>
                </a:lnTo>
                <a:lnTo>
                  <a:pt x="1232" y="210"/>
                </a:lnTo>
                <a:lnTo>
                  <a:pt x="1248" y="221"/>
                </a:lnTo>
                <a:lnTo>
                  <a:pt x="1266" y="223"/>
                </a:lnTo>
                <a:lnTo>
                  <a:pt x="1283" y="217"/>
                </a:lnTo>
                <a:lnTo>
                  <a:pt x="1302" y="206"/>
                </a:lnTo>
                <a:lnTo>
                  <a:pt x="1317" y="200"/>
                </a:lnTo>
                <a:lnTo>
                  <a:pt x="1331" y="200"/>
                </a:lnTo>
                <a:lnTo>
                  <a:pt x="1346" y="203"/>
                </a:lnTo>
                <a:lnTo>
                  <a:pt x="1440" y="2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1" name="Freeform 354"/>
          <p:cNvSpPr>
            <a:spLocks/>
          </p:cNvSpPr>
          <p:nvPr/>
        </p:nvSpPr>
        <p:spPr bwMode="auto">
          <a:xfrm>
            <a:off x="2209800" y="1667992"/>
            <a:ext cx="2363788" cy="730250"/>
          </a:xfrm>
          <a:custGeom>
            <a:avLst/>
            <a:gdLst>
              <a:gd name="T0" fmla="*/ 92 w 1440"/>
              <a:gd name="T1" fmla="*/ 85 h 549"/>
              <a:gd name="T2" fmla="*/ 121 w 1440"/>
              <a:gd name="T3" fmla="*/ 77 h 549"/>
              <a:gd name="T4" fmla="*/ 154 w 1440"/>
              <a:gd name="T5" fmla="*/ 70 h 549"/>
              <a:gd name="T6" fmla="*/ 189 w 1440"/>
              <a:gd name="T7" fmla="*/ 57 h 549"/>
              <a:gd name="T8" fmla="*/ 226 w 1440"/>
              <a:gd name="T9" fmla="*/ 23 h 549"/>
              <a:gd name="T10" fmla="*/ 254 w 1440"/>
              <a:gd name="T11" fmla="*/ 5 h 549"/>
              <a:gd name="T12" fmla="*/ 272 w 1440"/>
              <a:gd name="T13" fmla="*/ 2 h 549"/>
              <a:gd name="T14" fmla="*/ 309 w 1440"/>
              <a:gd name="T15" fmla="*/ 1 h 549"/>
              <a:gd name="T16" fmla="*/ 349 w 1440"/>
              <a:gd name="T17" fmla="*/ 1 h 549"/>
              <a:gd name="T18" fmla="*/ 388 w 1440"/>
              <a:gd name="T19" fmla="*/ 3 h 549"/>
              <a:gd name="T20" fmla="*/ 426 w 1440"/>
              <a:gd name="T21" fmla="*/ 11 h 549"/>
              <a:gd name="T22" fmla="*/ 463 w 1440"/>
              <a:gd name="T23" fmla="*/ 19 h 549"/>
              <a:gd name="T24" fmla="*/ 499 w 1440"/>
              <a:gd name="T25" fmla="*/ 34 h 549"/>
              <a:gd name="T26" fmla="*/ 535 w 1440"/>
              <a:gd name="T27" fmla="*/ 51 h 549"/>
              <a:gd name="T28" fmla="*/ 567 w 1440"/>
              <a:gd name="T29" fmla="*/ 70 h 549"/>
              <a:gd name="T30" fmla="*/ 599 w 1440"/>
              <a:gd name="T31" fmla="*/ 93 h 549"/>
              <a:gd name="T32" fmla="*/ 628 w 1440"/>
              <a:gd name="T33" fmla="*/ 115 h 549"/>
              <a:gd name="T34" fmla="*/ 640 w 1440"/>
              <a:gd name="T35" fmla="*/ 127 h 549"/>
              <a:gd name="T36" fmla="*/ 655 w 1440"/>
              <a:gd name="T37" fmla="*/ 158 h 549"/>
              <a:gd name="T38" fmla="*/ 668 w 1440"/>
              <a:gd name="T39" fmla="*/ 200 h 549"/>
              <a:gd name="T40" fmla="*/ 681 w 1440"/>
              <a:gd name="T41" fmla="*/ 234 h 549"/>
              <a:gd name="T42" fmla="*/ 738 w 1440"/>
              <a:gd name="T43" fmla="*/ 368 h 549"/>
              <a:gd name="T44" fmla="*/ 746 w 1440"/>
              <a:gd name="T45" fmla="*/ 409 h 549"/>
              <a:gd name="T46" fmla="*/ 755 w 1440"/>
              <a:gd name="T47" fmla="*/ 458 h 549"/>
              <a:gd name="T48" fmla="*/ 775 w 1440"/>
              <a:gd name="T49" fmla="*/ 482 h 549"/>
              <a:gd name="T50" fmla="*/ 790 w 1440"/>
              <a:gd name="T51" fmla="*/ 489 h 549"/>
              <a:gd name="T52" fmla="*/ 830 w 1440"/>
              <a:gd name="T53" fmla="*/ 507 h 549"/>
              <a:gd name="T54" fmla="*/ 868 w 1440"/>
              <a:gd name="T55" fmla="*/ 523 h 549"/>
              <a:gd name="T56" fmla="*/ 908 w 1440"/>
              <a:gd name="T57" fmla="*/ 534 h 549"/>
              <a:gd name="T58" fmla="*/ 948 w 1440"/>
              <a:gd name="T59" fmla="*/ 542 h 549"/>
              <a:gd name="T60" fmla="*/ 989 w 1440"/>
              <a:gd name="T61" fmla="*/ 548 h 549"/>
              <a:gd name="T62" fmla="*/ 1029 w 1440"/>
              <a:gd name="T63" fmla="*/ 549 h 549"/>
              <a:gd name="T64" fmla="*/ 1070 w 1440"/>
              <a:gd name="T65" fmla="*/ 546 h 549"/>
              <a:gd name="T66" fmla="*/ 1109 w 1440"/>
              <a:gd name="T67" fmla="*/ 540 h 549"/>
              <a:gd name="T68" fmla="*/ 1152 w 1440"/>
              <a:gd name="T69" fmla="*/ 529 h 549"/>
              <a:gd name="T70" fmla="*/ 1170 w 1440"/>
              <a:gd name="T71" fmla="*/ 524 h 549"/>
              <a:gd name="T72" fmla="*/ 1197 w 1440"/>
              <a:gd name="T73" fmla="*/ 508 h 549"/>
              <a:gd name="T74" fmla="*/ 1232 w 1440"/>
              <a:gd name="T75" fmla="*/ 475 h 549"/>
              <a:gd name="T76" fmla="*/ 1266 w 1440"/>
              <a:gd name="T77" fmla="*/ 448 h 549"/>
              <a:gd name="T78" fmla="*/ 1302 w 1440"/>
              <a:gd name="T79" fmla="*/ 427 h 549"/>
              <a:gd name="T80" fmla="*/ 1331 w 1440"/>
              <a:gd name="T81" fmla="*/ 411 h 549"/>
              <a:gd name="T82" fmla="*/ 1440 w 1440"/>
              <a:gd name="T83" fmla="*/ 36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9">
                <a:moveTo>
                  <a:pt x="0" y="118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4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1"/>
                </a:lnTo>
                <a:lnTo>
                  <a:pt x="367" y="2"/>
                </a:lnTo>
                <a:lnTo>
                  <a:pt x="388" y="3"/>
                </a:lnTo>
                <a:lnTo>
                  <a:pt x="407" y="7"/>
                </a:lnTo>
                <a:lnTo>
                  <a:pt x="426" y="11"/>
                </a:lnTo>
                <a:lnTo>
                  <a:pt x="444" y="15"/>
                </a:lnTo>
                <a:lnTo>
                  <a:pt x="463" y="19"/>
                </a:lnTo>
                <a:lnTo>
                  <a:pt x="481" y="27"/>
                </a:lnTo>
                <a:lnTo>
                  <a:pt x="499" y="34"/>
                </a:lnTo>
                <a:lnTo>
                  <a:pt x="517" y="41"/>
                </a:lnTo>
                <a:lnTo>
                  <a:pt x="535" y="51"/>
                </a:lnTo>
                <a:lnTo>
                  <a:pt x="552" y="60"/>
                </a:lnTo>
                <a:lnTo>
                  <a:pt x="567" y="70"/>
                </a:lnTo>
                <a:lnTo>
                  <a:pt x="583" y="81"/>
                </a:lnTo>
                <a:lnTo>
                  <a:pt x="599" y="93"/>
                </a:lnTo>
                <a:lnTo>
                  <a:pt x="617" y="106"/>
                </a:lnTo>
                <a:lnTo>
                  <a:pt x="628" y="115"/>
                </a:lnTo>
                <a:lnTo>
                  <a:pt x="630" y="118"/>
                </a:lnTo>
                <a:lnTo>
                  <a:pt x="640" y="127"/>
                </a:lnTo>
                <a:lnTo>
                  <a:pt x="648" y="140"/>
                </a:lnTo>
                <a:lnTo>
                  <a:pt x="655" y="158"/>
                </a:lnTo>
                <a:lnTo>
                  <a:pt x="662" y="182"/>
                </a:lnTo>
                <a:lnTo>
                  <a:pt x="668" y="200"/>
                </a:lnTo>
                <a:lnTo>
                  <a:pt x="673" y="217"/>
                </a:lnTo>
                <a:lnTo>
                  <a:pt x="681" y="234"/>
                </a:lnTo>
                <a:lnTo>
                  <a:pt x="731" y="351"/>
                </a:lnTo>
                <a:lnTo>
                  <a:pt x="738" y="368"/>
                </a:lnTo>
                <a:lnTo>
                  <a:pt x="742" y="388"/>
                </a:lnTo>
                <a:lnTo>
                  <a:pt x="746" y="409"/>
                </a:lnTo>
                <a:lnTo>
                  <a:pt x="750" y="439"/>
                </a:lnTo>
                <a:lnTo>
                  <a:pt x="755" y="458"/>
                </a:lnTo>
                <a:lnTo>
                  <a:pt x="763" y="473"/>
                </a:lnTo>
                <a:lnTo>
                  <a:pt x="775" y="482"/>
                </a:lnTo>
                <a:lnTo>
                  <a:pt x="777" y="483"/>
                </a:lnTo>
                <a:lnTo>
                  <a:pt x="790" y="489"/>
                </a:lnTo>
                <a:lnTo>
                  <a:pt x="811" y="498"/>
                </a:lnTo>
                <a:lnTo>
                  <a:pt x="830" y="507"/>
                </a:lnTo>
                <a:lnTo>
                  <a:pt x="848" y="516"/>
                </a:lnTo>
                <a:lnTo>
                  <a:pt x="868" y="523"/>
                </a:lnTo>
                <a:lnTo>
                  <a:pt x="887" y="529"/>
                </a:lnTo>
                <a:lnTo>
                  <a:pt x="908" y="534"/>
                </a:lnTo>
                <a:lnTo>
                  <a:pt x="927" y="540"/>
                </a:lnTo>
                <a:lnTo>
                  <a:pt x="948" y="542"/>
                </a:lnTo>
                <a:lnTo>
                  <a:pt x="968" y="545"/>
                </a:lnTo>
                <a:lnTo>
                  <a:pt x="989" y="548"/>
                </a:lnTo>
                <a:lnTo>
                  <a:pt x="1010" y="549"/>
                </a:lnTo>
                <a:lnTo>
                  <a:pt x="1029" y="549"/>
                </a:lnTo>
                <a:lnTo>
                  <a:pt x="1050" y="548"/>
                </a:lnTo>
                <a:lnTo>
                  <a:pt x="1070" y="546"/>
                </a:lnTo>
                <a:lnTo>
                  <a:pt x="1090" y="544"/>
                </a:lnTo>
                <a:lnTo>
                  <a:pt x="1109" y="540"/>
                </a:lnTo>
                <a:lnTo>
                  <a:pt x="1128" y="536"/>
                </a:lnTo>
                <a:lnTo>
                  <a:pt x="1152" y="529"/>
                </a:lnTo>
                <a:lnTo>
                  <a:pt x="1166" y="524"/>
                </a:lnTo>
                <a:lnTo>
                  <a:pt x="1170" y="524"/>
                </a:lnTo>
                <a:lnTo>
                  <a:pt x="1184" y="517"/>
                </a:lnTo>
                <a:lnTo>
                  <a:pt x="1197" y="508"/>
                </a:lnTo>
                <a:lnTo>
                  <a:pt x="1213" y="495"/>
                </a:lnTo>
                <a:lnTo>
                  <a:pt x="1232" y="475"/>
                </a:lnTo>
                <a:lnTo>
                  <a:pt x="1248" y="461"/>
                </a:lnTo>
                <a:lnTo>
                  <a:pt x="1266" y="448"/>
                </a:lnTo>
                <a:lnTo>
                  <a:pt x="1283" y="437"/>
                </a:lnTo>
                <a:lnTo>
                  <a:pt x="1302" y="427"/>
                </a:lnTo>
                <a:lnTo>
                  <a:pt x="1317" y="418"/>
                </a:lnTo>
                <a:lnTo>
                  <a:pt x="1331" y="411"/>
                </a:lnTo>
                <a:lnTo>
                  <a:pt x="1346" y="403"/>
                </a:lnTo>
                <a:lnTo>
                  <a:pt x="1440" y="3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2" name="Freeform 355"/>
          <p:cNvSpPr>
            <a:spLocks/>
          </p:cNvSpPr>
          <p:nvPr/>
        </p:nvSpPr>
        <p:spPr bwMode="auto">
          <a:xfrm>
            <a:off x="2209800" y="1745779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1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3 h 427"/>
              <a:gd name="T20" fmla="*/ 414 w 1440"/>
              <a:gd name="T21" fmla="*/ 10 h 427"/>
              <a:gd name="T22" fmla="*/ 447 w 1440"/>
              <a:gd name="T23" fmla="*/ 19 h 427"/>
              <a:gd name="T24" fmla="*/ 480 w 1440"/>
              <a:gd name="T25" fmla="*/ 31 h 427"/>
              <a:gd name="T26" fmla="*/ 510 w 1440"/>
              <a:gd name="T27" fmla="*/ 45 h 427"/>
              <a:gd name="T28" fmla="*/ 541 w 1440"/>
              <a:gd name="T29" fmla="*/ 61 h 427"/>
              <a:gd name="T30" fmla="*/ 568 w 1440"/>
              <a:gd name="T31" fmla="*/ 79 h 427"/>
              <a:gd name="T32" fmla="*/ 599 w 1440"/>
              <a:gd name="T33" fmla="*/ 102 h 427"/>
              <a:gd name="T34" fmla="*/ 612 w 1440"/>
              <a:gd name="T35" fmla="*/ 114 h 427"/>
              <a:gd name="T36" fmla="*/ 632 w 1440"/>
              <a:gd name="T37" fmla="*/ 136 h 427"/>
              <a:gd name="T38" fmla="*/ 662 w 1440"/>
              <a:gd name="T39" fmla="*/ 176 h 427"/>
              <a:gd name="T40" fmla="*/ 706 w 1440"/>
              <a:gd name="T41" fmla="*/ 232 h 427"/>
              <a:gd name="T42" fmla="*/ 752 w 1440"/>
              <a:gd name="T43" fmla="*/ 287 h 427"/>
              <a:gd name="T44" fmla="*/ 767 w 1440"/>
              <a:gd name="T45" fmla="*/ 315 h 427"/>
              <a:gd name="T46" fmla="*/ 785 w 1440"/>
              <a:gd name="T47" fmla="*/ 351 h 427"/>
              <a:gd name="T48" fmla="*/ 807 w 1440"/>
              <a:gd name="T49" fmla="*/ 371 h 427"/>
              <a:gd name="T50" fmla="*/ 822 w 1440"/>
              <a:gd name="T51" fmla="*/ 376 h 427"/>
              <a:gd name="T52" fmla="*/ 861 w 1440"/>
              <a:gd name="T53" fmla="*/ 393 h 427"/>
              <a:gd name="T54" fmla="*/ 895 w 1440"/>
              <a:gd name="T55" fmla="*/ 406 h 427"/>
              <a:gd name="T56" fmla="*/ 931 w 1440"/>
              <a:gd name="T57" fmla="*/ 415 h 427"/>
              <a:gd name="T58" fmla="*/ 967 w 1440"/>
              <a:gd name="T59" fmla="*/ 422 h 427"/>
              <a:gd name="T60" fmla="*/ 1004 w 1440"/>
              <a:gd name="T61" fmla="*/ 426 h 427"/>
              <a:gd name="T62" fmla="*/ 1040 w 1440"/>
              <a:gd name="T63" fmla="*/ 426 h 427"/>
              <a:gd name="T64" fmla="*/ 1076 w 1440"/>
              <a:gd name="T65" fmla="*/ 423 h 427"/>
              <a:gd name="T66" fmla="*/ 1112 w 1440"/>
              <a:gd name="T67" fmla="*/ 416 h 427"/>
              <a:gd name="T68" fmla="*/ 1152 w 1440"/>
              <a:gd name="T69" fmla="*/ 407 h 427"/>
              <a:gd name="T70" fmla="*/ 1170 w 1440"/>
              <a:gd name="T71" fmla="*/ 402 h 427"/>
              <a:gd name="T72" fmla="*/ 1197 w 1440"/>
              <a:gd name="T73" fmla="*/ 391 h 427"/>
              <a:gd name="T74" fmla="*/ 1232 w 1440"/>
              <a:gd name="T75" fmla="*/ 376 h 427"/>
              <a:gd name="T76" fmla="*/ 1266 w 1440"/>
              <a:gd name="T77" fmla="*/ 359 h 427"/>
              <a:gd name="T78" fmla="*/ 1302 w 1440"/>
              <a:gd name="T79" fmla="*/ 339 h 427"/>
              <a:gd name="T80" fmla="*/ 1331 w 1440"/>
              <a:gd name="T81" fmla="*/ 325 h 427"/>
              <a:gd name="T82" fmla="*/ 1440 w 1440"/>
              <a:gd name="T83" fmla="*/ 30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3"/>
                </a:lnTo>
                <a:lnTo>
                  <a:pt x="397" y="6"/>
                </a:lnTo>
                <a:lnTo>
                  <a:pt x="414" y="10"/>
                </a:lnTo>
                <a:lnTo>
                  <a:pt x="430" y="14"/>
                </a:lnTo>
                <a:lnTo>
                  <a:pt x="447" y="19"/>
                </a:lnTo>
                <a:lnTo>
                  <a:pt x="465" y="24"/>
                </a:lnTo>
                <a:lnTo>
                  <a:pt x="480" y="31"/>
                </a:lnTo>
                <a:lnTo>
                  <a:pt x="495" y="38"/>
                </a:lnTo>
                <a:lnTo>
                  <a:pt x="510" y="45"/>
                </a:lnTo>
                <a:lnTo>
                  <a:pt x="526" y="53"/>
                </a:lnTo>
                <a:lnTo>
                  <a:pt x="541" y="61"/>
                </a:lnTo>
                <a:lnTo>
                  <a:pt x="554" y="70"/>
                </a:lnTo>
                <a:lnTo>
                  <a:pt x="568" y="79"/>
                </a:lnTo>
                <a:lnTo>
                  <a:pt x="588" y="94"/>
                </a:lnTo>
                <a:lnTo>
                  <a:pt x="599" y="102"/>
                </a:lnTo>
                <a:lnTo>
                  <a:pt x="601" y="104"/>
                </a:lnTo>
                <a:lnTo>
                  <a:pt x="612" y="114"/>
                </a:lnTo>
                <a:lnTo>
                  <a:pt x="622" y="124"/>
                </a:lnTo>
                <a:lnTo>
                  <a:pt x="632" y="136"/>
                </a:lnTo>
                <a:lnTo>
                  <a:pt x="643" y="152"/>
                </a:lnTo>
                <a:lnTo>
                  <a:pt x="662" y="176"/>
                </a:lnTo>
                <a:lnTo>
                  <a:pt x="672" y="188"/>
                </a:lnTo>
                <a:lnTo>
                  <a:pt x="706" y="232"/>
                </a:lnTo>
                <a:lnTo>
                  <a:pt x="742" y="274"/>
                </a:lnTo>
                <a:lnTo>
                  <a:pt x="752" y="287"/>
                </a:lnTo>
                <a:lnTo>
                  <a:pt x="760" y="300"/>
                </a:lnTo>
                <a:lnTo>
                  <a:pt x="767" y="315"/>
                </a:lnTo>
                <a:lnTo>
                  <a:pt x="777" y="338"/>
                </a:lnTo>
                <a:lnTo>
                  <a:pt x="785" y="351"/>
                </a:lnTo>
                <a:lnTo>
                  <a:pt x="795" y="363"/>
                </a:lnTo>
                <a:lnTo>
                  <a:pt x="807" y="371"/>
                </a:lnTo>
                <a:lnTo>
                  <a:pt x="810" y="371"/>
                </a:lnTo>
                <a:lnTo>
                  <a:pt x="822" y="376"/>
                </a:lnTo>
                <a:lnTo>
                  <a:pt x="844" y="385"/>
                </a:lnTo>
                <a:lnTo>
                  <a:pt x="861" y="393"/>
                </a:lnTo>
                <a:lnTo>
                  <a:pt x="877" y="399"/>
                </a:lnTo>
                <a:lnTo>
                  <a:pt x="895" y="406"/>
                </a:lnTo>
                <a:lnTo>
                  <a:pt x="913" y="411"/>
                </a:lnTo>
                <a:lnTo>
                  <a:pt x="931" y="415"/>
                </a:lnTo>
                <a:lnTo>
                  <a:pt x="949" y="419"/>
                </a:lnTo>
                <a:lnTo>
                  <a:pt x="967" y="422"/>
                </a:lnTo>
                <a:lnTo>
                  <a:pt x="986" y="424"/>
                </a:lnTo>
                <a:lnTo>
                  <a:pt x="1004" y="426"/>
                </a:lnTo>
                <a:lnTo>
                  <a:pt x="1022" y="427"/>
                </a:lnTo>
                <a:lnTo>
                  <a:pt x="1040" y="426"/>
                </a:lnTo>
                <a:lnTo>
                  <a:pt x="1058" y="424"/>
                </a:lnTo>
                <a:lnTo>
                  <a:pt x="1076" y="423"/>
                </a:lnTo>
                <a:lnTo>
                  <a:pt x="1094" y="420"/>
                </a:lnTo>
                <a:lnTo>
                  <a:pt x="1112" y="416"/>
                </a:lnTo>
                <a:lnTo>
                  <a:pt x="1128" y="414"/>
                </a:lnTo>
                <a:lnTo>
                  <a:pt x="1152" y="407"/>
                </a:lnTo>
                <a:lnTo>
                  <a:pt x="1166" y="403"/>
                </a:lnTo>
                <a:lnTo>
                  <a:pt x="1170" y="402"/>
                </a:lnTo>
                <a:lnTo>
                  <a:pt x="1184" y="397"/>
                </a:lnTo>
                <a:lnTo>
                  <a:pt x="1197" y="391"/>
                </a:lnTo>
                <a:lnTo>
                  <a:pt x="1213" y="385"/>
                </a:lnTo>
                <a:lnTo>
                  <a:pt x="1232" y="376"/>
                </a:lnTo>
                <a:lnTo>
                  <a:pt x="1248" y="367"/>
                </a:lnTo>
                <a:lnTo>
                  <a:pt x="1266" y="359"/>
                </a:lnTo>
                <a:lnTo>
                  <a:pt x="1283" y="351"/>
                </a:lnTo>
                <a:lnTo>
                  <a:pt x="1302" y="339"/>
                </a:lnTo>
                <a:lnTo>
                  <a:pt x="1317" y="331"/>
                </a:lnTo>
                <a:lnTo>
                  <a:pt x="1331" y="325"/>
                </a:lnTo>
                <a:lnTo>
                  <a:pt x="1346" y="321"/>
                </a:lnTo>
                <a:lnTo>
                  <a:pt x="1440" y="30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3" name="Freeform 356"/>
          <p:cNvSpPr>
            <a:spLocks/>
          </p:cNvSpPr>
          <p:nvPr/>
        </p:nvSpPr>
        <p:spPr bwMode="auto">
          <a:xfrm>
            <a:off x="2209800" y="1825154"/>
            <a:ext cx="2363788" cy="404813"/>
          </a:xfrm>
          <a:custGeom>
            <a:avLst/>
            <a:gdLst>
              <a:gd name="T0" fmla="*/ 309 w 1440"/>
              <a:gd name="T1" fmla="*/ 0 h 305"/>
              <a:gd name="T2" fmla="*/ 341 w 1440"/>
              <a:gd name="T3" fmla="*/ 0 h 305"/>
              <a:gd name="T4" fmla="*/ 371 w 1440"/>
              <a:gd name="T5" fmla="*/ 1 h 305"/>
              <a:gd name="T6" fmla="*/ 401 w 1440"/>
              <a:gd name="T7" fmla="*/ 7 h 305"/>
              <a:gd name="T8" fmla="*/ 432 w 1440"/>
              <a:gd name="T9" fmla="*/ 15 h 305"/>
              <a:gd name="T10" fmla="*/ 459 w 1440"/>
              <a:gd name="T11" fmla="*/ 26 h 305"/>
              <a:gd name="T12" fmla="*/ 487 w 1440"/>
              <a:gd name="T13" fmla="*/ 39 h 305"/>
              <a:gd name="T14" fmla="*/ 514 w 1440"/>
              <a:gd name="T15" fmla="*/ 53 h 305"/>
              <a:gd name="T16" fmla="*/ 538 w 1440"/>
              <a:gd name="T17" fmla="*/ 69 h 305"/>
              <a:gd name="T18" fmla="*/ 568 w 1440"/>
              <a:gd name="T19" fmla="*/ 91 h 305"/>
              <a:gd name="T20" fmla="*/ 582 w 1440"/>
              <a:gd name="T21" fmla="*/ 102 h 305"/>
              <a:gd name="T22" fmla="*/ 608 w 1440"/>
              <a:gd name="T23" fmla="*/ 115 h 305"/>
              <a:gd name="T24" fmla="*/ 637 w 1440"/>
              <a:gd name="T25" fmla="*/ 129 h 305"/>
              <a:gd name="T26" fmla="*/ 663 w 1440"/>
              <a:gd name="T27" fmla="*/ 142 h 305"/>
              <a:gd name="T28" fmla="*/ 752 w 1440"/>
              <a:gd name="T29" fmla="*/ 197 h 305"/>
              <a:gd name="T30" fmla="*/ 775 w 1440"/>
              <a:gd name="T31" fmla="*/ 215 h 305"/>
              <a:gd name="T32" fmla="*/ 801 w 1440"/>
              <a:gd name="T33" fmla="*/ 237 h 305"/>
              <a:gd name="T34" fmla="*/ 825 w 1440"/>
              <a:gd name="T35" fmla="*/ 253 h 305"/>
              <a:gd name="T36" fmla="*/ 840 w 1440"/>
              <a:gd name="T37" fmla="*/ 258 h 305"/>
              <a:gd name="T38" fmla="*/ 875 w 1440"/>
              <a:gd name="T39" fmla="*/ 274 h 305"/>
              <a:gd name="T40" fmla="*/ 906 w 1440"/>
              <a:gd name="T41" fmla="*/ 285 h 305"/>
              <a:gd name="T42" fmla="*/ 938 w 1440"/>
              <a:gd name="T43" fmla="*/ 294 h 305"/>
              <a:gd name="T44" fmla="*/ 970 w 1440"/>
              <a:gd name="T45" fmla="*/ 300 h 305"/>
              <a:gd name="T46" fmla="*/ 1003 w 1440"/>
              <a:gd name="T47" fmla="*/ 304 h 305"/>
              <a:gd name="T48" fmla="*/ 1035 w 1440"/>
              <a:gd name="T49" fmla="*/ 305 h 305"/>
              <a:gd name="T50" fmla="*/ 1066 w 1440"/>
              <a:gd name="T51" fmla="*/ 304 h 305"/>
              <a:gd name="T52" fmla="*/ 1098 w 1440"/>
              <a:gd name="T53" fmla="*/ 298 h 305"/>
              <a:gd name="T54" fmla="*/ 1128 w 1440"/>
              <a:gd name="T55" fmla="*/ 293 h 305"/>
              <a:gd name="T56" fmla="*/ 1166 w 1440"/>
              <a:gd name="T57" fmla="*/ 283 h 305"/>
              <a:gd name="T58" fmla="*/ 1184 w 1440"/>
              <a:gd name="T59" fmla="*/ 280 h 305"/>
              <a:gd name="T60" fmla="*/ 1213 w 1440"/>
              <a:gd name="T61" fmla="*/ 276 h 305"/>
              <a:gd name="T62" fmla="*/ 1248 w 1440"/>
              <a:gd name="T63" fmla="*/ 275 h 305"/>
              <a:gd name="T64" fmla="*/ 1283 w 1440"/>
              <a:gd name="T65" fmla="*/ 262 h 305"/>
              <a:gd name="T66" fmla="*/ 1317 w 1440"/>
              <a:gd name="T67" fmla="*/ 245 h 305"/>
              <a:gd name="T68" fmla="*/ 1346 w 1440"/>
              <a:gd name="T69" fmla="*/ 239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0" h="305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3"/>
                </a:lnTo>
                <a:lnTo>
                  <a:pt x="401" y="7"/>
                </a:lnTo>
                <a:lnTo>
                  <a:pt x="417" y="11"/>
                </a:lnTo>
                <a:lnTo>
                  <a:pt x="432" y="15"/>
                </a:lnTo>
                <a:lnTo>
                  <a:pt x="445" y="19"/>
                </a:lnTo>
                <a:lnTo>
                  <a:pt x="459" y="26"/>
                </a:lnTo>
                <a:lnTo>
                  <a:pt x="474" y="32"/>
                </a:lnTo>
                <a:lnTo>
                  <a:pt x="487" y="39"/>
                </a:lnTo>
                <a:lnTo>
                  <a:pt x="501" y="45"/>
                </a:lnTo>
                <a:lnTo>
                  <a:pt x="514" y="53"/>
                </a:lnTo>
                <a:lnTo>
                  <a:pt x="526" y="61"/>
                </a:lnTo>
                <a:lnTo>
                  <a:pt x="538" y="69"/>
                </a:lnTo>
                <a:lnTo>
                  <a:pt x="557" y="83"/>
                </a:lnTo>
                <a:lnTo>
                  <a:pt x="568" y="91"/>
                </a:lnTo>
                <a:lnTo>
                  <a:pt x="571" y="94"/>
                </a:lnTo>
                <a:lnTo>
                  <a:pt x="582" y="102"/>
                </a:lnTo>
                <a:lnTo>
                  <a:pt x="594" y="108"/>
                </a:lnTo>
                <a:lnTo>
                  <a:pt x="608" y="115"/>
                </a:lnTo>
                <a:lnTo>
                  <a:pt x="625" y="123"/>
                </a:lnTo>
                <a:lnTo>
                  <a:pt x="637" y="129"/>
                </a:lnTo>
                <a:lnTo>
                  <a:pt x="651" y="136"/>
                </a:lnTo>
                <a:lnTo>
                  <a:pt x="663" y="142"/>
                </a:lnTo>
                <a:lnTo>
                  <a:pt x="708" y="171"/>
                </a:lnTo>
                <a:lnTo>
                  <a:pt x="752" y="197"/>
                </a:lnTo>
                <a:lnTo>
                  <a:pt x="764" y="205"/>
                </a:lnTo>
                <a:lnTo>
                  <a:pt x="775" y="215"/>
                </a:lnTo>
                <a:lnTo>
                  <a:pt x="786" y="222"/>
                </a:lnTo>
                <a:lnTo>
                  <a:pt x="801" y="237"/>
                </a:lnTo>
                <a:lnTo>
                  <a:pt x="812" y="245"/>
                </a:lnTo>
                <a:lnTo>
                  <a:pt x="825" y="253"/>
                </a:lnTo>
                <a:lnTo>
                  <a:pt x="837" y="258"/>
                </a:lnTo>
                <a:lnTo>
                  <a:pt x="840" y="258"/>
                </a:lnTo>
                <a:lnTo>
                  <a:pt x="854" y="264"/>
                </a:lnTo>
                <a:lnTo>
                  <a:pt x="875" y="274"/>
                </a:lnTo>
                <a:lnTo>
                  <a:pt x="890" y="280"/>
                </a:lnTo>
                <a:lnTo>
                  <a:pt x="906" y="285"/>
                </a:lnTo>
                <a:lnTo>
                  <a:pt x="921" y="291"/>
                </a:lnTo>
                <a:lnTo>
                  <a:pt x="938" y="294"/>
                </a:lnTo>
                <a:lnTo>
                  <a:pt x="955" y="297"/>
                </a:lnTo>
                <a:lnTo>
                  <a:pt x="970" y="300"/>
                </a:lnTo>
                <a:lnTo>
                  <a:pt x="986" y="302"/>
                </a:lnTo>
                <a:lnTo>
                  <a:pt x="1003" y="304"/>
                </a:lnTo>
                <a:lnTo>
                  <a:pt x="1019" y="304"/>
                </a:lnTo>
                <a:lnTo>
                  <a:pt x="1035" y="305"/>
                </a:lnTo>
                <a:lnTo>
                  <a:pt x="1051" y="304"/>
                </a:lnTo>
                <a:lnTo>
                  <a:pt x="1066" y="304"/>
                </a:lnTo>
                <a:lnTo>
                  <a:pt x="1084" y="301"/>
                </a:lnTo>
                <a:lnTo>
                  <a:pt x="1098" y="298"/>
                </a:lnTo>
                <a:lnTo>
                  <a:pt x="1115" y="296"/>
                </a:lnTo>
                <a:lnTo>
                  <a:pt x="1128" y="293"/>
                </a:lnTo>
                <a:lnTo>
                  <a:pt x="1152" y="287"/>
                </a:lnTo>
                <a:lnTo>
                  <a:pt x="1166" y="283"/>
                </a:lnTo>
                <a:lnTo>
                  <a:pt x="1170" y="283"/>
                </a:lnTo>
                <a:lnTo>
                  <a:pt x="1184" y="280"/>
                </a:lnTo>
                <a:lnTo>
                  <a:pt x="1197" y="277"/>
                </a:lnTo>
                <a:lnTo>
                  <a:pt x="1213" y="276"/>
                </a:lnTo>
                <a:lnTo>
                  <a:pt x="1232" y="276"/>
                </a:lnTo>
                <a:lnTo>
                  <a:pt x="1248" y="275"/>
                </a:lnTo>
                <a:lnTo>
                  <a:pt x="1266" y="271"/>
                </a:lnTo>
                <a:lnTo>
                  <a:pt x="1283" y="262"/>
                </a:lnTo>
                <a:lnTo>
                  <a:pt x="1302" y="251"/>
                </a:lnTo>
                <a:lnTo>
                  <a:pt x="1317" y="245"/>
                </a:lnTo>
                <a:lnTo>
                  <a:pt x="1331" y="241"/>
                </a:lnTo>
                <a:lnTo>
                  <a:pt x="1346" y="239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4" name="Freeform 357"/>
          <p:cNvSpPr>
            <a:spLocks/>
          </p:cNvSpPr>
          <p:nvPr/>
        </p:nvSpPr>
        <p:spPr bwMode="auto">
          <a:xfrm>
            <a:off x="2209800" y="1825154"/>
            <a:ext cx="2363788" cy="325438"/>
          </a:xfrm>
          <a:custGeom>
            <a:avLst/>
            <a:gdLst>
              <a:gd name="T0" fmla="*/ 92 w 1440"/>
              <a:gd name="T1" fmla="*/ 11 h 245"/>
              <a:gd name="T2" fmla="*/ 121 w 1440"/>
              <a:gd name="T3" fmla="*/ 15 h 245"/>
              <a:gd name="T4" fmla="*/ 154 w 1440"/>
              <a:gd name="T5" fmla="*/ 19 h 245"/>
              <a:gd name="T6" fmla="*/ 189 w 1440"/>
              <a:gd name="T7" fmla="*/ 26 h 245"/>
              <a:gd name="T8" fmla="*/ 226 w 1440"/>
              <a:gd name="T9" fmla="*/ 43 h 245"/>
              <a:gd name="T10" fmla="*/ 254 w 1440"/>
              <a:gd name="T11" fmla="*/ 52 h 245"/>
              <a:gd name="T12" fmla="*/ 272 w 1440"/>
              <a:gd name="T13" fmla="*/ 53 h 245"/>
              <a:gd name="T14" fmla="*/ 309 w 1440"/>
              <a:gd name="T15" fmla="*/ 55 h 245"/>
              <a:gd name="T16" fmla="*/ 337 w 1440"/>
              <a:gd name="T17" fmla="*/ 56 h 245"/>
              <a:gd name="T18" fmla="*/ 363 w 1440"/>
              <a:gd name="T19" fmla="*/ 60 h 245"/>
              <a:gd name="T20" fmla="*/ 389 w 1440"/>
              <a:gd name="T21" fmla="*/ 65 h 245"/>
              <a:gd name="T22" fmla="*/ 415 w 1440"/>
              <a:gd name="T23" fmla="*/ 73 h 245"/>
              <a:gd name="T24" fmla="*/ 440 w 1440"/>
              <a:gd name="T25" fmla="*/ 82 h 245"/>
              <a:gd name="T26" fmla="*/ 462 w 1440"/>
              <a:gd name="T27" fmla="*/ 94 h 245"/>
              <a:gd name="T28" fmla="*/ 486 w 1440"/>
              <a:gd name="T29" fmla="*/ 106 h 245"/>
              <a:gd name="T30" fmla="*/ 508 w 1440"/>
              <a:gd name="T31" fmla="*/ 119 h 245"/>
              <a:gd name="T32" fmla="*/ 538 w 1440"/>
              <a:gd name="T33" fmla="*/ 141 h 245"/>
              <a:gd name="T34" fmla="*/ 553 w 1440"/>
              <a:gd name="T35" fmla="*/ 150 h 245"/>
              <a:gd name="T36" fmla="*/ 583 w 1440"/>
              <a:gd name="T37" fmla="*/ 154 h 245"/>
              <a:gd name="T38" fmla="*/ 622 w 1440"/>
              <a:gd name="T39" fmla="*/ 154 h 245"/>
              <a:gd name="T40" fmla="*/ 654 w 1440"/>
              <a:gd name="T41" fmla="*/ 158 h 245"/>
              <a:gd name="T42" fmla="*/ 761 w 1440"/>
              <a:gd name="T43" fmla="*/ 182 h 245"/>
              <a:gd name="T44" fmla="*/ 806 w 1440"/>
              <a:gd name="T45" fmla="*/ 191 h 245"/>
              <a:gd name="T46" fmla="*/ 840 w 1440"/>
              <a:gd name="T47" fmla="*/ 199 h 245"/>
              <a:gd name="T48" fmla="*/ 868 w 1440"/>
              <a:gd name="T49" fmla="*/ 208 h 245"/>
              <a:gd name="T50" fmla="*/ 884 w 1440"/>
              <a:gd name="T51" fmla="*/ 215 h 245"/>
              <a:gd name="T52" fmla="*/ 920 w 1440"/>
              <a:gd name="T53" fmla="*/ 226 h 245"/>
              <a:gd name="T54" fmla="*/ 948 w 1440"/>
              <a:gd name="T55" fmla="*/ 235 h 245"/>
              <a:gd name="T56" fmla="*/ 977 w 1440"/>
              <a:gd name="T57" fmla="*/ 241 h 245"/>
              <a:gd name="T58" fmla="*/ 1006 w 1440"/>
              <a:gd name="T59" fmla="*/ 245 h 245"/>
              <a:gd name="T60" fmla="*/ 1033 w 1440"/>
              <a:gd name="T61" fmla="*/ 245 h 245"/>
              <a:gd name="T62" fmla="*/ 1061 w 1440"/>
              <a:gd name="T63" fmla="*/ 245 h 245"/>
              <a:gd name="T64" fmla="*/ 1090 w 1440"/>
              <a:gd name="T65" fmla="*/ 242 h 245"/>
              <a:gd name="T66" fmla="*/ 1116 w 1440"/>
              <a:gd name="T67" fmla="*/ 237 h 245"/>
              <a:gd name="T68" fmla="*/ 1152 w 1440"/>
              <a:gd name="T69" fmla="*/ 229 h 245"/>
              <a:gd name="T70" fmla="*/ 1184 w 1440"/>
              <a:gd name="T71" fmla="*/ 222 h 245"/>
              <a:gd name="T72" fmla="*/ 1213 w 1440"/>
              <a:gd name="T73" fmla="*/ 229 h 245"/>
              <a:gd name="T74" fmla="*/ 1248 w 1440"/>
              <a:gd name="T75" fmla="*/ 243 h 245"/>
              <a:gd name="T76" fmla="*/ 1283 w 1440"/>
              <a:gd name="T77" fmla="*/ 237 h 245"/>
              <a:gd name="T78" fmla="*/ 1317 w 1440"/>
              <a:gd name="T79" fmla="*/ 220 h 245"/>
              <a:gd name="T80" fmla="*/ 1346 w 1440"/>
              <a:gd name="T81" fmla="*/ 21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5">
                <a:moveTo>
                  <a:pt x="0" y="0"/>
                </a:moveTo>
                <a:lnTo>
                  <a:pt x="92" y="11"/>
                </a:lnTo>
                <a:lnTo>
                  <a:pt x="106" y="14"/>
                </a:lnTo>
                <a:lnTo>
                  <a:pt x="121" y="15"/>
                </a:lnTo>
                <a:lnTo>
                  <a:pt x="135" y="17"/>
                </a:lnTo>
                <a:lnTo>
                  <a:pt x="154" y="19"/>
                </a:lnTo>
                <a:lnTo>
                  <a:pt x="172" y="20"/>
                </a:lnTo>
                <a:lnTo>
                  <a:pt x="189" y="26"/>
                </a:lnTo>
                <a:lnTo>
                  <a:pt x="207" y="32"/>
                </a:lnTo>
                <a:lnTo>
                  <a:pt x="226" y="43"/>
                </a:lnTo>
                <a:lnTo>
                  <a:pt x="240" y="49"/>
                </a:lnTo>
                <a:lnTo>
                  <a:pt x="254" y="52"/>
                </a:lnTo>
                <a:lnTo>
                  <a:pt x="269" y="53"/>
                </a:lnTo>
                <a:lnTo>
                  <a:pt x="272" y="53"/>
                </a:lnTo>
                <a:lnTo>
                  <a:pt x="285" y="53"/>
                </a:lnTo>
                <a:lnTo>
                  <a:pt x="309" y="55"/>
                </a:lnTo>
                <a:lnTo>
                  <a:pt x="323" y="55"/>
                </a:lnTo>
                <a:lnTo>
                  <a:pt x="337" y="56"/>
                </a:lnTo>
                <a:lnTo>
                  <a:pt x="349" y="57"/>
                </a:lnTo>
                <a:lnTo>
                  <a:pt x="363" y="60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3"/>
                </a:lnTo>
                <a:lnTo>
                  <a:pt x="428" y="78"/>
                </a:lnTo>
                <a:lnTo>
                  <a:pt x="440" y="82"/>
                </a:lnTo>
                <a:lnTo>
                  <a:pt x="451" y="87"/>
                </a:lnTo>
                <a:lnTo>
                  <a:pt x="462" y="94"/>
                </a:lnTo>
                <a:lnTo>
                  <a:pt x="474" y="99"/>
                </a:lnTo>
                <a:lnTo>
                  <a:pt x="486" y="106"/>
                </a:lnTo>
                <a:lnTo>
                  <a:pt x="497" y="114"/>
                </a:lnTo>
                <a:lnTo>
                  <a:pt x="508" y="119"/>
                </a:lnTo>
                <a:lnTo>
                  <a:pt x="527" y="133"/>
                </a:lnTo>
                <a:lnTo>
                  <a:pt x="538" y="141"/>
                </a:lnTo>
                <a:lnTo>
                  <a:pt x="539" y="142"/>
                </a:lnTo>
                <a:lnTo>
                  <a:pt x="553" y="150"/>
                </a:lnTo>
                <a:lnTo>
                  <a:pt x="567" y="153"/>
                </a:lnTo>
                <a:lnTo>
                  <a:pt x="583" y="154"/>
                </a:lnTo>
                <a:lnTo>
                  <a:pt x="606" y="153"/>
                </a:lnTo>
                <a:lnTo>
                  <a:pt x="622" y="154"/>
                </a:lnTo>
                <a:lnTo>
                  <a:pt x="639" y="156"/>
                </a:lnTo>
                <a:lnTo>
                  <a:pt x="654" y="158"/>
                </a:lnTo>
                <a:lnTo>
                  <a:pt x="708" y="170"/>
                </a:lnTo>
                <a:lnTo>
                  <a:pt x="761" y="182"/>
                </a:lnTo>
                <a:lnTo>
                  <a:pt x="790" y="187"/>
                </a:lnTo>
                <a:lnTo>
                  <a:pt x="806" y="191"/>
                </a:lnTo>
                <a:lnTo>
                  <a:pt x="825" y="196"/>
                </a:lnTo>
                <a:lnTo>
                  <a:pt x="840" y="199"/>
                </a:lnTo>
                <a:lnTo>
                  <a:pt x="854" y="203"/>
                </a:lnTo>
                <a:lnTo>
                  <a:pt x="868" y="208"/>
                </a:lnTo>
                <a:lnTo>
                  <a:pt x="870" y="208"/>
                </a:lnTo>
                <a:lnTo>
                  <a:pt x="884" y="215"/>
                </a:lnTo>
                <a:lnTo>
                  <a:pt x="905" y="222"/>
                </a:lnTo>
                <a:lnTo>
                  <a:pt x="920" y="226"/>
                </a:lnTo>
                <a:lnTo>
                  <a:pt x="934" y="232"/>
                </a:lnTo>
                <a:lnTo>
                  <a:pt x="948" y="235"/>
                </a:lnTo>
                <a:lnTo>
                  <a:pt x="961" y="238"/>
                </a:lnTo>
                <a:lnTo>
                  <a:pt x="977" y="241"/>
                </a:lnTo>
                <a:lnTo>
                  <a:pt x="990" y="242"/>
                </a:lnTo>
                <a:lnTo>
                  <a:pt x="1006" y="245"/>
                </a:lnTo>
                <a:lnTo>
                  <a:pt x="1019" y="245"/>
                </a:lnTo>
                <a:lnTo>
                  <a:pt x="1033" y="245"/>
                </a:lnTo>
                <a:lnTo>
                  <a:pt x="1048" y="245"/>
                </a:lnTo>
                <a:lnTo>
                  <a:pt x="1061" y="245"/>
                </a:lnTo>
                <a:lnTo>
                  <a:pt x="1075" y="243"/>
                </a:lnTo>
                <a:lnTo>
                  <a:pt x="1090" y="242"/>
                </a:lnTo>
                <a:lnTo>
                  <a:pt x="1102" y="239"/>
                </a:lnTo>
                <a:lnTo>
                  <a:pt x="1116" y="237"/>
                </a:lnTo>
                <a:lnTo>
                  <a:pt x="1128" y="234"/>
                </a:lnTo>
                <a:lnTo>
                  <a:pt x="1152" y="229"/>
                </a:lnTo>
                <a:lnTo>
                  <a:pt x="1170" y="224"/>
                </a:lnTo>
                <a:lnTo>
                  <a:pt x="1184" y="222"/>
                </a:lnTo>
                <a:lnTo>
                  <a:pt x="1197" y="224"/>
                </a:lnTo>
                <a:lnTo>
                  <a:pt x="1213" y="229"/>
                </a:lnTo>
                <a:lnTo>
                  <a:pt x="1232" y="238"/>
                </a:lnTo>
                <a:lnTo>
                  <a:pt x="1248" y="243"/>
                </a:lnTo>
                <a:lnTo>
                  <a:pt x="1266" y="242"/>
                </a:lnTo>
                <a:lnTo>
                  <a:pt x="1283" y="237"/>
                </a:lnTo>
                <a:lnTo>
                  <a:pt x="1302" y="225"/>
                </a:lnTo>
                <a:lnTo>
                  <a:pt x="1317" y="220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5" name="Freeform 358"/>
          <p:cNvSpPr>
            <a:spLocks/>
          </p:cNvSpPr>
          <p:nvPr/>
        </p:nvSpPr>
        <p:spPr bwMode="auto">
          <a:xfrm>
            <a:off x="2209800" y="1825154"/>
            <a:ext cx="2363788" cy="320675"/>
          </a:xfrm>
          <a:custGeom>
            <a:avLst/>
            <a:gdLst>
              <a:gd name="T0" fmla="*/ 92 w 1440"/>
              <a:gd name="T1" fmla="*/ 28 h 241"/>
              <a:gd name="T2" fmla="*/ 121 w 1440"/>
              <a:gd name="T3" fmla="*/ 36 h 241"/>
              <a:gd name="T4" fmla="*/ 154 w 1440"/>
              <a:gd name="T5" fmla="*/ 43 h 241"/>
              <a:gd name="T6" fmla="*/ 189 w 1440"/>
              <a:gd name="T7" fmla="*/ 56 h 241"/>
              <a:gd name="T8" fmla="*/ 226 w 1440"/>
              <a:gd name="T9" fmla="*/ 89 h 241"/>
              <a:gd name="T10" fmla="*/ 254 w 1440"/>
              <a:gd name="T11" fmla="*/ 108 h 241"/>
              <a:gd name="T12" fmla="*/ 272 w 1440"/>
              <a:gd name="T13" fmla="*/ 111 h 241"/>
              <a:gd name="T14" fmla="*/ 309 w 1440"/>
              <a:gd name="T15" fmla="*/ 114 h 241"/>
              <a:gd name="T16" fmla="*/ 331 w 1440"/>
              <a:gd name="T17" fmla="*/ 116 h 241"/>
              <a:gd name="T18" fmla="*/ 354 w 1440"/>
              <a:gd name="T19" fmla="*/ 120 h 241"/>
              <a:gd name="T20" fmla="*/ 377 w 1440"/>
              <a:gd name="T21" fmla="*/ 125 h 241"/>
              <a:gd name="T22" fmla="*/ 397 w 1440"/>
              <a:gd name="T23" fmla="*/ 133 h 241"/>
              <a:gd name="T24" fmla="*/ 418 w 1440"/>
              <a:gd name="T25" fmla="*/ 141 h 241"/>
              <a:gd name="T26" fmla="*/ 439 w 1440"/>
              <a:gd name="T27" fmla="*/ 150 h 241"/>
              <a:gd name="T28" fmla="*/ 458 w 1440"/>
              <a:gd name="T29" fmla="*/ 161 h 241"/>
              <a:gd name="T30" fmla="*/ 476 w 1440"/>
              <a:gd name="T31" fmla="*/ 173 h 241"/>
              <a:gd name="T32" fmla="*/ 506 w 1440"/>
              <a:gd name="T33" fmla="*/ 194 h 241"/>
              <a:gd name="T34" fmla="*/ 523 w 1440"/>
              <a:gd name="T35" fmla="*/ 200 h 241"/>
              <a:gd name="T36" fmla="*/ 559 w 1440"/>
              <a:gd name="T37" fmla="*/ 196 h 241"/>
              <a:gd name="T38" fmla="*/ 606 w 1440"/>
              <a:gd name="T39" fmla="*/ 182 h 241"/>
              <a:gd name="T40" fmla="*/ 643 w 1440"/>
              <a:gd name="T41" fmla="*/ 175 h 241"/>
              <a:gd name="T42" fmla="*/ 770 w 1440"/>
              <a:gd name="T43" fmla="*/ 167 h 241"/>
              <a:gd name="T44" fmla="*/ 806 w 1440"/>
              <a:gd name="T45" fmla="*/ 165 h 241"/>
              <a:gd name="T46" fmla="*/ 848 w 1440"/>
              <a:gd name="T47" fmla="*/ 158 h 241"/>
              <a:gd name="T48" fmla="*/ 883 w 1440"/>
              <a:gd name="T49" fmla="*/ 157 h 241"/>
              <a:gd name="T50" fmla="*/ 899 w 1440"/>
              <a:gd name="T51" fmla="*/ 162 h 241"/>
              <a:gd name="T52" fmla="*/ 935 w 1440"/>
              <a:gd name="T53" fmla="*/ 174 h 241"/>
              <a:gd name="T54" fmla="*/ 960 w 1440"/>
              <a:gd name="T55" fmla="*/ 180 h 241"/>
              <a:gd name="T56" fmla="*/ 985 w 1440"/>
              <a:gd name="T57" fmla="*/ 184 h 241"/>
              <a:gd name="T58" fmla="*/ 1010 w 1440"/>
              <a:gd name="T59" fmla="*/ 187 h 241"/>
              <a:gd name="T60" fmla="*/ 1035 w 1440"/>
              <a:gd name="T61" fmla="*/ 190 h 241"/>
              <a:gd name="T62" fmla="*/ 1059 w 1440"/>
              <a:gd name="T63" fmla="*/ 188 h 241"/>
              <a:gd name="T64" fmla="*/ 1084 w 1440"/>
              <a:gd name="T65" fmla="*/ 186 h 241"/>
              <a:gd name="T66" fmla="*/ 1117 w 1440"/>
              <a:gd name="T67" fmla="*/ 180 h 241"/>
              <a:gd name="T68" fmla="*/ 1152 w 1440"/>
              <a:gd name="T69" fmla="*/ 173 h 241"/>
              <a:gd name="T70" fmla="*/ 1170 w 1440"/>
              <a:gd name="T71" fmla="*/ 170 h 241"/>
              <a:gd name="T72" fmla="*/ 1197 w 1440"/>
              <a:gd name="T73" fmla="*/ 174 h 241"/>
              <a:gd name="T74" fmla="*/ 1232 w 1440"/>
              <a:gd name="T75" fmla="*/ 203 h 241"/>
              <a:gd name="T76" fmla="*/ 1266 w 1440"/>
              <a:gd name="T77" fmla="*/ 217 h 241"/>
              <a:gd name="T78" fmla="*/ 1302 w 1440"/>
              <a:gd name="T79" fmla="*/ 201 h 241"/>
              <a:gd name="T80" fmla="*/ 1331 w 1440"/>
              <a:gd name="T81" fmla="*/ 196 h 241"/>
              <a:gd name="T82" fmla="*/ 1440 w 1440"/>
              <a:gd name="T83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41">
                <a:moveTo>
                  <a:pt x="0" y="0"/>
                </a:moveTo>
                <a:lnTo>
                  <a:pt x="92" y="28"/>
                </a:lnTo>
                <a:lnTo>
                  <a:pt x="106" y="32"/>
                </a:lnTo>
                <a:lnTo>
                  <a:pt x="121" y="36"/>
                </a:lnTo>
                <a:lnTo>
                  <a:pt x="135" y="39"/>
                </a:lnTo>
                <a:lnTo>
                  <a:pt x="154" y="43"/>
                </a:lnTo>
                <a:lnTo>
                  <a:pt x="172" y="47"/>
                </a:lnTo>
                <a:lnTo>
                  <a:pt x="189" y="56"/>
                </a:lnTo>
                <a:lnTo>
                  <a:pt x="207" y="70"/>
                </a:lnTo>
                <a:lnTo>
                  <a:pt x="226" y="89"/>
                </a:lnTo>
                <a:lnTo>
                  <a:pt x="240" y="100"/>
                </a:lnTo>
                <a:lnTo>
                  <a:pt x="254" y="108"/>
                </a:lnTo>
                <a:lnTo>
                  <a:pt x="269" y="111"/>
                </a:lnTo>
                <a:lnTo>
                  <a:pt x="272" y="111"/>
                </a:lnTo>
                <a:lnTo>
                  <a:pt x="285" y="112"/>
                </a:lnTo>
                <a:lnTo>
                  <a:pt x="309" y="114"/>
                </a:lnTo>
                <a:lnTo>
                  <a:pt x="320" y="114"/>
                </a:lnTo>
                <a:lnTo>
                  <a:pt x="331" y="116"/>
                </a:lnTo>
                <a:lnTo>
                  <a:pt x="343" y="117"/>
                </a:lnTo>
                <a:lnTo>
                  <a:pt x="354" y="120"/>
                </a:lnTo>
                <a:lnTo>
                  <a:pt x="365" y="123"/>
                </a:lnTo>
                <a:lnTo>
                  <a:pt x="377" y="125"/>
                </a:lnTo>
                <a:lnTo>
                  <a:pt x="388" y="129"/>
                </a:lnTo>
                <a:lnTo>
                  <a:pt x="397" y="133"/>
                </a:lnTo>
                <a:lnTo>
                  <a:pt x="408" y="137"/>
                </a:lnTo>
                <a:lnTo>
                  <a:pt x="418" y="141"/>
                </a:lnTo>
                <a:lnTo>
                  <a:pt x="429" y="145"/>
                </a:lnTo>
                <a:lnTo>
                  <a:pt x="439" y="150"/>
                </a:lnTo>
                <a:lnTo>
                  <a:pt x="448" y="156"/>
                </a:lnTo>
                <a:lnTo>
                  <a:pt x="458" y="161"/>
                </a:lnTo>
                <a:lnTo>
                  <a:pt x="466" y="166"/>
                </a:lnTo>
                <a:lnTo>
                  <a:pt x="476" y="173"/>
                </a:lnTo>
                <a:lnTo>
                  <a:pt x="495" y="186"/>
                </a:lnTo>
                <a:lnTo>
                  <a:pt x="506" y="194"/>
                </a:lnTo>
                <a:lnTo>
                  <a:pt x="509" y="195"/>
                </a:lnTo>
                <a:lnTo>
                  <a:pt x="523" y="200"/>
                </a:lnTo>
                <a:lnTo>
                  <a:pt x="539" y="200"/>
                </a:lnTo>
                <a:lnTo>
                  <a:pt x="559" y="196"/>
                </a:lnTo>
                <a:lnTo>
                  <a:pt x="586" y="186"/>
                </a:lnTo>
                <a:lnTo>
                  <a:pt x="606" y="182"/>
                </a:lnTo>
                <a:lnTo>
                  <a:pt x="626" y="178"/>
                </a:lnTo>
                <a:lnTo>
                  <a:pt x="643" y="175"/>
                </a:lnTo>
                <a:lnTo>
                  <a:pt x="706" y="171"/>
                </a:lnTo>
                <a:lnTo>
                  <a:pt x="770" y="167"/>
                </a:lnTo>
                <a:lnTo>
                  <a:pt x="788" y="166"/>
                </a:lnTo>
                <a:lnTo>
                  <a:pt x="806" y="165"/>
                </a:lnTo>
                <a:lnTo>
                  <a:pt x="824" y="162"/>
                </a:lnTo>
                <a:lnTo>
                  <a:pt x="848" y="158"/>
                </a:lnTo>
                <a:lnTo>
                  <a:pt x="866" y="156"/>
                </a:lnTo>
                <a:lnTo>
                  <a:pt x="883" y="157"/>
                </a:lnTo>
                <a:lnTo>
                  <a:pt x="897" y="159"/>
                </a:lnTo>
                <a:lnTo>
                  <a:pt x="899" y="162"/>
                </a:lnTo>
                <a:lnTo>
                  <a:pt x="913" y="166"/>
                </a:lnTo>
                <a:lnTo>
                  <a:pt x="935" y="174"/>
                </a:lnTo>
                <a:lnTo>
                  <a:pt x="948" y="178"/>
                </a:lnTo>
                <a:lnTo>
                  <a:pt x="960" y="180"/>
                </a:lnTo>
                <a:lnTo>
                  <a:pt x="973" y="183"/>
                </a:lnTo>
                <a:lnTo>
                  <a:pt x="985" y="184"/>
                </a:lnTo>
                <a:lnTo>
                  <a:pt x="997" y="186"/>
                </a:lnTo>
                <a:lnTo>
                  <a:pt x="1010" y="187"/>
                </a:lnTo>
                <a:lnTo>
                  <a:pt x="1024" y="188"/>
                </a:lnTo>
                <a:lnTo>
                  <a:pt x="1035" y="190"/>
                </a:lnTo>
                <a:lnTo>
                  <a:pt x="1047" y="190"/>
                </a:lnTo>
                <a:lnTo>
                  <a:pt x="1059" y="188"/>
                </a:lnTo>
                <a:lnTo>
                  <a:pt x="1072" y="187"/>
                </a:lnTo>
                <a:lnTo>
                  <a:pt x="1084" y="186"/>
                </a:lnTo>
                <a:lnTo>
                  <a:pt x="1094" y="184"/>
                </a:lnTo>
                <a:lnTo>
                  <a:pt x="1117" y="180"/>
                </a:lnTo>
                <a:lnTo>
                  <a:pt x="1128" y="178"/>
                </a:lnTo>
                <a:lnTo>
                  <a:pt x="1152" y="173"/>
                </a:lnTo>
                <a:lnTo>
                  <a:pt x="1166" y="170"/>
                </a:lnTo>
                <a:lnTo>
                  <a:pt x="1170" y="170"/>
                </a:lnTo>
                <a:lnTo>
                  <a:pt x="1184" y="170"/>
                </a:lnTo>
                <a:lnTo>
                  <a:pt x="1197" y="174"/>
                </a:lnTo>
                <a:lnTo>
                  <a:pt x="1213" y="184"/>
                </a:lnTo>
                <a:lnTo>
                  <a:pt x="1232" y="203"/>
                </a:lnTo>
                <a:lnTo>
                  <a:pt x="1248" y="215"/>
                </a:lnTo>
                <a:lnTo>
                  <a:pt x="1266" y="217"/>
                </a:lnTo>
                <a:lnTo>
                  <a:pt x="1283" y="212"/>
                </a:lnTo>
                <a:lnTo>
                  <a:pt x="1302" y="201"/>
                </a:lnTo>
                <a:lnTo>
                  <a:pt x="1317" y="197"/>
                </a:lnTo>
                <a:lnTo>
                  <a:pt x="1331" y="196"/>
                </a:lnTo>
                <a:lnTo>
                  <a:pt x="1346" y="200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6" name="Freeform 359"/>
          <p:cNvSpPr>
            <a:spLocks/>
          </p:cNvSpPr>
          <p:nvPr/>
        </p:nvSpPr>
        <p:spPr bwMode="auto">
          <a:xfrm>
            <a:off x="2209800" y="1674342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5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6 w 1440"/>
              <a:gd name="T19" fmla="*/ 2 h 539"/>
              <a:gd name="T20" fmla="*/ 425 w 1440"/>
              <a:gd name="T21" fmla="*/ 9 h 539"/>
              <a:gd name="T22" fmla="*/ 462 w 1440"/>
              <a:gd name="T23" fmla="*/ 18 h 539"/>
              <a:gd name="T24" fmla="*/ 499 w 1440"/>
              <a:gd name="T25" fmla="*/ 31 h 539"/>
              <a:gd name="T26" fmla="*/ 534 w 1440"/>
              <a:gd name="T27" fmla="*/ 48 h 539"/>
              <a:gd name="T28" fmla="*/ 567 w 1440"/>
              <a:gd name="T29" fmla="*/ 67 h 539"/>
              <a:gd name="T30" fmla="*/ 597 w 1440"/>
              <a:gd name="T31" fmla="*/ 88 h 539"/>
              <a:gd name="T32" fmla="*/ 628 w 1440"/>
              <a:gd name="T33" fmla="*/ 110 h 539"/>
              <a:gd name="T34" fmla="*/ 640 w 1440"/>
              <a:gd name="T35" fmla="*/ 122 h 539"/>
              <a:gd name="T36" fmla="*/ 655 w 1440"/>
              <a:gd name="T37" fmla="*/ 152 h 539"/>
              <a:gd name="T38" fmla="*/ 668 w 1440"/>
              <a:gd name="T39" fmla="*/ 194 h 539"/>
              <a:gd name="T40" fmla="*/ 681 w 1440"/>
              <a:gd name="T41" fmla="*/ 227 h 539"/>
              <a:gd name="T42" fmla="*/ 732 w 1440"/>
              <a:gd name="T43" fmla="*/ 342 h 539"/>
              <a:gd name="T44" fmla="*/ 746 w 1440"/>
              <a:gd name="T45" fmla="*/ 377 h 539"/>
              <a:gd name="T46" fmla="*/ 755 w 1440"/>
              <a:gd name="T47" fmla="*/ 427 h 539"/>
              <a:gd name="T48" fmla="*/ 767 w 1440"/>
              <a:gd name="T49" fmla="*/ 461 h 539"/>
              <a:gd name="T50" fmla="*/ 782 w 1440"/>
              <a:gd name="T51" fmla="*/ 470 h 539"/>
              <a:gd name="T52" fmla="*/ 815 w 1440"/>
              <a:gd name="T53" fmla="*/ 486 h 539"/>
              <a:gd name="T54" fmla="*/ 852 w 1440"/>
              <a:gd name="T55" fmla="*/ 503 h 539"/>
              <a:gd name="T56" fmla="*/ 890 w 1440"/>
              <a:gd name="T57" fmla="*/ 518 h 539"/>
              <a:gd name="T58" fmla="*/ 930 w 1440"/>
              <a:gd name="T59" fmla="*/ 528 h 539"/>
              <a:gd name="T60" fmla="*/ 970 w 1440"/>
              <a:gd name="T61" fmla="*/ 535 h 539"/>
              <a:gd name="T62" fmla="*/ 1010 w 1440"/>
              <a:gd name="T63" fmla="*/ 537 h 539"/>
              <a:gd name="T64" fmla="*/ 1050 w 1440"/>
              <a:gd name="T65" fmla="*/ 537 h 539"/>
              <a:gd name="T66" fmla="*/ 1090 w 1440"/>
              <a:gd name="T67" fmla="*/ 533 h 539"/>
              <a:gd name="T68" fmla="*/ 1128 w 1440"/>
              <a:gd name="T69" fmla="*/ 527 h 539"/>
              <a:gd name="T70" fmla="*/ 1166 w 1440"/>
              <a:gd name="T71" fmla="*/ 516 h 539"/>
              <a:gd name="T72" fmla="*/ 1184 w 1440"/>
              <a:gd name="T73" fmla="*/ 510 h 539"/>
              <a:gd name="T74" fmla="*/ 1213 w 1440"/>
              <a:gd name="T75" fmla="*/ 487 h 539"/>
              <a:gd name="T76" fmla="*/ 1248 w 1440"/>
              <a:gd name="T77" fmla="*/ 455 h 539"/>
              <a:gd name="T78" fmla="*/ 1283 w 1440"/>
              <a:gd name="T79" fmla="*/ 434 h 539"/>
              <a:gd name="T80" fmla="*/ 1317 w 1440"/>
              <a:gd name="T81" fmla="*/ 414 h 539"/>
              <a:gd name="T82" fmla="*/ 1346 w 1440"/>
              <a:gd name="T83" fmla="*/ 401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6" y="2"/>
                </a:lnTo>
                <a:lnTo>
                  <a:pt x="407" y="6"/>
                </a:lnTo>
                <a:lnTo>
                  <a:pt x="425" y="9"/>
                </a:lnTo>
                <a:lnTo>
                  <a:pt x="444" y="14"/>
                </a:lnTo>
                <a:lnTo>
                  <a:pt x="462" y="18"/>
                </a:lnTo>
                <a:lnTo>
                  <a:pt x="481" y="25"/>
                </a:lnTo>
                <a:lnTo>
                  <a:pt x="499" y="31"/>
                </a:lnTo>
                <a:lnTo>
                  <a:pt x="517" y="39"/>
                </a:lnTo>
                <a:lnTo>
                  <a:pt x="534" y="48"/>
                </a:lnTo>
                <a:lnTo>
                  <a:pt x="552" y="56"/>
                </a:lnTo>
                <a:lnTo>
                  <a:pt x="567" y="67"/>
                </a:lnTo>
                <a:lnTo>
                  <a:pt x="582" y="77"/>
                </a:lnTo>
                <a:lnTo>
                  <a:pt x="597" y="88"/>
                </a:lnTo>
                <a:lnTo>
                  <a:pt x="617" y="101"/>
                </a:lnTo>
                <a:lnTo>
                  <a:pt x="628" y="110"/>
                </a:lnTo>
                <a:lnTo>
                  <a:pt x="629" y="113"/>
                </a:lnTo>
                <a:lnTo>
                  <a:pt x="640" y="122"/>
                </a:lnTo>
                <a:lnTo>
                  <a:pt x="648" y="135"/>
                </a:lnTo>
                <a:lnTo>
                  <a:pt x="655" y="152"/>
                </a:lnTo>
                <a:lnTo>
                  <a:pt x="662" y="175"/>
                </a:lnTo>
                <a:lnTo>
                  <a:pt x="668" y="194"/>
                </a:lnTo>
                <a:lnTo>
                  <a:pt x="675" y="211"/>
                </a:lnTo>
                <a:lnTo>
                  <a:pt x="681" y="227"/>
                </a:lnTo>
                <a:lnTo>
                  <a:pt x="708" y="284"/>
                </a:lnTo>
                <a:lnTo>
                  <a:pt x="732" y="342"/>
                </a:lnTo>
                <a:lnTo>
                  <a:pt x="739" y="359"/>
                </a:lnTo>
                <a:lnTo>
                  <a:pt x="746" y="377"/>
                </a:lnTo>
                <a:lnTo>
                  <a:pt x="749" y="398"/>
                </a:lnTo>
                <a:lnTo>
                  <a:pt x="755" y="427"/>
                </a:lnTo>
                <a:lnTo>
                  <a:pt x="759" y="447"/>
                </a:lnTo>
                <a:lnTo>
                  <a:pt x="767" y="461"/>
                </a:lnTo>
                <a:lnTo>
                  <a:pt x="778" y="469"/>
                </a:lnTo>
                <a:lnTo>
                  <a:pt x="782" y="470"/>
                </a:lnTo>
                <a:lnTo>
                  <a:pt x="793" y="477"/>
                </a:lnTo>
                <a:lnTo>
                  <a:pt x="815" y="486"/>
                </a:lnTo>
                <a:lnTo>
                  <a:pt x="833" y="495"/>
                </a:lnTo>
                <a:lnTo>
                  <a:pt x="852" y="503"/>
                </a:lnTo>
                <a:lnTo>
                  <a:pt x="870" y="511"/>
                </a:lnTo>
                <a:lnTo>
                  <a:pt x="890" y="518"/>
                </a:lnTo>
                <a:lnTo>
                  <a:pt x="910" y="523"/>
                </a:lnTo>
                <a:lnTo>
                  <a:pt x="930" y="528"/>
                </a:lnTo>
                <a:lnTo>
                  <a:pt x="949" y="532"/>
                </a:lnTo>
                <a:lnTo>
                  <a:pt x="970" y="535"/>
                </a:lnTo>
                <a:lnTo>
                  <a:pt x="989" y="536"/>
                </a:lnTo>
                <a:lnTo>
                  <a:pt x="1010" y="537"/>
                </a:lnTo>
                <a:lnTo>
                  <a:pt x="1030" y="539"/>
                </a:lnTo>
                <a:lnTo>
                  <a:pt x="1050" y="537"/>
                </a:lnTo>
                <a:lnTo>
                  <a:pt x="1070" y="536"/>
                </a:lnTo>
                <a:lnTo>
                  <a:pt x="1090" y="533"/>
                </a:lnTo>
                <a:lnTo>
                  <a:pt x="1109" y="529"/>
                </a:lnTo>
                <a:lnTo>
                  <a:pt x="1128" y="527"/>
                </a:lnTo>
                <a:lnTo>
                  <a:pt x="1152" y="519"/>
                </a:lnTo>
                <a:lnTo>
                  <a:pt x="1166" y="516"/>
                </a:lnTo>
                <a:lnTo>
                  <a:pt x="1170" y="516"/>
                </a:lnTo>
                <a:lnTo>
                  <a:pt x="1184" y="510"/>
                </a:lnTo>
                <a:lnTo>
                  <a:pt x="1197" y="499"/>
                </a:lnTo>
                <a:lnTo>
                  <a:pt x="1213" y="487"/>
                </a:lnTo>
                <a:lnTo>
                  <a:pt x="1232" y="469"/>
                </a:lnTo>
                <a:lnTo>
                  <a:pt x="1248" y="455"/>
                </a:lnTo>
                <a:lnTo>
                  <a:pt x="1266" y="443"/>
                </a:lnTo>
                <a:lnTo>
                  <a:pt x="1283" y="434"/>
                </a:lnTo>
                <a:lnTo>
                  <a:pt x="1302" y="423"/>
                </a:lnTo>
                <a:lnTo>
                  <a:pt x="1317" y="414"/>
                </a:lnTo>
                <a:lnTo>
                  <a:pt x="1331" y="407"/>
                </a:lnTo>
                <a:lnTo>
                  <a:pt x="1346" y="401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7" name="Freeform 360"/>
          <p:cNvSpPr>
            <a:spLocks/>
          </p:cNvSpPr>
          <p:nvPr/>
        </p:nvSpPr>
        <p:spPr bwMode="auto">
          <a:xfrm>
            <a:off x="2209800" y="1750542"/>
            <a:ext cx="2363788" cy="557212"/>
          </a:xfrm>
          <a:custGeom>
            <a:avLst/>
            <a:gdLst>
              <a:gd name="T0" fmla="*/ 92 w 1440"/>
              <a:gd name="T1" fmla="*/ 44 h 419"/>
              <a:gd name="T2" fmla="*/ 121 w 1440"/>
              <a:gd name="T3" fmla="*/ 40 h 419"/>
              <a:gd name="T4" fmla="*/ 154 w 1440"/>
              <a:gd name="T5" fmla="*/ 36 h 419"/>
              <a:gd name="T6" fmla="*/ 189 w 1440"/>
              <a:gd name="T7" fmla="*/ 28 h 419"/>
              <a:gd name="T8" fmla="*/ 226 w 1440"/>
              <a:gd name="T9" fmla="*/ 14 h 419"/>
              <a:gd name="T10" fmla="*/ 254 w 1440"/>
              <a:gd name="T11" fmla="*/ 4 h 419"/>
              <a:gd name="T12" fmla="*/ 272 w 1440"/>
              <a:gd name="T13" fmla="*/ 2 h 419"/>
              <a:gd name="T14" fmla="*/ 309 w 1440"/>
              <a:gd name="T15" fmla="*/ 0 h 419"/>
              <a:gd name="T16" fmla="*/ 345 w 1440"/>
              <a:gd name="T17" fmla="*/ 0 h 419"/>
              <a:gd name="T18" fmla="*/ 379 w 1440"/>
              <a:gd name="T19" fmla="*/ 4 h 419"/>
              <a:gd name="T20" fmla="*/ 412 w 1440"/>
              <a:gd name="T21" fmla="*/ 11 h 419"/>
              <a:gd name="T22" fmla="*/ 447 w 1440"/>
              <a:gd name="T23" fmla="*/ 19 h 419"/>
              <a:gd name="T24" fmla="*/ 479 w 1440"/>
              <a:gd name="T25" fmla="*/ 31 h 419"/>
              <a:gd name="T26" fmla="*/ 510 w 1440"/>
              <a:gd name="T27" fmla="*/ 44 h 419"/>
              <a:gd name="T28" fmla="*/ 539 w 1440"/>
              <a:gd name="T29" fmla="*/ 59 h 419"/>
              <a:gd name="T30" fmla="*/ 568 w 1440"/>
              <a:gd name="T31" fmla="*/ 78 h 419"/>
              <a:gd name="T32" fmla="*/ 597 w 1440"/>
              <a:gd name="T33" fmla="*/ 100 h 419"/>
              <a:gd name="T34" fmla="*/ 611 w 1440"/>
              <a:gd name="T35" fmla="*/ 111 h 419"/>
              <a:gd name="T36" fmla="*/ 632 w 1440"/>
              <a:gd name="T37" fmla="*/ 133 h 419"/>
              <a:gd name="T38" fmla="*/ 654 w 1440"/>
              <a:gd name="T39" fmla="*/ 160 h 419"/>
              <a:gd name="T40" fmla="*/ 673 w 1440"/>
              <a:gd name="T41" fmla="*/ 184 h 419"/>
              <a:gd name="T42" fmla="*/ 744 w 1440"/>
              <a:gd name="T43" fmla="*/ 268 h 419"/>
              <a:gd name="T44" fmla="*/ 763 w 1440"/>
              <a:gd name="T45" fmla="*/ 293 h 419"/>
              <a:gd name="T46" fmla="*/ 779 w 1440"/>
              <a:gd name="T47" fmla="*/ 328 h 419"/>
              <a:gd name="T48" fmla="*/ 799 w 1440"/>
              <a:gd name="T49" fmla="*/ 353 h 419"/>
              <a:gd name="T50" fmla="*/ 814 w 1440"/>
              <a:gd name="T51" fmla="*/ 361 h 419"/>
              <a:gd name="T52" fmla="*/ 847 w 1440"/>
              <a:gd name="T53" fmla="*/ 377 h 419"/>
              <a:gd name="T54" fmla="*/ 881 w 1440"/>
              <a:gd name="T55" fmla="*/ 391 h 419"/>
              <a:gd name="T56" fmla="*/ 916 w 1440"/>
              <a:gd name="T57" fmla="*/ 402 h 419"/>
              <a:gd name="T58" fmla="*/ 950 w 1440"/>
              <a:gd name="T59" fmla="*/ 411 h 419"/>
              <a:gd name="T60" fmla="*/ 988 w 1440"/>
              <a:gd name="T61" fmla="*/ 415 h 419"/>
              <a:gd name="T62" fmla="*/ 1024 w 1440"/>
              <a:gd name="T63" fmla="*/ 419 h 419"/>
              <a:gd name="T64" fmla="*/ 1059 w 1440"/>
              <a:gd name="T65" fmla="*/ 417 h 419"/>
              <a:gd name="T66" fmla="*/ 1094 w 1440"/>
              <a:gd name="T67" fmla="*/ 413 h 419"/>
              <a:gd name="T68" fmla="*/ 1128 w 1440"/>
              <a:gd name="T69" fmla="*/ 407 h 419"/>
              <a:gd name="T70" fmla="*/ 1166 w 1440"/>
              <a:gd name="T71" fmla="*/ 396 h 419"/>
              <a:gd name="T72" fmla="*/ 1184 w 1440"/>
              <a:gd name="T73" fmla="*/ 392 h 419"/>
              <a:gd name="T74" fmla="*/ 1213 w 1440"/>
              <a:gd name="T75" fmla="*/ 381 h 419"/>
              <a:gd name="T76" fmla="*/ 1248 w 1440"/>
              <a:gd name="T77" fmla="*/ 364 h 419"/>
              <a:gd name="T78" fmla="*/ 1283 w 1440"/>
              <a:gd name="T79" fmla="*/ 348 h 419"/>
              <a:gd name="T80" fmla="*/ 1317 w 1440"/>
              <a:gd name="T81" fmla="*/ 331 h 419"/>
              <a:gd name="T82" fmla="*/ 1346 w 1440"/>
              <a:gd name="T83" fmla="*/ 32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19">
                <a:moveTo>
                  <a:pt x="0" y="59"/>
                </a:moveTo>
                <a:lnTo>
                  <a:pt x="92" y="44"/>
                </a:lnTo>
                <a:lnTo>
                  <a:pt x="106" y="41"/>
                </a:lnTo>
                <a:lnTo>
                  <a:pt x="121" y="40"/>
                </a:lnTo>
                <a:lnTo>
                  <a:pt x="135" y="37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4"/>
                </a:lnTo>
                <a:lnTo>
                  <a:pt x="396" y="7"/>
                </a:lnTo>
                <a:lnTo>
                  <a:pt x="412" y="11"/>
                </a:lnTo>
                <a:lnTo>
                  <a:pt x="430" y="15"/>
                </a:lnTo>
                <a:lnTo>
                  <a:pt x="447" y="19"/>
                </a:lnTo>
                <a:lnTo>
                  <a:pt x="462" y="24"/>
                </a:lnTo>
                <a:lnTo>
                  <a:pt x="479" y="31"/>
                </a:lnTo>
                <a:lnTo>
                  <a:pt x="495" y="37"/>
                </a:lnTo>
                <a:lnTo>
                  <a:pt x="510" y="44"/>
                </a:lnTo>
                <a:lnTo>
                  <a:pt x="526" y="52"/>
                </a:lnTo>
                <a:lnTo>
                  <a:pt x="539" y="59"/>
                </a:lnTo>
                <a:lnTo>
                  <a:pt x="554" y="69"/>
                </a:lnTo>
                <a:lnTo>
                  <a:pt x="568" y="78"/>
                </a:lnTo>
                <a:lnTo>
                  <a:pt x="586" y="92"/>
                </a:lnTo>
                <a:lnTo>
                  <a:pt x="597" y="100"/>
                </a:lnTo>
                <a:lnTo>
                  <a:pt x="601" y="101"/>
                </a:lnTo>
                <a:lnTo>
                  <a:pt x="611" y="111"/>
                </a:lnTo>
                <a:lnTo>
                  <a:pt x="622" y="121"/>
                </a:lnTo>
                <a:lnTo>
                  <a:pt x="632" y="133"/>
                </a:lnTo>
                <a:lnTo>
                  <a:pt x="644" y="149"/>
                </a:lnTo>
                <a:lnTo>
                  <a:pt x="654" y="160"/>
                </a:lnTo>
                <a:lnTo>
                  <a:pt x="663" y="172"/>
                </a:lnTo>
                <a:lnTo>
                  <a:pt x="673" y="184"/>
                </a:lnTo>
                <a:lnTo>
                  <a:pt x="709" y="226"/>
                </a:lnTo>
                <a:lnTo>
                  <a:pt x="744" y="268"/>
                </a:lnTo>
                <a:lnTo>
                  <a:pt x="755" y="280"/>
                </a:lnTo>
                <a:lnTo>
                  <a:pt x="763" y="293"/>
                </a:lnTo>
                <a:lnTo>
                  <a:pt x="770" y="307"/>
                </a:lnTo>
                <a:lnTo>
                  <a:pt x="779" y="328"/>
                </a:lnTo>
                <a:lnTo>
                  <a:pt x="789" y="341"/>
                </a:lnTo>
                <a:lnTo>
                  <a:pt x="799" y="353"/>
                </a:lnTo>
                <a:lnTo>
                  <a:pt x="811" y="360"/>
                </a:lnTo>
                <a:lnTo>
                  <a:pt x="814" y="361"/>
                </a:lnTo>
                <a:lnTo>
                  <a:pt x="826" y="368"/>
                </a:lnTo>
                <a:lnTo>
                  <a:pt x="847" y="377"/>
                </a:lnTo>
                <a:lnTo>
                  <a:pt x="865" y="385"/>
                </a:lnTo>
                <a:lnTo>
                  <a:pt x="881" y="391"/>
                </a:lnTo>
                <a:lnTo>
                  <a:pt x="898" y="396"/>
                </a:lnTo>
                <a:lnTo>
                  <a:pt x="916" y="402"/>
                </a:lnTo>
                <a:lnTo>
                  <a:pt x="934" y="407"/>
                </a:lnTo>
                <a:lnTo>
                  <a:pt x="950" y="411"/>
                </a:lnTo>
                <a:lnTo>
                  <a:pt x="968" y="413"/>
                </a:lnTo>
                <a:lnTo>
                  <a:pt x="988" y="415"/>
                </a:lnTo>
                <a:lnTo>
                  <a:pt x="1006" y="417"/>
                </a:lnTo>
                <a:lnTo>
                  <a:pt x="1024" y="419"/>
                </a:lnTo>
                <a:lnTo>
                  <a:pt x="1040" y="419"/>
                </a:lnTo>
                <a:lnTo>
                  <a:pt x="1059" y="417"/>
                </a:lnTo>
                <a:lnTo>
                  <a:pt x="1077" y="415"/>
                </a:lnTo>
                <a:lnTo>
                  <a:pt x="1094" y="413"/>
                </a:lnTo>
                <a:lnTo>
                  <a:pt x="1112" y="411"/>
                </a:lnTo>
                <a:lnTo>
                  <a:pt x="1128" y="407"/>
                </a:lnTo>
                <a:lnTo>
                  <a:pt x="1152" y="400"/>
                </a:lnTo>
                <a:lnTo>
                  <a:pt x="1166" y="396"/>
                </a:lnTo>
                <a:lnTo>
                  <a:pt x="1170" y="396"/>
                </a:lnTo>
                <a:lnTo>
                  <a:pt x="1184" y="392"/>
                </a:lnTo>
                <a:lnTo>
                  <a:pt x="1197" y="386"/>
                </a:lnTo>
                <a:lnTo>
                  <a:pt x="1213" y="381"/>
                </a:lnTo>
                <a:lnTo>
                  <a:pt x="1232" y="371"/>
                </a:lnTo>
                <a:lnTo>
                  <a:pt x="1248" y="364"/>
                </a:lnTo>
                <a:lnTo>
                  <a:pt x="1266" y="356"/>
                </a:lnTo>
                <a:lnTo>
                  <a:pt x="1283" y="348"/>
                </a:lnTo>
                <a:lnTo>
                  <a:pt x="1302" y="337"/>
                </a:lnTo>
                <a:lnTo>
                  <a:pt x="1317" y="331"/>
                </a:lnTo>
                <a:lnTo>
                  <a:pt x="1331" y="324"/>
                </a:lnTo>
                <a:lnTo>
                  <a:pt x="1346" y="320"/>
                </a:lnTo>
                <a:lnTo>
                  <a:pt x="1440" y="30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" name="Freeform 361"/>
          <p:cNvSpPr>
            <a:spLocks/>
          </p:cNvSpPr>
          <p:nvPr/>
        </p:nvSpPr>
        <p:spPr bwMode="auto">
          <a:xfrm>
            <a:off x="2209800" y="1828329"/>
            <a:ext cx="2363788" cy="395288"/>
          </a:xfrm>
          <a:custGeom>
            <a:avLst/>
            <a:gdLst>
              <a:gd name="T0" fmla="*/ 106 w 1440"/>
              <a:gd name="T1" fmla="*/ 0 h 297"/>
              <a:gd name="T2" fmla="*/ 135 w 1440"/>
              <a:gd name="T3" fmla="*/ 0 h 297"/>
              <a:gd name="T4" fmla="*/ 172 w 1440"/>
              <a:gd name="T5" fmla="*/ 0 h 297"/>
              <a:gd name="T6" fmla="*/ 207 w 1440"/>
              <a:gd name="T7" fmla="*/ 0 h 297"/>
              <a:gd name="T8" fmla="*/ 240 w 1440"/>
              <a:gd name="T9" fmla="*/ 0 h 297"/>
              <a:gd name="T10" fmla="*/ 285 w 1440"/>
              <a:gd name="T11" fmla="*/ 0 h 297"/>
              <a:gd name="T12" fmla="*/ 324 w 1440"/>
              <a:gd name="T13" fmla="*/ 0 h 297"/>
              <a:gd name="T14" fmla="*/ 356 w 1440"/>
              <a:gd name="T15" fmla="*/ 0 h 297"/>
              <a:gd name="T16" fmla="*/ 386 w 1440"/>
              <a:gd name="T17" fmla="*/ 4 h 297"/>
              <a:gd name="T18" fmla="*/ 415 w 1440"/>
              <a:gd name="T19" fmla="*/ 11 h 297"/>
              <a:gd name="T20" fmla="*/ 444 w 1440"/>
              <a:gd name="T21" fmla="*/ 19 h 297"/>
              <a:gd name="T22" fmla="*/ 473 w 1440"/>
              <a:gd name="T23" fmla="*/ 31 h 297"/>
              <a:gd name="T24" fmla="*/ 499 w 1440"/>
              <a:gd name="T25" fmla="*/ 44 h 297"/>
              <a:gd name="T26" fmla="*/ 526 w 1440"/>
              <a:gd name="T27" fmla="*/ 59 h 297"/>
              <a:gd name="T28" fmla="*/ 557 w 1440"/>
              <a:gd name="T29" fmla="*/ 80 h 297"/>
              <a:gd name="T30" fmla="*/ 570 w 1440"/>
              <a:gd name="T31" fmla="*/ 91 h 297"/>
              <a:gd name="T32" fmla="*/ 594 w 1440"/>
              <a:gd name="T33" fmla="*/ 105 h 297"/>
              <a:gd name="T34" fmla="*/ 626 w 1440"/>
              <a:gd name="T35" fmla="*/ 118 h 297"/>
              <a:gd name="T36" fmla="*/ 652 w 1440"/>
              <a:gd name="T37" fmla="*/ 132 h 297"/>
              <a:gd name="T38" fmla="*/ 709 w 1440"/>
              <a:gd name="T39" fmla="*/ 164 h 297"/>
              <a:gd name="T40" fmla="*/ 767 w 1440"/>
              <a:gd name="T41" fmla="*/ 198 h 297"/>
              <a:gd name="T42" fmla="*/ 790 w 1440"/>
              <a:gd name="T43" fmla="*/ 214 h 297"/>
              <a:gd name="T44" fmla="*/ 817 w 1440"/>
              <a:gd name="T45" fmla="*/ 235 h 297"/>
              <a:gd name="T46" fmla="*/ 841 w 1440"/>
              <a:gd name="T47" fmla="*/ 248 h 297"/>
              <a:gd name="T48" fmla="*/ 858 w 1440"/>
              <a:gd name="T49" fmla="*/ 253 h 297"/>
              <a:gd name="T50" fmla="*/ 894 w 1440"/>
              <a:gd name="T51" fmla="*/ 271 h 297"/>
              <a:gd name="T52" fmla="*/ 924 w 1440"/>
              <a:gd name="T53" fmla="*/ 281 h 297"/>
              <a:gd name="T54" fmla="*/ 956 w 1440"/>
              <a:gd name="T55" fmla="*/ 289 h 297"/>
              <a:gd name="T56" fmla="*/ 988 w 1440"/>
              <a:gd name="T57" fmla="*/ 294 h 297"/>
              <a:gd name="T58" fmla="*/ 1019 w 1440"/>
              <a:gd name="T59" fmla="*/ 295 h 297"/>
              <a:gd name="T60" fmla="*/ 1053 w 1440"/>
              <a:gd name="T61" fmla="*/ 297 h 297"/>
              <a:gd name="T62" fmla="*/ 1084 w 1440"/>
              <a:gd name="T63" fmla="*/ 294 h 297"/>
              <a:gd name="T64" fmla="*/ 1115 w 1440"/>
              <a:gd name="T65" fmla="*/ 289 h 297"/>
              <a:gd name="T66" fmla="*/ 1152 w 1440"/>
              <a:gd name="T67" fmla="*/ 281 h 297"/>
              <a:gd name="T68" fmla="*/ 1184 w 1440"/>
              <a:gd name="T69" fmla="*/ 273 h 297"/>
              <a:gd name="T70" fmla="*/ 1213 w 1440"/>
              <a:gd name="T71" fmla="*/ 272 h 297"/>
              <a:gd name="T72" fmla="*/ 1248 w 1440"/>
              <a:gd name="T73" fmla="*/ 272 h 297"/>
              <a:gd name="T74" fmla="*/ 1283 w 1440"/>
              <a:gd name="T75" fmla="*/ 259 h 297"/>
              <a:gd name="T76" fmla="*/ 1317 w 1440"/>
              <a:gd name="T77" fmla="*/ 244 h 297"/>
              <a:gd name="T78" fmla="*/ 1346 w 1440"/>
              <a:gd name="T79" fmla="*/ 23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297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386" y="4"/>
                </a:lnTo>
                <a:lnTo>
                  <a:pt x="400" y="7"/>
                </a:lnTo>
                <a:lnTo>
                  <a:pt x="415" y="11"/>
                </a:lnTo>
                <a:lnTo>
                  <a:pt x="430" y="15"/>
                </a:lnTo>
                <a:lnTo>
                  <a:pt x="444" y="19"/>
                </a:lnTo>
                <a:lnTo>
                  <a:pt x="458" y="25"/>
                </a:lnTo>
                <a:lnTo>
                  <a:pt x="473" y="31"/>
                </a:lnTo>
                <a:lnTo>
                  <a:pt x="487" y="37"/>
                </a:lnTo>
                <a:lnTo>
                  <a:pt x="499" y="44"/>
                </a:lnTo>
                <a:lnTo>
                  <a:pt x="513" y="52"/>
                </a:lnTo>
                <a:lnTo>
                  <a:pt x="526" y="59"/>
                </a:lnTo>
                <a:lnTo>
                  <a:pt x="538" y="67"/>
                </a:lnTo>
                <a:lnTo>
                  <a:pt x="557" y="80"/>
                </a:lnTo>
                <a:lnTo>
                  <a:pt x="568" y="88"/>
                </a:lnTo>
                <a:lnTo>
                  <a:pt x="570" y="91"/>
                </a:lnTo>
                <a:lnTo>
                  <a:pt x="582" y="97"/>
                </a:lnTo>
                <a:lnTo>
                  <a:pt x="594" y="105"/>
                </a:lnTo>
                <a:lnTo>
                  <a:pt x="608" y="111"/>
                </a:lnTo>
                <a:lnTo>
                  <a:pt x="626" y="118"/>
                </a:lnTo>
                <a:lnTo>
                  <a:pt x="639" y="125"/>
                </a:lnTo>
                <a:lnTo>
                  <a:pt x="652" y="132"/>
                </a:lnTo>
                <a:lnTo>
                  <a:pt x="663" y="138"/>
                </a:lnTo>
                <a:lnTo>
                  <a:pt x="709" y="164"/>
                </a:lnTo>
                <a:lnTo>
                  <a:pt x="755" y="191"/>
                </a:lnTo>
                <a:lnTo>
                  <a:pt x="767" y="198"/>
                </a:lnTo>
                <a:lnTo>
                  <a:pt x="778" y="206"/>
                </a:lnTo>
                <a:lnTo>
                  <a:pt x="790" y="214"/>
                </a:lnTo>
                <a:lnTo>
                  <a:pt x="806" y="226"/>
                </a:lnTo>
                <a:lnTo>
                  <a:pt x="817" y="235"/>
                </a:lnTo>
                <a:lnTo>
                  <a:pt x="829" y="242"/>
                </a:lnTo>
                <a:lnTo>
                  <a:pt x="841" y="248"/>
                </a:lnTo>
                <a:lnTo>
                  <a:pt x="844" y="250"/>
                </a:lnTo>
                <a:lnTo>
                  <a:pt x="858" y="253"/>
                </a:lnTo>
                <a:lnTo>
                  <a:pt x="879" y="264"/>
                </a:lnTo>
                <a:lnTo>
                  <a:pt x="894" y="271"/>
                </a:lnTo>
                <a:lnTo>
                  <a:pt x="909" y="276"/>
                </a:lnTo>
                <a:lnTo>
                  <a:pt x="924" y="281"/>
                </a:lnTo>
                <a:lnTo>
                  <a:pt x="941" y="285"/>
                </a:lnTo>
                <a:lnTo>
                  <a:pt x="956" y="289"/>
                </a:lnTo>
                <a:lnTo>
                  <a:pt x="973" y="291"/>
                </a:lnTo>
                <a:lnTo>
                  <a:pt x="988" y="294"/>
                </a:lnTo>
                <a:lnTo>
                  <a:pt x="1004" y="294"/>
                </a:lnTo>
                <a:lnTo>
                  <a:pt x="1019" y="295"/>
                </a:lnTo>
                <a:lnTo>
                  <a:pt x="1036" y="297"/>
                </a:lnTo>
                <a:lnTo>
                  <a:pt x="1053" y="297"/>
                </a:lnTo>
                <a:lnTo>
                  <a:pt x="1068" y="294"/>
                </a:lnTo>
                <a:lnTo>
                  <a:pt x="1084" y="294"/>
                </a:lnTo>
                <a:lnTo>
                  <a:pt x="1098" y="293"/>
                </a:lnTo>
                <a:lnTo>
                  <a:pt x="1115" y="289"/>
                </a:lnTo>
                <a:lnTo>
                  <a:pt x="1128" y="286"/>
                </a:lnTo>
                <a:lnTo>
                  <a:pt x="1152" y="281"/>
                </a:lnTo>
                <a:lnTo>
                  <a:pt x="1170" y="277"/>
                </a:lnTo>
                <a:lnTo>
                  <a:pt x="1184" y="273"/>
                </a:lnTo>
                <a:lnTo>
                  <a:pt x="1197" y="272"/>
                </a:lnTo>
                <a:lnTo>
                  <a:pt x="1213" y="272"/>
                </a:lnTo>
                <a:lnTo>
                  <a:pt x="1232" y="272"/>
                </a:lnTo>
                <a:lnTo>
                  <a:pt x="1248" y="272"/>
                </a:lnTo>
                <a:lnTo>
                  <a:pt x="1266" y="268"/>
                </a:lnTo>
                <a:lnTo>
                  <a:pt x="1283" y="259"/>
                </a:lnTo>
                <a:lnTo>
                  <a:pt x="1302" y="250"/>
                </a:lnTo>
                <a:lnTo>
                  <a:pt x="1317" y="244"/>
                </a:lnTo>
                <a:lnTo>
                  <a:pt x="1331" y="239"/>
                </a:lnTo>
                <a:lnTo>
                  <a:pt x="1346" y="23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9" name="Freeform 362"/>
          <p:cNvSpPr>
            <a:spLocks/>
          </p:cNvSpPr>
          <p:nvPr/>
        </p:nvSpPr>
        <p:spPr bwMode="auto">
          <a:xfrm>
            <a:off x="2209800" y="1828329"/>
            <a:ext cx="2363788" cy="320675"/>
          </a:xfrm>
          <a:custGeom>
            <a:avLst/>
            <a:gdLst>
              <a:gd name="T0" fmla="*/ 92 w 1440"/>
              <a:gd name="T1" fmla="*/ 14 h 240"/>
              <a:gd name="T2" fmla="*/ 121 w 1440"/>
              <a:gd name="T3" fmla="*/ 17 h 240"/>
              <a:gd name="T4" fmla="*/ 154 w 1440"/>
              <a:gd name="T5" fmla="*/ 20 h 240"/>
              <a:gd name="T6" fmla="*/ 189 w 1440"/>
              <a:gd name="T7" fmla="*/ 27 h 240"/>
              <a:gd name="T8" fmla="*/ 226 w 1440"/>
              <a:gd name="T9" fmla="*/ 44 h 240"/>
              <a:gd name="T10" fmla="*/ 254 w 1440"/>
              <a:gd name="T11" fmla="*/ 54 h 240"/>
              <a:gd name="T12" fmla="*/ 309 w 1440"/>
              <a:gd name="T13" fmla="*/ 56 h 240"/>
              <a:gd name="T14" fmla="*/ 337 w 1440"/>
              <a:gd name="T15" fmla="*/ 57 h 240"/>
              <a:gd name="T16" fmla="*/ 361 w 1440"/>
              <a:gd name="T17" fmla="*/ 61 h 240"/>
              <a:gd name="T18" fmla="*/ 388 w 1440"/>
              <a:gd name="T19" fmla="*/ 66 h 240"/>
              <a:gd name="T20" fmla="*/ 414 w 1440"/>
              <a:gd name="T21" fmla="*/ 74 h 240"/>
              <a:gd name="T22" fmla="*/ 439 w 1440"/>
              <a:gd name="T23" fmla="*/ 83 h 240"/>
              <a:gd name="T24" fmla="*/ 462 w 1440"/>
              <a:gd name="T25" fmla="*/ 92 h 240"/>
              <a:gd name="T26" fmla="*/ 484 w 1440"/>
              <a:gd name="T27" fmla="*/ 104 h 240"/>
              <a:gd name="T28" fmla="*/ 508 w 1440"/>
              <a:gd name="T29" fmla="*/ 118 h 240"/>
              <a:gd name="T30" fmla="*/ 537 w 1440"/>
              <a:gd name="T31" fmla="*/ 139 h 240"/>
              <a:gd name="T32" fmla="*/ 552 w 1440"/>
              <a:gd name="T33" fmla="*/ 147 h 240"/>
              <a:gd name="T34" fmla="*/ 583 w 1440"/>
              <a:gd name="T35" fmla="*/ 151 h 240"/>
              <a:gd name="T36" fmla="*/ 622 w 1440"/>
              <a:gd name="T37" fmla="*/ 150 h 240"/>
              <a:gd name="T38" fmla="*/ 654 w 1440"/>
              <a:gd name="T39" fmla="*/ 154 h 240"/>
              <a:gd name="T40" fmla="*/ 763 w 1440"/>
              <a:gd name="T41" fmla="*/ 175 h 240"/>
              <a:gd name="T42" fmla="*/ 793 w 1440"/>
              <a:gd name="T43" fmla="*/ 180 h 240"/>
              <a:gd name="T44" fmla="*/ 829 w 1440"/>
              <a:gd name="T45" fmla="*/ 187 h 240"/>
              <a:gd name="T46" fmla="*/ 858 w 1440"/>
              <a:gd name="T47" fmla="*/ 194 h 240"/>
              <a:gd name="T48" fmla="*/ 875 w 1440"/>
              <a:gd name="T49" fmla="*/ 200 h 240"/>
              <a:gd name="T50" fmla="*/ 910 w 1440"/>
              <a:gd name="T51" fmla="*/ 213 h 240"/>
              <a:gd name="T52" fmla="*/ 937 w 1440"/>
              <a:gd name="T53" fmla="*/ 222 h 240"/>
              <a:gd name="T54" fmla="*/ 964 w 1440"/>
              <a:gd name="T55" fmla="*/ 229 h 240"/>
              <a:gd name="T56" fmla="*/ 992 w 1440"/>
              <a:gd name="T57" fmla="*/ 234 h 240"/>
              <a:gd name="T58" fmla="*/ 1021 w 1440"/>
              <a:gd name="T59" fmla="*/ 238 h 240"/>
              <a:gd name="T60" fmla="*/ 1048 w 1440"/>
              <a:gd name="T61" fmla="*/ 238 h 240"/>
              <a:gd name="T62" fmla="*/ 1076 w 1440"/>
              <a:gd name="T63" fmla="*/ 236 h 240"/>
              <a:gd name="T64" fmla="*/ 1102 w 1440"/>
              <a:gd name="T65" fmla="*/ 232 h 240"/>
              <a:gd name="T66" fmla="*/ 1128 w 1440"/>
              <a:gd name="T67" fmla="*/ 227 h 240"/>
              <a:gd name="T68" fmla="*/ 1166 w 1440"/>
              <a:gd name="T69" fmla="*/ 219 h 240"/>
              <a:gd name="T70" fmla="*/ 1184 w 1440"/>
              <a:gd name="T71" fmla="*/ 218 h 240"/>
              <a:gd name="T72" fmla="*/ 1213 w 1440"/>
              <a:gd name="T73" fmla="*/ 225 h 240"/>
              <a:gd name="T74" fmla="*/ 1248 w 1440"/>
              <a:gd name="T75" fmla="*/ 240 h 240"/>
              <a:gd name="T76" fmla="*/ 1283 w 1440"/>
              <a:gd name="T77" fmla="*/ 234 h 240"/>
              <a:gd name="T78" fmla="*/ 1317 w 1440"/>
              <a:gd name="T79" fmla="*/ 218 h 240"/>
              <a:gd name="T80" fmla="*/ 1346 w 1440"/>
              <a:gd name="T81" fmla="*/ 21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0">
                <a:moveTo>
                  <a:pt x="0" y="0"/>
                </a:moveTo>
                <a:lnTo>
                  <a:pt x="92" y="14"/>
                </a:lnTo>
                <a:lnTo>
                  <a:pt x="106" y="16"/>
                </a:lnTo>
                <a:lnTo>
                  <a:pt x="121" y="17"/>
                </a:lnTo>
                <a:lnTo>
                  <a:pt x="135" y="19"/>
                </a:lnTo>
                <a:lnTo>
                  <a:pt x="154" y="20"/>
                </a:lnTo>
                <a:lnTo>
                  <a:pt x="172" y="21"/>
                </a:lnTo>
                <a:lnTo>
                  <a:pt x="189" y="27"/>
                </a:lnTo>
                <a:lnTo>
                  <a:pt x="207" y="33"/>
                </a:lnTo>
                <a:lnTo>
                  <a:pt x="226" y="44"/>
                </a:lnTo>
                <a:lnTo>
                  <a:pt x="240" y="50"/>
                </a:lnTo>
                <a:lnTo>
                  <a:pt x="254" y="54"/>
                </a:lnTo>
                <a:lnTo>
                  <a:pt x="269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7"/>
                </a:lnTo>
                <a:lnTo>
                  <a:pt x="349" y="59"/>
                </a:lnTo>
                <a:lnTo>
                  <a:pt x="361" y="61"/>
                </a:lnTo>
                <a:lnTo>
                  <a:pt x="375" y="63"/>
                </a:lnTo>
                <a:lnTo>
                  <a:pt x="388" y="66"/>
                </a:lnTo>
                <a:lnTo>
                  <a:pt x="401" y="70"/>
                </a:lnTo>
                <a:lnTo>
                  <a:pt x="414" y="74"/>
                </a:lnTo>
                <a:lnTo>
                  <a:pt x="426" y="78"/>
                </a:lnTo>
                <a:lnTo>
                  <a:pt x="439" y="83"/>
                </a:lnTo>
                <a:lnTo>
                  <a:pt x="450" y="87"/>
                </a:lnTo>
                <a:lnTo>
                  <a:pt x="462" y="92"/>
                </a:lnTo>
                <a:lnTo>
                  <a:pt x="474" y="99"/>
                </a:lnTo>
                <a:lnTo>
                  <a:pt x="484" y="104"/>
                </a:lnTo>
                <a:lnTo>
                  <a:pt x="497" y="111"/>
                </a:lnTo>
                <a:lnTo>
                  <a:pt x="508" y="118"/>
                </a:lnTo>
                <a:lnTo>
                  <a:pt x="526" y="130"/>
                </a:lnTo>
                <a:lnTo>
                  <a:pt x="537" y="139"/>
                </a:lnTo>
                <a:lnTo>
                  <a:pt x="539" y="141"/>
                </a:lnTo>
                <a:lnTo>
                  <a:pt x="552" y="147"/>
                </a:lnTo>
                <a:lnTo>
                  <a:pt x="567" y="150"/>
                </a:lnTo>
                <a:lnTo>
                  <a:pt x="583" y="151"/>
                </a:lnTo>
                <a:lnTo>
                  <a:pt x="606" y="150"/>
                </a:lnTo>
                <a:lnTo>
                  <a:pt x="622" y="150"/>
                </a:lnTo>
                <a:lnTo>
                  <a:pt x="639" y="151"/>
                </a:lnTo>
                <a:lnTo>
                  <a:pt x="654" y="154"/>
                </a:lnTo>
                <a:lnTo>
                  <a:pt x="709" y="164"/>
                </a:lnTo>
                <a:lnTo>
                  <a:pt x="763" y="175"/>
                </a:lnTo>
                <a:lnTo>
                  <a:pt x="778" y="179"/>
                </a:lnTo>
                <a:lnTo>
                  <a:pt x="793" y="180"/>
                </a:lnTo>
                <a:lnTo>
                  <a:pt x="808" y="183"/>
                </a:lnTo>
                <a:lnTo>
                  <a:pt x="829" y="187"/>
                </a:lnTo>
                <a:lnTo>
                  <a:pt x="844" y="189"/>
                </a:lnTo>
                <a:lnTo>
                  <a:pt x="858" y="194"/>
                </a:lnTo>
                <a:lnTo>
                  <a:pt x="872" y="198"/>
                </a:lnTo>
                <a:lnTo>
                  <a:pt x="875" y="200"/>
                </a:lnTo>
                <a:lnTo>
                  <a:pt x="888" y="204"/>
                </a:lnTo>
                <a:lnTo>
                  <a:pt x="910" y="213"/>
                </a:lnTo>
                <a:lnTo>
                  <a:pt x="923" y="218"/>
                </a:lnTo>
                <a:lnTo>
                  <a:pt x="937" y="222"/>
                </a:lnTo>
                <a:lnTo>
                  <a:pt x="950" y="226"/>
                </a:lnTo>
                <a:lnTo>
                  <a:pt x="964" y="229"/>
                </a:lnTo>
                <a:lnTo>
                  <a:pt x="978" y="232"/>
                </a:lnTo>
                <a:lnTo>
                  <a:pt x="992" y="234"/>
                </a:lnTo>
                <a:lnTo>
                  <a:pt x="1007" y="236"/>
                </a:lnTo>
                <a:lnTo>
                  <a:pt x="1021" y="238"/>
                </a:lnTo>
                <a:lnTo>
                  <a:pt x="1035" y="238"/>
                </a:lnTo>
                <a:lnTo>
                  <a:pt x="1048" y="238"/>
                </a:lnTo>
                <a:lnTo>
                  <a:pt x="1062" y="238"/>
                </a:lnTo>
                <a:lnTo>
                  <a:pt x="1076" y="236"/>
                </a:lnTo>
                <a:lnTo>
                  <a:pt x="1090" y="235"/>
                </a:lnTo>
                <a:lnTo>
                  <a:pt x="1102" y="232"/>
                </a:lnTo>
                <a:lnTo>
                  <a:pt x="1116" y="230"/>
                </a:lnTo>
                <a:lnTo>
                  <a:pt x="1128" y="227"/>
                </a:lnTo>
                <a:lnTo>
                  <a:pt x="1152" y="222"/>
                </a:lnTo>
                <a:lnTo>
                  <a:pt x="1166" y="219"/>
                </a:lnTo>
                <a:lnTo>
                  <a:pt x="1170" y="218"/>
                </a:lnTo>
                <a:lnTo>
                  <a:pt x="1184" y="218"/>
                </a:lnTo>
                <a:lnTo>
                  <a:pt x="1197" y="219"/>
                </a:lnTo>
                <a:lnTo>
                  <a:pt x="1213" y="225"/>
                </a:lnTo>
                <a:lnTo>
                  <a:pt x="1232" y="234"/>
                </a:lnTo>
                <a:lnTo>
                  <a:pt x="1248" y="240"/>
                </a:lnTo>
                <a:lnTo>
                  <a:pt x="1266" y="240"/>
                </a:lnTo>
                <a:lnTo>
                  <a:pt x="1283" y="234"/>
                </a:lnTo>
                <a:lnTo>
                  <a:pt x="1302" y="225"/>
                </a:lnTo>
                <a:lnTo>
                  <a:pt x="1317" y="218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0" name="Freeform 363"/>
          <p:cNvSpPr>
            <a:spLocks/>
          </p:cNvSpPr>
          <p:nvPr/>
        </p:nvSpPr>
        <p:spPr bwMode="auto">
          <a:xfrm>
            <a:off x="2209800" y="1828329"/>
            <a:ext cx="2363788" cy="322263"/>
          </a:xfrm>
          <a:custGeom>
            <a:avLst/>
            <a:gdLst>
              <a:gd name="T0" fmla="*/ 92 w 1440"/>
              <a:gd name="T1" fmla="*/ 29 h 242"/>
              <a:gd name="T2" fmla="*/ 121 w 1440"/>
              <a:gd name="T3" fmla="*/ 38 h 242"/>
              <a:gd name="T4" fmla="*/ 154 w 1440"/>
              <a:gd name="T5" fmla="*/ 42 h 242"/>
              <a:gd name="T6" fmla="*/ 189 w 1440"/>
              <a:gd name="T7" fmla="*/ 56 h 242"/>
              <a:gd name="T8" fmla="*/ 226 w 1440"/>
              <a:gd name="T9" fmla="*/ 90 h 242"/>
              <a:gd name="T10" fmla="*/ 254 w 1440"/>
              <a:gd name="T11" fmla="*/ 111 h 242"/>
              <a:gd name="T12" fmla="*/ 272 w 1440"/>
              <a:gd name="T13" fmla="*/ 113 h 242"/>
              <a:gd name="T14" fmla="*/ 309 w 1440"/>
              <a:gd name="T15" fmla="*/ 114 h 242"/>
              <a:gd name="T16" fmla="*/ 343 w 1440"/>
              <a:gd name="T17" fmla="*/ 118 h 242"/>
              <a:gd name="T18" fmla="*/ 364 w 1440"/>
              <a:gd name="T19" fmla="*/ 122 h 242"/>
              <a:gd name="T20" fmla="*/ 386 w 1440"/>
              <a:gd name="T21" fmla="*/ 129 h 242"/>
              <a:gd name="T22" fmla="*/ 407 w 1440"/>
              <a:gd name="T23" fmla="*/ 135 h 242"/>
              <a:gd name="T24" fmla="*/ 428 w 1440"/>
              <a:gd name="T25" fmla="*/ 145 h 242"/>
              <a:gd name="T26" fmla="*/ 447 w 1440"/>
              <a:gd name="T27" fmla="*/ 154 h 242"/>
              <a:gd name="T28" fmla="*/ 466 w 1440"/>
              <a:gd name="T29" fmla="*/ 164 h 242"/>
              <a:gd name="T30" fmla="*/ 494 w 1440"/>
              <a:gd name="T31" fmla="*/ 183 h 242"/>
              <a:gd name="T32" fmla="*/ 523 w 1440"/>
              <a:gd name="T33" fmla="*/ 197 h 242"/>
              <a:gd name="T34" fmla="*/ 559 w 1440"/>
              <a:gd name="T35" fmla="*/ 192 h 242"/>
              <a:gd name="T36" fmla="*/ 607 w 1440"/>
              <a:gd name="T37" fmla="*/ 176 h 242"/>
              <a:gd name="T38" fmla="*/ 644 w 1440"/>
              <a:gd name="T39" fmla="*/ 171 h 242"/>
              <a:gd name="T40" fmla="*/ 772 w 1440"/>
              <a:gd name="T41" fmla="*/ 160 h 242"/>
              <a:gd name="T42" fmla="*/ 808 w 1440"/>
              <a:gd name="T43" fmla="*/ 156 h 242"/>
              <a:gd name="T44" fmla="*/ 852 w 1440"/>
              <a:gd name="T45" fmla="*/ 149 h 242"/>
              <a:gd name="T46" fmla="*/ 887 w 1440"/>
              <a:gd name="T47" fmla="*/ 146 h 242"/>
              <a:gd name="T48" fmla="*/ 905 w 1440"/>
              <a:gd name="T49" fmla="*/ 151 h 242"/>
              <a:gd name="T50" fmla="*/ 939 w 1440"/>
              <a:gd name="T51" fmla="*/ 164 h 242"/>
              <a:gd name="T52" fmla="*/ 964 w 1440"/>
              <a:gd name="T53" fmla="*/ 171 h 242"/>
              <a:gd name="T54" fmla="*/ 988 w 1440"/>
              <a:gd name="T55" fmla="*/ 176 h 242"/>
              <a:gd name="T56" fmla="*/ 1013 w 1440"/>
              <a:gd name="T57" fmla="*/ 179 h 242"/>
              <a:gd name="T58" fmla="*/ 1036 w 1440"/>
              <a:gd name="T59" fmla="*/ 180 h 242"/>
              <a:gd name="T60" fmla="*/ 1061 w 1440"/>
              <a:gd name="T61" fmla="*/ 180 h 242"/>
              <a:gd name="T62" fmla="*/ 1084 w 1440"/>
              <a:gd name="T63" fmla="*/ 179 h 242"/>
              <a:gd name="T64" fmla="*/ 1117 w 1440"/>
              <a:gd name="T65" fmla="*/ 173 h 242"/>
              <a:gd name="T66" fmla="*/ 1152 w 1440"/>
              <a:gd name="T67" fmla="*/ 167 h 242"/>
              <a:gd name="T68" fmla="*/ 1170 w 1440"/>
              <a:gd name="T69" fmla="*/ 163 h 242"/>
              <a:gd name="T70" fmla="*/ 1197 w 1440"/>
              <a:gd name="T71" fmla="*/ 170 h 242"/>
              <a:gd name="T72" fmla="*/ 1232 w 1440"/>
              <a:gd name="T73" fmla="*/ 198 h 242"/>
              <a:gd name="T74" fmla="*/ 1266 w 1440"/>
              <a:gd name="T75" fmla="*/ 214 h 242"/>
              <a:gd name="T76" fmla="*/ 1302 w 1440"/>
              <a:gd name="T77" fmla="*/ 200 h 242"/>
              <a:gd name="T78" fmla="*/ 1331 w 1440"/>
              <a:gd name="T79" fmla="*/ 194 h 242"/>
              <a:gd name="T80" fmla="*/ 1440 w 1440"/>
              <a:gd name="T81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2">
                <a:moveTo>
                  <a:pt x="0" y="0"/>
                </a:moveTo>
                <a:lnTo>
                  <a:pt x="92" y="29"/>
                </a:lnTo>
                <a:lnTo>
                  <a:pt x="106" y="35"/>
                </a:lnTo>
                <a:lnTo>
                  <a:pt x="121" y="38"/>
                </a:lnTo>
                <a:lnTo>
                  <a:pt x="135" y="40"/>
                </a:lnTo>
                <a:lnTo>
                  <a:pt x="154" y="42"/>
                </a:lnTo>
                <a:lnTo>
                  <a:pt x="172" y="48"/>
                </a:lnTo>
                <a:lnTo>
                  <a:pt x="189" y="56"/>
                </a:lnTo>
                <a:lnTo>
                  <a:pt x="207" y="71"/>
                </a:lnTo>
                <a:lnTo>
                  <a:pt x="226" y="90"/>
                </a:lnTo>
                <a:lnTo>
                  <a:pt x="240" y="103"/>
                </a:lnTo>
                <a:lnTo>
                  <a:pt x="254" y="111"/>
                </a:lnTo>
                <a:lnTo>
                  <a:pt x="269" y="113"/>
                </a:lnTo>
                <a:lnTo>
                  <a:pt x="272" y="113"/>
                </a:lnTo>
                <a:lnTo>
                  <a:pt x="285" y="114"/>
                </a:lnTo>
                <a:lnTo>
                  <a:pt x="309" y="114"/>
                </a:lnTo>
                <a:lnTo>
                  <a:pt x="320" y="114"/>
                </a:lnTo>
                <a:lnTo>
                  <a:pt x="343" y="118"/>
                </a:lnTo>
                <a:lnTo>
                  <a:pt x="354" y="121"/>
                </a:lnTo>
                <a:lnTo>
                  <a:pt x="364" y="122"/>
                </a:lnTo>
                <a:lnTo>
                  <a:pt x="375" y="126"/>
                </a:lnTo>
                <a:lnTo>
                  <a:pt x="386" y="129"/>
                </a:lnTo>
                <a:lnTo>
                  <a:pt x="397" y="133"/>
                </a:lnTo>
                <a:lnTo>
                  <a:pt x="407" y="135"/>
                </a:lnTo>
                <a:lnTo>
                  <a:pt x="417" y="139"/>
                </a:lnTo>
                <a:lnTo>
                  <a:pt x="428" y="145"/>
                </a:lnTo>
                <a:lnTo>
                  <a:pt x="437" y="149"/>
                </a:lnTo>
                <a:lnTo>
                  <a:pt x="447" y="154"/>
                </a:lnTo>
                <a:lnTo>
                  <a:pt x="457" y="159"/>
                </a:lnTo>
                <a:lnTo>
                  <a:pt x="466" y="164"/>
                </a:lnTo>
                <a:lnTo>
                  <a:pt x="476" y="170"/>
                </a:lnTo>
                <a:lnTo>
                  <a:pt x="494" y="183"/>
                </a:lnTo>
                <a:lnTo>
                  <a:pt x="509" y="192"/>
                </a:lnTo>
                <a:lnTo>
                  <a:pt x="523" y="197"/>
                </a:lnTo>
                <a:lnTo>
                  <a:pt x="539" y="197"/>
                </a:lnTo>
                <a:lnTo>
                  <a:pt x="559" y="192"/>
                </a:lnTo>
                <a:lnTo>
                  <a:pt x="586" y="183"/>
                </a:lnTo>
                <a:lnTo>
                  <a:pt x="607" y="176"/>
                </a:lnTo>
                <a:lnTo>
                  <a:pt x="626" y="172"/>
                </a:lnTo>
                <a:lnTo>
                  <a:pt x="644" y="171"/>
                </a:lnTo>
                <a:lnTo>
                  <a:pt x="708" y="166"/>
                </a:lnTo>
                <a:lnTo>
                  <a:pt x="772" y="160"/>
                </a:lnTo>
                <a:lnTo>
                  <a:pt x="790" y="159"/>
                </a:lnTo>
                <a:lnTo>
                  <a:pt x="808" y="156"/>
                </a:lnTo>
                <a:lnTo>
                  <a:pt x="828" y="154"/>
                </a:lnTo>
                <a:lnTo>
                  <a:pt x="852" y="149"/>
                </a:lnTo>
                <a:lnTo>
                  <a:pt x="869" y="146"/>
                </a:lnTo>
                <a:lnTo>
                  <a:pt x="887" y="146"/>
                </a:lnTo>
                <a:lnTo>
                  <a:pt x="901" y="150"/>
                </a:lnTo>
                <a:lnTo>
                  <a:pt x="905" y="151"/>
                </a:lnTo>
                <a:lnTo>
                  <a:pt x="917" y="155"/>
                </a:lnTo>
                <a:lnTo>
                  <a:pt x="939" y="164"/>
                </a:lnTo>
                <a:lnTo>
                  <a:pt x="950" y="168"/>
                </a:lnTo>
                <a:lnTo>
                  <a:pt x="964" y="171"/>
                </a:lnTo>
                <a:lnTo>
                  <a:pt x="975" y="173"/>
                </a:lnTo>
                <a:lnTo>
                  <a:pt x="988" y="176"/>
                </a:lnTo>
                <a:lnTo>
                  <a:pt x="1000" y="177"/>
                </a:lnTo>
                <a:lnTo>
                  <a:pt x="1013" y="179"/>
                </a:lnTo>
                <a:lnTo>
                  <a:pt x="1024" y="180"/>
                </a:lnTo>
                <a:lnTo>
                  <a:pt x="1036" y="180"/>
                </a:lnTo>
                <a:lnTo>
                  <a:pt x="1048" y="180"/>
                </a:lnTo>
                <a:lnTo>
                  <a:pt x="1061" y="180"/>
                </a:lnTo>
                <a:lnTo>
                  <a:pt x="1072" y="180"/>
                </a:lnTo>
                <a:lnTo>
                  <a:pt x="1084" y="179"/>
                </a:lnTo>
                <a:lnTo>
                  <a:pt x="1095" y="177"/>
                </a:lnTo>
                <a:lnTo>
                  <a:pt x="1117" y="173"/>
                </a:lnTo>
                <a:lnTo>
                  <a:pt x="1128" y="171"/>
                </a:lnTo>
                <a:lnTo>
                  <a:pt x="1152" y="167"/>
                </a:lnTo>
                <a:lnTo>
                  <a:pt x="1166" y="163"/>
                </a:lnTo>
                <a:lnTo>
                  <a:pt x="1170" y="163"/>
                </a:lnTo>
                <a:lnTo>
                  <a:pt x="1184" y="163"/>
                </a:lnTo>
                <a:lnTo>
                  <a:pt x="1197" y="170"/>
                </a:lnTo>
                <a:lnTo>
                  <a:pt x="1213" y="180"/>
                </a:lnTo>
                <a:lnTo>
                  <a:pt x="1232" y="198"/>
                </a:lnTo>
                <a:lnTo>
                  <a:pt x="1248" y="210"/>
                </a:lnTo>
                <a:lnTo>
                  <a:pt x="1266" y="214"/>
                </a:lnTo>
                <a:lnTo>
                  <a:pt x="1283" y="210"/>
                </a:lnTo>
                <a:lnTo>
                  <a:pt x="1302" y="200"/>
                </a:lnTo>
                <a:lnTo>
                  <a:pt x="1317" y="196"/>
                </a:lnTo>
                <a:lnTo>
                  <a:pt x="1331" y="194"/>
                </a:lnTo>
                <a:lnTo>
                  <a:pt x="1346" y="198"/>
                </a:lnTo>
                <a:lnTo>
                  <a:pt x="1440" y="2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" name="Freeform 364"/>
          <p:cNvSpPr>
            <a:spLocks/>
          </p:cNvSpPr>
          <p:nvPr/>
        </p:nvSpPr>
        <p:spPr bwMode="auto">
          <a:xfrm>
            <a:off x="2209800" y="1815629"/>
            <a:ext cx="2363788" cy="504825"/>
          </a:xfrm>
          <a:custGeom>
            <a:avLst/>
            <a:gdLst>
              <a:gd name="T0" fmla="*/ 106 w 1440"/>
              <a:gd name="T1" fmla="*/ 1 h 379"/>
              <a:gd name="T2" fmla="*/ 135 w 1440"/>
              <a:gd name="T3" fmla="*/ 1 h 379"/>
              <a:gd name="T4" fmla="*/ 172 w 1440"/>
              <a:gd name="T5" fmla="*/ 1 h 379"/>
              <a:gd name="T6" fmla="*/ 207 w 1440"/>
              <a:gd name="T7" fmla="*/ 1 h 379"/>
              <a:gd name="T8" fmla="*/ 240 w 1440"/>
              <a:gd name="T9" fmla="*/ 0 h 379"/>
              <a:gd name="T10" fmla="*/ 285 w 1440"/>
              <a:gd name="T11" fmla="*/ 1 h 379"/>
              <a:gd name="T12" fmla="*/ 325 w 1440"/>
              <a:gd name="T13" fmla="*/ 1 h 379"/>
              <a:gd name="T14" fmla="*/ 356 w 1440"/>
              <a:gd name="T15" fmla="*/ 1 h 379"/>
              <a:gd name="T16" fmla="*/ 388 w 1440"/>
              <a:gd name="T17" fmla="*/ 5 h 379"/>
              <a:gd name="T18" fmla="*/ 418 w 1440"/>
              <a:gd name="T19" fmla="*/ 10 h 379"/>
              <a:gd name="T20" fmla="*/ 448 w 1440"/>
              <a:gd name="T21" fmla="*/ 17 h 379"/>
              <a:gd name="T22" fmla="*/ 480 w 1440"/>
              <a:gd name="T23" fmla="*/ 24 h 379"/>
              <a:gd name="T24" fmla="*/ 510 w 1440"/>
              <a:gd name="T25" fmla="*/ 34 h 379"/>
              <a:gd name="T26" fmla="*/ 539 w 1440"/>
              <a:gd name="T27" fmla="*/ 45 h 379"/>
              <a:gd name="T28" fmla="*/ 577 w 1440"/>
              <a:gd name="T29" fmla="*/ 60 h 379"/>
              <a:gd name="T30" fmla="*/ 592 w 1440"/>
              <a:gd name="T31" fmla="*/ 66 h 379"/>
              <a:gd name="T32" fmla="*/ 618 w 1440"/>
              <a:gd name="T33" fmla="*/ 79 h 379"/>
              <a:gd name="T34" fmla="*/ 646 w 1440"/>
              <a:gd name="T35" fmla="*/ 97 h 379"/>
              <a:gd name="T36" fmla="*/ 670 w 1440"/>
              <a:gd name="T37" fmla="*/ 113 h 379"/>
              <a:gd name="T38" fmla="*/ 775 w 1440"/>
              <a:gd name="T39" fmla="*/ 168 h 379"/>
              <a:gd name="T40" fmla="*/ 801 w 1440"/>
              <a:gd name="T41" fmla="*/ 180 h 379"/>
              <a:gd name="T42" fmla="*/ 835 w 1440"/>
              <a:gd name="T43" fmla="*/ 190 h 379"/>
              <a:gd name="T44" fmla="*/ 861 w 1440"/>
              <a:gd name="T45" fmla="*/ 203 h 379"/>
              <a:gd name="T46" fmla="*/ 875 w 1440"/>
              <a:gd name="T47" fmla="*/ 212 h 379"/>
              <a:gd name="T48" fmla="*/ 905 w 1440"/>
              <a:gd name="T49" fmla="*/ 233 h 379"/>
              <a:gd name="T50" fmla="*/ 928 w 1440"/>
              <a:gd name="T51" fmla="*/ 249 h 379"/>
              <a:gd name="T52" fmla="*/ 967 w 1440"/>
              <a:gd name="T53" fmla="*/ 271 h 379"/>
              <a:gd name="T54" fmla="*/ 995 w 1440"/>
              <a:gd name="T55" fmla="*/ 286 h 379"/>
              <a:gd name="T56" fmla="*/ 1022 w 1440"/>
              <a:gd name="T57" fmla="*/ 299 h 379"/>
              <a:gd name="T58" fmla="*/ 1051 w 1440"/>
              <a:gd name="T59" fmla="*/ 309 h 379"/>
              <a:gd name="T60" fmla="*/ 1082 w 1440"/>
              <a:gd name="T61" fmla="*/ 319 h 379"/>
              <a:gd name="T62" fmla="*/ 1113 w 1440"/>
              <a:gd name="T63" fmla="*/ 328 h 379"/>
              <a:gd name="T64" fmla="*/ 1152 w 1440"/>
              <a:gd name="T65" fmla="*/ 337 h 379"/>
              <a:gd name="T66" fmla="*/ 1184 w 1440"/>
              <a:gd name="T67" fmla="*/ 343 h 379"/>
              <a:gd name="T68" fmla="*/ 1213 w 1440"/>
              <a:gd name="T69" fmla="*/ 345 h 379"/>
              <a:gd name="T70" fmla="*/ 1248 w 1440"/>
              <a:gd name="T71" fmla="*/ 346 h 379"/>
              <a:gd name="T72" fmla="*/ 1283 w 1440"/>
              <a:gd name="T73" fmla="*/ 358 h 379"/>
              <a:gd name="T74" fmla="*/ 1317 w 1440"/>
              <a:gd name="T75" fmla="*/ 375 h 379"/>
              <a:gd name="T76" fmla="*/ 1346 w 1440"/>
              <a:gd name="T77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0" h="37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1"/>
                </a:lnTo>
                <a:lnTo>
                  <a:pt x="372" y="3"/>
                </a:lnTo>
                <a:lnTo>
                  <a:pt x="388" y="5"/>
                </a:lnTo>
                <a:lnTo>
                  <a:pt x="403" y="7"/>
                </a:lnTo>
                <a:lnTo>
                  <a:pt x="418" y="10"/>
                </a:lnTo>
                <a:lnTo>
                  <a:pt x="434" y="13"/>
                </a:lnTo>
                <a:lnTo>
                  <a:pt x="448" y="17"/>
                </a:lnTo>
                <a:lnTo>
                  <a:pt x="465" y="21"/>
                </a:lnTo>
                <a:lnTo>
                  <a:pt x="480" y="24"/>
                </a:lnTo>
                <a:lnTo>
                  <a:pt x="495" y="29"/>
                </a:lnTo>
                <a:lnTo>
                  <a:pt x="510" y="34"/>
                </a:lnTo>
                <a:lnTo>
                  <a:pt x="526" y="39"/>
                </a:lnTo>
                <a:lnTo>
                  <a:pt x="539" y="45"/>
                </a:lnTo>
                <a:lnTo>
                  <a:pt x="554" y="51"/>
                </a:lnTo>
                <a:lnTo>
                  <a:pt x="577" y="60"/>
                </a:lnTo>
                <a:lnTo>
                  <a:pt x="589" y="66"/>
                </a:lnTo>
                <a:lnTo>
                  <a:pt x="592" y="66"/>
                </a:lnTo>
                <a:lnTo>
                  <a:pt x="606" y="72"/>
                </a:lnTo>
                <a:lnTo>
                  <a:pt x="618" y="79"/>
                </a:lnTo>
                <a:lnTo>
                  <a:pt x="630" y="86"/>
                </a:lnTo>
                <a:lnTo>
                  <a:pt x="646" y="97"/>
                </a:lnTo>
                <a:lnTo>
                  <a:pt x="657" y="105"/>
                </a:lnTo>
                <a:lnTo>
                  <a:pt x="670" y="113"/>
                </a:lnTo>
                <a:lnTo>
                  <a:pt x="683" y="119"/>
                </a:lnTo>
                <a:lnTo>
                  <a:pt x="775" y="168"/>
                </a:lnTo>
                <a:lnTo>
                  <a:pt x="789" y="173"/>
                </a:lnTo>
                <a:lnTo>
                  <a:pt x="801" y="180"/>
                </a:lnTo>
                <a:lnTo>
                  <a:pt x="815" y="185"/>
                </a:lnTo>
                <a:lnTo>
                  <a:pt x="835" y="190"/>
                </a:lnTo>
                <a:lnTo>
                  <a:pt x="847" y="197"/>
                </a:lnTo>
                <a:lnTo>
                  <a:pt x="861" y="203"/>
                </a:lnTo>
                <a:lnTo>
                  <a:pt x="872" y="211"/>
                </a:lnTo>
                <a:lnTo>
                  <a:pt x="875" y="212"/>
                </a:lnTo>
                <a:lnTo>
                  <a:pt x="886" y="220"/>
                </a:lnTo>
                <a:lnTo>
                  <a:pt x="905" y="233"/>
                </a:lnTo>
                <a:lnTo>
                  <a:pt x="916" y="242"/>
                </a:lnTo>
                <a:lnTo>
                  <a:pt x="928" y="249"/>
                </a:lnTo>
                <a:lnTo>
                  <a:pt x="955" y="263"/>
                </a:lnTo>
                <a:lnTo>
                  <a:pt x="967" y="271"/>
                </a:lnTo>
                <a:lnTo>
                  <a:pt x="981" y="279"/>
                </a:lnTo>
                <a:lnTo>
                  <a:pt x="995" y="286"/>
                </a:lnTo>
                <a:lnTo>
                  <a:pt x="1008" y="292"/>
                </a:lnTo>
                <a:lnTo>
                  <a:pt x="1022" y="299"/>
                </a:lnTo>
                <a:lnTo>
                  <a:pt x="1037" y="304"/>
                </a:lnTo>
                <a:lnTo>
                  <a:pt x="1051" y="309"/>
                </a:lnTo>
                <a:lnTo>
                  <a:pt x="1066" y="315"/>
                </a:lnTo>
                <a:lnTo>
                  <a:pt x="1082" y="319"/>
                </a:lnTo>
                <a:lnTo>
                  <a:pt x="1098" y="324"/>
                </a:lnTo>
                <a:lnTo>
                  <a:pt x="1113" y="328"/>
                </a:lnTo>
                <a:lnTo>
                  <a:pt x="1128" y="332"/>
                </a:lnTo>
                <a:lnTo>
                  <a:pt x="1152" y="337"/>
                </a:lnTo>
                <a:lnTo>
                  <a:pt x="1170" y="341"/>
                </a:lnTo>
                <a:lnTo>
                  <a:pt x="1184" y="343"/>
                </a:lnTo>
                <a:lnTo>
                  <a:pt x="1197" y="345"/>
                </a:lnTo>
                <a:lnTo>
                  <a:pt x="1213" y="345"/>
                </a:lnTo>
                <a:lnTo>
                  <a:pt x="1232" y="345"/>
                </a:lnTo>
                <a:lnTo>
                  <a:pt x="1248" y="346"/>
                </a:lnTo>
                <a:lnTo>
                  <a:pt x="1266" y="350"/>
                </a:lnTo>
                <a:lnTo>
                  <a:pt x="1283" y="358"/>
                </a:lnTo>
                <a:lnTo>
                  <a:pt x="1302" y="367"/>
                </a:lnTo>
                <a:lnTo>
                  <a:pt x="1317" y="375"/>
                </a:lnTo>
                <a:lnTo>
                  <a:pt x="1331" y="378"/>
                </a:lnTo>
                <a:lnTo>
                  <a:pt x="1346" y="379"/>
                </a:lnTo>
                <a:lnTo>
                  <a:pt x="1440" y="37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2" name="Freeform 365"/>
          <p:cNvSpPr>
            <a:spLocks/>
          </p:cNvSpPr>
          <p:nvPr/>
        </p:nvSpPr>
        <p:spPr bwMode="auto">
          <a:xfrm>
            <a:off x="2209800" y="1663229"/>
            <a:ext cx="2363788" cy="763588"/>
          </a:xfrm>
          <a:custGeom>
            <a:avLst/>
            <a:gdLst>
              <a:gd name="T0" fmla="*/ 92 w 1440"/>
              <a:gd name="T1" fmla="*/ 83 h 575"/>
              <a:gd name="T2" fmla="*/ 121 w 1440"/>
              <a:gd name="T3" fmla="*/ 76 h 575"/>
              <a:gd name="T4" fmla="*/ 154 w 1440"/>
              <a:gd name="T5" fmla="*/ 70 h 575"/>
              <a:gd name="T6" fmla="*/ 189 w 1440"/>
              <a:gd name="T7" fmla="*/ 57 h 575"/>
              <a:gd name="T8" fmla="*/ 226 w 1440"/>
              <a:gd name="T9" fmla="*/ 23 h 575"/>
              <a:gd name="T10" fmla="*/ 254 w 1440"/>
              <a:gd name="T11" fmla="*/ 4 h 575"/>
              <a:gd name="T12" fmla="*/ 272 w 1440"/>
              <a:gd name="T13" fmla="*/ 1 h 575"/>
              <a:gd name="T14" fmla="*/ 309 w 1440"/>
              <a:gd name="T15" fmla="*/ 0 h 575"/>
              <a:gd name="T16" fmla="*/ 349 w 1440"/>
              <a:gd name="T17" fmla="*/ 0 h 575"/>
              <a:gd name="T18" fmla="*/ 388 w 1440"/>
              <a:gd name="T19" fmla="*/ 2 h 575"/>
              <a:gd name="T20" fmla="*/ 428 w 1440"/>
              <a:gd name="T21" fmla="*/ 7 h 575"/>
              <a:gd name="T22" fmla="*/ 466 w 1440"/>
              <a:gd name="T23" fmla="*/ 15 h 575"/>
              <a:gd name="T24" fmla="*/ 505 w 1440"/>
              <a:gd name="T25" fmla="*/ 23 h 575"/>
              <a:gd name="T26" fmla="*/ 542 w 1440"/>
              <a:gd name="T27" fmla="*/ 36 h 575"/>
              <a:gd name="T28" fmla="*/ 579 w 1440"/>
              <a:gd name="T29" fmla="*/ 51 h 575"/>
              <a:gd name="T30" fmla="*/ 615 w 1440"/>
              <a:gd name="T31" fmla="*/ 68 h 575"/>
              <a:gd name="T32" fmla="*/ 648 w 1440"/>
              <a:gd name="T33" fmla="*/ 85 h 575"/>
              <a:gd name="T34" fmla="*/ 663 w 1440"/>
              <a:gd name="T35" fmla="*/ 94 h 575"/>
              <a:gd name="T36" fmla="*/ 677 w 1440"/>
              <a:gd name="T37" fmla="*/ 125 h 575"/>
              <a:gd name="T38" fmla="*/ 687 w 1440"/>
              <a:gd name="T39" fmla="*/ 173 h 575"/>
              <a:gd name="T40" fmla="*/ 701 w 1440"/>
              <a:gd name="T41" fmla="*/ 205 h 575"/>
              <a:gd name="T42" fmla="*/ 756 w 1440"/>
              <a:gd name="T43" fmla="*/ 316 h 575"/>
              <a:gd name="T44" fmla="*/ 770 w 1440"/>
              <a:gd name="T45" fmla="*/ 347 h 575"/>
              <a:gd name="T46" fmla="*/ 785 w 1440"/>
              <a:gd name="T47" fmla="*/ 386 h 575"/>
              <a:gd name="T48" fmla="*/ 800 w 1440"/>
              <a:gd name="T49" fmla="*/ 418 h 575"/>
              <a:gd name="T50" fmla="*/ 814 w 1440"/>
              <a:gd name="T51" fmla="*/ 428 h 575"/>
              <a:gd name="T52" fmla="*/ 843 w 1440"/>
              <a:gd name="T53" fmla="*/ 451 h 575"/>
              <a:gd name="T54" fmla="*/ 873 w 1440"/>
              <a:gd name="T55" fmla="*/ 473 h 575"/>
              <a:gd name="T56" fmla="*/ 905 w 1440"/>
              <a:gd name="T57" fmla="*/ 493 h 575"/>
              <a:gd name="T58" fmla="*/ 939 w 1440"/>
              <a:gd name="T59" fmla="*/ 510 h 575"/>
              <a:gd name="T60" fmla="*/ 974 w 1440"/>
              <a:gd name="T61" fmla="*/ 527 h 575"/>
              <a:gd name="T62" fmla="*/ 1013 w 1440"/>
              <a:gd name="T63" fmla="*/ 540 h 575"/>
              <a:gd name="T64" fmla="*/ 1050 w 1440"/>
              <a:gd name="T65" fmla="*/ 552 h 575"/>
              <a:gd name="T66" fmla="*/ 1090 w 1440"/>
              <a:gd name="T67" fmla="*/ 561 h 575"/>
              <a:gd name="T68" fmla="*/ 1128 w 1440"/>
              <a:gd name="T69" fmla="*/ 566 h 575"/>
              <a:gd name="T70" fmla="*/ 1166 w 1440"/>
              <a:gd name="T71" fmla="*/ 574 h 575"/>
              <a:gd name="T72" fmla="*/ 1184 w 1440"/>
              <a:gd name="T73" fmla="*/ 575 h 575"/>
              <a:gd name="T74" fmla="*/ 1213 w 1440"/>
              <a:gd name="T75" fmla="*/ 557 h 575"/>
              <a:gd name="T76" fmla="*/ 1248 w 1440"/>
              <a:gd name="T77" fmla="*/ 527 h 575"/>
              <a:gd name="T78" fmla="*/ 1283 w 1440"/>
              <a:gd name="T79" fmla="*/ 528 h 575"/>
              <a:gd name="T80" fmla="*/ 1317 w 1440"/>
              <a:gd name="T81" fmla="*/ 544 h 575"/>
              <a:gd name="T82" fmla="*/ 1346 w 1440"/>
              <a:gd name="T83" fmla="*/ 54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7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2"/>
                </a:lnTo>
                <a:lnTo>
                  <a:pt x="408" y="5"/>
                </a:lnTo>
                <a:lnTo>
                  <a:pt x="428" y="7"/>
                </a:lnTo>
                <a:lnTo>
                  <a:pt x="447" y="11"/>
                </a:lnTo>
                <a:lnTo>
                  <a:pt x="466" y="15"/>
                </a:lnTo>
                <a:lnTo>
                  <a:pt x="486" y="19"/>
                </a:lnTo>
                <a:lnTo>
                  <a:pt x="505" y="23"/>
                </a:lnTo>
                <a:lnTo>
                  <a:pt x="524" y="30"/>
                </a:lnTo>
                <a:lnTo>
                  <a:pt x="542" y="36"/>
                </a:lnTo>
                <a:lnTo>
                  <a:pt x="560" y="44"/>
                </a:lnTo>
                <a:lnTo>
                  <a:pt x="579" y="51"/>
                </a:lnTo>
                <a:lnTo>
                  <a:pt x="597" y="60"/>
                </a:lnTo>
                <a:lnTo>
                  <a:pt x="615" y="68"/>
                </a:lnTo>
                <a:lnTo>
                  <a:pt x="636" y="78"/>
                </a:lnTo>
                <a:lnTo>
                  <a:pt x="648" y="85"/>
                </a:lnTo>
                <a:lnTo>
                  <a:pt x="652" y="86"/>
                </a:lnTo>
                <a:lnTo>
                  <a:pt x="663" y="94"/>
                </a:lnTo>
                <a:lnTo>
                  <a:pt x="672" y="107"/>
                </a:lnTo>
                <a:lnTo>
                  <a:pt x="677" y="125"/>
                </a:lnTo>
                <a:lnTo>
                  <a:pt x="681" y="152"/>
                </a:lnTo>
                <a:lnTo>
                  <a:pt x="687" y="173"/>
                </a:lnTo>
                <a:lnTo>
                  <a:pt x="694" y="188"/>
                </a:lnTo>
                <a:lnTo>
                  <a:pt x="701" y="205"/>
                </a:lnTo>
                <a:lnTo>
                  <a:pt x="728" y="260"/>
                </a:lnTo>
                <a:lnTo>
                  <a:pt x="756" y="316"/>
                </a:lnTo>
                <a:lnTo>
                  <a:pt x="763" y="330"/>
                </a:lnTo>
                <a:lnTo>
                  <a:pt x="770" y="347"/>
                </a:lnTo>
                <a:lnTo>
                  <a:pt x="777" y="364"/>
                </a:lnTo>
                <a:lnTo>
                  <a:pt x="785" y="386"/>
                </a:lnTo>
                <a:lnTo>
                  <a:pt x="792" y="403"/>
                </a:lnTo>
                <a:lnTo>
                  <a:pt x="800" y="418"/>
                </a:lnTo>
                <a:lnTo>
                  <a:pt x="810" y="427"/>
                </a:lnTo>
                <a:lnTo>
                  <a:pt x="814" y="428"/>
                </a:lnTo>
                <a:lnTo>
                  <a:pt x="824" y="437"/>
                </a:lnTo>
                <a:lnTo>
                  <a:pt x="843" y="451"/>
                </a:lnTo>
                <a:lnTo>
                  <a:pt x="858" y="461"/>
                </a:lnTo>
                <a:lnTo>
                  <a:pt x="873" y="473"/>
                </a:lnTo>
                <a:lnTo>
                  <a:pt x="890" y="483"/>
                </a:lnTo>
                <a:lnTo>
                  <a:pt x="905" y="493"/>
                </a:lnTo>
                <a:lnTo>
                  <a:pt x="921" y="500"/>
                </a:lnTo>
                <a:lnTo>
                  <a:pt x="939" y="510"/>
                </a:lnTo>
                <a:lnTo>
                  <a:pt x="957" y="519"/>
                </a:lnTo>
                <a:lnTo>
                  <a:pt x="974" y="527"/>
                </a:lnTo>
                <a:lnTo>
                  <a:pt x="993" y="533"/>
                </a:lnTo>
                <a:lnTo>
                  <a:pt x="1013" y="540"/>
                </a:lnTo>
                <a:lnTo>
                  <a:pt x="1030" y="545"/>
                </a:lnTo>
                <a:lnTo>
                  <a:pt x="1050" y="552"/>
                </a:lnTo>
                <a:lnTo>
                  <a:pt x="1069" y="555"/>
                </a:lnTo>
                <a:lnTo>
                  <a:pt x="1090" y="561"/>
                </a:lnTo>
                <a:lnTo>
                  <a:pt x="1109" y="565"/>
                </a:lnTo>
                <a:lnTo>
                  <a:pt x="1128" y="566"/>
                </a:lnTo>
                <a:lnTo>
                  <a:pt x="1152" y="571"/>
                </a:lnTo>
                <a:lnTo>
                  <a:pt x="1166" y="574"/>
                </a:lnTo>
                <a:lnTo>
                  <a:pt x="1170" y="575"/>
                </a:lnTo>
                <a:lnTo>
                  <a:pt x="1184" y="575"/>
                </a:lnTo>
                <a:lnTo>
                  <a:pt x="1197" y="569"/>
                </a:lnTo>
                <a:lnTo>
                  <a:pt x="1213" y="557"/>
                </a:lnTo>
                <a:lnTo>
                  <a:pt x="1232" y="538"/>
                </a:lnTo>
                <a:lnTo>
                  <a:pt x="1248" y="527"/>
                </a:lnTo>
                <a:lnTo>
                  <a:pt x="1266" y="523"/>
                </a:lnTo>
                <a:lnTo>
                  <a:pt x="1283" y="528"/>
                </a:lnTo>
                <a:lnTo>
                  <a:pt x="1302" y="538"/>
                </a:lnTo>
                <a:lnTo>
                  <a:pt x="1317" y="544"/>
                </a:lnTo>
                <a:lnTo>
                  <a:pt x="1331" y="544"/>
                </a:lnTo>
                <a:lnTo>
                  <a:pt x="1346" y="540"/>
                </a:lnTo>
                <a:lnTo>
                  <a:pt x="1440" y="4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3" name="Freeform 366"/>
          <p:cNvSpPr>
            <a:spLocks/>
          </p:cNvSpPr>
          <p:nvPr/>
        </p:nvSpPr>
        <p:spPr bwMode="auto">
          <a:xfrm>
            <a:off x="2209800" y="1741017"/>
            <a:ext cx="2363788" cy="609600"/>
          </a:xfrm>
          <a:custGeom>
            <a:avLst/>
            <a:gdLst>
              <a:gd name="T0" fmla="*/ 92 w 1440"/>
              <a:gd name="T1" fmla="*/ 40 h 458"/>
              <a:gd name="T2" fmla="*/ 121 w 1440"/>
              <a:gd name="T3" fmla="*/ 36 h 458"/>
              <a:gd name="T4" fmla="*/ 154 w 1440"/>
              <a:gd name="T5" fmla="*/ 35 h 458"/>
              <a:gd name="T6" fmla="*/ 189 w 1440"/>
              <a:gd name="T7" fmla="*/ 27 h 458"/>
              <a:gd name="T8" fmla="*/ 226 w 1440"/>
              <a:gd name="T9" fmla="*/ 10 h 458"/>
              <a:gd name="T10" fmla="*/ 254 w 1440"/>
              <a:gd name="T11" fmla="*/ 1 h 458"/>
              <a:gd name="T12" fmla="*/ 272 w 1440"/>
              <a:gd name="T13" fmla="*/ 0 h 458"/>
              <a:gd name="T14" fmla="*/ 327 w 1440"/>
              <a:gd name="T15" fmla="*/ 0 h 458"/>
              <a:gd name="T16" fmla="*/ 363 w 1440"/>
              <a:gd name="T17" fmla="*/ 1 h 458"/>
              <a:gd name="T18" fmla="*/ 397 w 1440"/>
              <a:gd name="T19" fmla="*/ 4 h 458"/>
              <a:gd name="T20" fmla="*/ 432 w 1440"/>
              <a:gd name="T21" fmla="*/ 9 h 458"/>
              <a:gd name="T22" fmla="*/ 468 w 1440"/>
              <a:gd name="T23" fmla="*/ 17 h 458"/>
              <a:gd name="T24" fmla="*/ 502 w 1440"/>
              <a:gd name="T25" fmla="*/ 26 h 458"/>
              <a:gd name="T26" fmla="*/ 535 w 1440"/>
              <a:gd name="T27" fmla="*/ 38 h 458"/>
              <a:gd name="T28" fmla="*/ 570 w 1440"/>
              <a:gd name="T29" fmla="*/ 51 h 458"/>
              <a:gd name="T30" fmla="*/ 607 w 1440"/>
              <a:gd name="T31" fmla="*/ 66 h 458"/>
              <a:gd name="T32" fmla="*/ 622 w 1440"/>
              <a:gd name="T33" fmla="*/ 73 h 458"/>
              <a:gd name="T34" fmla="*/ 646 w 1440"/>
              <a:gd name="T35" fmla="*/ 90 h 458"/>
              <a:gd name="T36" fmla="*/ 665 w 1440"/>
              <a:gd name="T37" fmla="*/ 123 h 458"/>
              <a:gd name="T38" fmla="*/ 681 w 1440"/>
              <a:gd name="T39" fmla="*/ 149 h 458"/>
              <a:gd name="T40" fmla="*/ 728 w 1440"/>
              <a:gd name="T41" fmla="*/ 200 h 458"/>
              <a:gd name="T42" fmla="*/ 777 w 1440"/>
              <a:gd name="T43" fmla="*/ 250 h 458"/>
              <a:gd name="T44" fmla="*/ 796 w 1440"/>
              <a:gd name="T45" fmla="*/ 271 h 458"/>
              <a:gd name="T46" fmla="*/ 819 w 1440"/>
              <a:gd name="T47" fmla="*/ 298 h 458"/>
              <a:gd name="T48" fmla="*/ 841 w 1440"/>
              <a:gd name="T49" fmla="*/ 317 h 458"/>
              <a:gd name="T50" fmla="*/ 855 w 1440"/>
              <a:gd name="T51" fmla="*/ 326 h 458"/>
              <a:gd name="T52" fmla="*/ 887 w 1440"/>
              <a:gd name="T53" fmla="*/ 350 h 458"/>
              <a:gd name="T54" fmla="*/ 930 w 1440"/>
              <a:gd name="T55" fmla="*/ 376 h 458"/>
              <a:gd name="T56" fmla="*/ 960 w 1440"/>
              <a:gd name="T57" fmla="*/ 392 h 458"/>
              <a:gd name="T58" fmla="*/ 992 w 1440"/>
              <a:gd name="T59" fmla="*/ 406 h 458"/>
              <a:gd name="T60" fmla="*/ 1025 w 1440"/>
              <a:gd name="T61" fmla="*/ 419 h 458"/>
              <a:gd name="T62" fmla="*/ 1058 w 1440"/>
              <a:gd name="T63" fmla="*/ 431 h 458"/>
              <a:gd name="T64" fmla="*/ 1093 w 1440"/>
              <a:gd name="T65" fmla="*/ 439 h 458"/>
              <a:gd name="T66" fmla="*/ 1128 w 1440"/>
              <a:gd name="T67" fmla="*/ 447 h 458"/>
              <a:gd name="T68" fmla="*/ 1166 w 1440"/>
              <a:gd name="T69" fmla="*/ 454 h 458"/>
              <a:gd name="T70" fmla="*/ 1184 w 1440"/>
              <a:gd name="T71" fmla="*/ 457 h 458"/>
              <a:gd name="T72" fmla="*/ 1213 w 1440"/>
              <a:gd name="T73" fmla="*/ 449 h 458"/>
              <a:gd name="T74" fmla="*/ 1248 w 1440"/>
              <a:gd name="T75" fmla="*/ 434 h 458"/>
              <a:gd name="T76" fmla="*/ 1283 w 1440"/>
              <a:gd name="T77" fmla="*/ 440 h 458"/>
              <a:gd name="T78" fmla="*/ 1317 w 1440"/>
              <a:gd name="T79" fmla="*/ 457 h 458"/>
              <a:gd name="T80" fmla="*/ 1346 w 1440"/>
              <a:gd name="T81" fmla="*/ 457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58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2"/>
                </a:lnTo>
                <a:lnTo>
                  <a:pt x="397" y="4"/>
                </a:lnTo>
                <a:lnTo>
                  <a:pt x="415" y="6"/>
                </a:lnTo>
                <a:lnTo>
                  <a:pt x="432" y="9"/>
                </a:lnTo>
                <a:lnTo>
                  <a:pt x="450" y="13"/>
                </a:lnTo>
                <a:lnTo>
                  <a:pt x="468" y="17"/>
                </a:lnTo>
                <a:lnTo>
                  <a:pt x="484" y="21"/>
                </a:lnTo>
                <a:lnTo>
                  <a:pt x="502" y="26"/>
                </a:lnTo>
                <a:lnTo>
                  <a:pt x="519" y="31"/>
                </a:lnTo>
                <a:lnTo>
                  <a:pt x="535" y="38"/>
                </a:lnTo>
                <a:lnTo>
                  <a:pt x="552" y="43"/>
                </a:lnTo>
                <a:lnTo>
                  <a:pt x="570" y="51"/>
                </a:lnTo>
                <a:lnTo>
                  <a:pt x="586" y="57"/>
                </a:lnTo>
                <a:lnTo>
                  <a:pt x="607" y="66"/>
                </a:lnTo>
                <a:lnTo>
                  <a:pt x="619" y="72"/>
                </a:lnTo>
                <a:lnTo>
                  <a:pt x="622" y="73"/>
                </a:lnTo>
                <a:lnTo>
                  <a:pt x="635" y="81"/>
                </a:lnTo>
                <a:lnTo>
                  <a:pt x="646" y="90"/>
                </a:lnTo>
                <a:lnTo>
                  <a:pt x="654" y="104"/>
                </a:lnTo>
                <a:lnTo>
                  <a:pt x="665" y="123"/>
                </a:lnTo>
                <a:lnTo>
                  <a:pt x="672" y="136"/>
                </a:lnTo>
                <a:lnTo>
                  <a:pt x="681" y="149"/>
                </a:lnTo>
                <a:lnTo>
                  <a:pt x="691" y="160"/>
                </a:lnTo>
                <a:lnTo>
                  <a:pt x="728" y="200"/>
                </a:lnTo>
                <a:lnTo>
                  <a:pt x="766" y="239"/>
                </a:lnTo>
                <a:lnTo>
                  <a:pt x="777" y="250"/>
                </a:lnTo>
                <a:lnTo>
                  <a:pt x="786" y="260"/>
                </a:lnTo>
                <a:lnTo>
                  <a:pt x="796" y="271"/>
                </a:lnTo>
                <a:lnTo>
                  <a:pt x="810" y="287"/>
                </a:lnTo>
                <a:lnTo>
                  <a:pt x="819" y="298"/>
                </a:lnTo>
                <a:lnTo>
                  <a:pt x="830" y="308"/>
                </a:lnTo>
                <a:lnTo>
                  <a:pt x="841" y="317"/>
                </a:lnTo>
                <a:lnTo>
                  <a:pt x="844" y="319"/>
                </a:lnTo>
                <a:lnTo>
                  <a:pt x="855" y="326"/>
                </a:lnTo>
                <a:lnTo>
                  <a:pt x="873" y="340"/>
                </a:lnTo>
                <a:lnTo>
                  <a:pt x="887" y="350"/>
                </a:lnTo>
                <a:lnTo>
                  <a:pt x="915" y="368"/>
                </a:lnTo>
                <a:lnTo>
                  <a:pt x="930" y="376"/>
                </a:lnTo>
                <a:lnTo>
                  <a:pt x="945" y="384"/>
                </a:lnTo>
                <a:lnTo>
                  <a:pt x="960" y="392"/>
                </a:lnTo>
                <a:lnTo>
                  <a:pt x="975" y="399"/>
                </a:lnTo>
                <a:lnTo>
                  <a:pt x="992" y="406"/>
                </a:lnTo>
                <a:lnTo>
                  <a:pt x="1008" y="414"/>
                </a:lnTo>
                <a:lnTo>
                  <a:pt x="1025" y="419"/>
                </a:lnTo>
                <a:lnTo>
                  <a:pt x="1040" y="426"/>
                </a:lnTo>
                <a:lnTo>
                  <a:pt x="1058" y="431"/>
                </a:lnTo>
                <a:lnTo>
                  <a:pt x="1076" y="435"/>
                </a:lnTo>
                <a:lnTo>
                  <a:pt x="1093" y="439"/>
                </a:lnTo>
                <a:lnTo>
                  <a:pt x="1110" y="443"/>
                </a:lnTo>
                <a:lnTo>
                  <a:pt x="1128" y="447"/>
                </a:lnTo>
                <a:lnTo>
                  <a:pt x="1152" y="451"/>
                </a:lnTo>
                <a:lnTo>
                  <a:pt x="1166" y="454"/>
                </a:lnTo>
                <a:lnTo>
                  <a:pt x="1170" y="456"/>
                </a:lnTo>
                <a:lnTo>
                  <a:pt x="1184" y="457"/>
                </a:lnTo>
                <a:lnTo>
                  <a:pt x="1197" y="454"/>
                </a:lnTo>
                <a:lnTo>
                  <a:pt x="1213" y="449"/>
                </a:lnTo>
                <a:lnTo>
                  <a:pt x="1232" y="440"/>
                </a:lnTo>
                <a:lnTo>
                  <a:pt x="1248" y="434"/>
                </a:lnTo>
                <a:lnTo>
                  <a:pt x="1266" y="435"/>
                </a:lnTo>
                <a:lnTo>
                  <a:pt x="1283" y="440"/>
                </a:lnTo>
                <a:lnTo>
                  <a:pt x="1302" y="451"/>
                </a:lnTo>
                <a:lnTo>
                  <a:pt x="1317" y="457"/>
                </a:lnTo>
                <a:lnTo>
                  <a:pt x="1331" y="458"/>
                </a:lnTo>
                <a:lnTo>
                  <a:pt x="1346" y="457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4" name="Freeform 367"/>
          <p:cNvSpPr>
            <a:spLocks/>
          </p:cNvSpPr>
          <p:nvPr/>
        </p:nvSpPr>
        <p:spPr bwMode="auto">
          <a:xfrm>
            <a:off x="2209800" y="1817217"/>
            <a:ext cx="2363788" cy="501650"/>
          </a:xfrm>
          <a:custGeom>
            <a:avLst/>
            <a:gdLst>
              <a:gd name="T0" fmla="*/ 92 w 1440"/>
              <a:gd name="T1" fmla="*/ 13 h 377"/>
              <a:gd name="T2" fmla="*/ 121 w 1440"/>
              <a:gd name="T3" fmla="*/ 19 h 377"/>
              <a:gd name="T4" fmla="*/ 154 w 1440"/>
              <a:gd name="T5" fmla="*/ 21 h 377"/>
              <a:gd name="T6" fmla="*/ 189 w 1440"/>
              <a:gd name="T7" fmla="*/ 29 h 377"/>
              <a:gd name="T8" fmla="*/ 226 w 1440"/>
              <a:gd name="T9" fmla="*/ 44 h 377"/>
              <a:gd name="T10" fmla="*/ 254 w 1440"/>
              <a:gd name="T11" fmla="*/ 53 h 377"/>
              <a:gd name="T12" fmla="*/ 272 w 1440"/>
              <a:gd name="T13" fmla="*/ 55 h 377"/>
              <a:gd name="T14" fmla="*/ 309 w 1440"/>
              <a:gd name="T15" fmla="*/ 57 h 377"/>
              <a:gd name="T16" fmla="*/ 337 w 1440"/>
              <a:gd name="T17" fmla="*/ 58 h 377"/>
              <a:gd name="T18" fmla="*/ 364 w 1440"/>
              <a:gd name="T19" fmla="*/ 61 h 377"/>
              <a:gd name="T20" fmla="*/ 390 w 1440"/>
              <a:gd name="T21" fmla="*/ 65 h 377"/>
              <a:gd name="T22" fmla="*/ 417 w 1440"/>
              <a:gd name="T23" fmla="*/ 70 h 377"/>
              <a:gd name="T24" fmla="*/ 444 w 1440"/>
              <a:gd name="T25" fmla="*/ 76 h 377"/>
              <a:gd name="T26" fmla="*/ 470 w 1440"/>
              <a:gd name="T27" fmla="*/ 83 h 377"/>
              <a:gd name="T28" fmla="*/ 498 w 1440"/>
              <a:gd name="T29" fmla="*/ 92 h 377"/>
              <a:gd name="T30" fmla="*/ 524 w 1440"/>
              <a:gd name="T31" fmla="*/ 100 h 377"/>
              <a:gd name="T32" fmla="*/ 559 w 1440"/>
              <a:gd name="T33" fmla="*/ 114 h 377"/>
              <a:gd name="T34" fmla="*/ 575 w 1440"/>
              <a:gd name="T35" fmla="*/ 120 h 377"/>
              <a:gd name="T36" fmla="*/ 606 w 1440"/>
              <a:gd name="T37" fmla="*/ 125 h 377"/>
              <a:gd name="T38" fmla="*/ 641 w 1440"/>
              <a:gd name="T39" fmla="*/ 130 h 377"/>
              <a:gd name="T40" fmla="*/ 672 w 1440"/>
              <a:gd name="T41" fmla="*/ 134 h 377"/>
              <a:gd name="T42" fmla="*/ 800 w 1440"/>
              <a:gd name="T43" fmla="*/ 154 h 377"/>
              <a:gd name="T44" fmla="*/ 833 w 1440"/>
              <a:gd name="T45" fmla="*/ 154 h 377"/>
              <a:gd name="T46" fmla="*/ 873 w 1440"/>
              <a:gd name="T47" fmla="*/ 151 h 377"/>
              <a:gd name="T48" fmla="*/ 901 w 1440"/>
              <a:gd name="T49" fmla="*/ 162 h 377"/>
              <a:gd name="T50" fmla="*/ 915 w 1440"/>
              <a:gd name="T51" fmla="*/ 171 h 377"/>
              <a:gd name="T52" fmla="*/ 945 w 1440"/>
              <a:gd name="T53" fmla="*/ 189 h 377"/>
              <a:gd name="T54" fmla="*/ 966 w 1440"/>
              <a:gd name="T55" fmla="*/ 203 h 377"/>
              <a:gd name="T56" fmla="*/ 989 w 1440"/>
              <a:gd name="T57" fmla="*/ 217 h 377"/>
              <a:gd name="T58" fmla="*/ 1013 w 1440"/>
              <a:gd name="T59" fmla="*/ 228 h 377"/>
              <a:gd name="T60" fmla="*/ 1048 w 1440"/>
              <a:gd name="T61" fmla="*/ 245 h 377"/>
              <a:gd name="T62" fmla="*/ 1075 w 1440"/>
              <a:gd name="T63" fmla="*/ 256 h 377"/>
              <a:gd name="T64" fmla="*/ 1101 w 1440"/>
              <a:gd name="T65" fmla="*/ 265 h 377"/>
              <a:gd name="T66" fmla="*/ 1128 w 1440"/>
              <a:gd name="T67" fmla="*/ 274 h 377"/>
              <a:gd name="T68" fmla="*/ 1166 w 1440"/>
              <a:gd name="T69" fmla="*/ 283 h 377"/>
              <a:gd name="T70" fmla="*/ 1184 w 1440"/>
              <a:gd name="T71" fmla="*/ 289 h 377"/>
              <a:gd name="T72" fmla="*/ 1213 w 1440"/>
              <a:gd name="T73" fmla="*/ 299 h 377"/>
              <a:gd name="T74" fmla="*/ 1266 w 1440"/>
              <a:gd name="T75" fmla="*/ 323 h 377"/>
              <a:gd name="T76" fmla="*/ 1302 w 1440"/>
              <a:gd name="T77" fmla="*/ 341 h 377"/>
              <a:gd name="T78" fmla="*/ 1331 w 1440"/>
              <a:gd name="T79" fmla="*/ 354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4"/>
                </a:lnTo>
                <a:lnTo>
                  <a:pt x="240" y="50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8"/>
                </a:lnTo>
                <a:lnTo>
                  <a:pt x="350" y="59"/>
                </a:lnTo>
                <a:lnTo>
                  <a:pt x="364" y="61"/>
                </a:lnTo>
                <a:lnTo>
                  <a:pt x="378" y="63"/>
                </a:lnTo>
                <a:lnTo>
                  <a:pt x="390" y="65"/>
                </a:lnTo>
                <a:lnTo>
                  <a:pt x="404" y="67"/>
                </a:lnTo>
                <a:lnTo>
                  <a:pt x="417" y="70"/>
                </a:lnTo>
                <a:lnTo>
                  <a:pt x="432" y="72"/>
                </a:lnTo>
                <a:lnTo>
                  <a:pt x="444" y="76"/>
                </a:lnTo>
                <a:lnTo>
                  <a:pt x="458" y="79"/>
                </a:lnTo>
                <a:lnTo>
                  <a:pt x="470" y="83"/>
                </a:lnTo>
                <a:lnTo>
                  <a:pt x="484" y="87"/>
                </a:lnTo>
                <a:lnTo>
                  <a:pt x="498" y="92"/>
                </a:lnTo>
                <a:lnTo>
                  <a:pt x="510" y="96"/>
                </a:lnTo>
                <a:lnTo>
                  <a:pt x="524" y="100"/>
                </a:lnTo>
                <a:lnTo>
                  <a:pt x="546" y="109"/>
                </a:lnTo>
                <a:lnTo>
                  <a:pt x="559" y="114"/>
                </a:lnTo>
                <a:lnTo>
                  <a:pt x="561" y="116"/>
                </a:lnTo>
                <a:lnTo>
                  <a:pt x="575" y="120"/>
                </a:lnTo>
                <a:lnTo>
                  <a:pt x="590" y="123"/>
                </a:lnTo>
                <a:lnTo>
                  <a:pt x="606" y="125"/>
                </a:lnTo>
                <a:lnTo>
                  <a:pt x="626" y="127"/>
                </a:lnTo>
                <a:lnTo>
                  <a:pt x="641" y="130"/>
                </a:lnTo>
                <a:lnTo>
                  <a:pt x="657" y="131"/>
                </a:lnTo>
                <a:lnTo>
                  <a:pt x="672" y="134"/>
                </a:lnTo>
                <a:lnTo>
                  <a:pt x="785" y="151"/>
                </a:lnTo>
                <a:lnTo>
                  <a:pt x="800" y="154"/>
                </a:lnTo>
                <a:lnTo>
                  <a:pt x="817" y="154"/>
                </a:lnTo>
                <a:lnTo>
                  <a:pt x="833" y="154"/>
                </a:lnTo>
                <a:lnTo>
                  <a:pt x="857" y="151"/>
                </a:lnTo>
                <a:lnTo>
                  <a:pt x="873" y="151"/>
                </a:lnTo>
                <a:lnTo>
                  <a:pt x="888" y="155"/>
                </a:lnTo>
                <a:lnTo>
                  <a:pt x="901" y="162"/>
                </a:lnTo>
                <a:lnTo>
                  <a:pt x="904" y="163"/>
                </a:lnTo>
                <a:lnTo>
                  <a:pt x="915" y="171"/>
                </a:lnTo>
                <a:lnTo>
                  <a:pt x="934" y="184"/>
                </a:lnTo>
                <a:lnTo>
                  <a:pt x="945" y="189"/>
                </a:lnTo>
                <a:lnTo>
                  <a:pt x="956" y="197"/>
                </a:lnTo>
                <a:lnTo>
                  <a:pt x="966" y="203"/>
                </a:lnTo>
                <a:lnTo>
                  <a:pt x="977" y="210"/>
                </a:lnTo>
                <a:lnTo>
                  <a:pt x="989" y="217"/>
                </a:lnTo>
                <a:lnTo>
                  <a:pt x="1000" y="223"/>
                </a:lnTo>
                <a:lnTo>
                  <a:pt x="1013" y="228"/>
                </a:lnTo>
                <a:lnTo>
                  <a:pt x="1024" y="235"/>
                </a:lnTo>
                <a:lnTo>
                  <a:pt x="1048" y="245"/>
                </a:lnTo>
                <a:lnTo>
                  <a:pt x="1062" y="251"/>
                </a:lnTo>
                <a:lnTo>
                  <a:pt x="1075" y="256"/>
                </a:lnTo>
                <a:lnTo>
                  <a:pt x="1088" y="262"/>
                </a:lnTo>
                <a:lnTo>
                  <a:pt x="1101" y="265"/>
                </a:lnTo>
                <a:lnTo>
                  <a:pt x="1115" y="270"/>
                </a:lnTo>
                <a:lnTo>
                  <a:pt x="1128" y="274"/>
                </a:lnTo>
                <a:lnTo>
                  <a:pt x="1152" y="281"/>
                </a:lnTo>
                <a:lnTo>
                  <a:pt x="1166" y="283"/>
                </a:lnTo>
                <a:lnTo>
                  <a:pt x="1170" y="285"/>
                </a:lnTo>
                <a:lnTo>
                  <a:pt x="1184" y="289"/>
                </a:lnTo>
                <a:lnTo>
                  <a:pt x="1197" y="294"/>
                </a:lnTo>
                <a:lnTo>
                  <a:pt x="1213" y="299"/>
                </a:lnTo>
                <a:lnTo>
                  <a:pt x="1232" y="307"/>
                </a:lnTo>
                <a:lnTo>
                  <a:pt x="1266" y="323"/>
                </a:lnTo>
                <a:lnTo>
                  <a:pt x="1283" y="331"/>
                </a:lnTo>
                <a:lnTo>
                  <a:pt x="1302" y="341"/>
                </a:lnTo>
                <a:lnTo>
                  <a:pt x="1317" y="349"/>
                </a:lnTo>
                <a:lnTo>
                  <a:pt x="1331" y="354"/>
                </a:lnTo>
                <a:lnTo>
                  <a:pt x="1346" y="35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5" name="Freeform 368"/>
          <p:cNvSpPr>
            <a:spLocks/>
          </p:cNvSpPr>
          <p:nvPr/>
        </p:nvSpPr>
        <p:spPr bwMode="auto">
          <a:xfrm>
            <a:off x="2209800" y="1817217"/>
            <a:ext cx="2363788" cy="501650"/>
          </a:xfrm>
          <a:custGeom>
            <a:avLst/>
            <a:gdLst>
              <a:gd name="T0" fmla="*/ 92 w 1440"/>
              <a:gd name="T1" fmla="*/ 29 h 377"/>
              <a:gd name="T2" fmla="*/ 121 w 1440"/>
              <a:gd name="T3" fmla="*/ 38 h 377"/>
              <a:gd name="T4" fmla="*/ 154 w 1440"/>
              <a:gd name="T5" fmla="*/ 45 h 377"/>
              <a:gd name="T6" fmla="*/ 189 w 1440"/>
              <a:gd name="T7" fmla="*/ 59 h 377"/>
              <a:gd name="T8" fmla="*/ 226 w 1440"/>
              <a:gd name="T9" fmla="*/ 89 h 377"/>
              <a:gd name="T10" fmla="*/ 254 w 1440"/>
              <a:gd name="T11" fmla="*/ 108 h 377"/>
              <a:gd name="T12" fmla="*/ 272 w 1440"/>
              <a:gd name="T13" fmla="*/ 112 h 377"/>
              <a:gd name="T14" fmla="*/ 309 w 1440"/>
              <a:gd name="T15" fmla="*/ 114 h 377"/>
              <a:gd name="T16" fmla="*/ 345 w 1440"/>
              <a:gd name="T17" fmla="*/ 120 h 377"/>
              <a:gd name="T18" fmla="*/ 367 w 1440"/>
              <a:gd name="T19" fmla="*/ 123 h 377"/>
              <a:gd name="T20" fmla="*/ 389 w 1440"/>
              <a:gd name="T21" fmla="*/ 127 h 377"/>
              <a:gd name="T22" fmla="*/ 412 w 1440"/>
              <a:gd name="T23" fmla="*/ 131 h 377"/>
              <a:gd name="T24" fmla="*/ 434 w 1440"/>
              <a:gd name="T25" fmla="*/ 137 h 377"/>
              <a:gd name="T26" fmla="*/ 469 w 1440"/>
              <a:gd name="T27" fmla="*/ 146 h 377"/>
              <a:gd name="T28" fmla="*/ 514 w 1440"/>
              <a:gd name="T29" fmla="*/ 162 h 377"/>
              <a:gd name="T30" fmla="*/ 530 w 1440"/>
              <a:gd name="T31" fmla="*/ 168 h 377"/>
              <a:gd name="T32" fmla="*/ 561 w 1440"/>
              <a:gd name="T33" fmla="*/ 171 h 377"/>
              <a:gd name="T34" fmla="*/ 606 w 1440"/>
              <a:gd name="T35" fmla="*/ 162 h 377"/>
              <a:gd name="T36" fmla="*/ 644 w 1440"/>
              <a:gd name="T37" fmla="*/ 154 h 377"/>
              <a:gd name="T38" fmla="*/ 727 w 1440"/>
              <a:gd name="T39" fmla="*/ 144 h 377"/>
              <a:gd name="T40" fmla="*/ 811 w 1440"/>
              <a:gd name="T41" fmla="*/ 135 h 377"/>
              <a:gd name="T42" fmla="*/ 851 w 1440"/>
              <a:gd name="T43" fmla="*/ 125 h 377"/>
              <a:gd name="T44" fmla="*/ 898 w 1440"/>
              <a:gd name="T45" fmla="*/ 110 h 377"/>
              <a:gd name="T46" fmla="*/ 930 w 1440"/>
              <a:gd name="T47" fmla="*/ 114 h 377"/>
              <a:gd name="T48" fmla="*/ 944 w 1440"/>
              <a:gd name="T49" fmla="*/ 123 h 377"/>
              <a:gd name="T50" fmla="*/ 973 w 1440"/>
              <a:gd name="T51" fmla="*/ 142 h 377"/>
              <a:gd name="T52" fmla="*/ 990 w 1440"/>
              <a:gd name="T53" fmla="*/ 152 h 377"/>
              <a:gd name="T54" fmla="*/ 1010 w 1440"/>
              <a:gd name="T55" fmla="*/ 164 h 377"/>
              <a:gd name="T56" fmla="*/ 1029 w 1440"/>
              <a:gd name="T57" fmla="*/ 175 h 377"/>
              <a:gd name="T58" fmla="*/ 1061 w 1440"/>
              <a:gd name="T59" fmla="*/ 190 h 377"/>
              <a:gd name="T60" fmla="*/ 1083 w 1440"/>
              <a:gd name="T61" fmla="*/ 200 h 377"/>
              <a:gd name="T62" fmla="*/ 1105 w 1440"/>
              <a:gd name="T63" fmla="*/ 211 h 377"/>
              <a:gd name="T64" fmla="*/ 1128 w 1440"/>
              <a:gd name="T65" fmla="*/ 221 h 377"/>
              <a:gd name="T66" fmla="*/ 1166 w 1440"/>
              <a:gd name="T67" fmla="*/ 230 h 377"/>
              <a:gd name="T68" fmla="*/ 1184 w 1440"/>
              <a:gd name="T69" fmla="*/ 236 h 377"/>
              <a:gd name="T70" fmla="*/ 1213 w 1440"/>
              <a:gd name="T71" fmla="*/ 256 h 377"/>
              <a:gd name="T72" fmla="*/ 1248 w 1440"/>
              <a:gd name="T73" fmla="*/ 286 h 377"/>
              <a:gd name="T74" fmla="*/ 1283 w 1440"/>
              <a:gd name="T75" fmla="*/ 307 h 377"/>
              <a:gd name="T76" fmla="*/ 1317 w 1440"/>
              <a:gd name="T77" fmla="*/ 325 h 377"/>
              <a:gd name="T78" fmla="*/ 1346 w 1440"/>
              <a:gd name="T79" fmla="*/ 3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2"/>
                </a:lnTo>
                <a:lnTo>
                  <a:pt x="154" y="45"/>
                </a:lnTo>
                <a:lnTo>
                  <a:pt x="172" y="50"/>
                </a:lnTo>
                <a:lnTo>
                  <a:pt x="189" y="59"/>
                </a:lnTo>
                <a:lnTo>
                  <a:pt x="207" y="72"/>
                </a:lnTo>
                <a:lnTo>
                  <a:pt x="226" y="89"/>
                </a:lnTo>
                <a:lnTo>
                  <a:pt x="240" y="101"/>
                </a:lnTo>
                <a:lnTo>
                  <a:pt x="254" y="108"/>
                </a:lnTo>
                <a:lnTo>
                  <a:pt x="269" y="112"/>
                </a:lnTo>
                <a:lnTo>
                  <a:pt x="272" y="112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45" y="120"/>
                </a:lnTo>
                <a:lnTo>
                  <a:pt x="356" y="121"/>
                </a:lnTo>
                <a:lnTo>
                  <a:pt x="367" y="123"/>
                </a:lnTo>
                <a:lnTo>
                  <a:pt x="378" y="125"/>
                </a:lnTo>
                <a:lnTo>
                  <a:pt x="389" y="127"/>
                </a:lnTo>
                <a:lnTo>
                  <a:pt x="401" y="129"/>
                </a:lnTo>
                <a:lnTo>
                  <a:pt x="412" y="131"/>
                </a:lnTo>
                <a:lnTo>
                  <a:pt x="423" y="134"/>
                </a:lnTo>
                <a:lnTo>
                  <a:pt x="434" y="137"/>
                </a:lnTo>
                <a:lnTo>
                  <a:pt x="447" y="139"/>
                </a:lnTo>
                <a:lnTo>
                  <a:pt x="469" y="146"/>
                </a:lnTo>
                <a:lnTo>
                  <a:pt x="492" y="152"/>
                </a:lnTo>
                <a:lnTo>
                  <a:pt x="514" y="162"/>
                </a:lnTo>
                <a:lnTo>
                  <a:pt x="527" y="167"/>
                </a:lnTo>
                <a:lnTo>
                  <a:pt x="530" y="168"/>
                </a:lnTo>
                <a:lnTo>
                  <a:pt x="545" y="171"/>
                </a:lnTo>
                <a:lnTo>
                  <a:pt x="561" y="171"/>
                </a:lnTo>
                <a:lnTo>
                  <a:pt x="581" y="168"/>
                </a:lnTo>
                <a:lnTo>
                  <a:pt x="606" y="162"/>
                </a:lnTo>
                <a:lnTo>
                  <a:pt x="626" y="156"/>
                </a:lnTo>
                <a:lnTo>
                  <a:pt x="644" y="154"/>
                </a:lnTo>
                <a:lnTo>
                  <a:pt x="662" y="151"/>
                </a:lnTo>
                <a:lnTo>
                  <a:pt x="727" y="144"/>
                </a:lnTo>
                <a:lnTo>
                  <a:pt x="792" y="138"/>
                </a:lnTo>
                <a:lnTo>
                  <a:pt x="811" y="135"/>
                </a:lnTo>
                <a:lnTo>
                  <a:pt x="830" y="131"/>
                </a:lnTo>
                <a:lnTo>
                  <a:pt x="851" y="125"/>
                </a:lnTo>
                <a:lnTo>
                  <a:pt x="879" y="114"/>
                </a:lnTo>
                <a:lnTo>
                  <a:pt x="898" y="110"/>
                </a:lnTo>
                <a:lnTo>
                  <a:pt x="915" y="109"/>
                </a:lnTo>
                <a:lnTo>
                  <a:pt x="930" y="114"/>
                </a:lnTo>
                <a:lnTo>
                  <a:pt x="933" y="116"/>
                </a:lnTo>
                <a:lnTo>
                  <a:pt x="944" y="123"/>
                </a:lnTo>
                <a:lnTo>
                  <a:pt x="964" y="135"/>
                </a:lnTo>
                <a:lnTo>
                  <a:pt x="973" y="142"/>
                </a:lnTo>
                <a:lnTo>
                  <a:pt x="981" y="147"/>
                </a:lnTo>
                <a:lnTo>
                  <a:pt x="990" y="152"/>
                </a:lnTo>
                <a:lnTo>
                  <a:pt x="1000" y="159"/>
                </a:lnTo>
                <a:lnTo>
                  <a:pt x="1010" y="164"/>
                </a:lnTo>
                <a:lnTo>
                  <a:pt x="1019" y="169"/>
                </a:lnTo>
                <a:lnTo>
                  <a:pt x="1029" y="175"/>
                </a:lnTo>
                <a:lnTo>
                  <a:pt x="1040" y="180"/>
                </a:lnTo>
                <a:lnTo>
                  <a:pt x="1061" y="190"/>
                </a:lnTo>
                <a:lnTo>
                  <a:pt x="1070" y="196"/>
                </a:lnTo>
                <a:lnTo>
                  <a:pt x="1083" y="200"/>
                </a:lnTo>
                <a:lnTo>
                  <a:pt x="1093" y="206"/>
                </a:lnTo>
                <a:lnTo>
                  <a:pt x="1105" y="211"/>
                </a:lnTo>
                <a:lnTo>
                  <a:pt x="1117" y="215"/>
                </a:lnTo>
                <a:lnTo>
                  <a:pt x="1128" y="221"/>
                </a:lnTo>
                <a:lnTo>
                  <a:pt x="1152" y="226"/>
                </a:lnTo>
                <a:lnTo>
                  <a:pt x="1166" y="230"/>
                </a:lnTo>
                <a:lnTo>
                  <a:pt x="1170" y="230"/>
                </a:lnTo>
                <a:lnTo>
                  <a:pt x="1184" y="236"/>
                </a:lnTo>
                <a:lnTo>
                  <a:pt x="1197" y="244"/>
                </a:lnTo>
                <a:lnTo>
                  <a:pt x="1213" y="256"/>
                </a:lnTo>
                <a:lnTo>
                  <a:pt x="1232" y="272"/>
                </a:lnTo>
                <a:lnTo>
                  <a:pt x="1248" y="286"/>
                </a:lnTo>
                <a:lnTo>
                  <a:pt x="1266" y="298"/>
                </a:lnTo>
                <a:lnTo>
                  <a:pt x="1283" y="307"/>
                </a:lnTo>
                <a:lnTo>
                  <a:pt x="1302" y="318"/>
                </a:lnTo>
                <a:lnTo>
                  <a:pt x="1317" y="325"/>
                </a:lnTo>
                <a:lnTo>
                  <a:pt x="1331" y="332"/>
                </a:lnTo>
                <a:lnTo>
                  <a:pt x="1346" y="33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6" name="Freeform 369"/>
          <p:cNvSpPr>
            <a:spLocks/>
          </p:cNvSpPr>
          <p:nvPr/>
        </p:nvSpPr>
        <p:spPr bwMode="auto">
          <a:xfrm>
            <a:off x="2209800" y="1669579"/>
            <a:ext cx="2363788" cy="754063"/>
          </a:xfrm>
          <a:custGeom>
            <a:avLst/>
            <a:gdLst>
              <a:gd name="T0" fmla="*/ 92 w 1440"/>
              <a:gd name="T1" fmla="*/ 84 h 567"/>
              <a:gd name="T2" fmla="*/ 121 w 1440"/>
              <a:gd name="T3" fmla="*/ 76 h 567"/>
              <a:gd name="T4" fmla="*/ 154 w 1440"/>
              <a:gd name="T5" fmla="*/ 69 h 567"/>
              <a:gd name="T6" fmla="*/ 189 w 1440"/>
              <a:gd name="T7" fmla="*/ 56 h 567"/>
              <a:gd name="T8" fmla="*/ 226 w 1440"/>
              <a:gd name="T9" fmla="*/ 23 h 567"/>
              <a:gd name="T10" fmla="*/ 254 w 1440"/>
              <a:gd name="T11" fmla="*/ 5 h 567"/>
              <a:gd name="T12" fmla="*/ 272 w 1440"/>
              <a:gd name="T13" fmla="*/ 1 h 567"/>
              <a:gd name="T14" fmla="*/ 309 w 1440"/>
              <a:gd name="T15" fmla="*/ 1 h 567"/>
              <a:gd name="T16" fmla="*/ 349 w 1440"/>
              <a:gd name="T17" fmla="*/ 0 h 567"/>
              <a:gd name="T18" fmla="*/ 388 w 1440"/>
              <a:gd name="T19" fmla="*/ 1 h 567"/>
              <a:gd name="T20" fmla="*/ 426 w 1440"/>
              <a:gd name="T21" fmla="*/ 6 h 567"/>
              <a:gd name="T22" fmla="*/ 465 w 1440"/>
              <a:gd name="T23" fmla="*/ 13 h 567"/>
              <a:gd name="T24" fmla="*/ 503 w 1440"/>
              <a:gd name="T25" fmla="*/ 22 h 567"/>
              <a:gd name="T26" fmla="*/ 542 w 1440"/>
              <a:gd name="T27" fmla="*/ 33 h 567"/>
              <a:gd name="T28" fmla="*/ 578 w 1440"/>
              <a:gd name="T29" fmla="*/ 48 h 567"/>
              <a:gd name="T30" fmla="*/ 614 w 1440"/>
              <a:gd name="T31" fmla="*/ 64 h 567"/>
              <a:gd name="T32" fmla="*/ 648 w 1440"/>
              <a:gd name="T33" fmla="*/ 80 h 567"/>
              <a:gd name="T34" fmla="*/ 663 w 1440"/>
              <a:gd name="T35" fmla="*/ 89 h 567"/>
              <a:gd name="T36" fmla="*/ 677 w 1440"/>
              <a:gd name="T37" fmla="*/ 120 h 567"/>
              <a:gd name="T38" fmla="*/ 688 w 1440"/>
              <a:gd name="T39" fmla="*/ 166 h 567"/>
              <a:gd name="T40" fmla="*/ 702 w 1440"/>
              <a:gd name="T41" fmla="*/ 199 h 567"/>
              <a:gd name="T42" fmla="*/ 766 w 1440"/>
              <a:gd name="T43" fmla="*/ 322 h 567"/>
              <a:gd name="T44" fmla="*/ 779 w 1440"/>
              <a:gd name="T45" fmla="*/ 354 h 567"/>
              <a:gd name="T46" fmla="*/ 795 w 1440"/>
              <a:gd name="T47" fmla="*/ 392 h 567"/>
              <a:gd name="T48" fmla="*/ 815 w 1440"/>
              <a:gd name="T49" fmla="*/ 414 h 567"/>
              <a:gd name="T50" fmla="*/ 828 w 1440"/>
              <a:gd name="T51" fmla="*/ 426 h 567"/>
              <a:gd name="T52" fmla="*/ 861 w 1440"/>
              <a:gd name="T53" fmla="*/ 451 h 567"/>
              <a:gd name="T54" fmla="*/ 893 w 1440"/>
              <a:gd name="T55" fmla="*/ 472 h 567"/>
              <a:gd name="T56" fmla="*/ 924 w 1440"/>
              <a:gd name="T57" fmla="*/ 491 h 567"/>
              <a:gd name="T58" fmla="*/ 959 w 1440"/>
              <a:gd name="T59" fmla="*/ 508 h 567"/>
              <a:gd name="T60" fmla="*/ 995 w 1440"/>
              <a:gd name="T61" fmla="*/ 523 h 567"/>
              <a:gd name="T62" fmla="*/ 1032 w 1440"/>
              <a:gd name="T63" fmla="*/ 536 h 567"/>
              <a:gd name="T64" fmla="*/ 1069 w 1440"/>
              <a:gd name="T65" fmla="*/ 547 h 567"/>
              <a:gd name="T66" fmla="*/ 1109 w 1440"/>
              <a:gd name="T67" fmla="*/ 554 h 567"/>
              <a:gd name="T68" fmla="*/ 1152 w 1440"/>
              <a:gd name="T69" fmla="*/ 562 h 567"/>
              <a:gd name="T70" fmla="*/ 1170 w 1440"/>
              <a:gd name="T71" fmla="*/ 566 h 567"/>
              <a:gd name="T72" fmla="*/ 1197 w 1440"/>
              <a:gd name="T73" fmla="*/ 561 h 567"/>
              <a:gd name="T74" fmla="*/ 1232 w 1440"/>
              <a:gd name="T75" fmla="*/ 532 h 567"/>
              <a:gd name="T76" fmla="*/ 1266 w 1440"/>
              <a:gd name="T77" fmla="*/ 518 h 567"/>
              <a:gd name="T78" fmla="*/ 1302 w 1440"/>
              <a:gd name="T79" fmla="*/ 535 h 567"/>
              <a:gd name="T80" fmla="*/ 1331 w 1440"/>
              <a:gd name="T81" fmla="*/ 541 h 567"/>
              <a:gd name="T82" fmla="*/ 1440 w 1440"/>
              <a:gd name="T83" fmla="*/ 495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6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1"/>
                </a:lnTo>
                <a:lnTo>
                  <a:pt x="407" y="4"/>
                </a:lnTo>
                <a:lnTo>
                  <a:pt x="426" y="6"/>
                </a:lnTo>
                <a:lnTo>
                  <a:pt x="447" y="9"/>
                </a:lnTo>
                <a:lnTo>
                  <a:pt x="465" y="13"/>
                </a:lnTo>
                <a:lnTo>
                  <a:pt x="484" y="17"/>
                </a:lnTo>
                <a:lnTo>
                  <a:pt x="503" y="22"/>
                </a:lnTo>
                <a:lnTo>
                  <a:pt x="523" y="27"/>
                </a:lnTo>
                <a:lnTo>
                  <a:pt x="542" y="33"/>
                </a:lnTo>
                <a:lnTo>
                  <a:pt x="560" y="40"/>
                </a:lnTo>
                <a:lnTo>
                  <a:pt x="578" y="48"/>
                </a:lnTo>
                <a:lnTo>
                  <a:pt x="597" y="56"/>
                </a:lnTo>
                <a:lnTo>
                  <a:pt x="614" y="64"/>
                </a:lnTo>
                <a:lnTo>
                  <a:pt x="636" y="75"/>
                </a:lnTo>
                <a:lnTo>
                  <a:pt x="648" y="80"/>
                </a:lnTo>
                <a:lnTo>
                  <a:pt x="652" y="81"/>
                </a:lnTo>
                <a:lnTo>
                  <a:pt x="663" y="89"/>
                </a:lnTo>
                <a:lnTo>
                  <a:pt x="672" y="102"/>
                </a:lnTo>
                <a:lnTo>
                  <a:pt x="677" y="120"/>
                </a:lnTo>
                <a:lnTo>
                  <a:pt x="683" y="147"/>
                </a:lnTo>
                <a:lnTo>
                  <a:pt x="688" y="166"/>
                </a:lnTo>
                <a:lnTo>
                  <a:pt x="694" y="183"/>
                </a:lnTo>
                <a:lnTo>
                  <a:pt x="702" y="199"/>
                </a:lnTo>
                <a:lnTo>
                  <a:pt x="759" y="307"/>
                </a:lnTo>
                <a:lnTo>
                  <a:pt x="766" y="322"/>
                </a:lnTo>
                <a:lnTo>
                  <a:pt x="772" y="337"/>
                </a:lnTo>
                <a:lnTo>
                  <a:pt x="779" y="354"/>
                </a:lnTo>
                <a:lnTo>
                  <a:pt x="788" y="376"/>
                </a:lnTo>
                <a:lnTo>
                  <a:pt x="795" y="392"/>
                </a:lnTo>
                <a:lnTo>
                  <a:pt x="804" y="405"/>
                </a:lnTo>
                <a:lnTo>
                  <a:pt x="815" y="414"/>
                </a:lnTo>
                <a:lnTo>
                  <a:pt x="817" y="417"/>
                </a:lnTo>
                <a:lnTo>
                  <a:pt x="828" y="426"/>
                </a:lnTo>
                <a:lnTo>
                  <a:pt x="846" y="439"/>
                </a:lnTo>
                <a:lnTo>
                  <a:pt x="861" y="451"/>
                </a:lnTo>
                <a:lnTo>
                  <a:pt x="876" y="461"/>
                </a:lnTo>
                <a:lnTo>
                  <a:pt x="893" y="472"/>
                </a:lnTo>
                <a:lnTo>
                  <a:pt x="908" y="481"/>
                </a:lnTo>
                <a:lnTo>
                  <a:pt x="924" y="491"/>
                </a:lnTo>
                <a:lnTo>
                  <a:pt x="941" y="499"/>
                </a:lnTo>
                <a:lnTo>
                  <a:pt x="959" y="508"/>
                </a:lnTo>
                <a:lnTo>
                  <a:pt x="977" y="516"/>
                </a:lnTo>
                <a:lnTo>
                  <a:pt x="995" y="523"/>
                </a:lnTo>
                <a:lnTo>
                  <a:pt x="1013" y="529"/>
                </a:lnTo>
                <a:lnTo>
                  <a:pt x="1032" y="536"/>
                </a:lnTo>
                <a:lnTo>
                  <a:pt x="1050" y="541"/>
                </a:lnTo>
                <a:lnTo>
                  <a:pt x="1069" y="547"/>
                </a:lnTo>
                <a:lnTo>
                  <a:pt x="1090" y="550"/>
                </a:lnTo>
                <a:lnTo>
                  <a:pt x="1109" y="554"/>
                </a:lnTo>
                <a:lnTo>
                  <a:pt x="1128" y="558"/>
                </a:lnTo>
                <a:lnTo>
                  <a:pt x="1152" y="562"/>
                </a:lnTo>
                <a:lnTo>
                  <a:pt x="1166" y="566"/>
                </a:lnTo>
                <a:lnTo>
                  <a:pt x="1170" y="566"/>
                </a:lnTo>
                <a:lnTo>
                  <a:pt x="1184" y="567"/>
                </a:lnTo>
                <a:lnTo>
                  <a:pt x="1197" y="561"/>
                </a:lnTo>
                <a:lnTo>
                  <a:pt x="1213" y="550"/>
                </a:lnTo>
                <a:lnTo>
                  <a:pt x="1232" y="532"/>
                </a:lnTo>
                <a:lnTo>
                  <a:pt x="1248" y="522"/>
                </a:lnTo>
                <a:lnTo>
                  <a:pt x="1266" y="518"/>
                </a:lnTo>
                <a:lnTo>
                  <a:pt x="1283" y="523"/>
                </a:lnTo>
                <a:lnTo>
                  <a:pt x="1302" y="535"/>
                </a:lnTo>
                <a:lnTo>
                  <a:pt x="1317" y="540"/>
                </a:lnTo>
                <a:lnTo>
                  <a:pt x="1331" y="541"/>
                </a:lnTo>
                <a:lnTo>
                  <a:pt x="1346" y="537"/>
                </a:lnTo>
                <a:lnTo>
                  <a:pt x="1440" y="49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7" name="Freeform 370"/>
          <p:cNvSpPr>
            <a:spLocks/>
          </p:cNvSpPr>
          <p:nvPr/>
        </p:nvSpPr>
        <p:spPr bwMode="auto">
          <a:xfrm>
            <a:off x="2209800" y="1745779"/>
            <a:ext cx="2363788" cy="608013"/>
          </a:xfrm>
          <a:custGeom>
            <a:avLst/>
            <a:gdLst>
              <a:gd name="T0" fmla="*/ 92 w 1440"/>
              <a:gd name="T1" fmla="*/ 41 h 457"/>
              <a:gd name="T2" fmla="*/ 121 w 1440"/>
              <a:gd name="T3" fmla="*/ 38 h 457"/>
              <a:gd name="T4" fmla="*/ 154 w 1440"/>
              <a:gd name="T5" fmla="*/ 35 h 457"/>
              <a:gd name="T6" fmla="*/ 189 w 1440"/>
              <a:gd name="T7" fmla="*/ 28 h 457"/>
              <a:gd name="T8" fmla="*/ 226 w 1440"/>
              <a:gd name="T9" fmla="*/ 11 h 457"/>
              <a:gd name="T10" fmla="*/ 254 w 1440"/>
              <a:gd name="T11" fmla="*/ 2 h 457"/>
              <a:gd name="T12" fmla="*/ 272 w 1440"/>
              <a:gd name="T13" fmla="*/ 0 h 457"/>
              <a:gd name="T14" fmla="*/ 309 w 1440"/>
              <a:gd name="T15" fmla="*/ 0 h 457"/>
              <a:gd name="T16" fmla="*/ 345 w 1440"/>
              <a:gd name="T17" fmla="*/ 0 h 457"/>
              <a:gd name="T18" fmla="*/ 379 w 1440"/>
              <a:gd name="T19" fmla="*/ 2 h 457"/>
              <a:gd name="T20" fmla="*/ 415 w 1440"/>
              <a:gd name="T21" fmla="*/ 5 h 457"/>
              <a:gd name="T22" fmla="*/ 448 w 1440"/>
              <a:gd name="T23" fmla="*/ 11 h 457"/>
              <a:gd name="T24" fmla="*/ 484 w 1440"/>
              <a:gd name="T25" fmla="*/ 19 h 457"/>
              <a:gd name="T26" fmla="*/ 517 w 1440"/>
              <a:gd name="T27" fmla="*/ 30 h 457"/>
              <a:gd name="T28" fmla="*/ 552 w 1440"/>
              <a:gd name="T29" fmla="*/ 41 h 457"/>
              <a:gd name="T30" fmla="*/ 585 w 1440"/>
              <a:gd name="T31" fmla="*/ 55 h 457"/>
              <a:gd name="T32" fmla="*/ 619 w 1440"/>
              <a:gd name="T33" fmla="*/ 68 h 457"/>
              <a:gd name="T34" fmla="*/ 635 w 1440"/>
              <a:gd name="T35" fmla="*/ 77 h 457"/>
              <a:gd name="T36" fmla="*/ 654 w 1440"/>
              <a:gd name="T37" fmla="*/ 99 h 457"/>
              <a:gd name="T38" fmla="*/ 673 w 1440"/>
              <a:gd name="T39" fmla="*/ 131 h 457"/>
              <a:gd name="T40" fmla="*/ 694 w 1440"/>
              <a:gd name="T41" fmla="*/ 154 h 457"/>
              <a:gd name="T42" fmla="*/ 768 w 1440"/>
              <a:gd name="T43" fmla="*/ 232 h 457"/>
              <a:gd name="T44" fmla="*/ 789 w 1440"/>
              <a:gd name="T45" fmla="*/ 253 h 457"/>
              <a:gd name="T46" fmla="*/ 814 w 1440"/>
              <a:gd name="T47" fmla="*/ 276 h 457"/>
              <a:gd name="T48" fmla="*/ 835 w 1440"/>
              <a:gd name="T49" fmla="*/ 296 h 457"/>
              <a:gd name="T50" fmla="*/ 848 w 1440"/>
              <a:gd name="T51" fmla="*/ 308 h 457"/>
              <a:gd name="T52" fmla="*/ 877 w 1440"/>
              <a:gd name="T53" fmla="*/ 330 h 457"/>
              <a:gd name="T54" fmla="*/ 905 w 1440"/>
              <a:gd name="T55" fmla="*/ 348 h 457"/>
              <a:gd name="T56" fmla="*/ 934 w 1440"/>
              <a:gd name="T57" fmla="*/ 365 h 457"/>
              <a:gd name="T58" fmla="*/ 963 w 1440"/>
              <a:gd name="T59" fmla="*/ 382 h 457"/>
              <a:gd name="T60" fmla="*/ 993 w 1440"/>
              <a:gd name="T61" fmla="*/ 395 h 457"/>
              <a:gd name="T62" fmla="*/ 1025 w 1440"/>
              <a:gd name="T63" fmla="*/ 410 h 457"/>
              <a:gd name="T64" fmla="*/ 1059 w 1440"/>
              <a:gd name="T65" fmla="*/ 422 h 457"/>
              <a:gd name="T66" fmla="*/ 1093 w 1440"/>
              <a:gd name="T67" fmla="*/ 431 h 457"/>
              <a:gd name="T68" fmla="*/ 1128 w 1440"/>
              <a:gd name="T69" fmla="*/ 437 h 457"/>
              <a:gd name="T70" fmla="*/ 1170 w 1440"/>
              <a:gd name="T71" fmla="*/ 448 h 457"/>
              <a:gd name="T72" fmla="*/ 1197 w 1440"/>
              <a:gd name="T73" fmla="*/ 448 h 457"/>
              <a:gd name="T74" fmla="*/ 1232 w 1440"/>
              <a:gd name="T75" fmla="*/ 435 h 457"/>
              <a:gd name="T76" fmla="*/ 1266 w 1440"/>
              <a:gd name="T77" fmla="*/ 431 h 457"/>
              <a:gd name="T78" fmla="*/ 1302 w 1440"/>
              <a:gd name="T79" fmla="*/ 448 h 457"/>
              <a:gd name="T80" fmla="*/ 1331 w 1440"/>
              <a:gd name="T81" fmla="*/ 457 h 457"/>
              <a:gd name="T82" fmla="*/ 1440 w 1440"/>
              <a:gd name="T83" fmla="*/ 435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2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0"/>
                </a:lnTo>
                <a:lnTo>
                  <a:pt x="379" y="2"/>
                </a:lnTo>
                <a:lnTo>
                  <a:pt x="397" y="3"/>
                </a:lnTo>
                <a:lnTo>
                  <a:pt x="415" y="5"/>
                </a:lnTo>
                <a:lnTo>
                  <a:pt x="432" y="7"/>
                </a:lnTo>
                <a:lnTo>
                  <a:pt x="448" y="11"/>
                </a:lnTo>
                <a:lnTo>
                  <a:pt x="466" y="17"/>
                </a:lnTo>
                <a:lnTo>
                  <a:pt x="484" y="19"/>
                </a:lnTo>
                <a:lnTo>
                  <a:pt x="501" y="24"/>
                </a:lnTo>
                <a:lnTo>
                  <a:pt x="517" y="30"/>
                </a:lnTo>
                <a:lnTo>
                  <a:pt x="535" y="35"/>
                </a:lnTo>
                <a:lnTo>
                  <a:pt x="552" y="41"/>
                </a:lnTo>
                <a:lnTo>
                  <a:pt x="568" y="48"/>
                </a:lnTo>
                <a:lnTo>
                  <a:pt x="585" y="55"/>
                </a:lnTo>
                <a:lnTo>
                  <a:pt x="606" y="62"/>
                </a:lnTo>
                <a:lnTo>
                  <a:pt x="619" y="68"/>
                </a:lnTo>
                <a:lnTo>
                  <a:pt x="622" y="70"/>
                </a:lnTo>
                <a:lnTo>
                  <a:pt x="635" y="77"/>
                </a:lnTo>
                <a:lnTo>
                  <a:pt x="646" y="86"/>
                </a:lnTo>
                <a:lnTo>
                  <a:pt x="654" y="99"/>
                </a:lnTo>
                <a:lnTo>
                  <a:pt x="665" y="118"/>
                </a:lnTo>
                <a:lnTo>
                  <a:pt x="673" y="131"/>
                </a:lnTo>
                <a:lnTo>
                  <a:pt x="683" y="142"/>
                </a:lnTo>
                <a:lnTo>
                  <a:pt x="694" y="154"/>
                </a:lnTo>
                <a:lnTo>
                  <a:pt x="731" y="192"/>
                </a:lnTo>
                <a:lnTo>
                  <a:pt x="768" y="232"/>
                </a:lnTo>
                <a:lnTo>
                  <a:pt x="778" y="242"/>
                </a:lnTo>
                <a:lnTo>
                  <a:pt x="789" y="253"/>
                </a:lnTo>
                <a:lnTo>
                  <a:pt x="799" y="263"/>
                </a:lnTo>
                <a:lnTo>
                  <a:pt x="814" y="276"/>
                </a:lnTo>
                <a:lnTo>
                  <a:pt x="824" y="287"/>
                </a:lnTo>
                <a:lnTo>
                  <a:pt x="835" y="296"/>
                </a:lnTo>
                <a:lnTo>
                  <a:pt x="844" y="306"/>
                </a:lnTo>
                <a:lnTo>
                  <a:pt x="848" y="308"/>
                </a:lnTo>
                <a:lnTo>
                  <a:pt x="859" y="315"/>
                </a:lnTo>
                <a:lnTo>
                  <a:pt x="877" y="330"/>
                </a:lnTo>
                <a:lnTo>
                  <a:pt x="891" y="339"/>
                </a:lnTo>
                <a:lnTo>
                  <a:pt x="905" y="348"/>
                </a:lnTo>
                <a:lnTo>
                  <a:pt x="919" y="356"/>
                </a:lnTo>
                <a:lnTo>
                  <a:pt x="934" y="365"/>
                </a:lnTo>
                <a:lnTo>
                  <a:pt x="948" y="373"/>
                </a:lnTo>
                <a:lnTo>
                  <a:pt x="963" y="382"/>
                </a:lnTo>
                <a:lnTo>
                  <a:pt x="978" y="389"/>
                </a:lnTo>
                <a:lnTo>
                  <a:pt x="993" y="395"/>
                </a:lnTo>
                <a:lnTo>
                  <a:pt x="1010" y="403"/>
                </a:lnTo>
                <a:lnTo>
                  <a:pt x="1025" y="410"/>
                </a:lnTo>
                <a:lnTo>
                  <a:pt x="1042" y="416"/>
                </a:lnTo>
                <a:lnTo>
                  <a:pt x="1059" y="422"/>
                </a:lnTo>
                <a:lnTo>
                  <a:pt x="1076" y="427"/>
                </a:lnTo>
                <a:lnTo>
                  <a:pt x="1093" y="431"/>
                </a:lnTo>
                <a:lnTo>
                  <a:pt x="1110" y="435"/>
                </a:lnTo>
                <a:lnTo>
                  <a:pt x="1128" y="437"/>
                </a:lnTo>
                <a:lnTo>
                  <a:pt x="1152" y="444"/>
                </a:lnTo>
                <a:lnTo>
                  <a:pt x="1170" y="448"/>
                </a:lnTo>
                <a:lnTo>
                  <a:pt x="1184" y="450"/>
                </a:lnTo>
                <a:lnTo>
                  <a:pt x="1197" y="448"/>
                </a:lnTo>
                <a:lnTo>
                  <a:pt x="1213" y="443"/>
                </a:lnTo>
                <a:lnTo>
                  <a:pt x="1232" y="435"/>
                </a:lnTo>
                <a:lnTo>
                  <a:pt x="1248" y="430"/>
                </a:lnTo>
                <a:lnTo>
                  <a:pt x="1266" y="431"/>
                </a:lnTo>
                <a:lnTo>
                  <a:pt x="1283" y="437"/>
                </a:lnTo>
                <a:lnTo>
                  <a:pt x="1302" y="448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6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" name="Freeform 371"/>
          <p:cNvSpPr>
            <a:spLocks/>
          </p:cNvSpPr>
          <p:nvPr/>
        </p:nvSpPr>
        <p:spPr bwMode="auto">
          <a:xfrm>
            <a:off x="2209800" y="1825154"/>
            <a:ext cx="2363788" cy="500063"/>
          </a:xfrm>
          <a:custGeom>
            <a:avLst/>
            <a:gdLst>
              <a:gd name="T0" fmla="*/ 309 w 1440"/>
              <a:gd name="T1" fmla="*/ 0 h 376"/>
              <a:gd name="T2" fmla="*/ 341 w 1440"/>
              <a:gd name="T3" fmla="*/ 0 h 376"/>
              <a:gd name="T4" fmla="*/ 371 w 1440"/>
              <a:gd name="T5" fmla="*/ 1 h 376"/>
              <a:gd name="T6" fmla="*/ 417 w 1440"/>
              <a:gd name="T7" fmla="*/ 7 h 376"/>
              <a:gd name="T8" fmla="*/ 448 w 1440"/>
              <a:gd name="T9" fmla="*/ 13 h 376"/>
              <a:gd name="T10" fmla="*/ 479 w 1440"/>
              <a:gd name="T11" fmla="*/ 19 h 376"/>
              <a:gd name="T12" fmla="*/ 509 w 1440"/>
              <a:gd name="T13" fmla="*/ 28 h 376"/>
              <a:gd name="T14" fmla="*/ 539 w 1440"/>
              <a:gd name="T15" fmla="*/ 39 h 376"/>
              <a:gd name="T16" fmla="*/ 577 w 1440"/>
              <a:gd name="T17" fmla="*/ 53 h 376"/>
              <a:gd name="T18" fmla="*/ 592 w 1440"/>
              <a:gd name="T19" fmla="*/ 60 h 376"/>
              <a:gd name="T20" fmla="*/ 618 w 1440"/>
              <a:gd name="T21" fmla="*/ 72 h 376"/>
              <a:gd name="T22" fmla="*/ 646 w 1440"/>
              <a:gd name="T23" fmla="*/ 90 h 376"/>
              <a:gd name="T24" fmla="*/ 670 w 1440"/>
              <a:gd name="T25" fmla="*/ 104 h 376"/>
              <a:gd name="T26" fmla="*/ 777 w 1440"/>
              <a:gd name="T27" fmla="*/ 157 h 376"/>
              <a:gd name="T28" fmla="*/ 804 w 1440"/>
              <a:gd name="T29" fmla="*/ 169 h 376"/>
              <a:gd name="T30" fmla="*/ 837 w 1440"/>
              <a:gd name="T31" fmla="*/ 178 h 376"/>
              <a:gd name="T32" fmla="*/ 864 w 1440"/>
              <a:gd name="T33" fmla="*/ 190 h 376"/>
              <a:gd name="T34" fmla="*/ 879 w 1440"/>
              <a:gd name="T35" fmla="*/ 199 h 376"/>
              <a:gd name="T36" fmla="*/ 908 w 1440"/>
              <a:gd name="T37" fmla="*/ 221 h 376"/>
              <a:gd name="T38" fmla="*/ 931 w 1440"/>
              <a:gd name="T39" fmla="*/ 237 h 376"/>
              <a:gd name="T40" fmla="*/ 982 w 1440"/>
              <a:gd name="T41" fmla="*/ 266 h 376"/>
              <a:gd name="T42" fmla="*/ 1024 w 1440"/>
              <a:gd name="T43" fmla="*/ 287 h 376"/>
              <a:gd name="T44" fmla="*/ 1053 w 1440"/>
              <a:gd name="T45" fmla="*/ 297 h 376"/>
              <a:gd name="T46" fmla="*/ 1083 w 1440"/>
              <a:gd name="T47" fmla="*/ 309 h 376"/>
              <a:gd name="T48" fmla="*/ 1113 w 1440"/>
              <a:gd name="T49" fmla="*/ 318 h 376"/>
              <a:gd name="T50" fmla="*/ 1152 w 1440"/>
              <a:gd name="T51" fmla="*/ 329 h 376"/>
              <a:gd name="T52" fmla="*/ 1170 w 1440"/>
              <a:gd name="T53" fmla="*/ 331 h 376"/>
              <a:gd name="T54" fmla="*/ 1197 w 1440"/>
              <a:gd name="T55" fmla="*/ 336 h 376"/>
              <a:gd name="T56" fmla="*/ 1232 w 1440"/>
              <a:gd name="T57" fmla="*/ 338 h 376"/>
              <a:gd name="T58" fmla="*/ 1266 w 1440"/>
              <a:gd name="T59" fmla="*/ 344 h 376"/>
              <a:gd name="T60" fmla="*/ 1302 w 1440"/>
              <a:gd name="T61" fmla="*/ 363 h 376"/>
              <a:gd name="T62" fmla="*/ 1331 w 1440"/>
              <a:gd name="T63" fmla="*/ 374 h 376"/>
              <a:gd name="T64" fmla="*/ 1440 w 1440"/>
              <a:gd name="T65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2"/>
                </a:lnTo>
                <a:lnTo>
                  <a:pt x="417" y="7"/>
                </a:lnTo>
                <a:lnTo>
                  <a:pt x="433" y="10"/>
                </a:lnTo>
                <a:lnTo>
                  <a:pt x="448" y="13"/>
                </a:lnTo>
                <a:lnTo>
                  <a:pt x="465" y="15"/>
                </a:lnTo>
                <a:lnTo>
                  <a:pt x="479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4"/>
                </a:lnTo>
                <a:lnTo>
                  <a:pt x="539" y="39"/>
                </a:lnTo>
                <a:lnTo>
                  <a:pt x="554" y="45"/>
                </a:lnTo>
                <a:lnTo>
                  <a:pt x="577" y="53"/>
                </a:lnTo>
                <a:lnTo>
                  <a:pt x="589" y="59"/>
                </a:lnTo>
                <a:lnTo>
                  <a:pt x="592" y="60"/>
                </a:lnTo>
                <a:lnTo>
                  <a:pt x="606" y="65"/>
                </a:lnTo>
                <a:lnTo>
                  <a:pt x="618" y="72"/>
                </a:lnTo>
                <a:lnTo>
                  <a:pt x="630" y="79"/>
                </a:lnTo>
                <a:lnTo>
                  <a:pt x="646" y="90"/>
                </a:lnTo>
                <a:lnTo>
                  <a:pt x="658" y="98"/>
                </a:lnTo>
                <a:lnTo>
                  <a:pt x="670" y="104"/>
                </a:lnTo>
                <a:lnTo>
                  <a:pt x="683" y="111"/>
                </a:lnTo>
                <a:lnTo>
                  <a:pt x="777" y="157"/>
                </a:lnTo>
                <a:lnTo>
                  <a:pt x="790" y="163"/>
                </a:lnTo>
                <a:lnTo>
                  <a:pt x="804" y="169"/>
                </a:lnTo>
                <a:lnTo>
                  <a:pt x="818" y="173"/>
                </a:lnTo>
                <a:lnTo>
                  <a:pt x="837" y="178"/>
                </a:lnTo>
                <a:lnTo>
                  <a:pt x="851" y="183"/>
                </a:lnTo>
                <a:lnTo>
                  <a:pt x="864" y="190"/>
                </a:lnTo>
                <a:lnTo>
                  <a:pt x="876" y="197"/>
                </a:lnTo>
                <a:lnTo>
                  <a:pt x="879" y="199"/>
                </a:lnTo>
                <a:lnTo>
                  <a:pt x="890" y="207"/>
                </a:lnTo>
                <a:lnTo>
                  <a:pt x="908" y="221"/>
                </a:lnTo>
                <a:lnTo>
                  <a:pt x="920" y="229"/>
                </a:lnTo>
                <a:lnTo>
                  <a:pt x="931" y="237"/>
                </a:lnTo>
                <a:lnTo>
                  <a:pt x="956" y="253"/>
                </a:lnTo>
                <a:lnTo>
                  <a:pt x="982" y="266"/>
                </a:lnTo>
                <a:lnTo>
                  <a:pt x="1010" y="280"/>
                </a:lnTo>
                <a:lnTo>
                  <a:pt x="1024" y="287"/>
                </a:lnTo>
                <a:lnTo>
                  <a:pt x="1039" y="293"/>
                </a:lnTo>
                <a:lnTo>
                  <a:pt x="1053" y="297"/>
                </a:lnTo>
                <a:lnTo>
                  <a:pt x="1068" y="304"/>
                </a:lnTo>
                <a:lnTo>
                  <a:pt x="1083" y="309"/>
                </a:lnTo>
                <a:lnTo>
                  <a:pt x="1098" y="313"/>
                </a:lnTo>
                <a:lnTo>
                  <a:pt x="1113" y="318"/>
                </a:lnTo>
                <a:lnTo>
                  <a:pt x="1128" y="322"/>
                </a:lnTo>
                <a:lnTo>
                  <a:pt x="1152" y="329"/>
                </a:lnTo>
                <a:lnTo>
                  <a:pt x="1166" y="331"/>
                </a:lnTo>
                <a:lnTo>
                  <a:pt x="1170" y="331"/>
                </a:lnTo>
                <a:lnTo>
                  <a:pt x="1184" y="335"/>
                </a:lnTo>
                <a:lnTo>
                  <a:pt x="1197" y="336"/>
                </a:lnTo>
                <a:lnTo>
                  <a:pt x="1213" y="338"/>
                </a:lnTo>
                <a:lnTo>
                  <a:pt x="1232" y="338"/>
                </a:lnTo>
                <a:lnTo>
                  <a:pt x="1248" y="339"/>
                </a:lnTo>
                <a:lnTo>
                  <a:pt x="1266" y="344"/>
                </a:lnTo>
                <a:lnTo>
                  <a:pt x="1283" y="352"/>
                </a:lnTo>
                <a:lnTo>
                  <a:pt x="1302" y="363"/>
                </a:lnTo>
                <a:lnTo>
                  <a:pt x="1317" y="371"/>
                </a:lnTo>
                <a:lnTo>
                  <a:pt x="1331" y="374"/>
                </a:lnTo>
                <a:lnTo>
                  <a:pt x="1346" y="37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" name="Freeform 372"/>
          <p:cNvSpPr>
            <a:spLocks/>
          </p:cNvSpPr>
          <p:nvPr/>
        </p:nvSpPr>
        <p:spPr bwMode="auto">
          <a:xfrm>
            <a:off x="2209800" y="1825154"/>
            <a:ext cx="2363788" cy="500063"/>
          </a:xfrm>
          <a:custGeom>
            <a:avLst/>
            <a:gdLst>
              <a:gd name="T0" fmla="*/ 92 w 1440"/>
              <a:gd name="T1" fmla="*/ 14 h 376"/>
              <a:gd name="T2" fmla="*/ 121 w 1440"/>
              <a:gd name="T3" fmla="*/ 18 h 376"/>
              <a:gd name="T4" fmla="*/ 154 w 1440"/>
              <a:gd name="T5" fmla="*/ 19 h 376"/>
              <a:gd name="T6" fmla="*/ 189 w 1440"/>
              <a:gd name="T7" fmla="*/ 27 h 376"/>
              <a:gd name="T8" fmla="*/ 226 w 1440"/>
              <a:gd name="T9" fmla="*/ 43 h 376"/>
              <a:gd name="T10" fmla="*/ 254 w 1440"/>
              <a:gd name="T11" fmla="*/ 53 h 376"/>
              <a:gd name="T12" fmla="*/ 272 w 1440"/>
              <a:gd name="T13" fmla="*/ 55 h 376"/>
              <a:gd name="T14" fmla="*/ 309 w 1440"/>
              <a:gd name="T15" fmla="*/ 55 h 376"/>
              <a:gd name="T16" fmla="*/ 349 w 1440"/>
              <a:gd name="T17" fmla="*/ 59 h 376"/>
              <a:gd name="T18" fmla="*/ 377 w 1440"/>
              <a:gd name="T19" fmla="*/ 61 h 376"/>
              <a:gd name="T20" fmla="*/ 403 w 1440"/>
              <a:gd name="T21" fmla="*/ 65 h 376"/>
              <a:gd name="T22" fmla="*/ 430 w 1440"/>
              <a:gd name="T23" fmla="*/ 69 h 376"/>
              <a:gd name="T24" fmla="*/ 457 w 1440"/>
              <a:gd name="T25" fmla="*/ 77 h 376"/>
              <a:gd name="T26" fmla="*/ 484 w 1440"/>
              <a:gd name="T27" fmla="*/ 83 h 376"/>
              <a:gd name="T28" fmla="*/ 510 w 1440"/>
              <a:gd name="T29" fmla="*/ 91 h 376"/>
              <a:gd name="T30" fmla="*/ 545 w 1440"/>
              <a:gd name="T31" fmla="*/ 104 h 376"/>
              <a:gd name="T32" fmla="*/ 561 w 1440"/>
              <a:gd name="T33" fmla="*/ 110 h 376"/>
              <a:gd name="T34" fmla="*/ 590 w 1440"/>
              <a:gd name="T35" fmla="*/ 117 h 376"/>
              <a:gd name="T36" fmla="*/ 626 w 1440"/>
              <a:gd name="T37" fmla="*/ 121 h 376"/>
              <a:gd name="T38" fmla="*/ 658 w 1440"/>
              <a:gd name="T39" fmla="*/ 125 h 376"/>
              <a:gd name="T40" fmla="*/ 730 w 1440"/>
              <a:gd name="T41" fmla="*/ 135 h 376"/>
              <a:gd name="T42" fmla="*/ 803 w 1440"/>
              <a:gd name="T43" fmla="*/ 144 h 376"/>
              <a:gd name="T44" fmla="*/ 836 w 1440"/>
              <a:gd name="T45" fmla="*/ 142 h 376"/>
              <a:gd name="T46" fmla="*/ 877 w 1440"/>
              <a:gd name="T47" fmla="*/ 140 h 376"/>
              <a:gd name="T48" fmla="*/ 905 w 1440"/>
              <a:gd name="T49" fmla="*/ 148 h 376"/>
              <a:gd name="T50" fmla="*/ 919 w 1440"/>
              <a:gd name="T51" fmla="*/ 158 h 376"/>
              <a:gd name="T52" fmla="*/ 948 w 1440"/>
              <a:gd name="T53" fmla="*/ 178 h 376"/>
              <a:gd name="T54" fmla="*/ 968 w 1440"/>
              <a:gd name="T55" fmla="*/ 192 h 376"/>
              <a:gd name="T56" fmla="*/ 990 w 1440"/>
              <a:gd name="T57" fmla="*/ 205 h 376"/>
              <a:gd name="T58" fmla="*/ 1014 w 1440"/>
              <a:gd name="T59" fmla="*/ 217 h 376"/>
              <a:gd name="T60" fmla="*/ 1050 w 1440"/>
              <a:gd name="T61" fmla="*/ 235 h 376"/>
              <a:gd name="T62" fmla="*/ 1088 w 1440"/>
              <a:gd name="T63" fmla="*/ 251 h 376"/>
              <a:gd name="T64" fmla="*/ 1128 w 1440"/>
              <a:gd name="T65" fmla="*/ 264 h 376"/>
              <a:gd name="T66" fmla="*/ 1166 w 1440"/>
              <a:gd name="T67" fmla="*/ 275 h 376"/>
              <a:gd name="T68" fmla="*/ 1184 w 1440"/>
              <a:gd name="T69" fmla="*/ 280 h 376"/>
              <a:gd name="T70" fmla="*/ 1213 w 1440"/>
              <a:gd name="T71" fmla="*/ 292 h 376"/>
              <a:gd name="T72" fmla="*/ 1266 w 1440"/>
              <a:gd name="T73" fmla="*/ 317 h 376"/>
              <a:gd name="T74" fmla="*/ 1302 w 1440"/>
              <a:gd name="T75" fmla="*/ 336 h 376"/>
              <a:gd name="T76" fmla="*/ 1331 w 1440"/>
              <a:gd name="T77" fmla="*/ 351 h 376"/>
              <a:gd name="T78" fmla="*/ 1440 w 1440"/>
              <a:gd name="T7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19"/>
                </a:lnTo>
                <a:lnTo>
                  <a:pt x="172" y="22"/>
                </a:lnTo>
                <a:lnTo>
                  <a:pt x="189" y="27"/>
                </a:lnTo>
                <a:lnTo>
                  <a:pt x="207" y="34"/>
                </a:lnTo>
                <a:lnTo>
                  <a:pt x="226" y="43"/>
                </a:lnTo>
                <a:lnTo>
                  <a:pt x="240" y="51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5"/>
                </a:lnTo>
                <a:lnTo>
                  <a:pt x="337" y="57"/>
                </a:lnTo>
                <a:lnTo>
                  <a:pt x="349" y="59"/>
                </a:lnTo>
                <a:lnTo>
                  <a:pt x="363" y="60"/>
                </a:lnTo>
                <a:lnTo>
                  <a:pt x="377" y="61"/>
                </a:lnTo>
                <a:lnTo>
                  <a:pt x="389" y="62"/>
                </a:lnTo>
                <a:lnTo>
                  <a:pt x="403" y="65"/>
                </a:lnTo>
                <a:lnTo>
                  <a:pt x="417" y="68"/>
                </a:lnTo>
                <a:lnTo>
                  <a:pt x="430" y="69"/>
                </a:lnTo>
                <a:lnTo>
                  <a:pt x="443" y="73"/>
                </a:lnTo>
                <a:lnTo>
                  <a:pt x="457" y="77"/>
                </a:lnTo>
                <a:lnTo>
                  <a:pt x="470" y="79"/>
                </a:lnTo>
                <a:lnTo>
                  <a:pt x="484" y="83"/>
                </a:lnTo>
                <a:lnTo>
                  <a:pt x="497" y="87"/>
                </a:lnTo>
                <a:lnTo>
                  <a:pt x="510" y="91"/>
                </a:lnTo>
                <a:lnTo>
                  <a:pt x="523" y="95"/>
                </a:lnTo>
                <a:lnTo>
                  <a:pt x="545" y="104"/>
                </a:lnTo>
                <a:lnTo>
                  <a:pt x="559" y="108"/>
                </a:lnTo>
                <a:lnTo>
                  <a:pt x="561" y="110"/>
                </a:lnTo>
                <a:lnTo>
                  <a:pt x="575" y="115"/>
                </a:lnTo>
                <a:lnTo>
                  <a:pt x="590" y="117"/>
                </a:lnTo>
                <a:lnTo>
                  <a:pt x="606" y="119"/>
                </a:lnTo>
                <a:lnTo>
                  <a:pt x="626" y="121"/>
                </a:lnTo>
                <a:lnTo>
                  <a:pt x="641" y="123"/>
                </a:lnTo>
                <a:lnTo>
                  <a:pt x="658" y="125"/>
                </a:lnTo>
                <a:lnTo>
                  <a:pt x="673" y="127"/>
                </a:lnTo>
                <a:lnTo>
                  <a:pt x="730" y="135"/>
                </a:lnTo>
                <a:lnTo>
                  <a:pt x="786" y="142"/>
                </a:lnTo>
                <a:lnTo>
                  <a:pt x="803" y="144"/>
                </a:lnTo>
                <a:lnTo>
                  <a:pt x="819" y="144"/>
                </a:lnTo>
                <a:lnTo>
                  <a:pt x="836" y="142"/>
                </a:lnTo>
                <a:lnTo>
                  <a:pt x="861" y="140"/>
                </a:lnTo>
                <a:lnTo>
                  <a:pt x="877" y="140"/>
                </a:lnTo>
                <a:lnTo>
                  <a:pt x="893" y="142"/>
                </a:lnTo>
                <a:lnTo>
                  <a:pt x="905" y="148"/>
                </a:lnTo>
                <a:lnTo>
                  <a:pt x="908" y="150"/>
                </a:lnTo>
                <a:lnTo>
                  <a:pt x="919" y="158"/>
                </a:lnTo>
                <a:lnTo>
                  <a:pt x="938" y="171"/>
                </a:lnTo>
                <a:lnTo>
                  <a:pt x="948" y="178"/>
                </a:lnTo>
                <a:lnTo>
                  <a:pt x="959" y="184"/>
                </a:lnTo>
                <a:lnTo>
                  <a:pt x="968" y="192"/>
                </a:lnTo>
                <a:lnTo>
                  <a:pt x="981" y="199"/>
                </a:lnTo>
                <a:lnTo>
                  <a:pt x="990" y="205"/>
                </a:lnTo>
                <a:lnTo>
                  <a:pt x="1001" y="211"/>
                </a:lnTo>
                <a:lnTo>
                  <a:pt x="1014" y="217"/>
                </a:lnTo>
                <a:lnTo>
                  <a:pt x="1025" y="222"/>
                </a:lnTo>
                <a:lnTo>
                  <a:pt x="1050" y="235"/>
                </a:lnTo>
                <a:lnTo>
                  <a:pt x="1075" y="246"/>
                </a:lnTo>
                <a:lnTo>
                  <a:pt x="1088" y="251"/>
                </a:lnTo>
                <a:lnTo>
                  <a:pt x="1115" y="260"/>
                </a:lnTo>
                <a:lnTo>
                  <a:pt x="1128" y="264"/>
                </a:lnTo>
                <a:lnTo>
                  <a:pt x="1152" y="272"/>
                </a:lnTo>
                <a:lnTo>
                  <a:pt x="1166" y="275"/>
                </a:lnTo>
                <a:lnTo>
                  <a:pt x="1170" y="276"/>
                </a:lnTo>
                <a:lnTo>
                  <a:pt x="1184" y="280"/>
                </a:lnTo>
                <a:lnTo>
                  <a:pt x="1197" y="285"/>
                </a:lnTo>
                <a:lnTo>
                  <a:pt x="1213" y="292"/>
                </a:lnTo>
                <a:lnTo>
                  <a:pt x="1232" y="301"/>
                </a:lnTo>
                <a:lnTo>
                  <a:pt x="1266" y="317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4"/>
                </a:lnTo>
                <a:lnTo>
                  <a:pt x="1331" y="351"/>
                </a:lnTo>
                <a:lnTo>
                  <a:pt x="1346" y="355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0" name="Freeform 373"/>
          <p:cNvSpPr>
            <a:spLocks/>
          </p:cNvSpPr>
          <p:nvPr/>
        </p:nvSpPr>
        <p:spPr bwMode="auto">
          <a:xfrm>
            <a:off x="2209800" y="1825154"/>
            <a:ext cx="2363788" cy="500063"/>
          </a:xfrm>
          <a:custGeom>
            <a:avLst/>
            <a:gdLst>
              <a:gd name="T0" fmla="*/ 92 w 1440"/>
              <a:gd name="T1" fmla="*/ 30 h 376"/>
              <a:gd name="T2" fmla="*/ 121 w 1440"/>
              <a:gd name="T3" fmla="*/ 39 h 376"/>
              <a:gd name="T4" fmla="*/ 154 w 1440"/>
              <a:gd name="T5" fmla="*/ 44 h 376"/>
              <a:gd name="T6" fmla="*/ 189 w 1440"/>
              <a:gd name="T7" fmla="*/ 57 h 376"/>
              <a:gd name="T8" fmla="*/ 226 w 1440"/>
              <a:gd name="T9" fmla="*/ 90 h 376"/>
              <a:gd name="T10" fmla="*/ 254 w 1440"/>
              <a:gd name="T11" fmla="*/ 110 h 376"/>
              <a:gd name="T12" fmla="*/ 272 w 1440"/>
              <a:gd name="T13" fmla="*/ 112 h 376"/>
              <a:gd name="T14" fmla="*/ 309 w 1440"/>
              <a:gd name="T15" fmla="*/ 114 h 376"/>
              <a:gd name="T16" fmla="*/ 332 w 1440"/>
              <a:gd name="T17" fmla="*/ 116 h 376"/>
              <a:gd name="T18" fmla="*/ 354 w 1440"/>
              <a:gd name="T19" fmla="*/ 119 h 376"/>
              <a:gd name="T20" fmla="*/ 378 w 1440"/>
              <a:gd name="T21" fmla="*/ 124 h 376"/>
              <a:gd name="T22" fmla="*/ 400 w 1440"/>
              <a:gd name="T23" fmla="*/ 127 h 376"/>
              <a:gd name="T24" fmla="*/ 423 w 1440"/>
              <a:gd name="T25" fmla="*/ 132 h 376"/>
              <a:gd name="T26" fmla="*/ 445 w 1440"/>
              <a:gd name="T27" fmla="*/ 136 h 376"/>
              <a:gd name="T28" fmla="*/ 469 w 1440"/>
              <a:gd name="T29" fmla="*/ 142 h 376"/>
              <a:gd name="T30" fmla="*/ 492 w 1440"/>
              <a:gd name="T31" fmla="*/ 148 h 376"/>
              <a:gd name="T32" fmla="*/ 527 w 1440"/>
              <a:gd name="T33" fmla="*/ 162 h 376"/>
              <a:gd name="T34" fmla="*/ 545 w 1440"/>
              <a:gd name="T35" fmla="*/ 166 h 376"/>
              <a:gd name="T36" fmla="*/ 581 w 1440"/>
              <a:gd name="T37" fmla="*/ 162 h 376"/>
              <a:gd name="T38" fmla="*/ 626 w 1440"/>
              <a:gd name="T39" fmla="*/ 150 h 376"/>
              <a:gd name="T40" fmla="*/ 663 w 1440"/>
              <a:gd name="T41" fmla="*/ 144 h 376"/>
              <a:gd name="T42" fmla="*/ 795 w 1440"/>
              <a:gd name="T43" fmla="*/ 129 h 376"/>
              <a:gd name="T44" fmla="*/ 833 w 1440"/>
              <a:gd name="T45" fmla="*/ 121 h 376"/>
              <a:gd name="T46" fmla="*/ 883 w 1440"/>
              <a:gd name="T47" fmla="*/ 104 h 376"/>
              <a:gd name="T48" fmla="*/ 920 w 1440"/>
              <a:gd name="T49" fmla="*/ 98 h 376"/>
              <a:gd name="T50" fmla="*/ 935 w 1440"/>
              <a:gd name="T51" fmla="*/ 104 h 376"/>
              <a:gd name="T52" fmla="*/ 966 w 1440"/>
              <a:gd name="T53" fmla="*/ 125 h 376"/>
              <a:gd name="T54" fmla="*/ 985 w 1440"/>
              <a:gd name="T55" fmla="*/ 136 h 376"/>
              <a:gd name="T56" fmla="*/ 1003 w 1440"/>
              <a:gd name="T57" fmla="*/ 148 h 376"/>
              <a:gd name="T58" fmla="*/ 1022 w 1440"/>
              <a:gd name="T59" fmla="*/ 158 h 376"/>
              <a:gd name="T60" fmla="*/ 1040 w 1440"/>
              <a:gd name="T61" fmla="*/ 170 h 376"/>
              <a:gd name="T62" fmla="*/ 1061 w 1440"/>
              <a:gd name="T63" fmla="*/ 180 h 376"/>
              <a:gd name="T64" fmla="*/ 1094 w 1440"/>
              <a:gd name="T65" fmla="*/ 197 h 376"/>
              <a:gd name="T66" fmla="*/ 1117 w 1440"/>
              <a:gd name="T67" fmla="*/ 207 h 376"/>
              <a:gd name="T68" fmla="*/ 1152 w 1440"/>
              <a:gd name="T69" fmla="*/ 218 h 376"/>
              <a:gd name="T70" fmla="*/ 1170 w 1440"/>
              <a:gd name="T71" fmla="*/ 222 h 376"/>
              <a:gd name="T72" fmla="*/ 1197 w 1440"/>
              <a:gd name="T73" fmla="*/ 238 h 376"/>
              <a:gd name="T74" fmla="*/ 1232 w 1440"/>
              <a:gd name="T75" fmla="*/ 267 h 376"/>
              <a:gd name="T76" fmla="*/ 1266 w 1440"/>
              <a:gd name="T77" fmla="*/ 293 h 376"/>
              <a:gd name="T78" fmla="*/ 1302 w 1440"/>
              <a:gd name="T79" fmla="*/ 314 h 376"/>
              <a:gd name="T80" fmla="*/ 1331 w 1440"/>
              <a:gd name="T81" fmla="*/ 330 h 376"/>
              <a:gd name="T82" fmla="*/ 1440 w 1440"/>
              <a:gd name="T83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2"/>
                </a:lnTo>
                <a:lnTo>
                  <a:pt x="272" y="112"/>
                </a:lnTo>
                <a:lnTo>
                  <a:pt x="285" y="114"/>
                </a:lnTo>
                <a:lnTo>
                  <a:pt x="309" y="114"/>
                </a:lnTo>
                <a:lnTo>
                  <a:pt x="320" y="115"/>
                </a:lnTo>
                <a:lnTo>
                  <a:pt x="332" y="116"/>
                </a:lnTo>
                <a:lnTo>
                  <a:pt x="345" y="117"/>
                </a:lnTo>
                <a:lnTo>
                  <a:pt x="354" y="119"/>
                </a:lnTo>
                <a:lnTo>
                  <a:pt x="365" y="121"/>
                </a:lnTo>
                <a:lnTo>
                  <a:pt x="378" y="124"/>
                </a:lnTo>
                <a:lnTo>
                  <a:pt x="389" y="125"/>
                </a:lnTo>
                <a:lnTo>
                  <a:pt x="400" y="127"/>
                </a:lnTo>
                <a:lnTo>
                  <a:pt x="411" y="129"/>
                </a:lnTo>
                <a:lnTo>
                  <a:pt x="423" y="132"/>
                </a:lnTo>
                <a:lnTo>
                  <a:pt x="434" y="135"/>
                </a:lnTo>
                <a:lnTo>
                  <a:pt x="445" y="136"/>
                </a:lnTo>
                <a:lnTo>
                  <a:pt x="457" y="138"/>
                </a:lnTo>
                <a:lnTo>
                  <a:pt x="469" y="142"/>
                </a:lnTo>
                <a:lnTo>
                  <a:pt x="480" y="144"/>
                </a:lnTo>
                <a:lnTo>
                  <a:pt x="492" y="148"/>
                </a:lnTo>
                <a:lnTo>
                  <a:pt x="514" y="157"/>
                </a:lnTo>
                <a:lnTo>
                  <a:pt x="527" y="162"/>
                </a:lnTo>
                <a:lnTo>
                  <a:pt x="530" y="163"/>
                </a:lnTo>
                <a:lnTo>
                  <a:pt x="545" y="166"/>
                </a:lnTo>
                <a:lnTo>
                  <a:pt x="561" y="166"/>
                </a:lnTo>
                <a:lnTo>
                  <a:pt x="581" y="162"/>
                </a:lnTo>
                <a:lnTo>
                  <a:pt x="606" y="156"/>
                </a:lnTo>
                <a:lnTo>
                  <a:pt x="626" y="150"/>
                </a:lnTo>
                <a:lnTo>
                  <a:pt x="644" y="148"/>
                </a:lnTo>
                <a:lnTo>
                  <a:pt x="663" y="144"/>
                </a:lnTo>
                <a:lnTo>
                  <a:pt x="728" y="137"/>
                </a:lnTo>
                <a:lnTo>
                  <a:pt x="795" y="129"/>
                </a:lnTo>
                <a:lnTo>
                  <a:pt x="814" y="127"/>
                </a:lnTo>
                <a:lnTo>
                  <a:pt x="833" y="121"/>
                </a:lnTo>
                <a:lnTo>
                  <a:pt x="854" y="115"/>
                </a:lnTo>
                <a:lnTo>
                  <a:pt x="883" y="104"/>
                </a:lnTo>
                <a:lnTo>
                  <a:pt x="902" y="99"/>
                </a:lnTo>
                <a:lnTo>
                  <a:pt x="920" y="98"/>
                </a:lnTo>
                <a:lnTo>
                  <a:pt x="934" y="102"/>
                </a:lnTo>
                <a:lnTo>
                  <a:pt x="935" y="104"/>
                </a:lnTo>
                <a:lnTo>
                  <a:pt x="948" y="112"/>
                </a:lnTo>
                <a:lnTo>
                  <a:pt x="966" y="125"/>
                </a:lnTo>
                <a:lnTo>
                  <a:pt x="975" y="131"/>
                </a:lnTo>
                <a:lnTo>
                  <a:pt x="985" y="136"/>
                </a:lnTo>
                <a:lnTo>
                  <a:pt x="993" y="142"/>
                </a:lnTo>
                <a:lnTo>
                  <a:pt x="1003" y="148"/>
                </a:lnTo>
                <a:lnTo>
                  <a:pt x="1013" y="153"/>
                </a:lnTo>
                <a:lnTo>
                  <a:pt x="1022" y="158"/>
                </a:lnTo>
                <a:lnTo>
                  <a:pt x="1032" y="165"/>
                </a:lnTo>
                <a:lnTo>
                  <a:pt x="1040" y="170"/>
                </a:lnTo>
                <a:lnTo>
                  <a:pt x="1051" y="175"/>
                </a:lnTo>
                <a:lnTo>
                  <a:pt x="1061" y="180"/>
                </a:lnTo>
                <a:lnTo>
                  <a:pt x="1083" y="191"/>
                </a:lnTo>
                <a:lnTo>
                  <a:pt x="1094" y="197"/>
                </a:lnTo>
                <a:lnTo>
                  <a:pt x="1105" y="201"/>
                </a:lnTo>
                <a:lnTo>
                  <a:pt x="1117" y="207"/>
                </a:lnTo>
                <a:lnTo>
                  <a:pt x="1128" y="212"/>
                </a:lnTo>
                <a:lnTo>
                  <a:pt x="1152" y="218"/>
                </a:lnTo>
                <a:lnTo>
                  <a:pt x="1166" y="222"/>
                </a:lnTo>
                <a:lnTo>
                  <a:pt x="1170" y="222"/>
                </a:lnTo>
                <a:lnTo>
                  <a:pt x="1184" y="229"/>
                </a:lnTo>
                <a:lnTo>
                  <a:pt x="1197" y="238"/>
                </a:lnTo>
                <a:lnTo>
                  <a:pt x="1213" y="250"/>
                </a:lnTo>
                <a:lnTo>
                  <a:pt x="1232" y="267"/>
                </a:lnTo>
                <a:lnTo>
                  <a:pt x="1248" y="281"/>
                </a:lnTo>
                <a:lnTo>
                  <a:pt x="1266" y="293"/>
                </a:lnTo>
                <a:lnTo>
                  <a:pt x="1283" y="304"/>
                </a:lnTo>
                <a:lnTo>
                  <a:pt x="1302" y="314"/>
                </a:lnTo>
                <a:lnTo>
                  <a:pt x="1317" y="322"/>
                </a:lnTo>
                <a:lnTo>
                  <a:pt x="1331" y="330"/>
                </a:lnTo>
                <a:lnTo>
                  <a:pt x="1346" y="33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1" name="Freeform 374"/>
          <p:cNvSpPr>
            <a:spLocks/>
          </p:cNvSpPr>
          <p:nvPr/>
        </p:nvSpPr>
        <p:spPr bwMode="auto">
          <a:xfrm>
            <a:off x="2209800" y="1675929"/>
            <a:ext cx="2363788" cy="742950"/>
          </a:xfrm>
          <a:custGeom>
            <a:avLst/>
            <a:gdLst>
              <a:gd name="T0" fmla="*/ 92 w 1440"/>
              <a:gd name="T1" fmla="*/ 84 h 559"/>
              <a:gd name="T2" fmla="*/ 121 w 1440"/>
              <a:gd name="T3" fmla="*/ 76 h 559"/>
              <a:gd name="T4" fmla="*/ 154 w 1440"/>
              <a:gd name="T5" fmla="*/ 70 h 559"/>
              <a:gd name="T6" fmla="*/ 189 w 1440"/>
              <a:gd name="T7" fmla="*/ 55 h 559"/>
              <a:gd name="T8" fmla="*/ 226 w 1440"/>
              <a:gd name="T9" fmla="*/ 25 h 559"/>
              <a:gd name="T10" fmla="*/ 254 w 1440"/>
              <a:gd name="T11" fmla="*/ 5 h 559"/>
              <a:gd name="T12" fmla="*/ 272 w 1440"/>
              <a:gd name="T13" fmla="*/ 1 h 559"/>
              <a:gd name="T14" fmla="*/ 309 w 1440"/>
              <a:gd name="T15" fmla="*/ 1 h 559"/>
              <a:gd name="T16" fmla="*/ 348 w 1440"/>
              <a:gd name="T17" fmla="*/ 0 h 559"/>
              <a:gd name="T18" fmla="*/ 388 w 1440"/>
              <a:gd name="T19" fmla="*/ 1 h 559"/>
              <a:gd name="T20" fmla="*/ 426 w 1440"/>
              <a:gd name="T21" fmla="*/ 5 h 559"/>
              <a:gd name="T22" fmla="*/ 465 w 1440"/>
              <a:gd name="T23" fmla="*/ 11 h 559"/>
              <a:gd name="T24" fmla="*/ 503 w 1440"/>
              <a:gd name="T25" fmla="*/ 20 h 559"/>
              <a:gd name="T26" fmla="*/ 541 w 1440"/>
              <a:gd name="T27" fmla="*/ 32 h 559"/>
              <a:gd name="T28" fmla="*/ 578 w 1440"/>
              <a:gd name="T29" fmla="*/ 45 h 559"/>
              <a:gd name="T30" fmla="*/ 614 w 1440"/>
              <a:gd name="T31" fmla="*/ 60 h 559"/>
              <a:gd name="T32" fmla="*/ 648 w 1440"/>
              <a:gd name="T33" fmla="*/ 75 h 559"/>
              <a:gd name="T34" fmla="*/ 663 w 1440"/>
              <a:gd name="T35" fmla="*/ 84 h 559"/>
              <a:gd name="T36" fmla="*/ 677 w 1440"/>
              <a:gd name="T37" fmla="*/ 115 h 559"/>
              <a:gd name="T38" fmla="*/ 688 w 1440"/>
              <a:gd name="T39" fmla="*/ 159 h 559"/>
              <a:gd name="T40" fmla="*/ 702 w 1440"/>
              <a:gd name="T41" fmla="*/ 191 h 559"/>
              <a:gd name="T42" fmla="*/ 760 w 1440"/>
              <a:gd name="T43" fmla="*/ 298 h 559"/>
              <a:gd name="T44" fmla="*/ 775 w 1440"/>
              <a:gd name="T45" fmla="*/ 327 h 559"/>
              <a:gd name="T46" fmla="*/ 792 w 1440"/>
              <a:gd name="T47" fmla="*/ 366 h 559"/>
              <a:gd name="T48" fmla="*/ 808 w 1440"/>
              <a:gd name="T49" fmla="*/ 393 h 559"/>
              <a:gd name="T50" fmla="*/ 821 w 1440"/>
              <a:gd name="T51" fmla="*/ 405 h 559"/>
              <a:gd name="T52" fmla="*/ 850 w 1440"/>
              <a:gd name="T53" fmla="*/ 427 h 559"/>
              <a:gd name="T54" fmla="*/ 880 w 1440"/>
              <a:gd name="T55" fmla="*/ 448 h 559"/>
              <a:gd name="T56" fmla="*/ 927 w 1440"/>
              <a:gd name="T57" fmla="*/ 480 h 559"/>
              <a:gd name="T58" fmla="*/ 960 w 1440"/>
              <a:gd name="T59" fmla="*/ 497 h 559"/>
              <a:gd name="T60" fmla="*/ 996 w 1440"/>
              <a:gd name="T61" fmla="*/ 511 h 559"/>
              <a:gd name="T62" fmla="*/ 1032 w 1440"/>
              <a:gd name="T63" fmla="*/ 526 h 559"/>
              <a:gd name="T64" fmla="*/ 1070 w 1440"/>
              <a:gd name="T65" fmla="*/ 536 h 559"/>
              <a:gd name="T66" fmla="*/ 1109 w 1440"/>
              <a:gd name="T67" fmla="*/ 545 h 559"/>
              <a:gd name="T68" fmla="*/ 1152 w 1440"/>
              <a:gd name="T69" fmla="*/ 555 h 559"/>
              <a:gd name="T70" fmla="*/ 1170 w 1440"/>
              <a:gd name="T71" fmla="*/ 557 h 559"/>
              <a:gd name="T72" fmla="*/ 1197 w 1440"/>
              <a:gd name="T73" fmla="*/ 555 h 559"/>
              <a:gd name="T74" fmla="*/ 1232 w 1440"/>
              <a:gd name="T75" fmla="*/ 526 h 559"/>
              <a:gd name="T76" fmla="*/ 1266 w 1440"/>
              <a:gd name="T77" fmla="*/ 513 h 559"/>
              <a:gd name="T78" fmla="*/ 1302 w 1440"/>
              <a:gd name="T79" fmla="*/ 530 h 559"/>
              <a:gd name="T80" fmla="*/ 1331 w 1440"/>
              <a:gd name="T81" fmla="*/ 538 h 559"/>
              <a:gd name="T82" fmla="*/ 1440 w 1440"/>
              <a:gd name="T83" fmla="*/ 49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9">
                <a:moveTo>
                  <a:pt x="0" y="115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2"/>
                </a:lnTo>
                <a:lnTo>
                  <a:pt x="154" y="70"/>
                </a:lnTo>
                <a:lnTo>
                  <a:pt x="172" y="64"/>
                </a:lnTo>
                <a:lnTo>
                  <a:pt x="189" y="55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0"/>
                </a:lnTo>
                <a:lnTo>
                  <a:pt x="388" y="1"/>
                </a:lnTo>
                <a:lnTo>
                  <a:pt x="407" y="3"/>
                </a:lnTo>
                <a:lnTo>
                  <a:pt x="426" y="5"/>
                </a:lnTo>
                <a:lnTo>
                  <a:pt x="445" y="7"/>
                </a:lnTo>
                <a:lnTo>
                  <a:pt x="465" y="11"/>
                </a:lnTo>
                <a:lnTo>
                  <a:pt x="484" y="13"/>
                </a:lnTo>
                <a:lnTo>
                  <a:pt x="503" y="20"/>
                </a:lnTo>
                <a:lnTo>
                  <a:pt x="523" y="25"/>
                </a:lnTo>
                <a:lnTo>
                  <a:pt x="541" y="32"/>
                </a:lnTo>
                <a:lnTo>
                  <a:pt x="560" y="37"/>
                </a:lnTo>
                <a:lnTo>
                  <a:pt x="578" y="45"/>
                </a:lnTo>
                <a:lnTo>
                  <a:pt x="596" y="53"/>
                </a:lnTo>
                <a:lnTo>
                  <a:pt x="614" y="60"/>
                </a:lnTo>
                <a:lnTo>
                  <a:pt x="636" y="70"/>
                </a:lnTo>
                <a:lnTo>
                  <a:pt x="648" y="75"/>
                </a:lnTo>
                <a:lnTo>
                  <a:pt x="651" y="76"/>
                </a:lnTo>
                <a:lnTo>
                  <a:pt x="663" y="84"/>
                </a:lnTo>
                <a:lnTo>
                  <a:pt x="672" y="97"/>
                </a:lnTo>
                <a:lnTo>
                  <a:pt x="677" y="115"/>
                </a:lnTo>
                <a:lnTo>
                  <a:pt x="683" y="140"/>
                </a:lnTo>
                <a:lnTo>
                  <a:pt x="688" y="159"/>
                </a:lnTo>
                <a:lnTo>
                  <a:pt x="695" y="176"/>
                </a:lnTo>
                <a:lnTo>
                  <a:pt x="702" y="191"/>
                </a:lnTo>
                <a:lnTo>
                  <a:pt x="731" y="245"/>
                </a:lnTo>
                <a:lnTo>
                  <a:pt x="760" y="298"/>
                </a:lnTo>
                <a:lnTo>
                  <a:pt x="768" y="312"/>
                </a:lnTo>
                <a:lnTo>
                  <a:pt x="775" y="327"/>
                </a:lnTo>
                <a:lnTo>
                  <a:pt x="784" y="344"/>
                </a:lnTo>
                <a:lnTo>
                  <a:pt x="792" y="366"/>
                </a:lnTo>
                <a:lnTo>
                  <a:pt x="799" y="379"/>
                </a:lnTo>
                <a:lnTo>
                  <a:pt x="808" y="393"/>
                </a:lnTo>
                <a:lnTo>
                  <a:pt x="818" y="404"/>
                </a:lnTo>
                <a:lnTo>
                  <a:pt x="821" y="405"/>
                </a:lnTo>
                <a:lnTo>
                  <a:pt x="832" y="413"/>
                </a:lnTo>
                <a:lnTo>
                  <a:pt x="850" y="427"/>
                </a:lnTo>
                <a:lnTo>
                  <a:pt x="865" y="439"/>
                </a:lnTo>
                <a:lnTo>
                  <a:pt x="880" y="448"/>
                </a:lnTo>
                <a:lnTo>
                  <a:pt x="895" y="460"/>
                </a:lnTo>
                <a:lnTo>
                  <a:pt x="927" y="480"/>
                </a:lnTo>
                <a:lnTo>
                  <a:pt x="944" y="488"/>
                </a:lnTo>
                <a:lnTo>
                  <a:pt x="960" y="497"/>
                </a:lnTo>
                <a:lnTo>
                  <a:pt x="978" y="505"/>
                </a:lnTo>
                <a:lnTo>
                  <a:pt x="996" y="511"/>
                </a:lnTo>
                <a:lnTo>
                  <a:pt x="1014" y="518"/>
                </a:lnTo>
                <a:lnTo>
                  <a:pt x="1032" y="526"/>
                </a:lnTo>
                <a:lnTo>
                  <a:pt x="1051" y="531"/>
                </a:lnTo>
                <a:lnTo>
                  <a:pt x="1070" y="536"/>
                </a:lnTo>
                <a:lnTo>
                  <a:pt x="1090" y="542"/>
                </a:lnTo>
                <a:lnTo>
                  <a:pt x="1109" y="545"/>
                </a:lnTo>
                <a:lnTo>
                  <a:pt x="1128" y="548"/>
                </a:lnTo>
                <a:lnTo>
                  <a:pt x="1152" y="555"/>
                </a:lnTo>
                <a:lnTo>
                  <a:pt x="1166" y="557"/>
                </a:lnTo>
                <a:lnTo>
                  <a:pt x="1170" y="557"/>
                </a:lnTo>
                <a:lnTo>
                  <a:pt x="1184" y="559"/>
                </a:lnTo>
                <a:lnTo>
                  <a:pt x="1197" y="555"/>
                </a:lnTo>
                <a:lnTo>
                  <a:pt x="1213" y="543"/>
                </a:lnTo>
                <a:lnTo>
                  <a:pt x="1232" y="526"/>
                </a:lnTo>
                <a:lnTo>
                  <a:pt x="1248" y="515"/>
                </a:lnTo>
                <a:lnTo>
                  <a:pt x="1266" y="513"/>
                </a:lnTo>
                <a:lnTo>
                  <a:pt x="1283" y="518"/>
                </a:lnTo>
                <a:lnTo>
                  <a:pt x="1302" y="530"/>
                </a:lnTo>
                <a:lnTo>
                  <a:pt x="1317" y="536"/>
                </a:lnTo>
                <a:lnTo>
                  <a:pt x="1331" y="538"/>
                </a:lnTo>
                <a:lnTo>
                  <a:pt x="1346" y="534"/>
                </a:lnTo>
                <a:lnTo>
                  <a:pt x="1440" y="49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2" name="Freeform 375"/>
          <p:cNvSpPr>
            <a:spLocks/>
          </p:cNvSpPr>
          <p:nvPr/>
        </p:nvSpPr>
        <p:spPr bwMode="auto">
          <a:xfrm>
            <a:off x="2209800" y="1750542"/>
            <a:ext cx="2363788" cy="608012"/>
          </a:xfrm>
          <a:custGeom>
            <a:avLst/>
            <a:gdLst>
              <a:gd name="T0" fmla="*/ 92 w 1440"/>
              <a:gd name="T1" fmla="*/ 44 h 457"/>
              <a:gd name="T2" fmla="*/ 121 w 1440"/>
              <a:gd name="T3" fmla="*/ 40 h 457"/>
              <a:gd name="T4" fmla="*/ 154 w 1440"/>
              <a:gd name="T5" fmla="*/ 36 h 457"/>
              <a:gd name="T6" fmla="*/ 189 w 1440"/>
              <a:gd name="T7" fmla="*/ 29 h 457"/>
              <a:gd name="T8" fmla="*/ 226 w 1440"/>
              <a:gd name="T9" fmla="*/ 14 h 457"/>
              <a:gd name="T10" fmla="*/ 254 w 1440"/>
              <a:gd name="T11" fmla="*/ 4 h 457"/>
              <a:gd name="T12" fmla="*/ 272 w 1440"/>
              <a:gd name="T13" fmla="*/ 3 h 457"/>
              <a:gd name="T14" fmla="*/ 309 w 1440"/>
              <a:gd name="T15" fmla="*/ 2 h 457"/>
              <a:gd name="T16" fmla="*/ 345 w 1440"/>
              <a:gd name="T17" fmla="*/ 0 h 457"/>
              <a:gd name="T18" fmla="*/ 379 w 1440"/>
              <a:gd name="T19" fmla="*/ 3 h 457"/>
              <a:gd name="T20" fmla="*/ 414 w 1440"/>
              <a:gd name="T21" fmla="*/ 6 h 457"/>
              <a:gd name="T22" fmla="*/ 448 w 1440"/>
              <a:gd name="T23" fmla="*/ 12 h 457"/>
              <a:gd name="T24" fmla="*/ 483 w 1440"/>
              <a:gd name="T25" fmla="*/ 19 h 457"/>
              <a:gd name="T26" fmla="*/ 517 w 1440"/>
              <a:gd name="T27" fmla="*/ 28 h 457"/>
              <a:gd name="T28" fmla="*/ 552 w 1440"/>
              <a:gd name="T29" fmla="*/ 40 h 457"/>
              <a:gd name="T30" fmla="*/ 585 w 1440"/>
              <a:gd name="T31" fmla="*/ 53 h 457"/>
              <a:gd name="T32" fmla="*/ 619 w 1440"/>
              <a:gd name="T33" fmla="*/ 67 h 457"/>
              <a:gd name="T34" fmla="*/ 635 w 1440"/>
              <a:gd name="T35" fmla="*/ 75 h 457"/>
              <a:gd name="T36" fmla="*/ 654 w 1440"/>
              <a:gd name="T37" fmla="*/ 96 h 457"/>
              <a:gd name="T38" fmla="*/ 673 w 1440"/>
              <a:gd name="T39" fmla="*/ 128 h 457"/>
              <a:gd name="T40" fmla="*/ 694 w 1440"/>
              <a:gd name="T41" fmla="*/ 150 h 457"/>
              <a:gd name="T42" fmla="*/ 770 w 1440"/>
              <a:gd name="T43" fmla="*/ 226 h 457"/>
              <a:gd name="T44" fmla="*/ 803 w 1440"/>
              <a:gd name="T45" fmla="*/ 256 h 457"/>
              <a:gd name="T46" fmla="*/ 828 w 1440"/>
              <a:gd name="T47" fmla="*/ 278 h 457"/>
              <a:gd name="T48" fmla="*/ 850 w 1440"/>
              <a:gd name="T49" fmla="*/ 297 h 457"/>
              <a:gd name="T50" fmla="*/ 864 w 1440"/>
              <a:gd name="T51" fmla="*/ 306 h 457"/>
              <a:gd name="T52" fmla="*/ 894 w 1440"/>
              <a:gd name="T53" fmla="*/ 331 h 457"/>
              <a:gd name="T54" fmla="*/ 921 w 1440"/>
              <a:gd name="T55" fmla="*/ 349 h 457"/>
              <a:gd name="T56" fmla="*/ 949 w 1440"/>
              <a:gd name="T57" fmla="*/ 366 h 457"/>
              <a:gd name="T58" fmla="*/ 979 w 1440"/>
              <a:gd name="T59" fmla="*/ 382 h 457"/>
              <a:gd name="T60" fmla="*/ 1010 w 1440"/>
              <a:gd name="T61" fmla="*/ 395 h 457"/>
              <a:gd name="T62" fmla="*/ 1043 w 1440"/>
              <a:gd name="T63" fmla="*/ 409 h 457"/>
              <a:gd name="T64" fmla="*/ 1076 w 1440"/>
              <a:gd name="T65" fmla="*/ 420 h 457"/>
              <a:gd name="T66" fmla="*/ 1110 w 1440"/>
              <a:gd name="T67" fmla="*/ 429 h 457"/>
              <a:gd name="T68" fmla="*/ 1152 w 1440"/>
              <a:gd name="T69" fmla="*/ 438 h 457"/>
              <a:gd name="T70" fmla="*/ 1170 w 1440"/>
              <a:gd name="T71" fmla="*/ 442 h 457"/>
              <a:gd name="T72" fmla="*/ 1197 w 1440"/>
              <a:gd name="T73" fmla="*/ 444 h 457"/>
              <a:gd name="T74" fmla="*/ 1232 w 1440"/>
              <a:gd name="T75" fmla="*/ 432 h 457"/>
              <a:gd name="T76" fmla="*/ 1266 w 1440"/>
              <a:gd name="T77" fmla="*/ 428 h 457"/>
              <a:gd name="T78" fmla="*/ 1302 w 1440"/>
              <a:gd name="T79" fmla="*/ 447 h 457"/>
              <a:gd name="T80" fmla="*/ 1331 w 1440"/>
              <a:gd name="T81" fmla="*/ 457 h 457"/>
              <a:gd name="T82" fmla="*/ 1440 w 1440"/>
              <a:gd name="T83" fmla="*/ 43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9"/>
                </a:lnTo>
                <a:lnTo>
                  <a:pt x="207" y="23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3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7" y="4"/>
                </a:lnTo>
                <a:lnTo>
                  <a:pt x="414" y="6"/>
                </a:lnTo>
                <a:lnTo>
                  <a:pt x="432" y="8"/>
                </a:lnTo>
                <a:lnTo>
                  <a:pt x="448" y="12"/>
                </a:lnTo>
                <a:lnTo>
                  <a:pt x="466" y="15"/>
                </a:lnTo>
                <a:lnTo>
                  <a:pt x="483" y="19"/>
                </a:lnTo>
                <a:lnTo>
                  <a:pt x="501" y="24"/>
                </a:lnTo>
                <a:lnTo>
                  <a:pt x="517" y="28"/>
                </a:lnTo>
                <a:lnTo>
                  <a:pt x="534" y="35"/>
                </a:lnTo>
                <a:lnTo>
                  <a:pt x="552" y="40"/>
                </a:lnTo>
                <a:lnTo>
                  <a:pt x="567" y="46"/>
                </a:lnTo>
                <a:lnTo>
                  <a:pt x="585" y="53"/>
                </a:lnTo>
                <a:lnTo>
                  <a:pt x="606" y="61"/>
                </a:lnTo>
                <a:lnTo>
                  <a:pt x="619" y="67"/>
                </a:lnTo>
                <a:lnTo>
                  <a:pt x="622" y="67"/>
                </a:lnTo>
                <a:lnTo>
                  <a:pt x="635" y="75"/>
                </a:lnTo>
                <a:lnTo>
                  <a:pt x="646" y="84"/>
                </a:lnTo>
                <a:lnTo>
                  <a:pt x="654" y="96"/>
                </a:lnTo>
                <a:lnTo>
                  <a:pt x="665" y="115"/>
                </a:lnTo>
                <a:lnTo>
                  <a:pt x="673" y="128"/>
                </a:lnTo>
                <a:lnTo>
                  <a:pt x="683" y="139"/>
                </a:lnTo>
                <a:lnTo>
                  <a:pt x="694" y="150"/>
                </a:lnTo>
                <a:lnTo>
                  <a:pt x="732" y="188"/>
                </a:lnTo>
                <a:lnTo>
                  <a:pt x="770" y="226"/>
                </a:lnTo>
                <a:lnTo>
                  <a:pt x="792" y="246"/>
                </a:lnTo>
                <a:lnTo>
                  <a:pt x="803" y="256"/>
                </a:lnTo>
                <a:lnTo>
                  <a:pt x="817" y="268"/>
                </a:lnTo>
                <a:lnTo>
                  <a:pt x="828" y="278"/>
                </a:lnTo>
                <a:lnTo>
                  <a:pt x="839" y="288"/>
                </a:lnTo>
                <a:lnTo>
                  <a:pt x="850" y="297"/>
                </a:lnTo>
                <a:lnTo>
                  <a:pt x="852" y="298"/>
                </a:lnTo>
                <a:lnTo>
                  <a:pt x="864" y="306"/>
                </a:lnTo>
                <a:lnTo>
                  <a:pt x="881" y="320"/>
                </a:lnTo>
                <a:lnTo>
                  <a:pt x="894" y="331"/>
                </a:lnTo>
                <a:lnTo>
                  <a:pt x="908" y="340"/>
                </a:lnTo>
                <a:lnTo>
                  <a:pt x="921" y="349"/>
                </a:lnTo>
                <a:lnTo>
                  <a:pt x="935" y="357"/>
                </a:lnTo>
                <a:lnTo>
                  <a:pt x="949" y="366"/>
                </a:lnTo>
                <a:lnTo>
                  <a:pt x="964" y="374"/>
                </a:lnTo>
                <a:lnTo>
                  <a:pt x="979" y="382"/>
                </a:lnTo>
                <a:lnTo>
                  <a:pt x="995" y="388"/>
                </a:lnTo>
                <a:lnTo>
                  <a:pt x="1010" y="395"/>
                </a:lnTo>
                <a:lnTo>
                  <a:pt x="1026" y="403"/>
                </a:lnTo>
                <a:lnTo>
                  <a:pt x="1043" y="409"/>
                </a:lnTo>
                <a:lnTo>
                  <a:pt x="1059" y="415"/>
                </a:lnTo>
                <a:lnTo>
                  <a:pt x="1076" y="420"/>
                </a:lnTo>
                <a:lnTo>
                  <a:pt x="1094" y="425"/>
                </a:lnTo>
                <a:lnTo>
                  <a:pt x="1110" y="429"/>
                </a:lnTo>
                <a:lnTo>
                  <a:pt x="1128" y="433"/>
                </a:lnTo>
                <a:lnTo>
                  <a:pt x="1152" y="438"/>
                </a:lnTo>
                <a:lnTo>
                  <a:pt x="1166" y="442"/>
                </a:lnTo>
                <a:lnTo>
                  <a:pt x="1170" y="442"/>
                </a:lnTo>
                <a:lnTo>
                  <a:pt x="1184" y="445"/>
                </a:lnTo>
                <a:lnTo>
                  <a:pt x="1197" y="444"/>
                </a:lnTo>
                <a:lnTo>
                  <a:pt x="1213" y="440"/>
                </a:lnTo>
                <a:lnTo>
                  <a:pt x="1232" y="432"/>
                </a:lnTo>
                <a:lnTo>
                  <a:pt x="1248" y="427"/>
                </a:lnTo>
                <a:lnTo>
                  <a:pt x="1266" y="428"/>
                </a:lnTo>
                <a:lnTo>
                  <a:pt x="1283" y="434"/>
                </a:lnTo>
                <a:lnTo>
                  <a:pt x="1302" y="447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5"/>
                </a:lnTo>
                <a:lnTo>
                  <a:pt x="1440" y="4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3" name="Freeform 376"/>
          <p:cNvSpPr>
            <a:spLocks/>
          </p:cNvSpPr>
          <p:nvPr/>
        </p:nvSpPr>
        <p:spPr bwMode="auto">
          <a:xfrm>
            <a:off x="2209800" y="1828329"/>
            <a:ext cx="2363788" cy="500063"/>
          </a:xfrm>
          <a:custGeom>
            <a:avLst/>
            <a:gdLst>
              <a:gd name="T0" fmla="*/ 106 w 1440"/>
              <a:gd name="T1" fmla="*/ 0 h 375"/>
              <a:gd name="T2" fmla="*/ 135 w 1440"/>
              <a:gd name="T3" fmla="*/ 0 h 375"/>
              <a:gd name="T4" fmla="*/ 172 w 1440"/>
              <a:gd name="T5" fmla="*/ 0 h 375"/>
              <a:gd name="T6" fmla="*/ 207 w 1440"/>
              <a:gd name="T7" fmla="*/ 0 h 375"/>
              <a:gd name="T8" fmla="*/ 254 w 1440"/>
              <a:gd name="T9" fmla="*/ 0 h 375"/>
              <a:gd name="T10" fmla="*/ 272 w 1440"/>
              <a:gd name="T11" fmla="*/ 0 h 375"/>
              <a:gd name="T12" fmla="*/ 309 w 1440"/>
              <a:gd name="T13" fmla="*/ 0 h 375"/>
              <a:gd name="T14" fmla="*/ 339 w 1440"/>
              <a:gd name="T15" fmla="*/ 0 h 375"/>
              <a:gd name="T16" fmla="*/ 371 w 1440"/>
              <a:gd name="T17" fmla="*/ 2 h 375"/>
              <a:gd name="T18" fmla="*/ 417 w 1440"/>
              <a:gd name="T19" fmla="*/ 7 h 375"/>
              <a:gd name="T20" fmla="*/ 448 w 1440"/>
              <a:gd name="T21" fmla="*/ 12 h 375"/>
              <a:gd name="T22" fmla="*/ 477 w 1440"/>
              <a:gd name="T23" fmla="*/ 19 h 375"/>
              <a:gd name="T24" fmla="*/ 509 w 1440"/>
              <a:gd name="T25" fmla="*/ 28 h 375"/>
              <a:gd name="T26" fmla="*/ 539 w 1440"/>
              <a:gd name="T27" fmla="*/ 37 h 375"/>
              <a:gd name="T28" fmla="*/ 577 w 1440"/>
              <a:gd name="T29" fmla="*/ 52 h 375"/>
              <a:gd name="T30" fmla="*/ 592 w 1440"/>
              <a:gd name="T31" fmla="*/ 57 h 375"/>
              <a:gd name="T32" fmla="*/ 618 w 1440"/>
              <a:gd name="T33" fmla="*/ 69 h 375"/>
              <a:gd name="T34" fmla="*/ 646 w 1440"/>
              <a:gd name="T35" fmla="*/ 86 h 375"/>
              <a:gd name="T36" fmla="*/ 672 w 1440"/>
              <a:gd name="T37" fmla="*/ 100 h 375"/>
              <a:gd name="T38" fmla="*/ 732 w 1440"/>
              <a:gd name="T39" fmla="*/ 129 h 375"/>
              <a:gd name="T40" fmla="*/ 793 w 1440"/>
              <a:gd name="T41" fmla="*/ 155 h 375"/>
              <a:gd name="T42" fmla="*/ 821 w 1440"/>
              <a:gd name="T43" fmla="*/ 164 h 375"/>
              <a:gd name="T44" fmla="*/ 855 w 1440"/>
              <a:gd name="T45" fmla="*/ 173 h 375"/>
              <a:gd name="T46" fmla="*/ 880 w 1440"/>
              <a:gd name="T47" fmla="*/ 187 h 375"/>
              <a:gd name="T48" fmla="*/ 894 w 1440"/>
              <a:gd name="T49" fmla="*/ 197 h 375"/>
              <a:gd name="T50" fmla="*/ 923 w 1440"/>
              <a:gd name="T51" fmla="*/ 219 h 375"/>
              <a:gd name="T52" fmla="*/ 946 w 1440"/>
              <a:gd name="T53" fmla="*/ 235 h 375"/>
              <a:gd name="T54" fmla="*/ 973 w 1440"/>
              <a:gd name="T55" fmla="*/ 251 h 375"/>
              <a:gd name="T56" fmla="*/ 997 w 1440"/>
              <a:gd name="T57" fmla="*/ 264 h 375"/>
              <a:gd name="T58" fmla="*/ 1025 w 1440"/>
              <a:gd name="T59" fmla="*/ 278 h 375"/>
              <a:gd name="T60" fmla="*/ 1054 w 1440"/>
              <a:gd name="T61" fmla="*/ 290 h 375"/>
              <a:gd name="T62" fmla="*/ 1083 w 1440"/>
              <a:gd name="T63" fmla="*/ 301 h 375"/>
              <a:gd name="T64" fmla="*/ 1113 w 1440"/>
              <a:gd name="T65" fmla="*/ 311 h 375"/>
              <a:gd name="T66" fmla="*/ 1152 w 1440"/>
              <a:gd name="T67" fmla="*/ 322 h 375"/>
              <a:gd name="T68" fmla="*/ 1170 w 1440"/>
              <a:gd name="T69" fmla="*/ 327 h 375"/>
              <a:gd name="T70" fmla="*/ 1197 w 1440"/>
              <a:gd name="T71" fmla="*/ 332 h 375"/>
              <a:gd name="T72" fmla="*/ 1232 w 1440"/>
              <a:gd name="T73" fmla="*/ 333 h 375"/>
              <a:gd name="T74" fmla="*/ 1266 w 1440"/>
              <a:gd name="T75" fmla="*/ 341 h 375"/>
              <a:gd name="T76" fmla="*/ 1302 w 1440"/>
              <a:gd name="T77" fmla="*/ 361 h 375"/>
              <a:gd name="T78" fmla="*/ 1331 w 1440"/>
              <a:gd name="T79" fmla="*/ 373 h 375"/>
              <a:gd name="T80" fmla="*/ 1440 w 1440"/>
              <a:gd name="T81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5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54" y="0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401" y="4"/>
                </a:lnTo>
                <a:lnTo>
                  <a:pt x="417" y="7"/>
                </a:lnTo>
                <a:lnTo>
                  <a:pt x="432" y="10"/>
                </a:lnTo>
                <a:lnTo>
                  <a:pt x="448" y="12"/>
                </a:lnTo>
                <a:lnTo>
                  <a:pt x="462" y="15"/>
                </a:lnTo>
                <a:lnTo>
                  <a:pt x="477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2"/>
                </a:lnTo>
                <a:lnTo>
                  <a:pt x="539" y="37"/>
                </a:lnTo>
                <a:lnTo>
                  <a:pt x="554" y="42"/>
                </a:lnTo>
                <a:lnTo>
                  <a:pt x="577" y="52"/>
                </a:lnTo>
                <a:lnTo>
                  <a:pt x="589" y="56"/>
                </a:lnTo>
                <a:lnTo>
                  <a:pt x="592" y="57"/>
                </a:lnTo>
                <a:lnTo>
                  <a:pt x="604" y="62"/>
                </a:lnTo>
                <a:lnTo>
                  <a:pt x="618" y="69"/>
                </a:lnTo>
                <a:lnTo>
                  <a:pt x="630" y="76"/>
                </a:lnTo>
                <a:lnTo>
                  <a:pt x="646" y="86"/>
                </a:lnTo>
                <a:lnTo>
                  <a:pt x="658" y="94"/>
                </a:lnTo>
                <a:lnTo>
                  <a:pt x="672" y="100"/>
                </a:lnTo>
                <a:lnTo>
                  <a:pt x="684" y="107"/>
                </a:lnTo>
                <a:lnTo>
                  <a:pt x="732" y="129"/>
                </a:lnTo>
                <a:lnTo>
                  <a:pt x="779" y="150"/>
                </a:lnTo>
                <a:lnTo>
                  <a:pt x="793" y="155"/>
                </a:lnTo>
                <a:lnTo>
                  <a:pt x="807" y="160"/>
                </a:lnTo>
                <a:lnTo>
                  <a:pt x="821" y="164"/>
                </a:lnTo>
                <a:lnTo>
                  <a:pt x="840" y="170"/>
                </a:lnTo>
                <a:lnTo>
                  <a:pt x="855" y="173"/>
                </a:lnTo>
                <a:lnTo>
                  <a:pt x="868" y="179"/>
                </a:lnTo>
                <a:lnTo>
                  <a:pt x="880" y="187"/>
                </a:lnTo>
                <a:lnTo>
                  <a:pt x="883" y="189"/>
                </a:lnTo>
                <a:lnTo>
                  <a:pt x="894" y="197"/>
                </a:lnTo>
                <a:lnTo>
                  <a:pt x="912" y="212"/>
                </a:lnTo>
                <a:lnTo>
                  <a:pt x="923" y="219"/>
                </a:lnTo>
                <a:lnTo>
                  <a:pt x="935" y="227"/>
                </a:lnTo>
                <a:lnTo>
                  <a:pt x="946" y="235"/>
                </a:lnTo>
                <a:lnTo>
                  <a:pt x="960" y="243"/>
                </a:lnTo>
                <a:lnTo>
                  <a:pt x="973" y="251"/>
                </a:lnTo>
                <a:lnTo>
                  <a:pt x="985" y="257"/>
                </a:lnTo>
                <a:lnTo>
                  <a:pt x="997" y="264"/>
                </a:lnTo>
                <a:lnTo>
                  <a:pt x="1011" y="272"/>
                </a:lnTo>
                <a:lnTo>
                  <a:pt x="1025" y="278"/>
                </a:lnTo>
                <a:lnTo>
                  <a:pt x="1040" y="284"/>
                </a:lnTo>
                <a:lnTo>
                  <a:pt x="1054" y="290"/>
                </a:lnTo>
                <a:lnTo>
                  <a:pt x="1068" y="295"/>
                </a:lnTo>
                <a:lnTo>
                  <a:pt x="1083" y="301"/>
                </a:lnTo>
                <a:lnTo>
                  <a:pt x="1098" y="307"/>
                </a:lnTo>
                <a:lnTo>
                  <a:pt x="1113" y="311"/>
                </a:lnTo>
                <a:lnTo>
                  <a:pt x="1128" y="315"/>
                </a:lnTo>
                <a:lnTo>
                  <a:pt x="1152" y="322"/>
                </a:lnTo>
                <a:lnTo>
                  <a:pt x="1166" y="326"/>
                </a:lnTo>
                <a:lnTo>
                  <a:pt x="1170" y="327"/>
                </a:lnTo>
                <a:lnTo>
                  <a:pt x="1184" y="329"/>
                </a:lnTo>
                <a:lnTo>
                  <a:pt x="1197" y="332"/>
                </a:lnTo>
                <a:lnTo>
                  <a:pt x="1213" y="333"/>
                </a:lnTo>
                <a:lnTo>
                  <a:pt x="1232" y="333"/>
                </a:lnTo>
                <a:lnTo>
                  <a:pt x="1248" y="336"/>
                </a:lnTo>
                <a:lnTo>
                  <a:pt x="1266" y="341"/>
                </a:lnTo>
                <a:lnTo>
                  <a:pt x="1283" y="349"/>
                </a:lnTo>
                <a:lnTo>
                  <a:pt x="1302" y="361"/>
                </a:lnTo>
                <a:lnTo>
                  <a:pt x="1317" y="369"/>
                </a:lnTo>
                <a:lnTo>
                  <a:pt x="1331" y="373"/>
                </a:lnTo>
                <a:lnTo>
                  <a:pt x="1346" y="375"/>
                </a:lnTo>
                <a:lnTo>
                  <a:pt x="1440" y="37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4" name="Freeform 377"/>
          <p:cNvSpPr>
            <a:spLocks/>
          </p:cNvSpPr>
          <p:nvPr/>
        </p:nvSpPr>
        <p:spPr bwMode="auto">
          <a:xfrm>
            <a:off x="2209800" y="1828329"/>
            <a:ext cx="2363788" cy="501650"/>
          </a:xfrm>
          <a:custGeom>
            <a:avLst/>
            <a:gdLst>
              <a:gd name="T0" fmla="*/ 92 w 1440"/>
              <a:gd name="T1" fmla="*/ 16 h 377"/>
              <a:gd name="T2" fmla="*/ 121 w 1440"/>
              <a:gd name="T3" fmla="*/ 20 h 377"/>
              <a:gd name="T4" fmla="*/ 154 w 1440"/>
              <a:gd name="T5" fmla="*/ 23 h 377"/>
              <a:gd name="T6" fmla="*/ 189 w 1440"/>
              <a:gd name="T7" fmla="*/ 29 h 377"/>
              <a:gd name="T8" fmla="*/ 226 w 1440"/>
              <a:gd name="T9" fmla="*/ 46 h 377"/>
              <a:gd name="T10" fmla="*/ 254 w 1440"/>
              <a:gd name="T11" fmla="*/ 57 h 377"/>
              <a:gd name="T12" fmla="*/ 309 w 1440"/>
              <a:gd name="T13" fmla="*/ 57 h 377"/>
              <a:gd name="T14" fmla="*/ 349 w 1440"/>
              <a:gd name="T15" fmla="*/ 59 h 377"/>
              <a:gd name="T16" fmla="*/ 375 w 1440"/>
              <a:gd name="T17" fmla="*/ 62 h 377"/>
              <a:gd name="T18" fmla="*/ 403 w 1440"/>
              <a:gd name="T19" fmla="*/ 66 h 377"/>
              <a:gd name="T20" fmla="*/ 441 w 1440"/>
              <a:gd name="T21" fmla="*/ 74 h 377"/>
              <a:gd name="T22" fmla="*/ 469 w 1440"/>
              <a:gd name="T23" fmla="*/ 79 h 377"/>
              <a:gd name="T24" fmla="*/ 495 w 1440"/>
              <a:gd name="T25" fmla="*/ 87 h 377"/>
              <a:gd name="T26" fmla="*/ 523 w 1440"/>
              <a:gd name="T27" fmla="*/ 95 h 377"/>
              <a:gd name="T28" fmla="*/ 559 w 1440"/>
              <a:gd name="T29" fmla="*/ 107 h 377"/>
              <a:gd name="T30" fmla="*/ 575 w 1440"/>
              <a:gd name="T31" fmla="*/ 113 h 377"/>
              <a:gd name="T32" fmla="*/ 606 w 1440"/>
              <a:gd name="T33" fmla="*/ 117 h 377"/>
              <a:gd name="T34" fmla="*/ 643 w 1440"/>
              <a:gd name="T35" fmla="*/ 121 h 377"/>
              <a:gd name="T36" fmla="*/ 789 w 1440"/>
              <a:gd name="T37" fmla="*/ 135 h 377"/>
              <a:gd name="T38" fmla="*/ 822 w 1440"/>
              <a:gd name="T39" fmla="*/ 137 h 377"/>
              <a:gd name="T40" fmla="*/ 864 w 1440"/>
              <a:gd name="T41" fmla="*/ 132 h 377"/>
              <a:gd name="T42" fmla="*/ 895 w 1440"/>
              <a:gd name="T43" fmla="*/ 133 h 377"/>
              <a:gd name="T44" fmla="*/ 912 w 1440"/>
              <a:gd name="T45" fmla="*/ 141 h 377"/>
              <a:gd name="T46" fmla="*/ 941 w 1440"/>
              <a:gd name="T47" fmla="*/ 163 h 377"/>
              <a:gd name="T48" fmla="*/ 961 w 1440"/>
              <a:gd name="T49" fmla="*/ 177 h 377"/>
              <a:gd name="T50" fmla="*/ 993 w 1440"/>
              <a:gd name="T51" fmla="*/ 197 h 377"/>
              <a:gd name="T52" fmla="*/ 1028 w 1440"/>
              <a:gd name="T53" fmla="*/ 217 h 377"/>
              <a:gd name="T54" fmla="*/ 1051 w 1440"/>
              <a:gd name="T55" fmla="*/ 229 h 377"/>
              <a:gd name="T56" fmla="*/ 1076 w 1440"/>
              <a:gd name="T57" fmla="*/ 239 h 377"/>
              <a:gd name="T58" fmla="*/ 1102 w 1440"/>
              <a:gd name="T59" fmla="*/ 251 h 377"/>
              <a:gd name="T60" fmla="*/ 1128 w 1440"/>
              <a:gd name="T61" fmla="*/ 260 h 377"/>
              <a:gd name="T62" fmla="*/ 1166 w 1440"/>
              <a:gd name="T63" fmla="*/ 271 h 377"/>
              <a:gd name="T64" fmla="*/ 1184 w 1440"/>
              <a:gd name="T65" fmla="*/ 277 h 377"/>
              <a:gd name="T66" fmla="*/ 1213 w 1440"/>
              <a:gd name="T67" fmla="*/ 289 h 377"/>
              <a:gd name="T68" fmla="*/ 1248 w 1440"/>
              <a:gd name="T69" fmla="*/ 307 h 377"/>
              <a:gd name="T70" fmla="*/ 1283 w 1440"/>
              <a:gd name="T71" fmla="*/ 326 h 377"/>
              <a:gd name="T72" fmla="*/ 1317 w 1440"/>
              <a:gd name="T73" fmla="*/ 345 h 377"/>
              <a:gd name="T74" fmla="*/ 1346 w 1440"/>
              <a:gd name="T75" fmla="*/ 356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0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6"/>
                </a:lnTo>
                <a:lnTo>
                  <a:pt x="240" y="53"/>
                </a:lnTo>
                <a:lnTo>
                  <a:pt x="254" y="57"/>
                </a:lnTo>
                <a:lnTo>
                  <a:pt x="269" y="57"/>
                </a:lnTo>
                <a:lnTo>
                  <a:pt x="309" y="57"/>
                </a:lnTo>
                <a:lnTo>
                  <a:pt x="323" y="58"/>
                </a:lnTo>
                <a:lnTo>
                  <a:pt x="349" y="59"/>
                </a:lnTo>
                <a:lnTo>
                  <a:pt x="363" y="61"/>
                </a:lnTo>
                <a:lnTo>
                  <a:pt x="375" y="62"/>
                </a:lnTo>
                <a:lnTo>
                  <a:pt x="389" y="65"/>
                </a:lnTo>
                <a:lnTo>
                  <a:pt x="403" y="66"/>
                </a:lnTo>
                <a:lnTo>
                  <a:pt x="429" y="71"/>
                </a:lnTo>
                <a:lnTo>
                  <a:pt x="441" y="74"/>
                </a:lnTo>
                <a:lnTo>
                  <a:pt x="455" y="76"/>
                </a:lnTo>
                <a:lnTo>
                  <a:pt x="469" y="79"/>
                </a:lnTo>
                <a:lnTo>
                  <a:pt x="483" y="83"/>
                </a:lnTo>
                <a:lnTo>
                  <a:pt x="495" y="87"/>
                </a:lnTo>
                <a:lnTo>
                  <a:pt x="509" y="91"/>
                </a:lnTo>
                <a:lnTo>
                  <a:pt x="523" y="95"/>
                </a:lnTo>
                <a:lnTo>
                  <a:pt x="545" y="103"/>
                </a:lnTo>
                <a:lnTo>
                  <a:pt x="559" y="107"/>
                </a:lnTo>
                <a:lnTo>
                  <a:pt x="560" y="108"/>
                </a:lnTo>
                <a:lnTo>
                  <a:pt x="575" y="113"/>
                </a:lnTo>
                <a:lnTo>
                  <a:pt x="590" y="116"/>
                </a:lnTo>
                <a:lnTo>
                  <a:pt x="606" y="117"/>
                </a:lnTo>
                <a:lnTo>
                  <a:pt x="628" y="118"/>
                </a:lnTo>
                <a:lnTo>
                  <a:pt x="643" y="121"/>
                </a:lnTo>
                <a:lnTo>
                  <a:pt x="675" y="124"/>
                </a:lnTo>
                <a:lnTo>
                  <a:pt x="789" y="135"/>
                </a:lnTo>
                <a:lnTo>
                  <a:pt x="804" y="137"/>
                </a:lnTo>
                <a:lnTo>
                  <a:pt x="822" y="137"/>
                </a:lnTo>
                <a:lnTo>
                  <a:pt x="840" y="135"/>
                </a:lnTo>
                <a:lnTo>
                  <a:pt x="864" y="132"/>
                </a:lnTo>
                <a:lnTo>
                  <a:pt x="881" y="130"/>
                </a:lnTo>
                <a:lnTo>
                  <a:pt x="895" y="133"/>
                </a:lnTo>
                <a:lnTo>
                  <a:pt x="909" y="139"/>
                </a:lnTo>
                <a:lnTo>
                  <a:pt x="912" y="141"/>
                </a:lnTo>
                <a:lnTo>
                  <a:pt x="923" y="150"/>
                </a:lnTo>
                <a:lnTo>
                  <a:pt x="941" y="163"/>
                </a:lnTo>
                <a:lnTo>
                  <a:pt x="952" y="170"/>
                </a:lnTo>
                <a:lnTo>
                  <a:pt x="961" y="177"/>
                </a:lnTo>
                <a:lnTo>
                  <a:pt x="973" y="183"/>
                </a:lnTo>
                <a:lnTo>
                  <a:pt x="993" y="197"/>
                </a:lnTo>
                <a:lnTo>
                  <a:pt x="1004" y="204"/>
                </a:lnTo>
                <a:lnTo>
                  <a:pt x="1028" y="217"/>
                </a:lnTo>
                <a:lnTo>
                  <a:pt x="1039" y="222"/>
                </a:lnTo>
                <a:lnTo>
                  <a:pt x="1051" y="229"/>
                </a:lnTo>
                <a:lnTo>
                  <a:pt x="1062" y="234"/>
                </a:lnTo>
                <a:lnTo>
                  <a:pt x="1076" y="239"/>
                </a:lnTo>
                <a:lnTo>
                  <a:pt x="1088" y="246"/>
                </a:lnTo>
                <a:lnTo>
                  <a:pt x="1102" y="251"/>
                </a:lnTo>
                <a:lnTo>
                  <a:pt x="1115" y="255"/>
                </a:lnTo>
                <a:lnTo>
                  <a:pt x="1128" y="260"/>
                </a:lnTo>
                <a:lnTo>
                  <a:pt x="1152" y="267"/>
                </a:lnTo>
                <a:lnTo>
                  <a:pt x="1166" y="271"/>
                </a:lnTo>
                <a:lnTo>
                  <a:pt x="1170" y="272"/>
                </a:lnTo>
                <a:lnTo>
                  <a:pt x="1184" y="277"/>
                </a:lnTo>
                <a:lnTo>
                  <a:pt x="1197" y="282"/>
                </a:lnTo>
                <a:lnTo>
                  <a:pt x="1213" y="289"/>
                </a:lnTo>
                <a:lnTo>
                  <a:pt x="1232" y="298"/>
                </a:lnTo>
                <a:lnTo>
                  <a:pt x="1248" y="307"/>
                </a:lnTo>
                <a:lnTo>
                  <a:pt x="1266" y="316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5"/>
                </a:lnTo>
                <a:lnTo>
                  <a:pt x="1331" y="352"/>
                </a:lnTo>
                <a:lnTo>
                  <a:pt x="1346" y="35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5" name="Freeform 378"/>
          <p:cNvSpPr>
            <a:spLocks/>
          </p:cNvSpPr>
          <p:nvPr/>
        </p:nvSpPr>
        <p:spPr bwMode="auto">
          <a:xfrm>
            <a:off x="2209800" y="1828329"/>
            <a:ext cx="2363788" cy="501650"/>
          </a:xfrm>
          <a:custGeom>
            <a:avLst/>
            <a:gdLst>
              <a:gd name="T0" fmla="*/ 92 w 1440"/>
              <a:gd name="T1" fmla="*/ 32 h 377"/>
              <a:gd name="T2" fmla="*/ 121 w 1440"/>
              <a:gd name="T3" fmla="*/ 40 h 377"/>
              <a:gd name="T4" fmla="*/ 154 w 1440"/>
              <a:gd name="T5" fmla="*/ 44 h 377"/>
              <a:gd name="T6" fmla="*/ 189 w 1440"/>
              <a:gd name="T7" fmla="*/ 57 h 377"/>
              <a:gd name="T8" fmla="*/ 226 w 1440"/>
              <a:gd name="T9" fmla="*/ 91 h 377"/>
              <a:gd name="T10" fmla="*/ 254 w 1440"/>
              <a:gd name="T11" fmla="*/ 111 h 377"/>
              <a:gd name="T12" fmla="*/ 272 w 1440"/>
              <a:gd name="T13" fmla="*/ 114 h 377"/>
              <a:gd name="T14" fmla="*/ 309 w 1440"/>
              <a:gd name="T15" fmla="*/ 114 h 377"/>
              <a:gd name="T16" fmla="*/ 331 w 1440"/>
              <a:gd name="T17" fmla="*/ 118 h 377"/>
              <a:gd name="T18" fmla="*/ 354 w 1440"/>
              <a:gd name="T19" fmla="*/ 120 h 377"/>
              <a:gd name="T20" fmla="*/ 377 w 1440"/>
              <a:gd name="T21" fmla="*/ 124 h 377"/>
              <a:gd name="T22" fmla="*/ 399 w 1440"/>
              <a:gd name="T23" fmla="*/ 126 h 377"/>
              <a:gd name="T24" fmla="*/ 422 w 1440"/>
              <a:gd name="T25" fmla="*/ 130 h 377"/>
              <a:gd name="T26" fmla="*/ 457 w 1440"/>
              <a:gd name="T27" fmla="*/ 138 h 377"/>
              <a:gd name="T28" fmla="*/ 491 w 1440"/>
              <a:gd name="T29" fmla="*/ 146 h 377"/>
              <a:gd name="T30" fmla="*/ 527 w 1440"/>
              <a:gd name="T31" fmla="*/ 159 h 377"/>
              <a:gd name="T32" fmla="*/ 543 w 1440"/>
              <a:gd name="T33" fmla="*/ 163 h 377"/>
              <a:gd name="T34" fmla="*/ 581 w 1440"/>
              <a:gd name="T35" fmla="*/ 159 h 377"/>
              <a:gd name="T36" fmla="*/ 626 w 1440"/>
              <a:gd name="T37" fmla="*/ 147 h 377"/>
              <a:gd name="T38" fmla="*/ 663 w 1440"/>
              <a:gd name="T39" fmla="*/ 139 h 377"/>
              <a:gd name="T40" fmla="*/ 796 w 1440"/>
              <a:gd name="T41" fmla="*/ 122 h 377"/>
              <a:gd name="T42" fmla="*/ 836 w 1440"/>
              <a:gd name="T43" fmla="*/ 114 h 377"/>
              <a:gd name="T44" fmla="*/ 886 w 1440"/>
              <a:gd name="T45" fmla="*/ 95 h 377"/>
              <a:gd name="T46" fmla="*/ 923 w 1440"/>
              <a:gd name="T47" fmla="*/ 87 h 377"/>
              <a:gd name="T48" fmla="*/ 939 w 1440"/>
              <a:gd name="T49" fmla="*/ 95 h 377"/>
              <a:gd name="T50" fmla="*/ 970 w 1440"/>
              <a:gd name="T51" fmla="*/ 114 h 377"/>
              <a:gd name="T52" fmla="*/ 996 w 1440"/>
              <a:gd name="T53" fmla="*/ 133 h 377"/>
              <a:gd name="T54" fmla="*/ 1014 w 1440"/>
              <a:gd name="T55" fmla="*/ 143 h 377"/>
              <a:gd name="T56" fmla="*/ 1032 w 1440"/>
              <a:gd name="T57" fmla="*/ 155 h 377"/>
              <a:gd name="T58" fmla="*/ 1053 w 1440"/>
              <a:gd name="T59" fmla="*/ 167 h 377"/>
              <a:gd name="T60" fmla="*/ 1073 w 1440"/>
              <a:gd name="T61" fmla="*/ 179 h 377"/>
              <a:gd name="T62" fmla="*/ 1094 w 1440"/>
              <a:gd name="T63" fmla="*/ 189 h 377"/>
              <a:gd name="T64" fmla="*/ 1117 w 1440"/>
              <a:gd name="T65" fmla="*/ 200 h 377"/>
              <a:gd name="T66" fmla="*/ 1152 w 1440"/>
              <a:gd name="T67" fmla="*/ 213 h 377"/>
              <a:gd name="T68" fmla="*/ 1170 w 1440"/>
              <a:gd name="T69" fmla="*/ 218 h 377"/>
              <a:gd name="T70" fmla="*/ 1197 w 1440"/>
              <a:gd name="T71" fmla="*/ 234 h 377"/>
              <a:gd name="T72" fmla="*/ 1232 w 1440"/>
              <a:gd name="T73" fmla="*/ 263 h 377"/>
              <a:gd name="T74" fmla="*/ 1266 w 1440"/>
              <a:gd name="T75" fmla="*/ 290 h 377"/>
              <a:gd name="T76" fmla="*/ 1302 w 1440"/>
              <a:gd name="T77" fmla="*/ 312 h 377"/>
              <a:gd name="T78" fmla="*/ 1331 w 1440"/>
              <a:gd name="T79" fmla="*/ 329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1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8"/>
                </a:lnTo>
                <a:lnTo>
                  <a:pt x="343" y="118"/>
                </a:lnTo>
                <a:lnTo>
                  <a:pt x="354" y="120"/>
                </a:lnTo>
                <a:lnTo>
                  <a:pt x="365" y="122"/>
                </a:lnTo>
                <a:lnTo>
                  <a:pt x="377" y="124"/>
                </a:lnTo>
                <a:lnTo>
                  <a:pt x="388" y="125"/>
                </a:lnTo>
                <a:lnTo>
                  <a:pt x="399" y="126"/>
                </a:lnTo>
                <a:lnTo>
                  <a:pt x="410" y="129"/>
                </a:lnTo>
                <a:lnTo>
                  <a:pt x="422" y="130"/>
                </a:lnTo>
                <a:lnTo>
                  <a:pt x="432" y="133"/>
                </a:lnTo>
                <a:lnTo>
                  <a:pt x="457" y="138"/>
                </a:lnTo>
                <a:lnTo>
                  <a:pt x="479" y="142"/>
                </a:lnTo>
                <a:lnTo>
                  <a:pt x="491" y="146"/>
                </a:lnTo>
                <a:lnTo>
                  <a:pt x="513" y="154"/>
                </a:lnTo>
                <a:lnTo>
                  <a:pt x="527" y="159"/>
                </a:lnTo>
                <a:lnTo>
                  <a:pt x="530" y="160"/>
                </a:lnTo>
                <a:lnTo>
                  <a:pt x="543" y="163"/>
                </a:lnTo>
                <a:lnTo>
                  <a:pt x="561" y="163"/>
                </a:lnTo>
                <a:lnTo>
                  <a:pt x="581" y="159"/>
                </a:lnTo>
                <a:lnTo>
                  <a:pt x="606" y="151"/>
                </a:lnTo>
                <a:lnTo>
                  <a:pt x="626" y="147"/>
                </a:lnTo>
                <a:lnTo>
                  <a:pt x="646" y="143"/>
                </a:lnTo>
                <a:lnTo>
                  <a:pt x="663" y="139"/>
                </a:lnTo>
                <a:lnTo>
                  <a:pt x="730" y="132"/>
                </a:lnTo>
                <a:lnTo>
                  <a:pt x="796" y="122"/>
                </a:lnTo>
                <a:lnTo>
                  <a:pt x="815" y="118"/>
                </a:lnTo>
                <a:lnTo>
                  <a:pt x="836" y="114"/>
                </a:lnTo>
                <a:lnTo>
                  <a:pt x="857" y="107"/>
                </a:lnTo>
                <a:lnTo>
                  <a:pt x="886" y="95"/>
                </a:lnTo>
                <a:lnTo>
                  <a:pt x="906" y="88"/>
                </a:lnTo>
                <a:lnTo>
                  <a:pt x="923" y="87"/>
                </a:lnTo>
                <a:lnTo>
                  <a:pt x="937" y="92"/>
                </a:lnTo>
                <a:lnTo>
                  <a:pt x="939" y="95"/>
                </a:lnTo>
                <a:lnTo>
                  <a:pt x="950" y="101"/>
                </a:lnTo>
                <a:lnTo>
                  <a:pt x="970" y="114"/>
                </a:lnTo>
                <a:lnTo>
                  <a:pt x="979" y="121"/>
                </a:lnTo>
                <a:lnTo>
                  <a:pt x="996" y="133"/>
                </a:lnTo>
                <a:lnTo>
                  <a:pt x="1006" y="138"/>
                </a:lnTo>
                <a:lnTo>
                  <a:pt x="1014" y="143"/>
                </a:lnTo>
                <a:lnTo>
                  <a:pt x="1024" y="150"/>
                </a:lnTo>
                <a:lnTo>
                  <a:pt x="1032" y="155"/>
                </a:lnTo>
                <a:lnTo>
                  <a:pt x="1042" y="162"/>
                </a:lnTo>
                <a:lnTo>
                  <a:pt x="1053" y="167"/>
                </a:lnTo>
                <a:lnTo>
                  <a:pt x="1062" y="172"/>
                </a:lnTo>
                <a:lnTo>
                  <a:pt x="1073" y="179"/>
                </a:lnTo>
                <a:lnTo>
                  <a:pt x="1084" y="184"/>
                </a:lnTo>
                <a:lnTo>
                  <a:pt x="1094" y="189"/>
                </a:lnTo>
                <a:lnTo>
                  <a:pt x="1105" y="194"/>
                </a:lnTo>
                <a:lnTo>
                  <a:pt x="1117" y="200"/>
                </a:lnTo>
                <a:lnTo>
                  <a:pt x="1128" y="205"/>
                </a:lnTo>
                <a:lnTo>
                  <a:pt x="1152" y="213"/>
                </a:lnTo>
                <a:lnTo>
                  <a:pt x="1166" y="217"/>
                </a:lnTo>
                <a:lnTo>
                  <a:pt x="1170" y="218"/>
                </a:lnTo>
                <a:lnTo>
                  <a:pt x="1184" y="223"/>
                </a:lnTo>
                <a:lnTo>
                  <a:pt x="1197" y="234"/>
                </a:lnTo>
                <a:lnTo>
                  <a:pt x="1213" y="246"/>
                </a:lnTo>
                <a:lnTo>
                  <a:pt x="1232" y="263"/>
                </a:lnTo>
                <a:lnTo>
                  <a:pt x="1248" y="278"/>
                </a:lnTo>
                <a:lnTo>
                  <a:pt x="1266" y="290"/>
                </a:lnTo>
                <a:lnTo>
                  <a:pt x="1283" y="301"/>
                </a:lnTo>
                <a:lnTo>
                  <a:pt x="1302" y="312"/>
                </a:lnTo>
                <a:lnTo>
                  <a:pt x="1317" y="322"/>
                </a:lnTo>
                <a:lnTo>
                  <a:pt x="1331" y="329"/>
                </a:lnTo>
                <a:lnTo>
                  <a:pt x="1346" y="33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6" name="Freeform 379"/>
          <p:cNvSpPr>
            <a:spLocks/>
          </p:cNvSpPr>
          <p:nvPr/>
        </p:nvSpPr>
        <p:spPr bwMode="auto">
          <a:xfrm>
            <a:off x="2209800" y="1663229"/>
            <a:ext cx="2363788" cy="738188"/>
          </a:xfrm>
          <a:custGeom>
            <a:avLst/>
            <a:gdLst>
              <a:gd name="T0" fmla="*/ 92 w 1440"/>
              <a:gd name="T1" fmla="*/ 83 h 555"/>
              <a:gd name="T2" fmla="*/ 121 w 1440"/>
              <a:gd name="T3" fmla="*/ 76 h 555"/>
              <a:gd name="T4" fmla="*/ 154 w 1440"/>
              <a:gd name="T5" fmla="*/ 70 h 555"/>
              <a:gd name="T6" fmla="*/ 189 w 1440"/>
              <a:gd name="T7" fmla="*/ 57 h 555"/>
              <a:gd name="T8" fmla="*/ 226 w 1440"/>
              <a:gd name="T9" fmla="*/ 23 h 555"/>
              <a:gd name="T10" fmla="*/ 254 w 1440"/>
              <a:gd name="T11" fmla="*/ 4 h 555"/>
              <a:gd name="T12" fmla="*/ 272 w 1440"/>
              <a:gd name="T13" fmla="*/ 0 h 555"/>
              <a:gd name="T14" fmla="*/ 309 w 1440"/>
              <a:gd name="T15" fmla="*/ 0 h 555"/>
              <a:gd name="T16" fmla="*/ 349 w 1440"/>
              <a:gd name="T17" fmla="*/ 0 h 555"/>
              <a:gd name="T18" fmla="*/ 388 w 1440"/>
              <a:gd name="T19" fmla="*/ 4 h 555"/>
              <a:gd name="T20" fmla="*/ 428 w 1440"/>
              <a:gd name="T21" fmla="*/ 9 h 555"/>
              <a:gd name="T22" fmla="*/ 465 w 1440"/>
              <a:gd name="T23" fmla="*/ 18 h 555"/>
              <a:gd name="T24" fmla="*/ 502 w 1440"/>
              <a:gd name="T25" fmla="*/ 30 h 555"/>
              <a:gd name="T26" fmla="*/ 539 w 1440"/>
              <a:gd name="T27" fmla="*/ 44 h 555"/>
              <a:gd name="T28" fmla="*/ 574 w 1440"/>
              <a:gd name="T29" fmla="*/ 63 h 555"/>
              <a:gd name="T30" fmla="*/ 607 w 1440"/>
              <a:gd name="T31" fmla="*/ 82 h 555"/>
              <a:gd name="T32" fmla="*/ 637 w 1440"/>
              <a:gd name="T33" fmla="*/ 102 h 555"/>
              <a:gd name="T34" fmla="*/ 652 w 1440"/>
              <a:gd name="T35" fmla="*/ 112 h 555"/>
              <a:gd name="T36" fmla="*/ 665 w 1440"/>
              <a:gd name="T37" fmla="*/ 144 h 555"/>
              <a:gd name="T38" fmla="*/ 677 w 1440"/>
              <a:gd name="T39" fmla="*/ 188 h 555"/>
              <a:gd name="T40" fmla="*/ 690 w 1440"/>
              <a:gd name="T41" fmla="*/ 222 h 555"/>
              <a:gd name="T42" fmla="*/ 742 w 1440"/>
              <a:gd name="T43" fmla="*/ 338 h 555"/>
              <a:gd name="T44" fmla="*/ 755 w 1440"/>
              <a:gd name="T45" fmla="*/ 372 h 555"/>
              <a:gd name="T46" fmla="*/ 766 w 1440"/>
              <a:gd name="T47" fmla="*/ 419 h 555"/>
              <a:gd name="T48" fmla="*/ 779 w 1440"/>
              <a:gd name="T49" fmla="*/ 451 h 555"/>
              <a:gd name="T50" fmla="*/ 793 w 1440"/>
              <a:gd name="T51" fmla="*/ 461 h 555"/>
              <a:gd name="T52" fmla="*/ 825 w 1440"/>
              <a:gd name="T53" fmla="*/ 479 h 555"/>
              <a:gd name="T54" fmla="*/ 859 w 1440"/>
              <a:gd name="T55" fmla="*/ 499 h 555"/>
              <a:gd name="T56" fmla="*/ 895 w 1440"/>
              <a:gd name="T57" fmla="*/ 516 h 555"/>
              <a:gd name="T58" fmla="*/ 933 w 1440"/>
              <a:gd name="T59" fmla="*/ 529 h 555"/>
              <a:gd name="T60" fmla="*/ 971 w 1440"/>
              <a:gd name="T61" fmla="*/ 541 h 555"/>
              <a:gd name="T62" fmla="*/ 1010 w 1440"/>
              <a:gd name="T63" fmla="*/ 548 h 555"/>
              <a:gd name="T64" fmla="*/ 1050 w 1440"/>
              <a:gd name="T65" fmla="*/ 554 h 555"/>
              <a:gd name="T66" fmla="*/ 1090 w 1440"/>
              <a:gd name="T67" fmla="*/ 555 h 555"/>
              <a:gd name="T68" fmla="*/ 1128 w 1440"/>
              <a:gd name="T69" fmla="*/ 555 h 555"/>
              <a:gd name="T70" fmla="*/ 1166 w 1440"/>
              <a:gd name="T71" fmla="*/ 553 h 555"/>
              <a:gd name="T72" fmla="*/ 1184 w 1440"/>
              <a:gd name="T73" fmla="*/ 550 h 555"/>
              <a:gd name="T74" fmla="*/ 1213 w 1440"/>
              <a:gd name="T75" fmla="*/ 529 h 555"/>
              <a:gd name="T76" fmla="*/ 1248 w 1440"/>
              <a:gd name="T77" fmla="*/ 496 h 555"/>
              <a:gd name="T78" fmla="*/ 1283 w 1440"/>
              <a:gd name="T79" fmla="*/ 485 h 555"/>
              <a:gd name="T80" fmla="*/ 1317 w 1440"/>
              <a:gd name="T81" fmla="*/ 483 h 555"/>
              <a:gd name="T82" fmla="*/ 1346 w 1440"/>
              <a:gd name="T83" fmla="*/ 473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8" y="6"/>
                </a:lnTo>
                <a:lnTo>
                  <a:pt x="428" y="9"/>
                </a:lnTo>
                <a:lnTo>
                  <a:pt x="447" y="13"/>
                </a:lnTo>
                <a:lnTo>
                  <a:pt x="465" y="18"/>
                </a:lnTo>
                <a:lnTo>
                  <a:pt x="484" y="23"/>
                </a:lnTo>
                <a:lnTo>
                  <a:pt x="502" y="30"/>
                </a:lnTo>
                <a:lnTo>
                  <a:pt x="521" y="36"/>
                </a:lnTo>
                <a:lnTo>
                  <a:pt x="539" y="44"/>
                </a:lnTo>
                <a:lnTo>
                  <a:pt x="556" y="53"/>
                </a:lnTo>
                <a:lnTo>
                  <a:pt x="574" y="63"/>
                </a:lnTo>
                <a:lnTo>
                  <a:pt x="590" y="70"/>
                </a:lnTo>
                <a:lnTo>
                  <a:pt x="607" y="82"/>
                </a:lnTo>
                <a:lnTo>
                  <a:pt x="628" y="94"/>
                </a:lnTo>
                <a:lnTo>
                  <a:pt x="637" y="102"/>
                </a:lnTo>
                <a:lnTo>
                  <a:pt x="640" y="103"/>
                </a:lnTo>
                <a:lnTo>
                  <a:pt x="652" y="112"/>
                </a:lnTo>
                <a:lnTo>
                  <a:pt x="659" y="127"/>
                </a:lnTo>
                <a:lnTo>
                  <a:pt x="665" y="144"/>
                </a:lnTo>
                <a:lnTo>
                  <a:pt x="672" y="169"/>
                </a:lnTo>
                <a:lnTo>
                  <a:pt x="677" y="188"/>
                </a:lnTo>
                <a:lnTo>
                  <a:pt x="683" y="205"/>
                </a:lnTo>
                <a:lnTo>
                  <a:pt x="690" y="222"/>
                </a:lnTo>
                <a:lnTo>
                  <a:pt x="716" y="280"/>
                </a:lnTo>
                <a:lnTo>
                  <a:pt x="742" y="338"/>
                </a:lnTo>
                <a:lnTo>
                  <a:pt x="749" y="354"/>
                </a:lnTo>
                <a:lnTo>
                  <a:pt x="755" y="372"/>
                </a:lnTo>
                <a:lnTo>
                  <a:pt x="760" y="392"/>
                </a:lnTo>
                <a:lnTo>
                  <a:pt x="766" y="419"/>
                </a:lnTo>
                <a:lnTo>
                  <a:pt x="771" y="436"/>
                </a:lnTo>
                <a:lnTo>
                  <a:pt x="779" y="451"/>
                </a:lnTo>
                <a:lnTo>
                  <a:pt x="790" y="460"/>
                </a:lnTo>
                <a:lnTo>
                  <a:pt x="793" y="461"/>
                </a:lnTo>
                <a:lnTo>
                  <a:pt x="806" y="469"/>
                </a:lnTo>
                <a:lnTo>
                  <a:pt x="825" y="479"/>
                </a:lnTo>
                <a:lnTo>
                  <a:pt x="841" y="490"/>
                </a:lnTo>
                <a:lnTo>
                  <a:pt x="859" y="499"/>
                </a:lnTo>
                <a:lnTo>
                  <a:pt x="877" y="508"/>
                </a:lnTo>
                <a:lnTo>
                  <a:pt x="895" y="516"/>
                </a:lnTo>
                <a:lnTo>
                  <a:pt x="913" y="523"/>
                </a:lnTo>
                <a:lnTo>
                  <a:pt x="933" y="529"/>
                </a:lnTo>
                <a:lnTo>
                  <a:pt x="950" y="536"/>
                </a:lnTo>
                <a:lnTo>
                  <a:pt x="971" y="541"/>
                </a:lnTo>
                <a:lnTo>
                  <a:pt x="990" y="545"/>
                </a:lnTo>
                <a:lnTo>
                  <a:pt x="1010" y="548"/>
                </a:lnTo>
                <a:lnTo>
                  <a:pt x="1030" y="552"/>
                </a:lnTo>
                <a:lnTo>
                  <a:pt x="1050" y="554"/>
                </a:lnTo>
                <a:lnTo>
                  <a:pt x="1069" y="555"/>
                </a:lnTo>
                <a:lnTo>
                  <a:pt x="1090" y="555"/>
                </a:lnTo>
                <a:lnTo>
                  <a:pt x="1109" y="555"/>
                </a:lnTo>
                <a:lnTo>
                  <a:pt x="1128" y="555"/>
                </a:lnTo>
                <a:lnTo>
                  <a:pt x="1152" y="554"/>
                </a:lnTo>
                <a:lnTo>
                  <a:pt x="1166" y="553"/>
                </a:lnTo>
                <a:lnTo>
                  <a:pt x="1170" y="553"/>
                </a:lnTo>
                <a:lnTo>
                  <a:pt x="1184" y="550"/>
                </a:lnTo>
                <a:lnTo>
                  <a:pt x="1197" y="542"/>
                </a:lnTo>
                <a:lnTo>
                  <a:pt x="1213" y="529"/>
                </a:lnTo>
                <a:lnTo>
                  <a:pt x="1232" y="510"/>
                </a:lnTo>
                <a:lnTo>
                  <a:pt x="1248" y="496"/>
                </a:lnTo>
                <a:lnTo>
                  <a:pt x="1266" y="489"/>
                </a:lnTo>
                <a:lnTo>
                  <a:pt x="1283" y="485"/>
                </a:lnTo>
                <a:lnTo>
                  <a:pt x="1302" y="485"/>
                </a:lnTo>
                <a:lnTo>
                  <a:pt x="1317" y="483"/>
                </a:lnTo>
                <a:lnTo>
                  <a:pt x="1331" y="478"/>
                </a:lnTo>
                <a:lnTo>
                  <a:pt x="1346" y="473"/>
                </a:lnTo>
                <a:lnTo>
                  <a:pt x="1440" y="42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7" name="Freeform 380"/>
          <p:cNvSpPr>
            <a:spLocks/>
          </p:cNvSpPr>
          <p:nvPr/>
        </p:nvSpPr>
        <p:spPr bwMode="auto">
          <a:xfrm>
            <a:off x="2209800" y="1741017"/>
            <a:ext cx="2363788" cy="577850"/>
          </a:xfrm>
          <a:custGeom>
            <a:avLst/>
            <a:gdLst>
              <a:gd name="T0" fmla="*/ 92 w 1440"/>
              <a:gd name="T1" fmla="*/ 40 h 434"/>
              <a:gd name="T2" fmla="*/ 121 w 1440"/>
              <a:gd name="T3" fmla="*/ 36 h 434"/>
              <a:gd name="T4" fmla="*/ 154 w 1440"/>
              <a:gd name="T5" fmla="*/ 35 h 434"/>
              <a:gd name="T6" fmla="*/ 189 w 1440"/>
              <a:gd name="T7" fmla="*/ 27 h 434"/>
              <a:gd name="T8" fmla="*/ 226 w 1440"/>
              <a:gd name="T9" fmla="*/ 10 h 434"/>
              <a:gd name="T10" fmla="*/ 254 w 1440"/>
              <a:gd name="T11" fmla="*/ 1 h 434"/>
              <a:gd name="T12" fmla="*/ 309 w 1440"/>
              <a:gd name="T13" fmla="*/ 0 h 434"/>
              <a:gd name="T14" fmla="*/ 345 w 1440"/>
              <a:gd name="T15" fmla="*/ 0 h 434"/>
              <a:gd name="T16" fmla="*/ 379 w 1440"/>
              <a:gd name="T17" fmla="*/ 4 h 434"/>
              <a:gd name="T18" fmla="*/ 415 w 1440"/>
              <a:gd name="T19" fmla="*/ 7 h 434"/>
              <a:gd name="T20" fmla="*/ 448 w 1440"/>
              <a:gd name="T21" fmla="*/ 17 h 434"/>
              <a:gd name="T22" fmla="*/ 483 w 1440"/>
              <a:gd name="T23" fmla="*/ 27 h 434"/>
              <a:gd name="T24" fmla="*/ 514 w 1440"/>
              <a:gd name="T25" fmla="*/ 40 h 434"/>
              <a:gd name="T26" fmla="*/ 548 w 1440"/>
              <a:gd name="T27" fmla="*/ 55 h 434"/>
              <a:gd name="T28" fmla="*/ 578 w 1440"/>
              <a:gd name="T29" fmla="*/ 70 h 434"/>
              <a:gd name="T30" fmla="*/ 608 w 1440"/>
              <a:gd name="T31" fmla="*/ 89 h 434"/>
              <a:gd name="T32" fmla="*/ 623 w 1440"/>
              <a:gd name="T33" fmla="*/ 99 h 434"/>
              <a:gd name="T34" fmla="*/ 643 w 1440"/>
              <a:gd name="T35" fmla="*/ 122 h 434"/>
              <a:gd name="T36" fmla="*/ 662 w 1440"/>
              <a:gd name="T37" fmla="*/ 153 h 434"/>
              <a:gd name="T38" fmla="*/ 681 w 1440"/>
              <a:gd name="T39" fmla="*/ 177 h 434"/>
              <a:gd name="T40" fmla="*/ 763 w 1440"/>
              <a:gd name="T41" fmla="*/ 271 h 434"/>
              <a:gd name="T42" fmla="*/ 781 w 1440"/>
              <a:gd name="T43" fmla="*/ 298 h 434"/>
              <a:gd name="T44" fmla="*/ 800 w 1440"/>
              <a:gd name="T45" fmla="*/ 329 h 434"/>
              <a:gd name="T46" fmla="*/ 822 w 1440"/>
              <a:gd name="T47" fmla="*/ 348 h 434"/>
              <a:gd name="T48" fmla="*/ 836 w 1440"/>
              <a:gd name="T49" fmla="*/ 356 h 434"/>
              <a:gd name="T50" fmla="*/ 872 w 1440"/>
              <a:gd name="T51" fmla="*/ 376 h 434"/>
              <a:gd name="T52" fmla="*/ 904 w 1440"/>
              <a:gd name="T53" fmla="*/ 392 h 434"/>
              <a:gd name="T54" fmla="*/ 937 w 1440"/>
              <a:gd name="T55" fmla="*/ 405 h 434"/>
              <a:gd name="T56" fmla="*/ 971 w 1440"/>
              <a:gd name="T57" fmla="*/ 415 h 434"/>
              <a:gd name="T58" fmla="*/ 1006 w 1440"/>
              <a:gd name="T59" fmla="*/ 423 h 434"/>
              <a:gd name="T60" fmla="*/ 1040 w 1440"/>
              <a:gd name="T61" fmla="*/ 430 h 434"/>
              <a:gd name="T62" fmla="*/ 1076 w 1440"/>
              <a:gd name="T63" fmla="*/ 434 h 434"/>
              <a:gd name="T64" fmla="*/ 1112 w 1440"/>
              <a:gd name="T65" fmla="*/ 434 h 434"/>
              <a:gd name="T66" fmla="*/ 1152 w 1440"/>
              <a:gd name="T67" fmla="*/ 434 h 434"/>
              <a:gd name="T68" fmla="*/ 1170 w 1440"/>
              <a:gd name="T69" fmla="*/ 432 h 434"/>
              <a:gd name="T70" fmla="*/ 1197 w 1440"/>
              <a:gd name="T71" fmla="*/ 427 h 434"/>
              <a:gd name="T72" fmla="*/ 1232 w 1440"/>
              <a:gd name="T73" fmla="*/ 410 h 434"/>
              <a:gd name="T74" fmla="*/ 1266 w 1440"/>
              <a:gd name="T75" fmla="*/ 398 h 434"/>
              <a:gd name="T76" fmla="*/ 1302 w 1440"/>
              <a:gd name="T77" fmla="*/ 395 h 434"/>
              <a:gd name="T78" fmla="*/ 1331 w 1440"/>
              <a:gd name="T79" fmla="*/ 393 h 434"/>
              <a:gd name="T80" fmla="*/ 1440 w 1440"/>
              <a:gd name="T81" fmla="*/ 367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4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4"/>
                </a:lnTo>
                <a:lnTo>
                  <a:pt x="397" y="5"/>
                </a:lnTo>
                <a:lnTo>
                  <a:pt x="415" y="7"/>
                </a:lnTo>
                <a:lnTo>
                  <a:pt x="432" y="11"/>
                </a:lnTo>
                <a:lnTo>
                  <a:pt x="448" y="17"/>
                </a:lnTo>
                <a:lnTo>
                  <a:pt x="466" y="21"/>
                </a:lnTo>
                <a:lnTo>
                  <a:pt x="483" y="27"/>
                </a:lnTo>
                <a:lnTo>
                  <a:pt x="499" y="32"/>
                </a:lnTo>
                <a:lnTo>
                  <a:pt x="514" y="40"/>
                </a:lnTo>
                <a:lnTo>
                  <a:pt x="531" y="47"/>
                </a:lnTo>
                <a:lnTo>
                  <a:pt x="548" y="55"/>
                </a:lnTo>
                <a:lnTo>
                  <a:pt x="563" y="61"/>
                </a:lnTo>
                <a:lnTo>
                  <a:pt x="578" y="70"/>
                </a:lnTo>
                <a:lnTo>
                  <a:pt x="597" y="82"/>
                </a:lnTo>
                <a:lnTo>
                  <a:pt x="608" y="89"/>
                </a:lnTo>
                <a:lnTo>
                  <a:pt x="611" y="90"/>
                </a:lnTo>
                <a:lnTo>
                  <a:pt x="623" y="99"/>
                </a:lnTo>
                <a:lnTo>
                  <a:pt x="633" y="110"/>
                </a:lnTo>
                <a:lnTo>
                  <a:pt x="643" y="122"/>
                </a:lnTo>
                <a:lnTo>
                  <a:pt x="654" y="140"/>
                </a:lnTo>
                <a:lnTo>
                  <a:pt x="662" y="153"/>
                </a:lnTo>
                <a:lnTo>
                  <a:pt x="672" y="165"/>
                </a:lnTo>
                <a:lnTo>
                  <a:pt x="681" y="177"/>
                </a:lnTo>
                <a:lnTo>
                  <a:pt x="753" y="260"/>
                </a:lnTo>
                <a:lnTo>
                  <a:pt x="763" y="271"/>
                </a:lnTo>
                <a:lnTo>
                  <a:pt x="772" y="284"/>
                </a:lnTo>
                <a:lnTo>
                  <a:pt x="781" y="298"/>
                </a:lnTo>
                <a:lnTo>
                  <a:pt x="792" y="317"/>
                </a:lnTo>
                <a:lnTo>
                  <a:pt x="800" y="329"/>
                </a:lnTo>
                <a:lnTo>
                  <a:pt x="810" y="340"/>
                </a:lnTo>
                <a:lnTo>
                  <a:pt x="822" y="348"/>
                </a:lnTo>
                <a:lnTo>
                  <a:pt x="825" y="350"/>
                </a:lnTo>
                <a:lnTo>
                  <a:pt x="836" y="356"/>
                </a:lnTo>
                <a:lnTo>
                  <a:pt x="857" y="367"/>
                </a:lnTo>
                <a:lnTo>
                  <a:pt x="872" y="376"/>
                </a:lnTo>
                <a:lnTo>
                  <a:pt x="888" y="384"/>
                </a:lnTo>
                <a:lnTo>
                  <a:pt x="904" y="392"/>
                </a:lnTo>
                <a:lnTo>
                  <a:pt x="920" y="398"/>
                </a:lnTo>
                <a:lnTo>
                  <a:pt x="937" y="405"/>
                </a:lnTo>
                <a:lnTo>
                  <a:pt x="955" y="410"/>
                </a:lnTo>
                <a:lnTo>
                  <a:pt x="971" y="415"/>
                </a:lnTo>
                <a:lnTo>
                  <a:pt x="988" y="419"/>
                </a:lnTo>
                <a:lnTo>
                  <a:pt x="1006" y="423"/>
                </a:lnTo>
                <a:lnTo>
                  <a:pt x="1024" y="427"/>
                </a:lnTo>
                <a:lnTo>
                  <a:pt x="1040" y="430"/>
                </a:lnTo>
                <a:lnTo>
                  <a:pt x="1058" y="432"/>
                </a:lnTo>
                <a:lnTo>
                  <a:pt x="1076" y="434"/>
                </a:lnTo>
                <a:lnTo>
                  <a:pt x="1094" y="434"/>
                </a:lnTo>
                <a:lnTo>
                  <a:pt x="1112" y="434"/>
                </a:lnTo>
                <a:lnTo>
                  <a:pt x="1128" y="434"/>
                </a:lnTo>
                <a:lnTo>
                  <a:pt x="1152" y="434"/>
                </a:lnTo>
                <a:lnTo>
                  <a:pt x="1166" y="432"/>
                </a:lnTo>
                <a:lnTo>
                  <a:pt x="1170" y="432"/>
                </a:lnTo>
                <a:lnTo>
                  <a:pt x="1184" y="431"/>
                </a:lnTo>
                <a:lnTo>
                  <a:pt x="1197" y="427"/>
                </a:lnTo>
                <a:lnTo>
                  <a:pt x="1213" y="419"/>
                </a:lnTo>
                <a:lnTo>
                  <a:pt x="1232" y="410"/>
                </a:lnTo>
                <a:lnTo>
                  <a:pt x="1248" y="402"/>
                </a:lnTo>
                <a:lnTo>
                  <a:pt x="1266" y="398"/>
                </a:lnTo>
                <a:lnTo>
                  <a:pt x="1283" y="397"/>
                </a:lnTo>
                <a:lnTo>
                  <a:pt x="1302" y="395"/>
                </a:lnTo>
                <a:lnTo>
                  <a:pt x="1317" y="394"/>
                </a:lnTo>
                <a:lnTo>
                  <a:pt x="1331" y="393"/>
                </a:lnTo>
                <a:lnTo>
                  <a:pt x="1346" y="390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" name="Freeform 381"/>
          <p:cNvSpPr>
            <a:spLocks/>
          </p:cNvSpPr>
          <p:nvPr/>
        </p:nvSpPr>
        <p:spPr bwMode="auto">
          <a:xfrm>
            <a:off x="2209800" y="1815629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7 h 319"/>
              <a:gd name="T18" fmla="*/ 418 w 1440"/>
              <a:gd name="T19" fmla="*/ 13 h 319"/>
              <a:gd name="T20" fmla="*/ 448 w 1440"/>
              <a:gd name="T21" fmla="*/ 21 h 319"/>
              <a:gd name="T22" fmla="*/ 477 w 1440"/>
              <a:gd name="T23" fmla="*/ 31 h 319"/>
              <a:gd name="T24" fmla="*/ 506 w 1440"/>
              <a:gd name="T25" fmla="*/ 43 h 319"/>
              <a:gd name="T26" fmla="*/ 534 w 1440"/>
              <a:gd name="T27" fmla="*/ 58 h 319"/>
              <a:gd name="T28" fmla="*/ 567 w 1440"/>
              <a:gd name="T29" fmla="*/ 76 h 319"/>
              <a:gd name="T30" fmla="*/ 582 w 1440"/>
              <a:gd name="T31" fmla="*/ 85 h 319"/>
              <a:gd name="T32" fmla="*/ 607 w 1440"/>
              <a:gd name="T33" fmla="*/ 98 h 319"/>
              <a:gd name="T34" fmla="*/ 635 w 1440"/>
              <a:gd name="T35" fmla="*/ 114 h 319"/>
              <a:gd name="T36" fmla="*/ 672 w 1440"/>
              <a:gd name="T37" fmla="*/ 136 h 319"/>
              <a:gd name="T38" fmla="*/ 775 w 1440"/>
              <a:gd name="T39" fmla="*/ 197 h 319"/>
              <a:gd name="T40" fmla="*/ 800 w 1440"/>
              <a:gd name="T41" fmla="*/ 211 h 319"/>
              <a:gd name="T42" fmla="*/ 828 w 1440"/>
              <a:gd name="T43" fmla="*/ 228 h 319"/>
              <a:gd name="T44" fmla="*/ 855 w 1440"/>
              <a:gd name="T45" fmla="*/ 244 h 319"/>
              <a:gd name="T46" fmla="*/ 888 w 1440"/>
              <a:gd name="T47" fmla="*/ 262 h 319"/>
              <a:gd name="T48" fmla="*/ 916 w 1440"/>
              <a:gd name="T49" fmla="*/ 275 h 319"/>
              <a:gd name="T50" fmla="*/ 945 w 1440"/>
              <a:gd name="T51" fmla="*/ 287 h 319"/>
              <a:gd name="T52" fmla="*/ 974 w 1440"/>
              <a:gd name="T53" fmla="*/ 298 h 319"/>
              <a:gd name="T54" fmla="*/ 1006 w 1440"/>
              <a:gd name="T55" fmla="*/ 304 h 319"/>
              <a:gd name="T56" fmla="*/ 1036 w 1440"/>
              <a:gd name="T57" fmla="*/ 311 h 319"/>
              <a:gd name="T58" fmla="*/ 1066 w 1440"/>
              <a:gd name="T59" fmla="*/ 316 h 319"/>
              <a:gd name="T60" fmla="*/ 1098 w 1440"/>
              <a:gd name="T61" fmla="*/ 319 h 319"/>
              <a:gd name="T62" fmla="*/ 1128 w 1440"/>
              <a:gd name="T63" fmla="*/ 319 h 319"/>
              <a:gd name="T64" fmla="*/ 1166 w 1440"/>
              <a:gd name="T65" fmla="*/ 319 h 319"/>
              <a:gd name="T66" fmla="*/ 1184 w 1440"/>
              <a:gd name="T67" fmla="*/ 319 h 319"/>
              <a:gd name="T68" fmla="*/ 1213 w 1440"/>
              <a:gd name="T69" fmla="*/ 317 h 319"/>
              <a:gd name="T70" fmla="*/ 1266 w 1440"/>
              <a:gd name="T71" fmla="*/ 315 h 319"/>
              <a:gd name="T72" fmla="*/ 1302 w 1440"/>
              <a:gd name="T73" fmla="*/ 313 h 319"/>
              <a:gd name="T74" fmla="*/ 1346 w 1440"/>
              <a:gd name="T75" fmla="*/ 312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7"/>
                </a:lnTo>
                <a:lnTo>
                  <a:pt x="403" y="10"/>
                </a:lnTo>
                <a:lnTo>
                  <a:pt x="418" y="13"/>
                </a:lnTo>
                <a:lnTo>
                  <a:pt x="432" y="18"/>
                </a:lnTo>
                <a:lnTo>
                  <a:pt x="448" y="21"/>
                </a:lnTo>
                <a:lnTo>
                  <a:pt x="462" y="26"/>
                </a:lnTo>
                <a:lnTo>
                  <a:pt x="477" y="31"/>
                </a:lnTo>
                <a:lnTo>
                  <a:pt x="492" y="38"/>
                </a:lnTo>
                <a:lnTo>
                  <a:pt x="506" y="43"/>
                </a:lnTo>
                <a:lnTo>
                  <a:pt x="520" y="50"/>
                </a:lnTo>
                <a:lnTo>
                  <a:pt x="534" y="58"/>
                </a:lnTo>
                <a:lnTo>
                  <a:pt x="548" y="64"/>
                </a:lnTo>
                <a:lnTo>
                  <a:pt x="567" y="76"/>
                </a:lnTo>
                <a:lnTo>
                  <a:pt x="579" y="83"/>
                </a:lnTo>
                <a:lnTo>
                  <a:pt x="582" y="85"/>
                </a:lnTo>
                <a:lnTo>
                  <a:pt x="594" y="92"/>
                </a:lnTo>
                <a:lnTo>
                  <a:pt x="607" y="98"/>
                </a:lnTo>
                <a:lnTo>
                  <a:pt x="619" y="106"/>
                </a:lnTo>
                <a:lnTo>
                  <a:pt x="635" y="114"/>
                </a:lnTo>
                <a:lnTo>
                  <a:pt x="647" y="122"/>
                </a:lnTo>
                <a:lnTo>
                  <a:pt x="672" y="136"/>
                </a:lnTo>
                <a:lnTo>
                  <a:pt x="763" y="189"/>
                </a:lnTo>
                <a:lnTo>
                  <a:pt x="775" y="197"/>
                </a:lnTo>
                <a:lnTo>
                  <a:pt x="788" y="204"/>
                </a:lnTo>
                <a:lnTo>
                  <a:pt x="800" y="211"/>
                </a:lnTo>
                <a:lnTo>
                  <a:pt x="815" y="222"/>
                </a:lnTo>
                <a:lnTo>
                  <a:pt x="828" y="228"/>
                </a:lnTo>
                <a:lnTo>
                  <a:pt x="852" y="242"/>
                </a:lnTo>
                <a:lnTo>
                  <a:pt x="855" y="244"/>
                </a:lnTo>
                <a:lnTo>
                  <a:pt x="868" y="250"/>
                </a:lnTo>
                <a:lnTo>
                  <a:pt x="888" y="262"/>
                </a:lnTo>
                <a:lnTo>
                  <a:pt x="902" y="267"/>
                </a:lnTo>
                <a:lnTo>
                  <a:pt x="916" y="275"/>
                </a:lnTo>
                <a:lnTo>
                  <a:pt x="931" y="282"/>
                </a:lnTo>
                <a:lnTo>
                  <a:pt x="945" y="287"/>
                </a:lnTo>
                <a:lnTo>
                  <a:pt x="960" y="292"/>
                </a:lnTo>
                <a:lnTo>
                  <a:pt x="974" y="298"/>
                </a:lnTo>
                <a:lnTo>
                  <a:pt x="989" y="301"/>
                </a:lnTo>
                <a:lnTo>
                  <a:pt x="1006" y="304"/>
                </a:lnTo>
                <a:lnTo>
                  <a:pt x="1019" y="308"/>
                </a:lnTo>
                <a:lnTo>
                  <a:pt x="1036" y="311"/>
                </a:lnTo>
                <a:lnTo>
                  <a:pt x="1051" y="313"/>
                </a:lnTo>
                <a:lnTo>
                  <a:pt x="1066" y="316"/>
                </a:lnTo>
                <a:lnTo>
                  <a:pt x="1083" y="317"/>
                </a:lnTo>
                <a:lnTo>
                  <a:pt x="1098" y="319"/>
                </a:lnTo>
                <a:lnTo>
                  <a:pt x="1113" y="319"/>
                </a:lnTo>
                <a:lnTo>
                  <a:pt x="1128" y="319"/>
                </a:lnTo>
                <a:lnTo>
                  <a:pt x="1152" y="319"/>
                </a:lnTo>
                <a:lnTo>
                  <a:pt x="1166" y="319"/>
                </a:lnTo>
                <a:lnTo>
                  <a:pt x="1170" y="319"/>
                </a:lnTo>
                <a:lnTo>
                  <a:pt x="1184" y="319"/>
                </a:lnTo>
                <a:lnTo>
                  <a:pt x="1197" y="317"/>
                </a:lnTo>
                <a:lnTo>
                  <a:pt x="1213" y="317"/>
                </a:lnTo>
                <a:lnTo>
                  <a:pt x="1232" y="316"/>
                </a:lnTo>
                <a:lnTo>
                  <a:pt x="1266" y="315"/>
                </a:lnTo>
                <a:lnTo>
                  <a:pt x="1283" y="313"/>
                </a:lnTo>
                <a:lnTo>
                  <a:pt x="1302" y="313"/>
                </a:lnTo>
                <a:lnTo>
                  <a:pt x="1317" y="313"/>
                </a:lnTo>
                <a:lnTo>
                  <a:pt x="1346" y="312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" name="Freeform 382"/>
          <p:cNvSpPr>
            <a:spLocks/>
          </p:cNvSpPr>
          <p:nvPr/>
        </p:nvSpPr>
        <p:spPr bwMode="auto">
          <a:xfrm>
            <a:off x="2209800" y="1817217"/>
            <a:ext cx="2363788" cy="412750"/>
          </a:xfrm>
          <a:custGeom>
            <a:avLst/>
            <a:gdLst>
              <a:gd name="T0" fmla="*/ 92 w 1440"/>
              <a:gd name="T1" fmla="*/ 13 h 310"/>
              <a:gd name="T2" fmla="*/ 121 w 1440"/>
              <a:gd name="T3" fmla="*/ 19 h 310"/>
              <a:gd name="T4" fmla="*/ 154 w 1440"/>
              <a:gd name="T5" fmla="*/ 21 h 310"/>
              <a:gd name="T6" fmla="*/ 189 w 1440"/>
              <a:gd name="T7" fmla="*/ 29 h 310"/>
              <a:gd name="T8" fmla="*/ 226 w 1440"/>
              <a:gd name="T9" fmla="*/ 45 h 310"/>
              <a:gd name="T10" fmla="*/ 254 w 1440"/>
              <a:gd name="T11" fmla="*/ 54 h 310"/>
              <a:gd name="T12" fmla="*/ 272 w 1440"/>
              <a:gd name="T13" fmla="*/ 57 h 310"/>
              <a:gd name="T14" fmla="*/ 309 w 1440"/>
              <a:gd name="T15" fmla="*/ 57 h 310"/>
              <a:gd name="T16" fmla="*/ 337 w 1440"/>
              <a:gd name="T17" fmla="*/ 59 h 310"/>
              <a:gd name="T18" fmla="*/ 364 w 1440"/>
              <a:gd name="T19" fmla="*/ 63 h 310"/>
              <a:gd name="T20" fmla="*/ 403 w 1440"/>
              <a:gd name="T21" fmla="*/ 70 h 310"/>
              <a:gd name="T22" fmla="*/ 429 w 1440"/>
              <a:gd name="T23" fmla="*/ 78 h 310"/>
              <a:gd name="T24" fmla="*/ 455 w 1440"/>
              <a:gd name="T25" fmla="*/ 85 h 310"/>
              <a:gd name="T26" fmla="*/ 480 w 1440"/>
              <a:gd name="T27" fmla="*/ 96 h 310"/>
              <a:gd name="T28" fmla="*/ 505 w 1440"/>
              <a:gd name="T29" fmla="*/ 108 h 310"/>
              <a:gd name="T30" fmla="*/ 537 w 1440"/>
              <a:gd name="T31" fmla="*/ 125 h 310"/>
              <a:gd name="T32" fmla="*/ 552 w 1440"/>
              <a:gd name="T33" fmla="*/ 133 h 310"/>
              <a:gd name="T34" fmla="*/ 579 w 1440"/>
              <a:gd name="T35" fmla="*/ 142 h 310"/>
              <a:gd name="T36" fmla="*/ 615 w 1440"/>
              <a:gd name="T37" fmla="*/ 144 h 310"/>
              <a:gd name="T38" fmla="*/ 647 w 1440"/>
              <a:gd name="T39" fmla="*/ 148 h 310"/>
              <a:gd name="T40" fmla="*/ 717 w 1440"/>
              <a:gd name="T41" fmla="*/ 162 h 310"/>
              <a:gd name="T42" fmla="*/ 786 w 1440"/>
              <a:gd name="T43" fmla="*/ 175 h 310"/>
              <a:gd name="T44" fmla="*/ 818 w 1440"/>
              <a:gd name="T45" fmla="*/ 179 h 310"/>
              <a:gd name="T46" fmla="*/ 855 w 1440"/>
              <a:gd name="T47" fmla="*/ 182 h 310"/>
              <a:gd name="T48" fmla="*/ 883 w 1440"/>
              <a:gd name="T49" fmla="*/ 192 h 310"/>
              <a:gd name="T50" fmla="*/ 898 w 1440"/>
              <a:gd name="T51" fmla="*/ 200 h 310"/>
              <a:gd name="T52" fmla="*/ 931 w 1440"/>
              <a:gd name="T53" fmla="*/ 215 h 310"/>
              <a:gd name="T54" fmla="*/ 956 w 1440"/>
              <a:gd name="T55" fmla="*/ 226 h 310"/>
              <a:gd name="T56" fmla="*/ 982 w 1440"/>
              <a:gd name="T57" fmla="*/ 235 h 310"/>
              <a:gd name="T58" fmla="*/ 1007 w 1440"/>
              <a:gd name="T59" fmla="*/ 243 h 310"/>
              <a:gd name="T60" fmla="*/ 1035 w 1440"/>
              <a:gd name="T61" fmla="*/ 248 h 310"/>
              <a:gd name="T62" fmla="*/ 1061 w 1440"/>
              <a:gd name="T63" fmla="*/ 255 h 310"/>
              <a:gd name="T64" fmla="*/ 1088 w 1440"/>
              <a:gd name="T65" fmla="*/ 257 h 310"/>
              <a:gd name="T66" fmla="*/ 1115 w 1440"/>
              <a:gd name="T67" fmla="*/ 260 h 310"/>
              <a:gd name="T68" fmla="*/ 1170 w 1440"/>
              <a:gd name="T69" fmla="*/ 260 h 310"/>
              <a:gd name="T70" fmla="*/ 1197 w 1440"/>
              <a:gd name="T71" fmla="*/ 264 h 310"/>
              <a:gd name="T72" fmla="*/ 1232 w 1440"/>
              <a:gd name="T73" fmla="*/ 278 h 310"/>
              <a:gd name="T74" fmla="*/ 1266 w 1440"/>
              <a:gd name="T75" fmla="*/ 286 h 310"/>
              <a:gd name="T76" fmla="*/ 1302 w 1440"/>
              <a:gd name="T77" fmla="*/ 286 h 310"/>
              <a:gd name="T78" fmla="*/ 1331 w 1440"/>
              <a:gd name="T79" fmla="*/ 287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5"/>
                </a:lnTo>
                <a:lnTo>
                  <a:pt x="240" y="50"/>
                </a:lnTo>
                <a:lnTo>
                  <a:pt x="254" y="54"/>
                </a:lnTo>
                <a:lnTo>
                  <a:pt x="269" y="57"/>
                </a:lnTo>
                <a:lnTo>
                  <a:pt x="272" y="57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9"/>
                </a:lnTo>
                <a:lnTo>
                  <a:pt x="350" y="61"/>
                </a:lnTo>
                <a:lnTo>
                  <a:pt x="364" y="63"/>
                </a:lnTo>
                <a:lnTo>
                  <a:pt x="377" y="65"/>
                </a:lnTo>
                <a:lnTo>
                  <a:pt x="403" y="70"/>
                </a:lnTo>
                <a:lnTo>
                  <a:pt x="417" y="74"/>
                </a:lnTo>
                <a:lnTo>
                  <a:pt x="429" y="78"/>
                </a:lnTo>
                <a:lnTo>
                  <a:pt x="441" y="82"/>
                </a:lnTo>
                <a:lnTo>
                  <a:pt x="455" y="85"/>
                </a:lnTo>
                <a:lnTo>
                  <a:pt x="468" y="92"/>
                </a:lnTo>
                <a:lnTo>
                  <a:pt x="480" y="96"/>
                </a:lnTo>
                <a:lnTo>
                  <a:pt x="492" y="101"/>
                </a:lnTo>
                <a:lnTo>
                  <a:pt x="505" y="108"/>
                </a:lnTo>
                <a:lnTo>
                  <a:pt x="516" y="113"/>
                </a:lnTo>
                <a:lnTo>
                  <a:pt x="537" y="125"/>
                </a:lnTo>
                <a:lnTo>
                  <a:pt x="549" y="131"/>
                </a:lnTo>
                <a:lnTo>
                  <a:pt x="552" y="133"/>
                </a:lnTo>
                <a:lnTo>
                  <a:pt x="564" y="139"/>
                </a:lnTo>
                <a:lnTo>
                  <a:pt x="579" y="142"/>
                </a:lnTo>
                <a:lnTo>
                  <a:pt x="594" y="143"/>
                </a:lnTo>
                <a:lnTo>
                  <a:pt x="615" y="144"/>
                </a:lnTo>
                <a:lnTo>
                  <a:pt x="632" y="146"/>
                </a:lnTo>
                <a:lnTo>
                  <a:pt x="647" y="148"/>
                </a:lnTo>
                <a:lnTo>
                  <a:pt x="663" y="150"/>
                </a:lnTo>
                <a:lnTo>
                  <a:pt x="717" y="162"/>
                </a:lnTo>
                <a:lnTo>
                  <a:pt x="772" y="172"/>
                </a:lnTo>
                <a:lnTo>
                  <a:pt x="786" y="175"/>
                </a:lnTo>
                <a:lnTo>
                  <a:pt x="803" y="177"/>
                </a:lnTo>
                <a:lnTo>
                  <a:pt x="818" y="179"/>
                </a:lnTo>
                <a:lnTo>
                  <a:pt x="840" y="180"/>
                </a:lnTo>
                <a:lnTo>
                  <a:pt x="855" y="182"/>
                </a:lnTo>
                <a:lnTo>
                  <a:pt x="869" y="186"/>
                </a:lnTo>
                <a:lnTo>
                  <a:pt x="883" y="192"/>
                </a:lnTo>
                <a:lnTo>
                  <a:pt x="886" y="193"/>
                </a:lnTo>
                <a:lnTo>
                  <a:pt x="898" y="200"/>
                </a:lnTo>
                <a:lnTo>
                  <a:pt x="919" y="210"/>
                </a:lnTo>
                <a:lnTo>
                  <a:pt x="931" y="215"/>
                </a:lnTo>
                <a:lnTo>
                  <a:pt x="944" y="221"/>
                </a:lnTo>
                <a:lnTo>
                  <a:pt x="956" y="226"/>
                </a:lnTo>
                <a:lnTo>
                  <a:pt x="968" y="231"/>
                </a:lnTo>
                <a:lnTo>
                  <a:pt x="982" y="235"/>
                </a:lnTo>
                <a:lnTo>
                  <a:pt x="995" y="239"/>
                </a:lnTo>
                <a:lnTo>
                  <a:pt x="1007" y="243"/>
                </a:lnTo>
                <a:lnTo>
                  <a:pt x="1021" y="247"/>
                </a:lnTo>
                <a:lnTo>
                  <a:pt x="1035" y="248"/>
                </a:lnTo>
                <a:lnTo>
                  <a:pt x="1048" y="252"/>
                </a:lnTo>
                <a:lnTo>
                  <a:pt x="1061" y="255"/>
                </a:lnTo>
                <a:lnTo>
                  <a:pt x="1075" y="256"/>
                </a:lnTo>
                <a:lnTo>
                  <a:pt x="1088" y="257"/>
                </a:lnTo>
                <a:lnTo>
                  <a:pt x="1102" y="259"/>
                </a:lnTo>
                <a:lnTo>
                  <a:pt x="1115" y="260"/>
                </a:lnTo>
                <a:lnTo>
                  <a:pt x="1128" y="260"/>
                </a:lnTo>
                <a:lnTo>
                  <a:pt x="1170" y="260"/>
                </a:lnTo>
                <a:lnTo>
                  <a:pt x="1184" y="261"/>
                </a:lnTo>
                <a:lnTo>
                  <a:pt x="1197" y="264"/>
                </a:lnTo>
                <a:lnTo>
                  <a:pt x="1213" y="269"/>
                </a:lnTo>
                <a:lnTo>
                  <a:pt x="1232" y="278"/>
                </a:lnTo>
                <a:lnTo>
                  <a:pt x="1248" y="283"/>
                </a:lnTo>
                <a:lnTo>
                  <a:pt x="1266" y="286"/>
                </a:lnTo>
                <a:lnTo>
                  <a:pt x="1283" y="287"/>
                </a:lnTo>
                <a:lnTo>
                  <a:pt x="1302" y="286"/>
                </a:lnTo>
                <a:lnTo>
                  <a:pt x="1317" y="287"/>
                </a:lnTo>
                <a:lnTo>
                  <a:pt x="1331" y="287"/>
                </a:lnTo>
                <a:lnTo>
                  <a:pt x="1346" y="29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0" name="Freeform 383"/>
          <p:cNvSpPr>
            <a:spLocks/>
          </p:cNvSpPr>
          <p:nvPr/>
        </p:nvSpPr>
        <p:spPr bwMode="auto">
          <a:xfrm>
            <a:off x="2209800" y="1817217"/>
            <a:ext cx="2363788" cy="412750"/>
          </a:xfrm>
          <a:custGeom>
            <a:avLst/>
            <a:gdLst>
              <a:gd name="T0" fmla="*/ 92 w 1440"/>
              <a:gd name="T1" fmla="*/ 29 h 310"/>
              <a:gd name="T2" fmla="*/ 121 w 1440"/>
              <a:gd name="T3" fmla="*/ 38 h 310"/>
              <a:gd name="T4" fmla="*/ 154 w 1440"/>
              <a:gd name="T5" fmla="*/ 45 h 310"/>
              <a:gd name="T6" fmla="*/ 189 w 1440"/>
              <a:gd name="T7" fmla="*/ 58 h 310"/>
              <a:gd name="T8" fmla="*/ 226 w 1440"/>
              <a:gd name="T9" fmla="*/ 89 h 310"/>
              <a:gd name="T10" fmla="*/ 254 w 1440"/>
              <a:gd name="T11" fmla="*/ 109 h 310"/>
              <a:gd name="T12" fmla="*/ 272 w 1440"/>
              <a:gd name="T13" fmla="*/ 113 h 310"/>
              <a:gd name="T14" fmla="*/ 309 w 1440"/>
              <a:gd name="T15" fmla="*/ 114 h 310"/>
              <a:gd name="T16" fmla="*/ 332 w 1440"/>
              <a:gd name="T17" fmla="*/ 117 h 310"/>
              <a:gd name="T18" fmla="*/ 356 w 1440"/>
              <a:gd name="T19" fmla="*/ 122 h 310"/>
              <a:gd name="T20" fmla="*/ 378 w 1440"/>
              <a:gd name="T21" fmla="*/ 126 h 310"/>
              <a:gd name="T22" fmla="*/ 400 w 1440"/>
              <a:gd name="T23" fmla="*/ 133 h 310"/>
              <a:gd name="T24" fmla="*/ 422 w 1440"/>
              <a:gd name="T25" fmla="*/ 139 h 310"/>
              <a:gd name="T26" fmla="*/ 454 w 1440"/>
              <a:gd name="T27" fmla="*/ 151 h 310"/>
              <a:gd name="T28" fmla="*/ 474 w 1440"/>
              <a:gd name="T29" fmla="*/ 160 h 310"/>
              <a:gd name="T30" fmla="*/ 506 w 1440"/>
              <a:gd name="T31" fmla="*/ 176 h 310"/>
              <a:gd name="T32" fmla="*/ 520 w 1440"/>
              <a:gd name="T33" fmla="*/ 184 h 310"/>
              <a:gd name="T34" fmla="*/ 550 w 1440"/>
              <a:gd name="T35" fmla="*/ 189 h 310"/>
              <a:gd name="T36" fmla="*/ 596 w 1440"/>
              <a:gd name="T37" fmla="*/ 177 h 310"/>
              <a:gd name="T38" fmla="*/ 635 w 1440"/>
              <a:gd name="T39" fmla="*/ 169 h 310"/>
              <a:gd name="T40" fmla="*/ 781 w 1440"/>
              <a:gd name="T41" fmla="*/ 158 h 310"/>
              <a:gd name="T42" fmla="*/ 817 w 1440"/>
              <a:gd name="T43" fmla="*/ 154 h 310"/>
              <a:gd name="T44" fmla="*/ 862 w 1440"/>
              <a:gd name="T45" fmla="*/ 142 h 310"/>
              <a:gd name="T46" fmla="*/ 897 w 1440"/>
              <a:gd name="T47" fmla="*/ 139 h 310"/>
              <a:gd name="T48" fmla="*/ 915 w 1440"/>
              <a:gd name="T49" fmla="*/ 144 h 310"/>
              <a:gd name="T50" fmla="*/ 948 w 1440"/>
              <a:gd name="T51" fmla="*/ 162 h 310"/>
              <a:gd name="T52" fmla="*/ 970 w 1440"/>
              <a:gd name="T53" fmla="*/ 171 h 310"/>
              <a:gd name="T54" fmla="*/ 990 w 1440"/>
              <a:gd name="T55" fmla="*/ 179 h 310"/>
              <a:gd name="T56" fmla="*/ 1014 w 1440"/>
              <a:gd name="T57" fmla="*/ 184 h 310"/>
              <a:gd name="T58" fmla="*/ 1036 w 1440"/>
              <a:gd name="T59" fmla="*/ 189 h 310"/>
              <a:gd name="T60" fmla="*/ 1059 w 1440"/>
              <a:gd name="T61" fmla="*/ 196 h 310"/>
              <a:gd name="T62" fmla="*/ 1083 w 1440"/>
              <a:gd name="T63" fmla="*/ 198 h 310"/>
              <a:gd name="T64" fmla="*/ 1105 w 1440"/>
              <a:gd name="T65" fmla="*/ 202 h 310"/>
              <a:gd name="T66" fmla="*/ 1128 w 1440"/>
              <a:gd name="T67" fmla="*/ 205 h 310"/>
              <a:gd name="T68" fmla="*/ 1166 w 1440"/>
              <a:gd name="T69" fmla="*/ 205 h 310"/>
              <a:gd name="T70" fmla="*/ 1184 w 1440"/>
              <a:gd name="T71" fmla="*/ 207 h 310"/>
              <a:gd name="T72" fmla="*/ 1213 w 1440"/>
              <a:gd name="T73" fmla="*/ 224 h 310"/>
              <a:gd name="T74" fmla="*/ 1248 w 1440"/>
              <a:gd name="T75" fmla="*/ 255 h 310"/>
              <a:gd name="T76" fmla="*/ 1283 w 1440"/>
              <a:gd name="T77" fmla="*/ 262 h 310"/>
              <a:gd name="T78" fmla="*/ 1317 w 1440"/>
              <a:gd name="T79" fmla="*/ 262 h 310"/>
              <a:gd name="T80" fmla="*/ 1346 w 1440"/>
              <a:gd name="T81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1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2"/>
                </a:lnTo>
                <a:lnTo>
                  <a:pt x="226" y="89"/>
                </a:lnTo>
                <a:lnTo>
                  <a:pt x="240" y="103"/>
                </a:lnTo>
                <a:lnTo>
                  <a:pt x="254" y="109"/>
                </a:lnTo>
                <a:lnTo>
                  <a:pt x="269" y="113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7"/>
                </a:lnTo>
                <a:lnTo>
                  <a:pt x="345" y="120"/>
                </a:lnTo>
                <a:lnTo>
                  <a:pt x="356" y="122"/>
                </a:lnTo>
                <a:lnTo>
                  <a:pt x="367" y="123"/>
                </a:lnTo>
                <a:lnTo>
                  <a:pt x="378" y="126"/>
                </a:lnTo>
                <a:lnTo>
                  <a:pt x="389" y="130"/>
                </a:lnTo>
                <a:lnTo>
                  <a:pt x="400" y="133"/>
                </a:lnTo>
                <a:lnTo>
                  <a:pt x="411" y="135"/>
                </a:lnTo>
                <a:lnTo>
                  <a:pt x="422" y="139"/>
                </a:lnTo>
                <a:lnTo>
                  <a:pt x="443" y="147"/>
                </a:lnTo>
                <a:lnTo>
                  <a:pt x="454" y="151"/>
                </a:lnTo>
                <a:lnTo>
                  <a:pt x="465" y="156"/>
                </a:lnTo>
                <a:lnTo>
                  <a:pt x="474" y="160"/>
                </a:lnTo>
                <a:lnTo>
                  <a:pt x="484" y="164"/>
                </a:lnTo>
                <a:lnTo>
                  <a:pt x="506" y="176"/>
                </a:lnTo>
                <a:lnTo>
                  <a:pt x="517" y="182"/>
                </a:lnTo>
                <a:lnTo>
                  <a:pt x="520" y="184"/>
                </a:lnTo>
                <a:lnTo>
                  <a:pt x="534" y="188"/>
                </a:lnTo>
                <a:lnTo>
                  <a:pt x="550" y="189"/>
                </a:lnTo>
                <a:lnTo>
                  <a:pt x="570" y="185"/>
                </a:lnTo>
                <a:lnTo>
                  <a:pt x="596" y="177"/>
                </a:lnTo>
                <a:lnTo>
                  <a:pt x="615" y="172"/>
                </a:lnTo>
                <a:lnTo>
                  <a:pt x="635" y="169"/>
                </a:lnTo>
                <a:lnTo>
                  <a:pt x="652" y="168"/>
                </a:lnTo>
                <a:lnTo>
                  <a:pt x="781" y="158"/>
                </a:lnTo>
                <a:lnTo>
                  <a:pt x="799" y="156"/>
                </a:lnTo>
                <a:lnTo>
                  <a:pt x="817" y="154"/>
                </a:lnTo>
                <a:lnTo>
                  <a:pt x="836" y="148"/>
                </a:lnTo>
                <a:lnTo>
                  <a:pt x="862" y="142"/>
                </a:lnTo>
                <a:lnTo>
                  <a:pt x="881" y="139"/>
                </a:lnTo>
                <a:lnTo>
                  <a:pt x="897" y="139"/>
                </a:lnTo>
                <a:lnTo>
                  <a:pt x="912" y="143"/>
                </a:lnTo>
                <a:lnTo>
                  <a:pt x="915" y="144"/>
                </a:lnTo>
                <a:lnTo>
                  <a:pt x="927" y="150"/>
                </a:lnTo>
                <a:lnTo>
                  <a:pt x="948" y="162"/>
                </a:lnTo>
                <a:lnTo>
                  <a:pt x="959" y="167"/>
                </a:lnTo>
                <a:lnTo>
                  <a:pt x="970" y="171"/>
                </a:lnTo>
                <a:lnTo>
                  <a:pt x="981" y="173"/>
                </a:lnTo>
                <a:lnTo>
                  <a:pt x="990" y="179"/>
                </a:lnTo>
                <a:lnTo>
                  <a:pt x="1003" y="181"/>
                </a:lnTo>
                <a:lnTo>
                  <a:pt x="1014" y="184"/>
                </a:lnTo>
                <a:lnTo>
                  <a:pt x="1025" y="188"/>
                </a:lnTo>
                <a:lnTo>
                  <a:pt x="1036" y="189"/>
                </a:lnTo>
                <a:lnTo>
                  <a:pt x="1048" y="192"/>
                </a:lnTo>
                <a:lnTo>
                  <a:pt x="1059" y="196"/>
                </a:lnTo>
                <a:lnTo>
                  <a:pt x="1070" y="197"/>
                </a:lnTo>
                <a:lnTo>
                  <a:pt x="1083" y="198"/>
                </a:lnTo>
                <a:lnTo>
                  <a:pt x="1094" y="201"/>
                </a:lnTo>
                <a:lnTo>
                  <a:pt x="1105" y="202"/>
                </a:lnTo>
                <a:lnTo>
                  <a:pt x="1117" y="203"/>
                </a:lnTo>
                <a:lnTo>
                  <a:pt x="1128" y="205"/>
                </a:lnTo>
                <a:lnTo>
                  <a:pt x="1152" y="205"/>
                </a:lnTo>
                <a:lnTo>
                  <a:pt x="1166" y="205"/>
                </a:lnTo>
                <a:lnTo>
                  <a:pt x="1170" y="205"/>
                </a:lnTo>
                <a:lnTo>
                  <a:pt x="1184" y="207"/>
                </a:lnTo>
                <a:lnTo>
                  <a:pt x="1197" y="214"/>
                </a:lnTo>
                <a:lnTo>
                  <a:pt x="1213" y="224"/>
                </a:lnTo>
                <a:lnTo>
                  <a:pt x="1232" y="241"/>
                </a:lnTo>
                <a:lnTo>
                  <a:pt x="1248" y="255"/>
                </a:lnTo>
                <a:lnTo>
                  <a:pt x="1266" y="261"/>
                </a:lnTo>
                <a:lnTo>
                  <a:pt x="1283" y="262"/>
                </a:lnTo>
                <a:lnTo>
                  <a:pt x="1302" y="262"/>
                </a:lnTo>
                <a:lnTo>
                  <a:pt x="1317" y="262"/>
                </a:lnTo>
                <a:lnTo>
                  <a:pt x="1331" y="265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1" name="Freeform 384"/>
          <p:cNvSpPr>
            <a:spLocks/>
          </p:cNvSpPr>
          <p:nvPr/>
        </p:nvSpPr>
        <p:spPr bwMode="auto">
          <a:xfrm>
            <a:off x="2209800" y="1669579"/>
            <a:ext cx="2363788" cy="727075"/>
          </a:xfrm>
          <a:custGeom>
            <a:avLst/>
            <a:gdLst>
              <a:gd name="T0" fmla="*/ 92 w 1440"/>
              <a:gd name="T1" fmla="*/ 84 h 547"/>
              <a:gd name="T2" fmla="*/ 121 w 1440"/>
              <a:gd name="T3" fmla="*/ 76 h 547"/>
              <a:gd name="T4" fmla="*/ 154 w 1440"/>
              <a:gd name="T5" fmla="*/ 69 h 547"/>
              <a:gd name="T6" fmla="*/ 189 w 1440"/>
              <a:gd name="T7" fmla="*/ 56 h 547"/>
              <a:gd name="T8" fmla="*/ 226 w 1440"/>
              <a:gd name="T9" fmla="*/ 23 h 547"/>
              <a:gd name="T10" fmla="*/ 254 w 1440"/>
              <a:gd name="T11" fmla="*/ 4 h 547"/>
              <a:gd name="T12" fmla="*/ 272 w 1440"/>
              <a:gd name="T13" fmla="*/ 1 h 547"/>
              <a:gd name="T14" fmla="*/ 309 w 1440"/>
              <a:gd name="T15" fmla="*/ 0 h 547"/>
              <a:gd name="T16" fmla="*/ 349 w 1440"/>
              <a:gd name="T17" fmla="*/ 0 h 547"/>
              <a:gd name="T18" fmla="*/ 388 w 1440"/>
              <a:gd name="T19" fmla="*/ 2 h 547"/>
              <a:gd name="T20" fmla="*/ 426 w 1440"/>
              <a:gd name="T21" fmla="*/ 8 h 547"/>
              <a:gd name="T22" fmla="*/ 465 w 1440"/>
              <a:gd name="T23" fmla="*/ 17 h 547"/>
              <a:gd name="T24" fmla="*/ 502 w 1440"/>
              <a:gd name="T25" fmla="*/ 27 h 547"/>
              <a:gd name="T26" fmla="*/ 538 w 1440"/>
              <a:gd name="T27" fmla="*/ 42 h 547"/>
              <a:gd name="T28" fmla="*/ 574 w 1440"/>
              <a:gd name="T29" fmla="*/ 58 h 547"/>
              <a:gd name="T30" fmla="*/ 607 w 1440"/>
              <a:gd name="T31" fmla="*/ 77 h 547"/>
              <a:gd name="T32" fmla="*/ 637 w 1440"/>
              <a:gd name="T33" fmla="*/ 97 h 547"/>
              <a:gd name="T34" fmla="*/ 652 w 1440"/>
              <a:gd name="T35" fmla="*/ 107 h 547"/>
              <a:gd name="T36" fmla="*/ 665 w 1440"/>
              <a:gd name="T37" fmla="*/ 139 h 547"/>
              <a:gd name="T38" fmla="*/ 679 w 1440"/>
              <a:gd name="T39" fmla="*/ 182 h 547"/>
              <a:gd name="T40" fmla="*/ 691 w 1440"/>
              <a:gd name="T41" fmla="*/ 216 h 547"/>
              <a:gd name="T42" fmla="*/ 745 w 1440"/>
              <a:gd name="T43" fmla="*/ 329 h 547"/>
              <a:gd name="T44" fmla="*/ 759 w 1440"/>
              <a:gd name="T45" fmla="*/ 362 h 547"/>
              <a:gd name="T46" fmla="*/ 770 w 1440"/>
              <a:gd name="T47" fmla="*/ 408 h 547"/>
              <a:gd name="T48" fmla="*/ 784 w 1440"/>
              <a:gd name="T49" fmla="*/ 439 h 547"/>
              <a:gd name="T50" fmla="*/ 797 w 1440"/>
              <a:gd name="T51" fmla="*/ 449 h 547"/>
              <a:gd name="T52" fmla="*/ 829 w 1440"/>
              <a:gd name="T53" fmla="*/ 469 h 547"/>
              <a:gd name="T54" fmla="*/ 862 w 1440"/>
              <a:gd name="T55" fmla="*/ 488 h 547"/>
              <a:gd name="T56" fmla="*/ 898 w 1440"/>
              <a:gd name="T57" fmla="*/ 505 h 547"/>
              <a:gd name="T58" fmla="*/ 935 w 1440"/>
              <a:gd name="T59" fmla="*/ 519 h 547"/>
              <a:gd name="T60" fmla="*/ 973 w 1440"/>
              <a:gd name="T61" fmla="*/ 531 h 547"/>
              <a:gd name="T62" fmla="*/ 1011 w 1440"/>
              <a:gd name="T63" fmla="*/ 539 h 547"/>
              <a:gd name="T64" fmla="*/ 1050 w 1440"/>
              <a:gd name="T65" fmla="*/ 544 h 547"/>
              <a:gd name="T66" fmla="*/ 1090 w 1440"/>
              <a:gd name="T67" fmla="*/ 547 h 547"/>
              <a:gd name="T68" fmla="*/ 1128 w 1440"/>
              <a:gd name="T69" fmla="*/ 547 h 547"/>
              <a:gd name="T70" fmla="*/ 1166 w 1440"/>
              <a:gd name="T71" fmla="*/ 545 h 547"/>
              <a:gd name="T72" fmla="*/ 1184 w 1440"/>
              <a:gd name="T73" fmla="*/ 543 h 547"/>
              <a:gd name="T74" fmla="*/ 1213 w 1440"/>
              <a:gd name="T75" fmla="*/ 523 h 547"/>
              <a:gd name="T76" fmla="*/ 1248 w 1440"/>
              <a:gd name="T77" fmla="*/ 490 h 547"/>
              <a:gd name="T78" fmla="*/ 1283 w 1440"/>
              <a:gd name="T79" fmla="*/ 480 h 547"/>
              <a:gd name="T80" fmla="*/ 1317 w 1440"/>
              <a:gd name="T81" fmla="*/ 480 h 547"/>
              <a:gd name="T82" fmla="*/ 1346 w 1440"/>
              <a:gd name="T83" fmla="*/ 470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7" y="1"/>
                </a:lnTo>
                <a:lnTo>
                  <a:pt x="388" y="2"/>
                </a:lnTo>
                <a:lnTo>
                  <a:pt x="407" y="5"/>
                </a:lnTo>
                <a:lnTo>
                  <a:pt x="426" y="8"/>
                </a:lnTo>
                <a:lnTo>
                  <a:pt x="445" y="12"/>
                </a:lnTo>
                <a:lnTo>
                  <a:pt x="465" y="17"/>
                </a:lnTo>
                <a:lnTo>
                  <a:pt x="484" y="21"/>
                </a:lnTo>
                <a:lnTo>
                  <a:pt x="502" y="27"/>
                </a:lnTo>
                <a:lnTo>
                  <a:pt x="520" y="34"/>
                </a:lnTo>
                <a:lnTo>
                  <a:pt x="538" y="42"/>
                </a:lnTo>
                <a:lnTo>
                  <a:pt x="556" y="50"/>
                </a:lnTo>
                <a:lnTo>
                  <a:pt x="574" y="58"/>
                </a:lnTo>
                <a:lnTo>
                  <a:pt x="590" y="67"/>
                </a:lnTo>
                <a:lnTo>
                  <a:pt x="607" y="77"/>
                </a:lnTo>
                <a:lnTo>
                  <a:pt x="626" y="89"/>
                </a:lnTo>
                <a:lnTo>
                  <a:pt x="637" y="97"/>
                </a:lnTo>
                <a:lnTo>
                  <a:pt x="640" y="98"/>
                </a:lnTo>
                <a:lnTo>
                  <a:pt x="652" y="107"/>
                </a:lnTo>
                <a:lnTo>
                  <a:pt x="659" y="120"/>
                </a:lnTo>
                <a:lnTo>
                  <a:pt x="665" y="139"/>
                </a:lnTo>
                <a:lnTo>
                  <a:pt x="672" y="164"/>
                </a:lnTo>
                <a:lnTo>
                  <a:pt x="679" y="182"/>
                </a:lnTo>
                <a:lnTo>
                  <a:pt x="684" y="199"/>
                </a:lnTo>
                <a:lnTo>
                  <a:pt x="691" y="216"/>
                </a:lnTo>
                <a:lnTo>
                  <a:pt x="717" y="273"/>
                </a:lnTo>
                <a:lnTo>
                  <a:pt x="745" y="329"/>
                </a:lnTo>
                <a:lnTo>
                  <a:pt x="752" y="345"/>
                </a:lnTo>
                <a:lnTo>
                  <a:pt x="759" y="362"/>
                </a:lnTo>
                <a:lnTo>
                  <a:pt x="763" y="381"/>
                </a:lnTo>
                <a:lnTo>
                  <a:pt x="770" y="408"/>
                </a:lnTo>
                <a:lnTo>
                  <a:pt x="775" y="425"/>
                </a:lnTo>
                <a:lnTo>
                  <a:pt x="784" y="439"/>
                </a:lnTo>
                <a:lnTo>
                  <a:pt x="795" y="448"/>
                </a:lnTo>
                <a:lnTo>
                  <a:pt x="797" y="449"/>
                </a:lnTo>
                <a:lnTo>
                  <a:pt x="810" y="456"/>
                </a:lnTo>
                <a:lnTo>
                  <a:pt x="829" y="469"/>
                </a:lnTo>
                <a:lnTo>
                  <a:pt x="844" y="478"/>
                </a:lnTo>
                <a:lnTo>
                  <a:pt x="862" y="488"/>
                </a:lnTo>
                <a:lnTo>
                  <a:pt x="880" y="495"/>
                </a:lnTo>
                <a:lnTo>
                  <a:pt x="898" y="505"/>
                </a:lnTo>
                <a:lnTo>
                  <a:pt x="916" y="512"/>
                </a:lnTo>
                <a:lnTo>
                  <a:pt x="935" y="519"/>
                </a:lnTo>
                <a:lnTo>
                  <a:pt x="953" y="524"/>
                </a:lnTo>
                <a:lnTo>
                  <a:pt x="973" y="531"/>
                </a:lnTo>
                <a:lnTo>
                  <a:pt x="992" y="535"/>
                </a:lnTo>
                <a:lnTo>
                  <a:pt x="1011" y="539"/>
                </a:lnTo>
                <a:lnTo>
                  <a:pt x="1030" y="541"/>
                </a:lnTo>
                <a:lnTo>
                  <a:pt x="1050" y="544"/>
                </a:lnTo>
                <a:lnTo>
                  <a:pt x="1069" y="545"/>
                </a:lnTo>
                <a:lnTo>
                  <a:pt x="1090" y="547"/>
                </a:lnTo>
                <a:lnTo>
                  <a:pt x="1109" y="547"/>
                </a:lnTo>
                <a:lnTo>
                  <a:pt x="1128" y="547"/>
                </a:lnTo>
                <a:lnTo>
                  <a:pt x="1152" y="545"/>
                </a:lnTo>
                <a:lnTo>
                  <a:pt x="1166" y="545"/>
                </a:lnTo>
                <a:lnTo>
                  <a:pt x="1170" y="545"/>
                </a:lnTo>
                <a:lnTo>
                  <a:pt x="1184" y="543"/>
                </a:lnTo>
                <a:lnTo>
                  <a:pt x="1197" y="535"/>
                </a:lnTo>
                <a:lnTo>
                  <a:pt x="1213" y="523"/>
                </a:lnTo>
                <a:lnTo>
                  <a:pt x="1232" y="503"/>
                </a:lnTo>
                <a:lnTo>
                  <a:pt x="1248" y="490"/>
                </a:lnTo>
                <a:lnTo>
                  <a:pt x="1266" y="484"/>
                </a:lnTo>
                <a:lnTo>
                  <a:pt x="1283" y="480"/>
                </a:lnTo>
                <a:lnTo>
                  <a:pt x="1302" y="480"/>
                </a:lnTo>
                <a:lnTo>
                  <a:pt x="1317" y="480"/>
                </a:lnTo>
                <a:lnTo>
                  <a:pt x="1331" y="476"/>
                </a:lnTo>
                <a:lnTo>
                  <a:pt x="1346" y="470"/>
                </a:lnTo>
                <a:lnTo>
                  <a:pt x="1440" y="42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2" name="Freeform 385"/>
          <p:cNvSpPr>
            <a:spLocks/>
          </p:cNvSpPr>
          <p:nvPr/>
        </p:nvSpPr>
        <p:spPr bwMode="auto">
          <a:xfrm>
            <a:off x="2209800" y="1745779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2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2 h 427"/>
              <a:gd name="T20" fmla="*/ 414 w 1440"/>
              <a:gd name="T21" fmla="*/ 7 h 427"/>
              <a:gd name="T22" fmla="*/ 448 w 1440"/>
              <a:gd name="T23" fmla="*/ 17 h 427"/>
              <a:gd name="T24" fmla="*/ 481 w 1440"/>
              <a:gd name="T25" fmla="*/ 24 h 427"/>
              <a:gd name="T26" fmla="*/ 514 w 1440"/>
              <a:gd name="T27" fmla="*/ 38 h 427"/>
              <a:gd name="T28" fmla="*/ 546 w 1440"/>
              <a:gd name="T29" fmla="*/ 52 h 427"/>
              <a:gd name="T30" fmla="*/ 577 w 1440"/>
              <a:gd name="T31" fmla="*/ 66 h 427"/>
              <a:gd name="T32" fmla="*/ 608 w 1440"/>
              <a:gd name="T33" fmla="*/ 85 h 427"/>
              <a:gd name="T34" fmla="*/ 623 w 1440"/>
              <a:gd name="T35" fmla="*/ 95 h 427"/>
              <a:gd name="T36" fmla="*/ 643 w 1440"/>
              <a:gd name="T37" fmla="*/ 118 h 427"/>
              <a:gd name="T38" fmla="*/ 663 w 1440"/>
              <a:gd name="T39" fmla="*/ 148 h 427"/>
              <a:gd name="T40" fmla="*/ 681 w 1440"/>
              <a:gd name="T41" fmla="*/ 171 h 427"/>
              <a:gd name="T42" fmla="*/ 764 w 1440"/>
              <a:gd name="T43" fmla="*/ 264 h 427"/>
              <a:gd name="T44" fmla="*/ 784 w 1440"/>
              <a:gd name="T45" fmla="*/ 289 h 427"/>
              <a:gd name="T46" fmla="*/ 804 w 1440"/>
              <a:gd name="T47" fmla="*/ 319 h 427"/>
              <a:gd name="T48" fmla="*/ 826 w 1440"/>
              <a:gd name="T49" fmla="*/ 338 h 427"/>
              <a:gd name="T50" fmla="*/ 840 w 1440"/>
              <a:gd name="T51" fmla="*/ 346 h 427"/>
              <a:gd name="T52" fmla="*/ 876 w 1440"/>
              <a:gd name="T53" fmla="*/ 365 h 427"/>
              <a:gd name="T54" fmla="*/ 906 w 1440"/>
              <a:gd name="T55" fmla="*/ 381 h 427"/>
              <a:gd name="T56" fmla="*/ 939 w 1440"/>
              <a:gd name="T57" fmla="*/ 394 h 427"/>
              <a:gd name="T58" fmla="*/ 973 w 1440"/>
              <a:gd name="T59" fmla="*/ 406 h 427"/>
              <a:gd name="T60" fmla="*/ 1007 w 1440"/>
              <a:gd name="T61" fmla="*/ 414 h 427"/>
              <a:gd name="T62" fmla="*/ 1040 w 1440"/>
              <a:gd name="T63" fmla="*/ 420 h 427"/>
              <a:gd name="T64" fmla="*/ 1076 w 1440"/>
              <a:gd name="T65" fmla="*/ 424 h 427"/>
              <a:gd name="T66" fmla="*/ 1112 w 1440"/>
              <a:gd name="T67" fmla="*/ 427 h 427"/>
              <a:gd name="T68" fmla="*/ 1152 w 1440"/>
              <a:gd name="T69" fmla="*/ 426 h 427"/>
              <a:gd name="T70" fmla="*/ 1170 w 1440"/>
              <a:gd name="T71" fmla="*/ 426 h 427"/>
              <a:gd name="T72" fmla="*/ 1197 w 1440"/>
              <a:gd name="T73" fmla="*/ 420 h 427"/>
              <a:gd name="T74" fmla="*/ 1232 w 1440"/>
              <a:gd name="T75" fmla="*/ 405 h 427"/>
              <a:gd name="T76" fmla="*/ 1266 w 1440"/>
              <a:gd name="T77" fmla="*/ 394 h 427"/>
              <a:gd name="T78" fmla="*/ 1302 w 1440"/>
              <a:gd name="T79" fmla="*/ 394 h 427"/>
              <a:gd name="T80" fmla="*/ 1331 w 1440"/>
              <a:gd name="T81" fmla="*/ 390 h 427"/>
              <a:gd name="T82" fmla="*/ 1440 w 1440"/>
              <a:gd name="T83" fmla="*/ 36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2"/>
                </a:lnTo>
                <a:lnTo>
                  <a:pt x="397" y="5"/>
                </a:lnTo>
                <a:lnTo>
                  <a:pt x="414" y="7"/>
                </a:lnTo>
                <a:lnTo>
                  <a:pt x="432" y="11"/>
                </a:lnTo>
                <a:lnTo>
                  <a:pt x="448" y="17"/>
                </a:lnTo>
                <a:lnTo>
                  <a:pt x="465" y="20"/>
                </a:lnTo>
                <a:lnTo>
                  <a:pt x="481" y="24"/>
                </a:lnTo>
                <a:lnTo>
                  <a:pt x="499" y="31"/>
                </a:lnTo>
                <a:lnTo>
                  <a:pt x="514" y="38"/>
                </a:lnTo>
                <a:lnTo>
                  <a:pt x="531" y="44"/>
                </a:lnTo>
                <a:lnTo>
                  <a:pt x="546" y="52"/>
                </a:lnTo>
                <a:lnTo>
                  <a:pt x="561" y="59"/>
                </a:lnTo>
                <a:lnTo>
                  <a:pt x="577" y="66"/>
                </a:lnTo>
                <a:lnTo>
                  <a:pt x="597" y="78"/>
                </a:lnTo>
                <a:lnTo>
                  <a:pt x="608" y="85"/>
                </a:lnTo>
                <a:lnTo>
                  <a:pt x="611" y="87"/>
                </a:lnTo>
                <a:lnTo>
                  <a:pt x="623" y="95"/>
                </a:lnTo>
                <a:lnTo>
                  <a:pt x="633" y="106"/>
                </a:lnTo>
                <a:lnTo>
                  <a:pt x="643" y="118"/>
                </a:lnTo>
                <a:lnTo>
                  <a:pt x="654" y="135"/>
                </a:lnTo>
                <a:lnTo>
                  <a:pt x="663" y="148"/>
                </a:lnTo>
                <a:lnTo>
                  <a:pt x="672" y="159"/>
                </a:lnTo>
                <a:lnTo>
                  <a:pt x="681" y="171"/>
                </a:lnTo>
                <a:lnTo>
                  <a:pt x="755" y="253"/>
                </a:lnTo>
                <a:lnTo>
                  <a:pt x="764" y="264"/>
                </a:lnTo>
                <a:lnTo>
                  <a:pt x="775" y="276"/>
                </a:lnTo>
                <a:lnTo>
                  <a:pt x="784" y="289"/>
                </a:lnTo>
                <a:lnTo>
                  <a:pt x="795" y="308"/>
                </a:lnTo>
                <a:lnTo>
                  <a:pt x="804" y="319"/>
                </a:lnTo>
                <a:lnTo>
                  <a:pt x="815" y="330"/>
                </a:lnTo>
                <a:lnTo>
                  <a:pt x="826" y="338"/>
                </a:lnTo>
                <a:lnTo>
                  <a:pt x="829" y="339"/>
                </a:lnTo>
                <a:lnTo>
                  <a:pt x="840" y="346"/>
                </a:lnTo>
                <a:lnTo>
                  <a:pt x="861" y="356"/>
                </a:lnTo>
                <a:lnTo>
                  <a:pt x="876" y="365"/>
                </a:lnTo>
                <a:lnTo>
                  <a:pt x="891" y="373"/>
                </a:lnTo>
                <a:lnTo>
                  <a:pt x="906" y="381"/>
                </a:lnTo>
                <a:lnTo>
                  <a:pt x="923" y="389"/>
                </a:lnTo>
                <a:lnTo>
                  <a:pt x="939" y="394"/>
                </a:lnTo>
                <a:lnTo>
                  <a:pt x="956" y="401"/>
                </a:lnTo>
                <a:lnTo>
                  <a:pt x="973" y="406"/>
                </a:lnTo>
                <a:lnTo>
                  <a:pt x="989" y="410"/>
                </a:lnTo>
                <a:lnTo>
                  <a:pt x="1007" y="414"/>
                </a:lnTo>
                <a:lnTo>
                  <a:pt x="1024" y="418"/>
                </a:lnTo>
                <a:lnTo>
                  <a:pt x="1040" y="420"/>
                </a:lnTo>
                <a:lnTo>
                  <a:pt x="1058" y="423"/>
                </a:lnTo>
                <a:lnTo>
                  <a:pt x="1076" y="424"/>
                </a:lnTo>
                <a:lnTo>
                  <a:pt x="1094" y="426"/>
                </a:lnTo>
                <a:lnTo>
                  <a:pt x="1112" y="427"/>
                </a:lnTo>
                <a:lnTo>
                  <a:pt x="1128" y="427"/>
                </a:lnTo>
                <a:lnTo>
                  <a:pt x="1152" y="426"/>
                </a:lnTo>
                <a:lnTo>
                  <a:pt x="1166" y="426"/>
                </a:lnTo>
                <a:lnTo>
                  <a:pt x="1170" y="426"/>
                </a:lnTo>
                <a:lnTo>
                  <a:pt x="1184" y="424"/>
                </a:lnTo>
                <a:lnTo>
                  <a:pt x="1197" y="420"/>
                </a:lnTo>
                <a:lnTo>
                  <a:pt x="1213" y="414"/>
                </a:lnTo>
                <a:lnTo>
                  <a:pt x="1232" y="405"/>
                </a:lnTo>
                <a:lnTo>
                  <a:pt x="1248" y="398"/>
                </a:lnTo>
                <a:lnTo>
                  <a:pt x="1266" y="394"/>
                </a:lnTo>
                <a:lnTo>
                  <a:pt x="1283" y="394"/>
                </a:lnTo>
                <a:lnTo>
                  <a:pt x="1302" y="394"/>
                </a:lnTo>
                <a:lnTo>
                  <a:pt x="1317" y="393"/>
                </a:lnTo>
                <a:lnTo>
                  <a:pt x="1331" y="390"/>
                </a:lnTo>
                <a:lnTo>
                  <a:pt x="1346" y="389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3" name="Freeform 386"/>
          <p:cNvSpPr>
            <a:spLocks/>
          </p:cNvSpPr>
          <p:nvPr/>
        </p:nvSpPr>
        <p:spPr bwMode="auto">
          <a:xfrm>
            <a:off x="2209800" y="1825154"/>
            <a:ext cx="2363788" cy="409575"/>
          </a:xfrm>
          <a:custGeom>
            <a:avLst/>
            <a:gdLst>
              <a:gd name="T0" fmla="*/ 0 w 1440"/>
              <a:gd name="T1" fmla="*/ 0 h 308"/>
              <a:gd name="T2" fmla="*/ 309 w 1440"/>
              <a:gd name="T3" fmla="*/ 0 h 308"/>
              <a:gd name="T4" fmla="*/ 324 w 1440"/>
              <a:gd name="T5" fmla="*/ 0 h 308"/>
              <a:gd name="T6" fmla="*/ 341 w 1440"/>
              <a:gd name="T7" fmla="*/ 0 h 308"/>
              <a:gd name="T8" fmla="*/ 356 w 1440"/>
              <a:gd name="T9" fmla="*/ 0 h 308"/>
              <a:gd name="T10" fmla="*/ 371 w 1440"/>
              <a:gd name="T11" fmla="*/ 2 h 308"/>
              <a:gd name="T12" fmla="*/ 386 w 1440"/>
              <a:gd name="T13" fmla="*/ 3 h 308"/>
              <a:gd name="T14" fmla="*/ 403 w 1440"/>
              <a:gd name="T15" fmla="*/ 6 h 308"/>
              <a:gd name="T16" fmla="*/ 417 w 1440"/>
              <a:gd name="T17" fmla="*/ 10 h 308"/>
              <a:gd name="T18" fmla="*/ 432 w 1440"/>
              <a:gd name="T19" fmla="*/ 14 h 308"/>
              <a:gd name="T20" fmla="*/ 447 w 1440"/>
              <a:gd name="T21" fmla="*/ 18 h 308"/>
              <a:gd name="T22" fmla="*/ 462 w 1440"/>
              <a:gd name="T23" fmla="*/ 20 h 308"/>
              <a:gd name="T24" fmla="*/ 476 w 1440"/>
              <a:gd name="T25" fmla="*/ 27 h 308"/>
              <a:gd name="T26" fmla="*/ 491 w 1440"/>
              <a:gd name="T27" fmla="*/ 32 h 308"/>
              <a:gd name="T28" fmla="*/ 506 w 1440"/>
              <a:gd name="T29" fmla="*/ 38 h 308"/>
              <a:gd name="T30" fmla="*/ 519 w 1440"/>
              <a:gd name="T31" fmla="*/ 44 h 308"/>
              <a:gd name="T32" fmla="*/ 532 w 1440"/>
              <a:gd name="T33" fmla="*/ 52 h 308"/>
              <a:gd name="T34" fmla="*/ 546 w 1440"/>
              <a:gd name="T35" fmla="*/ 59 h 308"/>
              <a:gd name="T36" fmla="*/ 567 w 1440"/>
              <a:gd name="T37" fmla="*/ 69 h 308"/>
              <a:gd name="T38" fmla="*/ 578 w 1440"/>
              <a:gd name="T39" fmla="*/ 77 h 308"/>
              <a:gd name="T40" fmla="*/ 582 w 1440"/>
              <a:gd name="T41" fmla="*/ 77 h 308"/>
              <a:gd name="T42" fmla="*/ 607 w 1440"/>
              <a:gd name="T43" fmla="*/ 91 h 308"/>
              <a:gd name="T44" fmla="*/ 619 w 1440"/>
              <a:gd name="T45" fmla="*/ 98 h 308"/>
              <a:gd name="T46" fmla="*/ 636 w 1440"/>
              <a:gd name="T47" fmla="*/ 107 h 308"/>
              <a:gd name="T48" fmla="*/ 648 w 1440"/>
              <a:gd name="T49" fmla="*/ 114 h 308"/>
              <a:gd name="T50" fmla="*/ 661 w 1440"/>
              <a:gd name="T51" fmla="*/ 121 h 308"/>
              <a:gd name="T52" fmla="*/ 673 w 1440"/>
              <a:gd name="T53" fmla="*/ 128 h 308"/>
              <a:gd name="T54" fmla="*/ 719 w 1440"/>
              <a:gd name="T55" fmla="*/ 153 h 308"/>
              <a:gd name="T56" fmla="*/ 764 w 1440"/>
              <a:gd name="T57" fmla="*/ 178 h 308"/>
              <a:gd name="T58" fmla="*/ 777 w 1440"/>
              <a:gd name="T59" fmla="*/ 184 h 308"/>
              <a:gd name="T60" fmla="*/ 790 w 1440"/>
              <a:gd name="T61" fmla="*/ 191 h 308"/>
              <a:gd name="T62" fmla="*/ 803 w 1440"/>
              <a:gd name="T63" fmla="*/ 199 h 308"/>
              <a:gd name="T64" fmla="*/ 819 w 1440"/>
              <a:gd name="T65" fmla="*/ 208 h 308"/>
              <a:gd name="T66" fmla="*/ 832 w 1440"/>
              <a:gd name="T67" fmla="*/ 215 h 308"/>
              <a:gd name="T68" fmla="*/ 844 w 1440"/>
              <a:gd name="T69" fmla="*/ 221 h 308"/>
              <a:gd name="T70" fmla="*/ 857 w 1440"/>
              <a:gd name="T71" fmla="*/ 229 h 308"/>
              <a:gd name="T72" fmla="*/ 859 w 1440"/>
              <a:gd name="T73" fmla="*/ 230 h 308"/>
              <a:gd name="T74" fmla="*/ 872 w 1440"/>
              <a:gd name="T75" fmla="*/ 237 h 308"/>
              <a:gd name="T76" fmla="*/ 893 w 1440"/>
              <a:gd name="T77" fmla="*/ 249 h 308"/>
              <a:gd name="T78" fmla="*/ 905 w 1440"/>
              <a:gd name="T79" fmla="*/ 255 h 308"/>
              <a:gd name="T80" fmla="*/ 919 w 1440"/>
              <a:gd name="T81" fmla="*/ 262 h 308"/>
              <a:gd name="T82" fmla="*/ 934 w 1440"/>
              <a:gd name="T83" fmla="*/ 268 h 308"/>
              <a:gd name="T84" fmla="*/ 948 w 1440"/>
              <a:gd name="T85" fmla="*/ 274 h 308"/>
              <a:gd name="T86" fmla="*/ 961 w 1440"/>
              <a:gd name="T87" fmla="*/ 279 h 308"/>
              <a:gd name="T88" fmla="*/ 977 w 1440"/>
              <a:gd name="T89" fmla="*/ 284 h 308"/>
              <a:gd name="T90" fmla="*/ 990 w 1440"/>
              <a:gd name="T91" fmla="*/ 288 h 308"/>
              <a:gd name="T92" fmla="*/ 1007 w 1440"/>
              <a:gd name="T93" fmla="*/ 293 h 308"/>
              <a:gd name="T94" fmla="*/ 1021 w 1440"/>
              <a:gd name="T95" fmla="*/ 296 h 308"/>
              <a:gd name="T96" fmla="*/ 1036 w 1440"/>
              <a:gd name="T97" fmla="*/ 300 h 308"/>
              <a:gd name="T98" fmla="*/ 1051 w 1440"/>
              <a:gd name="T99" fmla="*/ 301 h 308"/>
              <a:gd name="T100" fmla="*/ 1068 w 1440"/>
              <a:gd name="T101" fmla="*/ 304 h 308"/>
              <a:gd name="T102" fmla="*/ 1083 w 1440"/>
              <a:gd name="T103" fmla="*/ 305 h 308"/>
              <a:gd name="T104" fmla="*/ 1098 w 1440"/>
              <a:gd name="T105" fmla="*/ 306 h 308"/>
              <a:gd name="T106" fmla="*/ 1113 w 1440"/>
              <a:gd name="T107" fmla="*/ 308 h 308"/>
              <a:gd name="T108" fmla="*/ 1128 w 1440"/>
              <a:gd name="T109" fmla="*/ 308 h 308"/>
              <a:gd name="T110" fmla="*/ 1440 w 1440"/>
              <a:gd name="T11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2"/>
                </a:lnTo>
                <a:lnTo>
                  <a:pt x="386" y="3"/>
                </a:lnTo>
                <a:lnTo>
                  <a:pt x="403" y="6"/>
                </a:lnTo>
                <a:lnTo>
                  <a:pt x="417" y="10"/>
                </a:lnTo>
                <a:lnTo>
                  <a:pt x="432" y="14"/>
                </a:lnTo>
                <a:lnTo>
                  <a:pt x="447" y="18"/>
                </a:lnTo>
                <a:lnTo>
                  <a:pt x="462" y="20"/>
                </a:lnTo>
                <a:lnTo>
                  <a:pt x="476" y="27"/>
                </a:lnTo>
                <a:lnTo>
                  <a:pt x="491" y="32"/>
                </a:lnTo>
                <a:lnTo>
                  <a:pt x="506" y="38"/>
                </a:lnTo>
                <a:lnTo>
                  <a:pt x="519" y="44"/>
                </a:lnTo>
                <a:lnTo>
                  <a:pt x="532" y="52"/>
                </a:lnTo>
                <a:lnTo>
                  <a:pt x="546" y="59"/>
                </a:lnTo>
                <a:lnTo>
                  <a:pt x="567" y="69"/>
                </a:lnTo>
                <a:lnTo>
                  <a:pt x="578" y="77"/>
                </a:lnTo>
                <a:lnTo>
                  <a:pt x="582" y="77"/>
                </a:lnTo>
                <a:lnTo>
                  <a:pt x="607" y="91"/>
                </a:lnTo>
                <a:lnTo>
                  <a:pt x="619" y="98"/>
                </a:lnTo>
                <a:lnTo>
                  <a:pt x="636" y="107"/>
                </a:lnTo>
                <a:lnTo>
                  <a:pt x="648" y="114"/>
                </a:lnTo>
                <a:lnTo>
                  <a:pt x="661" y="121"/>
                </a:lnTo>
                <a:lnTo>
                  <a:pt x="673" y="128"/>
                </a:lnTo>
                <a:lnTo>
                  <a:pt x="719" y="153"/>
                </a:lnTo>
                <a:lnTo>
                  <a:pt x="764" y="178"/>
                </a:lnTo>
                <a:lnTo>
                  <a:pt x="777" y="184"/>
                </a:lnTo>
                <a:lnTo>
                  <a:pt x="790" y="191"/>
                </a:lnTo>
                <a:lnTo>
                  <a:pt x="803" y="199"/>
                </a:lnTo>
                <a:lnTo>
                  <a:pt x="819" y="208"/>
                </a:lnTo>
                <a:lnTo>
                  <a:pt x="832" y="215"/>
                </a:lnTo>
                <a:lnTo>
                  <a:pt x="844" y="221"/>
                </a:lnTo>
                <a:lnTo>
                  <a:pt x="857" y="229"/>
                </a:lnTo>
                <a:lnTo>
                  <a:pt x="859" y="230"/>
                </a:lnTo>
                <a:lnTo>
                  <a:pt x="872" y="237"/>
                </a:lnTo>
                <a:lnTo>
                  <a:pt x="893" y="249"/>
                </a:lnTo>
                <a:lnTo>
                  <a:pt x="905" y="255"/>
                </a:lnTo>
                <a:lnTo>
                  <a:pt x="919" y="262"/>
                </a:lnTo>
                <a:lnTo>
                  <a:pt x="934" y="268"/>
                </a:lnTo>
                <a:lnTo>
                  <a:pt x="948" y="274"/>
                </a:lnTo>
                <a:lnTo>
                  <a:pt x="961" y="279"/>
                </a:lnTo>
                <a:lnTo>
                  <a:pt x="977" y="284"/>
                </a:lnTo>
                <a:lnTo>
                  <a:pt x="990" y="288"/>
                </a:lnTo>
                <a:lnTo>
                  <a:pt x="1007" y="293"/>
                </a:lnTo>
                <a:lnTo>
                  <a:pt x="1021" y="296"/>
                </a:lnTo>
                <a:lnTo>
                  <a:pt x="1036" y="300"/>
                </a:lnTo>
                <a:lnTo>
                  <a:pt x="1051" y="301"/>
                </a:lnTo>
                <a:lnTo>
                  <a:pt x="1068" y="304"/>
                </a:lnTo>
                <a:lnTo>
                  <a:pt x="1083" y="305"/>
                </a:lnTo>
                <a:lnTo>
                  <a:pt x="1098" y="306"/>
                </a:lnTo>
                <a:lnTo>
                  <a:pt x="1113" y="308"/>
                </a:lnTo>
                <a:lnTo>
                  <a:pt x="1128" y="30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4" name="Freeform 387"/>
          <p:cNvSpPr>
            <a:spLocks/>
          </p:cNvSpPr>
          <p:nvPr/>
        </p:nvSpPr>
        <p:spPr bwMode="auto">
          <a:xfrm>
            <a:off x="2209800" y="1825154"/>
            <a:ext cx="2363788" cy="409575"/>
          </a:xfrm>
          <a:custGeom>
            <a:avLst/>
            <a:gdLst>
              <a:gd name="T0" fmla="*/ 92 w 1440"/>
              <a:gd name="T1" fmla="*/ 14 h 308"/>
              <a:gd name="T2" fmla="*/ 121 w 1440"/>
              <a:gd name="T3" fmla="*/ 18 h 308"/>
              <a:gd name="T4" fmla="*/ 154 w 1440"/>
              <a:gd name="T5" fmla="*/ 20 h 308"/>
              <a:gd name="T6" fmla="*/ 189 w 1440"/>
              <a:gd name="T7" fmla="*/ 28 h 308"/>
              <a:gd name="T8" fmla="*/ 226 w 1440"/>
              <a:gd name="T9" fmla="*/ 44 h 308"/>
              <a:gd name="T10" fmla="*/ 254 w 1440"/>
              <a:gd name="T11" fmla="*/ 55 h 308"/>
              <a:gd name="T12" fmla="*/ 272 w 1440"/>
              <a:gd name="T13" fmla="*/ 56 h 308"/>
              <a:gd name="T14" fmla="*/ 309 w 1440"/>
              <a:gd name="T15" fmla="*/ 56 h 308"/>
              <a:gd name="T16" fmla="*/ 337 w 1440"/>
              <a:gd name="T17" fmla="*/ 59 h 308"/>
              <a:gd name="T18" fmla="*/ 363 w 1440"/>
              <a:gd name="T19" fmla="*/ 61 h 308"/>
              <a:gd name="T20" fmla="*/ 389 w 1440"/>
              <a:gd name="T21" fmla="*/ 65 h 308"/>
              <a:gd name="T22" fmla="*/ 415 w 1440"/>
              <a:gd name="T23" fmla="*/ 72 h 308"/>
              <a:gd name="T24" fmla="*/ 440 w 1440"/>
              <a:gd name="T25" fmla="*/ 79 h 308"/>
              <a:gd name="T26" fmla="*/ 466 w 1440"/>
              <a:gd name="T27" fmla="*/ 89 h 308"/>
              <a:gd name="T28" fmla="*/ 491 w 1440"/>
              <a:gd name="T29" fmla="*/ 98 h 308"/>
              <a:gd name="T30" fmla="*/ 514 w 1440"/>
              <a:gd name="T31" fmla="*/ 110 h 308"/>
              <a:gd name="T32" fmla="*/ 548 w 1440"/>
              <a:gd name="T33" fmla="*/ 127 h 308"/>
              <a:gd name="T34" fmla="*/ 564 w 1440"/>
              <a:gd name="T35" fmla="*/ 133 h 308"/>
              <a:gd name="T36" fmla="*/ 594 w 1440"/>
              <a:gd name="T37" fmla="*/ 138 h 308"/>
              <a:gd name="T38" fmla="*/ 632 w 1440"/>
              <a:gd name="T39" fmla="*/ 140 h 308"/>
              <a:gd name="T40" fmla="*/ 663 w 1440"/>
              <a:gd name="T41" fmla="*/ 144 h 308"/>
              <a:gd name="T42" fmla="*/ 774 w 1440"/>
              <a:gd name="T43" fmla="*/ 163 h 308"/>
              <a:gd name="T44" fmla="*/ 806 w 1440"/>
              <a:gd name="T45" fmla="*/ 167 h 308"/>
              <a:gd name="T46" fmla="*/ 844 w 1440"/>
              <a:gd name="T47" fmla="*/ 169 h 308"/>
              <a:gd name="T48" fmla="*/ 873 w 1440"/>
              <a:gd name="T49" fmla="*/ 174 h 308"/>
              <a:gd name="T50" fmla="*/ 890 w 1440"/>
              <a:gd name="T51" fmla="*/ 182 h 308"/>
              <a:gd name="T52" fmla="*/ 921 w 1440"/>
              <a:gd name="T53" fmla="*/ 199 h 308"/>
              <a:gd name="T54" fmla="*/ 946 w 1440"/>
              <a:gd name="T55" fmla="*/ 209 h 308"/>
              <a:gd name="T56" fmla="*/ 984 w 1440"/>
              <a:gd name="T57" fmla="*/ 224 h 308"/>
              <a:gd name="T58" fmla="*/ 1010 w 1440"/>
              <a:gd name="T59" fmla="*/ 232 h 308"/>
              <a:gd name="T60" fmla="*/ 1036 w 1440"/>
              <a:gd name="T61" fmla="*/ 239 h 308"/>
              <a:gd name="T62" fmla="*/ 1062 w 1440"/>
              <a:gd name="T63" fmla="*/ 245 h 308"/>
              <a:gd name="T64" fmla="*/ 1088 w 1440"/>
              <a:gd name="T65" fmla="*/ 249 h 308"/>
              <a:gd name="T66" fmla="*/ 1115 w 1440"/>
              <a:gd name="T67" fmla="*/ 250 h 308"/>
              <a:gd name="T68" fmla="*/ 1152 w 1440"/>
              <a:gd name="T69" fmla="*/ 251 h 308"/>
              <a:gd name="T70" fmla="*/ 1170 w 1440"/>
              <a:gd name="T71" fmla="*/ 251 h 308"/>
              <a:gd name="T72" fmla="*/ 1197 w 1440"/>
              <a:gd name="T73" fmla="*/ 256 h 308"/>
              <a:gd name="T74" fmla="*/ 1232 w 1440"/>
              <a:gd name="T75" fmla="*/ 272 h 308"/>
              <a:gd name="T76" fmla="*/ 1266 w 1440"/>
              <a:gd name="T77" fmla="*/ 281 h 308"/>
              <a:gd name="T78" fmla="*/ 1302 w 1440"/>
              <a:gd name="T79" fmla="*/ 283 h 308"/>
              <a:gd name="T80" fmla="*/ 1331 w 1440"/>
              <a:gd name="T81" fmla="*/ 285 h 308"/>
              <a:gd name="T82" fmla="*/ 1440 w 1440"/>
              <a:gd name="T8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20"/>
                </a:lnTo>
                <a:lnTo>
                  <a:pt x="172" y="23"/>
                </a:lnTo>
                <a:lnTo>
                  <a:pt x="189" y="28"/>
                </a:lnTo>
                <a:lnTo>
                  <a:pt x="207" y="35"/>
                </a:lnTo>
                <a:lnTo>
                  <a:pt x="226" y="44"/>
                </a:lnTo>
                <a:lnTo>
                  <a:pt x="240" y="51"/>
                </a:lnTo>
                <a:lnTo>
                  <a:pt x="254" y="55"/>
                </a:lnTo>
                <a:lnTo>
                  <a:pt x="269" y="56"/>
                </a:lnTo>
                <a:lnTo>
                  <a:pt x="272" y="56"/>
                </a:lnTo>
                <a:lnTo>
                  <a:pt x="285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9"/>
                </a:lnTo>
                <a:lnTo>
                  <a:pt x="349" y="60"/>
                </a:lnTo>
                <a:lnTo>
                  <a:pt x="363" y="61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2"/>
                </a:lnTo>
                <a:lnTo>
                  <a:pt x="428" y="76"/>
                </a:lnTo>
                <a:lnTo>
                  <a:pt x="440" y="79"/>
                </a:lnTo>
                <a:lnTo>
                  <a:pt x="454" y="83"/>
                </a:lnTo>
                <a:lnTo>
                  <a:pt x="466" y="89"/>
                </a:lnTo>
                <a:lnTo>
                  <a:pt x="479" y="93"/>
                </a:lnTo>
                <a:lnTo>
                  <a:pt x="491" y="98"/>
                </a:lnTo>
                <a:lnTo>
                  <a:pt x="503" y="103"/>
                </a:lnTo>
                <a:lnTo>
                  <a:pt x="514" y="110"/>
                </a:lnTo>
                <a:lnTo>
                  <a:pt x="535" y="120"/>
                </a:lnTo>
                <a:lnTo>
                  <a:pt x="548" y="127"/>
                </a:lnTo>
                <a:lnTo>
                  <a:pt x="552" y="128"/>
                </a:lnTo>
                <a:lnTo>
                  <a:pt x="564" y="133"/>
                </a:lnTo>
                <a:lnTo>
                  <a:pt x="579" y="137"/>
                </a:lnTo>
                <a:lnTo>
                  <a:pt x="594" y="138"/>
                </a:lnTo>
                <a:lnTo>
                  <a:pt x="615" y="138"/>
                </a:lnTo>
                <a:lnTo>
                  <a:pt x="632" y="140"/>
                </a:lnTo>
                <a:lnTo>
                  <a:pt x="648" y="142"/>
                </a:lnTo>
                <a:lnTo>
                  <a:pt x="663" y="144"/>
                </a:lnTo>
                <a:lnTo>
                  <a:pt x="719" y="154"/>
                </a:lnTo>
                <a:lnTo>
                  <a:pt x="774" y="163"/>
                </a:lnTo>
                <a:lnTo>
                  <a:pt x="789" y="166"/>
                </a:lnTo>
                <a:lnTo>
                  <a:pt x="806" y="167"/>
                </a:lnTo>
                <a:lnTo>
                  <a:pt x="821" y="169"/>
                </a:lnTo>
                <a:lnTo>
                  <a:pt x="844" y="169"/>
                </a:lnTo>
                <a:lnTo>
                  <a:pt x="859" y="171"/>
                </a:lnTo>
                <a:lnTo>
                  <a:pt x="873" y="174"/>
                </a:lnTo>
                <a:lnTo>
                  <a:pt x="887" y="179"/>
                </a:lnTo>
                <a:lnTo>
                  <a:pt x="890" y="182"/>
                </a:lnTo>
                <a:lnTo>
                  <a:pt x="901" y="187"/>
                </a:lnTo>
                <a:lnTo>
                  <a:pt x="921" y="199"/>
                </a:lnTo>
                <a:lnTo>
                  <a:pt x="934" y="204"/>
                </a:lnTo>
                <a:lnTo>
                  <a:pt x="946" y="209"/>
                </a:lnTo>
                <a:lnTo>
                  <a:pt x="971" y="220"/>
                </a:lnTo>
                <a:lnTo>
                  <a:pt x="984" y="224"/>
                </a:lnTo>
                <a:lnTo>
                  <a:pt x="996" y="229"/>
                </a:lnTo>
                <a:lnTo>
                  <a:pt x="1010" y="232"/>
                </a:lnTo>
                <a:lnTo>
                  <a:pt x="1022" y="235"/>
                </a:lnTo>
                <a:lnTo>
                  <a:pt x="1036" y="239"/>
                </a:lnTo>
                <a:lnTo>
                  <a:pt x="1048" y="242"/>
                </a:lnTo>
                <a:lnTo>
                  <a:pt x="1062" y="245"/>
                </a:lnTo>
                <a:lnTo>
                  <a:pt x="1075" y="247"/>
                </a:lnTo>
                <a:lnTo>
                  <a:pt x="1088" y="249"/>
                </a:lnTo>
                <a:lnTo>
                  <a:pt x="1102" y="250"/>
                </a:lnTo>
                <a:lnTo>
                  <a:pt x="1115" y="250"/>
                </a:lnTo>
                <a:lnTo>
                  <a:pt x="1128" y="251"/>
                </a:lnTo>
                <a:lnTo>
                  <a:pt x="1152" y="251"/>
                </a:lnTo>
                <a:lnTo>
                  <a:pt x="1166" y="251"/>
                </a:lnTo>
                <a:lnTo>
                  <a:pt x="1170" y="251"/>
                </a:lnTo>
                <a:lnTo>
                  <a:pt x="1184" y="254"/>
                </a:lnTo>
                <a:lnTo>
                  <a:pt x="1197" y="256"/>
                </a:lnTo>
                <a:lnTo>
                  <a:pt x="1213" y="262"/>
                </a:lnTo>
                <a:lnTo>
                  <a:pt x="1232" y="272"/>
                </a:lnTo>
                <a:lnTo>
                  <a:pt x="1248" y="279"/>
                </a:lnTo>
                <a:lnTo>
                  <a:pt x="1266" y="281"/>
                </a:lnTo>
                <a:lnTo>
                  <a:pt x="1283" y="283"/>
                </a:lnTo>
                <a:lnTo>
                  <a:pt x="1302" y="283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5" name="Freeform 388"/>
          <p:cNvSpPr>
            <a:spLocks/>
          </p:cNvSpPr>
          <p:nvPr/>
        </p:nvSpPr>
        <p:spPr bwMode="auto">
          <a:xfrm>
            <a:off x="2209800" y="1825154"/>
            <a:ext cx="2363788" cy="412750"/>
          </a:xfrm>
          <a:custGeom>
            <a:avLst/>
            <a:gdLst>
              <a:gd name="T0" fmla="*/ 92 w 1440"/>
              <a:gd name="T1" fmla="*/ 30 h 310"/>
              <a:gd name="T2" fmla="*/ 121 w 1440"/>
              <a:gd name="T3" fmla="*/ 39 h 310"/>
              <a:gd name="T4" fmla="*/ 154 w 1440"/>
              <a:gd name="T5" fmla="*/ 44 h 310"/>
              <a:gd name="T6" fmla="*/ 189 w 1440"/>
              <a:gd name="T7" fmla="*/ 59 h 310"/>
              <a:gd name="T8" fmla="*/ 226 w 1440"/>
              <a:gd name="T9" fmla="*/ 90 h 310"/>
              <a:gd name="T10" fmla="*/ 254 w 1440"/>
              <a:gd name="T11" fmla="*/ 110 h 310"/>
              <a:gd name="T12" fmla="*/ 272 w 1440"/>
              <a:gd name="T13" fmla="*/ 114 h 310"/>
              <a:gd name="T14" fmla="*/ 309 w 1440"/>
              <a:gd name="T15" fmla="*/ 114 h 310"/>
              <a:gd name="T16" fmla="*/ 331 w 1440"/>
              <a:gd name="T17" fmla="*/ 117 h 310"/>
              <a:gd name="T18" fmla="*/ 354 w 1440"/>
              <a:gd name="T19" fmla="*/ 121 h 310"/>
              <a:gd name="T20" fmla="*/ 377 w 1440"/>
              <a:gd name="T21" fmla="*/ 125 h 310"/>
              <a:gd name="T22" fmla="*/ 410 w 1440"/>
              <a:gd name="T23" fmla="*/ 135 h 310"/>
              <a:gd name="T24" fmla="*/ 432 w 1440"/>
              <a:gd name="T25" fmla="*/ 141 h 310"/>
              <a:gd name="T26" fmla="*/ 452 w 1440"/>
              <a:gd name="T27" fmla="*/ 148 h 310"/>
              <a:gd name="T28" fmla="*/ 484 w 1440"/>
              <a:gd name="T29" fmla="*/ 162 h 310"/>
              <a:gd name="T30" fmla="*/ 517 w 1440"/>
              <a:gd name="T31" fmla="*/ 178 h 310"/>
              <a:gd name="T32" fmla="*/ 534 w 1440"/>
              <a:gd name="T33" fmla="*/ 183 h 310"/>
              <a:gd name="T34" fmla="*/ 570 w 1440"/>
              <a:gd name="T35" fmla="*/ 180 h 310"/>
              <a:gd name="T36" fmla="*/ 615 w 1440"/>
              <a:gd name="T37" fmla="*/ 167 h 310"/>
              <a:gd name="T38" fmla="*/ 652 w 1440"/>
              <a:gd name="T39" fmla="*/ 162 h 310"/>
              <a:gd name="T40" fmla="*/ 782 w 1440"/>
              <a:gd name="T41" fmla="*/ 150 h 310"/>
              <a:gd name="T42" fmla="*/ 819 w 1440"/>
              <a:gd name="T43" fmla="*/ 144 h 310"/>
              <a:gd name="T44" fmla="*/ 866 w 1440"/>
              <a:gd name="T45" fmla="*/ 132 h 310"/>
              <a:gd name="T46" fmla="*/ 901 w 1440"/>
              <a:gd name="T47" fmla="*/ 128 h 310"/>
              <a:gd name="T48" fmla="*/ 919 w 1440"/>
              <a:gd name="T49" fmla="*/ 133 h 310"/>
              <a:gd name="T50" fmla="*/ 950 w 1440"/>
              <a:gd name="T51" fmla="*/ 150 h 310"/>
              <a:gd name="T52" fmla="*/ 973 w 1440"/>
              <a:gd name="T53" fmla="*/ 159 h 310"/>
              <a:gd name="T54" fmla="*/ 993 w 1440"/>
              <a:gd name="T55" fmla="*/ 167 h 310"/>
              <a:gd name="T56" fmla="*/ 1028 w 1440"/>
              <a:gd name="T57" fmla="*/ 178 h 310"/>
              <a:gd name="T58" fmla="*/ 1061 w 1440"/>
              <a:gd name="T59" fmla="*/ 186 h 310"/>
              <a:gd name="T60" fmla="*/ 1084 w 1440"/>
              <a:gd name="T61" fmla="*/ 190 h 310"/>
              <a:gd name="T62" fmla="*/ 1106 w 1440"/>
              <a:gd name="T63" fmla="*/ 194 h 310"/>
              <a:gd name="T64" fmla="*/ 1128 w 1440"/>
              <a:gd name="T65" fmla="*/ 196 h 310"/>
              <a:gd name="T66" fmla="*/ 1166 w 1440"/>
              <a:gd name="T67" fmla="*/ 197 h 310"/>
              <a:gd name="T68" fmla="*/ 1184 w 1440"/>
              <a:gd name="T69" fmla="*/ 200 h 310"/>
              <a:gd name="T70" fmla="*/ 1213 w 1440"/>
              <a:gd name="T71" fmla="*/ 218 h 310"/>
              <a:gd name="T72" fmla="*/ 1248 w 1440"/>
              <a:gd name="T73" fmla="*/ 249 h 310"/>
              <a:gd name="T74" fmla="*/ 1283 w 1440"/>
              <a:gd name="T75" fmla="*/ 258 h 310"/>
              <a:gd name="T76" fmla="*/ 1317 w 1440"/>
              <a:gd name="T77" fmla="*/ 260 h 310"/>
              <a:gd name="T78" fmla="*/ 1346 w 1440"/>
              <a:gd name="T79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9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7"/>
                </a:lnTo>
                <a:lnTo>
                  <a:pt x="345" y="119"/>
                </a:lnTo>
                <a:lnTo>
                  <a:pt x="354" y="121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10" y="135"/>
                </a:lnTo>
                <a:lnTo>
                  <a:pt x="421" y="137"/>
                </a:lnTo>
                <a:lnTo>
                  <a:pt x="432" y="141"/>
                </a:lnTo>
                <a:lnTo>
                  <a:pt x="441" y="144"/>
                </a:lnTo>
                <a:lnTo>
                  <a:pt x="452" y="148"/>
                </a:lnTo>
                <a:lnTo>
                  <a:pt x="473" y="157"/>
                </a:lnTo>
                <a:lnTo>
                  <a:pt x="484" y="162"/>
                </a:lnTo>
                <a:lnTo>
                  <a:pt x="505" y="173"/>
                </a:lnTo>
                <a:lnTo>
                  <a:pt x="517" y="178"/>
                </a:lnTo>
                <a:lnTo>
                  <a:pt x="519" y="179"/>
                </a:lnTo>
                <a:lnTo>
                  <a:pt x="534" y="183"/>
                </a:lnTo>
                <a:lnTo>
                  <a:pt x="550" y="183"/>
                </a:lnTo>
                <a:lnTo>
                  <a:pt x="570" y="180"/>
                </a:lnTo>
                <a:lnTo>
                  <a:pt x="596" y="173"/>
                </a:lnTo>
                <a:lnTo>
                  <a:pt x="615" y="167"/>
                </a:lnTo>
                <a:lnTo>
                  <a:pt x="635" y="163"/>
                </a:lnTo>
                <a:lnTo>
                  <a:pt x="652" y="162"/>
                </a:lnTo>
                <a:lnTo>
                  <a:pt x="717" y="156"/>
                </a:lnTo>
                <a:lnTo>
                  <a:pt x="782" y="150"/>
                </a:lnTo>
                <a:lnTo>
                  <a:pt x="800" y="148"/>
                </a:lnTo>
                <a:lnTo>
                  <a:pt x="819" y="144"/>
                </a:lnTo>
                <a:lnTo>
                  <a:pt x="839" y="138"/>
                </a:lnTo>
                <a:lnTo>
                  <a:pt x="866" y="132"/>
                </a:lnTo>
                <a:lnTo>
                  <a:pt x="884" y="128"/>
                </a:lnTo>
                <a:lnTo>
                  <a:pt x="901" y="128"/>
                </a:lnTo>
                <a:lnTo>
                  <a:pt x="915" y="132"/>
                </a:lnTo>
                <a:lnTo>
                  <a:pt x="919" y="133"/>
                </a:lnTo>
                <a:lnTo>
                  <a:pt x="931" y="140"/>
                </a:lnTo>
                <a:lnTo>
                  <a:pt x="950" y="150"/>
                </a:lnTo>
                <a:lnTo>
                  <a:pt x="961" y="156"/>
                </a:lnTo>
                <a:lnTo>
                  <a:pt x="973" y="159"/>
                </a:lnTo>
                <a:lnTo>
                  <a:pt x="984" y="163"/>
                </a:lnTo>
                <a:lnTo>
                  <a:pt x="993" y="167"/>
                </a:lnTo>
                <a:lnTo>
                  <a:pt x="1015" y="174"/>
                </a:lnTo>
                <a:lnTo>
                  <a:pt x="1028" y="178"/>
                </a:lnTo>
                <a:lnTo>
                  <a:pt x="1039" y="180"/>
                </a:lnTo>
                <a:lnTo>
                  <a:pt x="1061" y="186"/>
                </a:lnTo>
                <a:lnTo>
                  <a:pt x="1072" y="187"/>
                </a:lnTo>
                <a:lnTo>
                  <a:pt x="1084" y="190"/>
                </a:lnTo>
                <a:lnTo>
                  <a:pt x="1094" y="192"/>
                </a:lnTo>
                <a:lnTo>
                  <a:pt x="1106" y="194"/>
                </a:lnTo>
                <a:lnTo>
                  <a:pt x="1117" y="195"/>
                </a:lnTo>
                <a:lnTo>
                  <a:pt x="1128" y="196"/>
                </a:lnTo>
                <a:lnTo>
                  <a:pt x="1152" y="197"/>
                </a:lnTo>
                <a:lnTo>
                  <a:pt x="1166" y="197"/>
                </a:lnTo>
                <a:lnTo>
                  <a:pt x="1170" y="197"/>
                </a:lnTo>
                <a:lnTo>
                  <a:pt x="1184" y="200"/>
                </a:lnTo>
                <a:lnTo>
                  <a:pt x="1197" y="207"/>
                </a:lnTo>
                <a:lnTo>
                  <a:pt x="1213" y="218"/>
                </a:lnTo>
                <a:lnTo>
                  <a:pt x="1232" y="237"/>
                </a:lnTo>
                <a:lnTo>
                  <a:pt x="1248" y="249"/>
                </a:lnTo>
                <a:lnTo>
                  <a:pt x="1266" y="256"/>
                </a:lnTo>
                <a:lnTo>
                  <a:pt x="1283" y="258"/>
                </a:lnTo>
                <a:lnTo>
                  <a:pt x="1302" y="258"/>
                </a:lnTo>
                <a:lnTo>
                  <a:pt x="1317" y="260"/>
                </a:lnTo>
                <a:lnTo>
                  <a:pt x="1331" y="264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6" name="Freeform 389"/>
          <p:cNvSpPr>
            <a:spLocks/>
          </p:cNvSpPr>
          <p:nvPr/>
        </p:nvSpPr>
        <p:spPr bwMode="auto">
          <a:xfrm>
            <a:off x="2209800" y="1674342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6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8 w 1440"/>
              <a:gd name="T19" fmla="*/ 2 h 539"/>
              <a:gd name="T20" fmla="*/ 425 w 1440"/>
              <a:gd name="T21" fmla="*/ 8 h 539"/>
              <a:gd name="T22" fmla="*/ 463 w 1440"/>
              <a:gd name="T23" fmla="*/ 14 h 539"/>
              <a:gd name="T24" fmla="*/ 501 w 1440"/>
              <a:gd name="T25" fmla="*/ 26 h 539"/>
              <a:gd name="T26" fmla="*/ 537 w 1440"/>
              <a:gd name="T27" fmla="*/ 39 h 539"/>
              <a:gd name="T28" fmla="*/ 574 w 1440"/>
              <a:gd name="T29" fmla="*/ 55 h 539"/>
              <a:gd name="T30" fmla="*/ 606 w 1440"/>
              <a:gd name="T31" fmla="*/ 74 h 539"/>
              <a:gd name="T32" fmla="*/ 637 w 1440"/>
              <a:gd name="T33" fmla="*/ 93 h 539"/>
              <a:gd name="T34" fmla="*/ 652 w 1440"/>
              <a:gd name="T35" fmla="*/ 103 h 539"/>
              <a:gd name="T36" fmla="*/ 665 w 1440"/>
              <a:gd name="T37" fmla="*/ 133 h 539"/>
              <a:gd name="T38" fmla="*/ 679 w 1440"/>
              <a:gd name="T39" fmla="*/ 177 h 539"/>
              <a:gd name="T40" fmla="*/ 691 w 1440"/>
              <a:gd name="T41" fmla="*/ 211 h 539"/>
              <a:gd name="T42" fmla="*/ 748 w 1440"/>
              <a:gd name="T43" fmla="*/ 321 h 539"/>
              <a:gd name="T44" fmla="*/ 760 w 1440"/>
              <a:gd name="T45" fmla="*/ 354 h 539"/>
              <a:gd name="T46" fmla="*/ 772 w 1440"/>
              <a:gd name="T47" fmla="*/ 397 h 539"/>
              <a:gd name="T48" fmla="*/ 788 w 1440"/>
              <a:gd name="T49" fmla="*/ 427 h 539"/>
              <a:gd name="T50" fmla="*/ 801 w 1440"/>
              <a:gd name="T51" fmla="*/ 439 h 539"/>
              <a:gd name="T52" fmla="*/ 833 w 1440"/>
              <a:gd name="T53" fmla="*/ 459 h 539"/>
              <a:gd name="T54" fmla="*/ 866 w 1440"/>
              <a:gd name="T55" fmla="*/ 478 h 539"/>
              <a:gd name="T56" fmla="*/ 899 w 1440"/>
              <a:gd name="T57" fmla="*/ 494 h 539"/>
              <a:gd name="T58" fmla="*/ 937 w 1440"/>
              <a:gd name="T59" fmla="*/ 508 h 539"/>
              <a:gd name="T60" fmla="*/ 974 w 1440"/>
              <a:gd name="T61" fmla="*/ 520 h 539"/>
              <a:gd name="T62" fmla="*/ 1013 w 1440"/>
              <a:gd name="T63" fmla="*/ 529 h 539"/>
              <a:gd name="T64" fmla="*/ 1051 w 1440"/>
              <a:gd name="T65" fmla="*/ 535 h 539"/>
              <a:gd name="T66" fmla="*/ 1090 w 1440"/>
              <a:gd name="T67" fmla="*/ 539 h 539"/>
              <a:gd name="T68" fmla="*/ 1128 w 1440"/>
              <a:gd name="T69" fmla="*/ 539 h 539"/>
              <a:gd name="T70" fmla="*/ 1170 w 1440"/>
              <a:gd name="T71" fmla="*/ 537 h 539"/>
              <a:gd name="T72" fmla="*/ 1197 w 1440"/>
              <a:gd name="T73" fmla="*/ 528 h 539"/>
              <a:gd name="T74" fmla="*/ 1232 w 1440"/>
              <a:gd name="T75" fmla="*/ 499 h 539"/>
              <a:gd name="T76" fmla="*/ 1266 w 1440"/>
              <a:gd name="T77" fmla="*/ 480 h 539"/>
              <a:gd name="T78" fmla="*/ 1302 w 1440"/>
              <a:gd name="T79" fmla="*/ 477 h 539"/>
              <a:gd name="T80" fmla="*/ 1331 w 1440"/>
              <a:gd name="T81" fmla="*/ 474 h 539"/>
              <a:gd name="T82" fmla="*/ 1440 w 1440"/>
              <a:gd name="T83" fmla="*/ 427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3"/>
                </a:lnTo>
                <a:lnTo>
                  <a:pt x="226" y="25"/>
                </a:lnTo>
                <a:lnTo>
                  <a:pt x="240" y="13"/>
                </a:lnTo>
                <a:lnTo>
                  <a:pt x="254" y="6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8" y="2"/>
                </a:lnTo>
                <a:lnTo>
                  <a:pt x="407" y="4"/>
                </a:lnTo>
                <a:lnTo>
                  <a:pt x="425" y="8"/>
                </a:lnTo>
                <a:lnTo>
                  <a:pt x="444" y="10"/>
                </a:lnTo>
                <a:lnTo>
                  <a:pt x="463" y="14"/>
                </a:lnTo>
                <a:lnTo>
                  <a:pt x="483" y="19"/>
                </a:lnTo>
                <a:lnTo>
                  <a:pt x="501" y="26"/>
                </a:lnTo>
                <a:lnTo>
                  <a:pt x="519" y="33"/>
                </a:lnTo>
                <a:lnTo>
                  <a:pt x="537" y="39"/>
                </a:lnTo>
                <a:lnTo>
                  <a:pt x="554" y="47"/>
                </a:lnTo>
                <a:lnTo>
                  <a:pt x="574" y="55"/>
                </a:lnTo>
                <a:lnTo>
                  <a:pt x="589" y="64"/>
                </a:lnTo>
                <a:lnTo>
                  <a:pt x="606" y="74"/>
                </a:lnTo>
                <a:lnTo>
                  <a:pt x="626" y="85"/>
                </a:lnTo>
                <a:lnTo>
                  <a:pt x="637" y="93"/>
                </a:lnTo>
                <a:lnTo>
                  <a:pt x="640" y="94"/>
                </a:lnTo>
                <a:lnTo>
                  <a:pt x="652" y="103"/>
                </a:lnTo>
                <a:lnTo>
                  <a:pt x="661" y="116"/>
                </a:lnTo>
                <a:lnTo>
                  <a:pt x="665" y="133"/>
                </a:lnTo>
                <a:lnTo>
                  <a:pt x="672" y="160"/>
                </a:lnTo>
                <a:lnTo>
                  <a:pt x="679" y="177"/>
                </a:lnTo>
                <a:lnTo>
                  <a:pt x="684" y="195"/>
                </a:lnTo>
                <a:lnTo>
                  <a:pt x="691" y="211"/>
                </a:lnTo>
                <a:lnTo>
                  <a:pt x="719" y="266"/>
                </a:lnTo>
                <a:lnTo>
                  <a:pt x="748" y="321"/>
                </a:lnTo>
                <a:lnTo>
                  <a:pt x="755" y="337"/>
                </a:lnTo>
                <a:lnTo>
                  <a:pt x="760" y="354"/>
                </a:lnTo>
                <a:lnTo>
                  <a:pt x="766" y="371"/>
                </a:lnTo>
                <a:lnTo>
                  <a:pt x="772" y="397"/>
                </a:lnTo>
                <a:lnTo>
                  <a:pt x="779" y="414"/>
                </a:lnTo>
                <a:lnTo>
                  <a:pt x="788" y="427"/>
                </a:lnTo>
                <a:lnTo>
                  <a:pt x="799" y="438"/>
                </a:lnTo>
                <a:lnTo>
                  <a:pt x="801" y="439"/>
                </a:lnTo>
                <a:lnTo>
                  <a:pt x="814" y="445"/>
                </a:lnTo>
                <a:lnTo>
                  <a:pt x="833" y="459"/>
                </a:lnTo>
                <a:lnTo>
                  <a:pt x="848" y="468"/>
                </a:lnTo>
                <a:lnTo>
                  <a:pt x="866" y="478"/>
                </a:lnTo>
                <a:lnTo>
                  <a:pt x="883" y="486"/>
                </a:lnTo>
                <a:lnTo>
                  <a:pt x="899" y="494"/>
                </a:lnTo>
                <a:lnTo>
                  <a:pt x="919" y="502"/>
                </a:lnTo>
                <a:lnTo>
                  <a:pt x="937" y="508"/>
                </a:lnTo>
                <a:lnTo>
                  <a:pt x="955" y="515"/>
                </a:lnTo>
                <a:lnTo>
                  <a:pt x="974" y="520"/>
                </a:lnTo>
                <a:lnTo>
                  <a:pt x="993" y="525"/>
                </a:lnTo>
                <a:lnTo>
                  <a:pt x="1013" y="529"/>
                </a:lnTo>
                <a:lnTo>
                  <a:pt x="1032" y="533"/>
                </a:lnTo>
                <a:lnTo>
                  <a:pt x="1051" y="535"/>
                </a:lnTo>
                <a:lnTo>
                  <a:pt x="1070" y="537"/>
                </a:lnTo>
                <a:lnTo>
                  <a:pt x="1090" y="539"/>
                </a:lnTo>
                <a:lnTo>
                  <a:pt x="1109" y="539"/>
                </a:lnTo>
                <a:lnTo>
                  <a:pt x="1128" y="539"/>
                </a:lnTo>
                <a:lnTo>
                  <a:pt x="1152" y="537"/>
                </a:lnTo>
                <a:lnTo>
                  <a:pt x="1170" y="537"/>
                </a:lnTo>
                <a:lnTo>
                  <a:pt x="1184" y="535"/>
                </a:lnTo>
                <a:lnTo>
                  <a:pt x="1197" y="528"/>
                </a:lnTo>
                <a:lnTo>
                  <a:pt x="1213" y="516"/>
                </a:lnTo>
                <a:lnTo>
                  <a:pt x="1232" y="499"/>
                </a:lnTo>
                <a:lnTo>
                  <a:pt x="1248" y="486"/>
                </a:lnTo>
                <a:lnTo>
                  <a:pt x="1266" y="480"/>
                </a:lnTo>
                <a:lnTo>
                  <a:pt x="1283" y="477"/>
                </a:lnTo>
                <a:lnTo>
                  <a:pt x="1302" y="477"/>
                </a:lnTo>
                <a:lnTo>
                  <a:pt x="1317" y="477"/>
                </a:lnTo>
                <a:lnTo>
                  <a:pt x="1331" y="474"/>
                </a:lnTo>
                <a:lnTo>
                  <a:pt x="1346" y="469"/>
                </a:lnTo>
                <a:lnTo>
                  <a:pt x="1440" y="42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7" name="Freeform 390"/>
          <p:cNvSpPr>
            <a:spLocks/>
          </p:cNvSpPr>
          <p:nvPr/>
        </p:nvSpPr>
        <p:spPr bwMode="auto">
          <a:xfrm>
            <a:off x="2209800" y="1750542"/>
            <a:ext cx="2363788" cy="558800"/>
          </a:xfrm>
          <a:custGeom>
            <a:avLst/>
            <a:gdLst>
              <a:gd name="T0" fmla="*/ 92 w 1440"/>
              <a:gd name="T1" fmla="*/ 44 h 420"/>
              <a:gd name="T2" fmla="*/ 121 w 1440"/>
              <a:gd name="T3" fmla="*/ 40 h 420"/>
              <a:gd name="T4" fmla="*/ 154 w 1440"/>
              <a:gd name="T5" fmla="*/ 36 h 420"/>
              <a:gd name="T6" fmla="*/ 189 w 1440"/>
              <a:gd name="T7" fmla="*/ 28 h 420"/>
              <a:gd name="T8" fmla="*/ 226 w 1440"/>
              <a:gd name="T9" fmla="*/ 14 h 420"/>
              <a:gd name="T10" fmla="*/ 254 w 1440"/>
              <a:gd name="T11" fmla="*/ 4 h 420"/>
              <a:gd name="T12" fmla="*/ 272 w 1440"/>
              <a:gd name="T13" fmla="*/ 2 h 420"/>
              <a:gd name="T14" fmla="*/ 309 w 1440"/>
              <a:gd name="T15" fmla="*/ 2 h 420"/>
              <a:gd name="T16" fmla="*/ 345 w 1440"/>
              <a:gd name="T17" fmla="*/ 0 h 420"/>
              <a:gd name="T18" fmla="*/ 379 w 1440"/>
              <a:gd name="T19" fmla="*/ 3 h 420"/>
              <a:gd name="T20" fmla="*/ 414 w 1440"/>
              <a:gd name="T21" fmla="*/ 8 h 420"/>
              <a:gd name="T22" fmla="*/ 448 w 1440"/>
              <a:gd name="T23" fmla="*/ 16 h 420"/>
              <a:gd name="T24" fmla="*/ 481 w 1440"/>
              <a:gd name="T25" fmla="*/ 25 h 420"/>
              <a:gd name="T26" fmla="*/ 514 w 1440"/>
              <a:gd name="T27" fmla="*/ 36 h 420"/>
              <a:gd name="T28" fmla="*/ 545 w 1440"/>
              <a:gd name="T29" fmla="*/ 50 h 420"/>
              <a:gd name="T30" fmla="*/ 577 w 1440"/>
              <a:gd name="T31" fmla="*/ 65 h 420"/>
              <a:gd name="T32" fmla="*/ 608 w 1440"/>
              <a:gd name="T33" fmla="*/ 83 h 420"/>
              <a:gd name="T34" fmla="*/ 623 w 1440"/>
              <a:gd name="T35" fmla="*/ 92 h 420"/>
              <a:gd name="T36" fmla="*/ 643 w 1440"/>
              <a:gd name="T37" fmla="*/ 115 h 420"/>
              <a:gd name="T38" fmla="*/ 663 w 1440"/>
              <a:gd name="T39" fmla="*/ 145 h 420"/>
              <a:gd name="T40" fmla="*/ 683 w 1440"/>
              <a:gd name="T41" fmla="*/ 167 h 420"/>
              <a:gd name="T42" fmla="*/ 757 w 1440"/>
              <a:gd name="T43" fmla="*/ 246 h 420"/>
              <a:gd name="T44" fmla="*/ 777 w 1440"/>
              <a:gd name="T45" fmla="*/ 269 h 420"/>
              <a:gd name="T46" fmla="*/ 799 w 1440"/>
              <a:gd name="T47" fmla="*/ 298 h 420"/>
              <a:gd name="T48" fmla="*/ 818 w 1440"/>
              <a:gd name="T49" fmla="*/ 319 h 420"/>
              <a:gd name="T50" fmla="*/ 833 w 1440"/>
              <a:gd name="T51" fmla="*/ 330 h 420"/>
              <a:gd name="T52" fmla="*/ 865 w 1440"/>
              <a:gd name="T53" fmla="*/ 348 h 420"/>
              <a:gd name="T54" fmla="*/ 894 w 1440"/>
              <a:gd name="T55" fmla="*/ 365 h 420"/>
              <a:gd name="T56" fmla="*/ 926 w 1440"/>
              <a:gd name="T57" fmla="*/ 379 h 420"/>
              <a:gd name="T58" fmla="*/ 957 w 1440"/>
              <a:gd name="T59" fmla="*/ 391 h 420"/>
              <a:gd name="T60" fmla="*/ 990 w 1440"/>
              <a:gd name="T61" fmla="*/ 402 h 420"/>
              <a:gd name="T62" fmla="*/ 1025 w 1440"/>
              <a:gd name="T63" fmla="*/ 411 h 420"/>
              <a:gd name="T64" fmla="*/ 1059 w 1440"/>
              <a:gd name="T65" fmla="*/ 415 h 420"/>
              <a:gd name="T66" fmla="*/ 1094 w 1440"/>
              <a:gd name="T67" fmla="*/ 419 h 420"/>
              <a:gd name="T68" fmla="*/ 1128 w 1440"/>
              <a:gd name="T69" fmla="*/ 420 h 420"/>
              <a:gd name="T70" fmla="*/ 1184 w 1440"/>
              <a:gd name="T71" fmla="*/ 419 h 420"/>
              <a:gd name="T72" fmla="*/ 1213 w 1440"/>
              <a:gd name="T73" fmla="*/ 409 h 420"/>
              <a:gd name="T74" fmla="*/ 1248 w 1440"/>
              <a:gd name="T75" fmla="*/ 395 h 420"/>
              <a:gd name="T76" fmla="*/ 1283 w 1440"/>
              <a:gd name="T77" fmla="*/ 391 h 420"/>
              <a:gd name="T78" fmla="*/ 1317 w 1440"/>
              <a:gd name="T79" fmla="*/ 391 h 420"/>
              <a:gd name="T80" fmla="*/ 1346 w 1440"/>
              <a:gd name="T81" fmla="*/ 387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20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2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6" y="6"/>
                </a:lnTo>
                <a:lnTo>
                  <a:pt x="414" y="8"/>
                </a:lnTo>
                <a:lnTo>
                  <a:pt x="430" y="12"/>
                </a:lnTo>
                <a:lnTo>
                  <a:pt x="448" y="16"/>
                </a:lnTo>
                <a:lnTo>
                  <a:pt x="465" y="20"/>
                </a:lnTo>
                <a:lnTo>
                  <a:pt x="481" y="25"/>
                </a:lnTo>
                <a:lnTo>
                  <a:pt x="498" y="31"/>
                </a:lnTo>
                <a:lnTo>
                  <a:pt x="514" y="36"/>
                </a:lnTo>
                <a:lnTo>
                  <a:pt x="530" y="42"/>
                </a:lnTo>
                <a:lnTo>
                  <a:pt x="545" y="50"/>
                </a:lnTo>
                <a:lnTo>
                  <a:pt x="560" y="58"/>
                </a:lnTo>
                <a:lnTo>
                  <a:pt x="577" y="65"/>
                </a:lnTo>
                <a:lnTo>
                  <a:pt x="597" y="75"/>
                </a:lnTo>
                <a:lnTo>
                  <a:pt x="608" y="83"/>
                </a:lnTo>
                <a:lnTo>
                  <a:pt x="611" y="84"/>
                </a:lnTo>
                <a:lnTo>
                  <a:pt x="623" y="92"/>
                </a:lnTo>
                <a:lnTo>
                  <a:pt x="633" y="103"/>
                </a:lnTo>
                <a:lnTo>
                  <a:pt x="643" y="115"/>
                </a:lnTo>
                <a:lnTo>
                  <a:pt x="655" y="132"/>
                </a:lnTo>
                <a:lnTo>
                  <a:pt x="663" y="145"/>
                </a:lnTo>
                <a:lnTo>
                  <a:pt x="673" y="155"/>
                </a:lnTo>
                <a:lnTo>
                  <a:pt x="683" y="167"/>
                </a:lnTo>
                <a:lnTo>
                  <a:pt x="720" y="206"/>
                </a:lnTo>
                <a:lnTo>
                  <a:pt x="757" y="246"/>
                </a:lnTo>
                <a:lnTo>
                  <a:pt x="767" y="257"/>
                </a:lnTo>
                <a:lnTo>
                  <a:pt x="777" y="269"/>
                </a:lnTo>
                <a:lnTo>
                  <a:pt x="786" y="281"/>
                </a:lnTo>
                <a:lnTo>
                  <a:pt x="799" y="298"/>
                </a:lnTo>
                <a:lnTo>
                  <a:pt x="808" y="310"/>
                </a:lnTo>
                <a:lnTo>
                  <a:pt x="818" y="319"/>
                </a:lnTo>
                <a:lnTo>
                  <a:pt x="830" y="328"/>
                </a:lnTo>
                <a:lnTo>
                  <a:pt x="833" y="330"/>
                </a:lnTo>
                <a:lnTo>
                  <a:pt x="844" y="336"/>
                </a:lnTo>
                <a:lnTo>
                  <a:pt x="865" y="348"/>
                </a:lnTo>
                <a:lnTo>
                  <a:pt x="879" y="356"/>
                </a:lnTo>
                <a:lnTo>
                  <a:pt x="894" y="365"/>
                </a:lnTo>
                <a:lnTo>
                  <a:pt x="910" y="373"/>
                </a:lnTo>
                <a:lnTo>
                  <a:pt x="926" y="379"/>
                </a:lnTo>
                <a:lnTo>
                  <a:pt x="942" y="386"/>
                </a:lnTo>
                <a:lnTo>
                  <a:pt x="957" y="391"/>
                </a:lnTo>
                <a:lnTo>
                  <a:pt x="974" y="398"/>
                </a:lnTo>
                <a:lnTo>
                  <a:pt x="990" y="402"/>
                </a:lnTo>
                <a:lnTo>
                  <a:pt x="1008" y="407"/>
                </a:lnTo>
                <a:lnTo>
                  <a:pt x="1025" y="411"/>
                </a:lnTo>
                <a:lnTo>
                  <a:pt x="1042" y="413"/>
                </a:lnTo>
                <a:lnTo>
                  <a:pt x="1059" y="415"/>
                </a:lnTo>
                <a:lnTo>
                  <a:pt x="1077" y="417"/>
                </a:lnTo>
                <a:lnTo>
                  <a:pt x="1094" y="419"/>
                </a:lnTo>
                <a:lnTo>
                  <a:pt x="1112" y="420"/>
                </a:lnTo>
                <a:lnTo>
                  <a:pt x="1128" y="420"/>
                </a:lnTo>
                <a:lnTo>
                  <a:pt x="1170" y="420"/>
                </a:lnTo>
                <a:lnTo>
                  <a:pt x="1184" y="419"/>
                </a:lnTo>
                <a:lnTo>
                  <a:pt x="1197" y="415"/>
                </a:lnTo>
                <a:lnTo>
                  <a:pt x="1213" y="409"/>
                </a:lnTo>
                <a:lnTo>
                  <a:pt x="1232" y="400"/>
                </a:lnTo>
                <a:lnTo>
                  <a:pt x="1248" y="395"/>
                </a:lnTo>
                <a:lnTo>
                  <a:pt x="1266" y="391"/>
                </a:lnTo>
                <a:lnTo>
                  <a:pt x="1283" y="391"/>
                </a:lnTo>
                <a:lnTo>
                  <a:pt x="1302" y="391"/>
                </a:lnTo>
                <a:lnTo>
                  <a:pt x="1317" y="391"/>
                </a:lnTo>
                <a:lnTo>
                  <a:pt x="1331" y="391"/>
                </a:lnTo>
                <a:lnTo>
                  <a:pt x="1346" y="387"/>
                </a:lnTo>
                <a:lnTo>
                  <a:pt x="1440" y="36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8" name="Freeform 391"/>
          <p:cNvSpPr>
            <a:spLocks/>
          </p:cNvSpPr>
          <p:nvPr/>
        </p:nvSpPr>
        <p:spPr bwMode="auto">
          <a:xfrm>
            <a:off x="2209800" y="1828329"/>
            <a:ext cx="2363788" cy="411163"/>
          </a:xfrm>
          <a:custGeom>
            <a:avLst/>
            <a:gdLst>
              <a:gd name="T0" fmla="*/ 106 w 1440"/>
              <a:gd name="T1" fmla="*/ 0 h 309"/>
              <a:gd name="T2" fmla="*/ 135 w 1440"/>
              <a:gd name="T3" fmla="*/ 0 h 309"/>
              <a:gd name="T4" fmla="*/ 172 w 1440"/>
              <a:gd name="T5" fmla="*/ 0 h 309"/>
              <a:gd name="T6" fmla="*/ 207 w 1440"/>
              <a:gd name="T7" fmla="*/ 0 h 309"/>
              <a:gd name="T8" fmla="*/ 240 w 1440"/>
              <a:gd name="T9" fmla="*/ 0 h 309"/>
              <a:gd name="T10" fmla="*/ 285 w 1440"/>
              <a:gd name="T11" fmla="*/ 0 h 309"/>
              <a:gd name="T12" fmla="*/ 324 w 1440"/>
              <a:gd name="T13" fmla="*/ 0 h 309"/>
              <a:gd name="T14" fmla="*/ 356 w 1440"/>
              <a:gd name="T15" fmla="*/ 2 h 309"/>
              <a:gd name="T16" fmla="*/ 386 w 1440"/>
              <a:gd name="T17" fmla="*/ 4 h 309"/>
              <a:gd name="T18" fmla="*/ 417 w 1440"/>
              <a:gd name="T19" fmla="*/ 11 h 309"/>
              <a:gd name="T20" fmla="*/ 447 w 1440"/>
              <a:gd name="T21" fmla="*/ 16 h 309"/>
              <a:gd name="T22" fmla="*/ 476 w 1440"/>
              <a:gd name="T23" fmla="*/ 27 h 309"/>
              <a:gd name="T24" fmla="*/ 505 w 1440"/>
              <a:gd name="T25" fmla="*/ 37 h 309"/>
              <a:gd name="T26" fmla="*/ 532 w 1440"/>
              <a:gd name="T27" fmla="*/ 50 h 309"/>
              <a:gd name="T28" fmla="*/ 566 w 1440"/>
              <a:gd name="T29" fmla="*/ 67 h 309"/>
              <a:gd name="T30" fmla="*/ 582 w 1440"/>
              <a:gd name="T31" fmla="*/ 75 h 309"/>
              <a:gd name="T32" fmla="*/ 619 w 1440"/>
              <a:gd name="T33" fmla="*/ 95 h 309"/>
              <a:gd name="T34" fmla="*/ 661 w 1440"/>
              <a:gd name="T35" fmla="*/ 117 h 309"/>
              <a:gd name="T36" fmla="*/ 720 w 1440"/>
              <a:gd name="T37" fmla="*/ 147 h 309"/>
              <a:gd name="T38" fmla="*/ 779 w 1440"/>
              <a:gd name="T39" fmla="*/ 179 h 309"/>
              <a:gd name="T40" fmla="*/ 806 w 1440"/>
              <a:gd name="T41" fmla="*/ 191 h 309"/>
              <a:gd name="T42" fmla="*/ 836 w 1440"/>
              <a:gd name="T43" fmla="*/ 205 h 309"/>
              <a:gd name="T44" fmla="*/ 861 w 1440"/>
              <a:gd name="T45" fmla="*/ 218 h 309"/>
              <a:gd name="T46" fmla="*/ 875 w 1440"/>
              <a:gd name="T47" fmla="*/ 227 h 309"/>
              <a:gd name="T48" fmla="*/ 909 w 1440"/>
              <a:gd name="T49" fmla="*/ 246 h 309"/>
              <a:gd name="T50" fmla="*/ 935 w 1440"/>
              <a:gd name="T51" fmla="*/ 259 h 309"/>
              <a:gd name="T52" fmla="*/ 964 w 1440"/>
              <a:gd name="T53" fmla="*/ 271 h 309"/>
              <a:gd name="T54" fmla="*/ 993 w 1440"/>
              <a:gd name="T55" fmla="*/ 281 h 309"/>
              <a:gd name="T56" fmla="*/ 1024 w 1440"/>
              <a:gd name="T57" fmla="*/ 289 h 309"/>
              <a:gd name="T58" fmla="*/ 1053 w 1440"/>
              <a:gd name="T59" fmla="*/ 294 h 309"/>
              <a:gd name="T60" fmla="*/ 1084 w 1440"/>
              <a:gd name="T61" fmla="*/ 299 h 309"/>
              <a:gd name="T62" fmla="*/ 1115 w 1440"/>
              <a:gd name="T63" fmla="*/ 301 h 309"/>
              <a:gd name="T64" fmla="*/ 1152 w 1440"/>
              <a:gd name="T65" fmla="*/ 302 h 309"/>
              <a:gd name="T66" fmla="*/ 1170 w 1440"/>
              <a:gd name="T67" fmla="*/ 302 h 309"/>
              <a:gd name="T68" fmla="*/ 1197 w 1440"/>
              <a:gd name="T69" fmla="*/ 303 h 309"/>
              <a:gd name="T70" fmla="*/ 1232 w 1440"/>
              <a:gd name="T71" fmla="*/ 303 h 309"/>
              <a:gd name="T72" fmla="*/ 1266 w 1440"/>
              <a:gd name="T73" fmla="*/ 306 h 309"/>
              <a:gd name="T74" fmla="*/ 1302 w 1440"/>
              <a:gd name="T75" fmla="*/ 307 h 309"/>
              <a:gd name="T76" fmla="*/ 1331 w 1440"/>
              <a:gd name="T77" fmla="*/ 309 h 309"/>
              <a:gd name="T78" fmla="*/ 1440 w 1440"/>
              <a:gd name="T79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09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2"/>
                </a:lnTo>
                <a:lnTo>
                  <a:pt x="371" y="3"/>
                </a:lnTo>
                <a:lnTo>
                  <a:pt x="386" y="4"/>
                </a:lnTo>
                <a:lnTo>
                  <a:pt x="401" y="8"/>
                </a:lnTo>
                <a:lnTo>
                  <a:pt x="417" y="11"/>
                </a:lnTo>
                <a:lnTo>
                  <a:pt x="432" y="14"/>
                </a:lnTo>
                <a:lnTo>
                  <a:pt x="447" y="16"/>
                </a:lnTo>
                <a:lnTo>
                  <a:pt x="461" y="21"/>
                </a:lnTo>
                <a:lnTo>
                  <a:pt x="476" y="27"/>
                </a:lnTo>
                <a:lnTo>
                  <a:pt x="490" y="32"/>
                </a:lnTo>
                <a:lnTo>
                  <a:pt x="505" y="37"/>
                </a:lnTo>
                <a:lnTo>
                  <a:pt x="519" y="44"/>
                </a:lnTo>
                <a:lnTo>
                  <a:pt x="532" y="50"/>
                </a:lnTo>
                <a:lnTo>
                  <a:pt x="546" y="57"/>
                </a:lnTo>
                <a:lnTo>
                  <a:pt x="566" y="67"/>
                </a:lnTo>
                <a:lnTo>
                  <a:pt x="578" y="74"/>
                </a:lnTo>
                <a:lnTo>
                  <a:pt x="582" y="75"/>
                </a:lnTo>
                <a:lnTo>
                  <a:pt x="594" y="82"/>
                </a:lnTo>
                <a:lnTo>
                  <a:pt x="619" y="95"/>
                </a:lnTo>
                <a:lnTo>
                  <a:pt x="636" y="104"/>
                </a:lnTo>
                <a:lnTo>
                  <a:pt x="661" y="117"/>
                </a:lnTo>
                <a:lnTo>
                  <a:pt x="675" y="124"/>
                </a:lnTo>
                <a:lnTo>
                  <a:pt x="720" y="147"/>
                </a:lnTo>
                <a:lnTo>
                  <a:pt x="767" y="172"/>
                </a:lnTo>
                <a:lnTo>
                  <a:pt x="779" y="179"/>
                </a:lnTo>
                <a:lnTo>
                  <a:pt x="792" y="184"/>
                </a:lnTo>
                <a:lnTo>
                  <a:pt x="806" y="191"/>
                </a:lnTo>
                <a:lnTo>
                  <a:pt x="822" y="200"/>
                </a:lnTo>
                <a:lnTo>
                  <a:pt x="836" y="205"/>
                </a:lnTo>
                <a:lnTo>
                  <a:pt x="848" y="212"/>
                </a:lnTo>
                <a:lnTo>
                  <a:pt x="861" y="218"/>
                </a:lnTo>
                <a:lnTo>
                  <a:pt x="864" y="221"/>
                </a:lnTo>
                <a:lnTo>
                  <a:pt x="875" y="227"/>
                </a:lnTo>
                <a:lnTo>
                  <a:pt x="895" y="239"/>
                </a:lnTo>
                <a:lnTo>
                  <a:pt x="909" y="246"/>
                </a:lnTo>
                <a:lnTo>
                  <a:pt x="921" y="253"/>
                </a:lnTo>
                <a:lnTo>
                  <a:pt x="935" y="259"/>
                </a:lnTo>
                <a:lnTo>
                  <a:pt x="950" y="265"/>
                </a:lnTo>
                <a:lnTo>
                  <a:pt x="964" y="271"/>
                </a:lnTo>
                <a:lnTo>
                  <a:pt x="978" y="276"/>
                </a:lnTo>
                <a:lnTo>
                  <a:pt x="993" y="281"/>
                </a:lnTo>
                <a:lnTo>
                  <a:pt x="1007" y="285"/>
                </a:lnTo>
                <a:lnTo>
                  <a:pt x="1024" y="289"/>
                </a:lnTo>
                <a:lnTo>
                  <a:pt x="1037" y="293"/>
                </a:lnTo>
                <a:lnTo>
                  <a:pt x="1053" y="294"/>
                </a:lnTo>
                <a:lnTo>
                  <a:pt x="1068" y="297"/>
                </a:lnTo>
                <a:lnTo>
                  <a:pt x="1084" y="299"/>
                </a:lnTo>
                <a:lnTo>
                  <a:pt x="1098" y="301"/>
                </a:lnTo>
                <a:lnTo>
                  <a:pt x="1115" y="301"/>
                </a:lnTo>
                <a:lnTo>
                  <a:pt x="1128" y="302"/>
                </a:lnTo>
                <a:lnTo>
                  <a:pt x="1152" y="302"/>
                </a:lnTo>
                <a:lnTo>
                  <a:pt x="1166" y="302"/>
                </a:lnTo>
                <a:lnTo>
                  <a:pt x="1170" y="302"/>
                </a:lnTo>
                <a:lnTo>
                  <a:pt x="1184" y="303"/>
                </a:lnTo>
                <a:lnTo>
                  <a:pt x="1197" y="303"/>
                </a:lnTo>
                <a:lnTo>
                  <a:pt x="1213" y="303"/>
                </a:lnTo>
                <a:lnTo>
                  <a:pt x="1232" y="303"/>
                </a:lnTo>
                <a:lnTo>
                  <a:pt x="1248" y="305"/>
                </a:lnTo>
                <a:lnTo>
                  <a:pt x="1266" y="306"/>
                </a:lnTo>
                <a:lnTo>
                  <a:pt x="1283" y="307"/>
                </a:lnTo>
                <a:lnTo>
                  <a:pt x="1302" y="307"/>
                </a:lnTo>
                <a:lnTo>
                  <a:pt x="1317" y="309"/>
                </a:lnTo>
                <a:lnTo>
                  <a:pt x="1331" y="309"/>
                </a:lnTo>
                <a:lnTo>
                  <a:pt x="1346" y="309"/>
                </a:lnTo>
                <a:lnTo>
                  <a:pt x="1440" y="30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9" name="Freeform 392"/>
          <p:cNvSpPr>
            <a:spLocks/>
          </p:cNvSpPr>
          <p:nvPr/>
        </p:nvSpPr>
        <p:spPr bwMode="auto">
          <a:xfrm>
            <a:off x="2209800" y="1828329"/>
            <a:ext cx="2363788" cy="412750"/>
          </a:xfrm>
          <a:custGeom>
            <a:avLst/>
            <a:gdLst>
              <a:gd name="T0" fmla="*/ 92 w 1440"/>
              <a:gd name="T1" fmla="*/ 16 h 310"/>
              <a:gd name="T2" fmla="*/ 121 w 1440"/>
              <a:gd name="T3" fmla="*/ 20 h 310"/>
              <a:gd name="T4" fmla="*/ 154 w 1440"/>
              <a:gd name="T5" fmla="*/ 23 h 310"/>
              <a:gd name="T6" fmla="*/ 189 w 1440"/>
              <a:gd name="T7" fmla="*/ 29 h 310"/>
              <a:gd name="T8" fmla="*/ 226 w 1440"/>
              <a:gd name="T9" fmla="*/ 48 h 310"/>
              <a:gd name="T10" fmla="*/ 254 w 1440"/>
              <a:gd name="T11" fmla="*/ 57 h 310"/>
              <a:gd name="T12" fmla="*/ 309 w 1440"/>
              <a:gd name="T13" fmla="*/ 58 h 310"/>
              <a:gd name="T14" fmla="*/ 337 w 1440"/>
              <a:gd name="T15" fmla="*/ 59 h 310"/>
              <a:gd name="T16" fmla="*/ 363 w 1440"/>
              <a:gd name="T17" fmla="*/ 62 h 310"/>
              <a:gd name="T18" fmla="*/ 389 w 1440"/>
              <a:gd name="T19" fmla="*/ 66 h 310"/>
              <a:gd name="T20" fmla="*/ 415 w 1440"/>
              <a:gd name="T21" fmla="*/ 73 h 310"/>
              <a:gd name="T22" fmla="*/ 440 w 1440"/>
              <a:gd name="T23" fmla="*/ 79 h 310"/>
              <a:gd name="T24" fmla="*/ 465 w 1440"/>
              <a:gd name="T25" fmla="*/ 87 h 310"/>
              <a:gd name="T26" fmla="*/ 491 w 1440"/>
              <a:gd name="T27" fmla="*/ 97 h 310"/>
              <a:gd name="T28" fmla="*/ 514 w 1440"/>
              <a:gd name="T29" fmla="*/ 107 h 310"/>
              <a:gd name="T30" fmla="*/ 548 w 1440"/>
              <a:gd name="T31" fmla="*/ 124 h 310"/>
              <a:gd name="T32" fmla="*/ 564 w 1440"/>
              <a:gd name="T33" fmla="*/ 132 h 310"/>
              <a:gd name="T34" fmla="*/ 594 w 1440"/>
              <a:gd name="T35" fmla="*/ 135 h 310"/>
              <a:gd name="T36" fmla="*/ 633 w 1440"/>
              <a:gd name="T37" fmla="*/ 135 h 310"/>
              <a:gd name="T38" fmla="*/ 665 w 1440"/>
              <a:gd name="T39" fmla="*/ 139 h 310"/>
              <a:gd name="T40" fmla="*/ 777 w 1440"/>
              <a:gd name="T41" fmla="*/ 158 h 310"/>
              <a:gd name="T42" fmla="*/ 807 w 1440"/>
              <a:gd name="T43" fmla="*/ 160 h 310"/>
              <a:gd name="T44" fmla="*/ 846 w 1440"/>
              <a:gd name="T45" fmla="*/ 160 h 310"/>
              <a:gd name="T46" fmla="*/ 877 w 1440"/>
              <a:gd name="T47" fmla="*/ 164 h 310"/>
              <a:gd name="T48" fmla="*/ 894 w 1440"/>
              <a:gd name="T49" fmla="*/ 171 h 310"/>
              <a:gd name="T50" fmla="*/ 926 w 1440"/>
              <a:gd name="T51" fmla="*/ 189 h 310"/>
              <a:gd name="T52" fmla="*/ 949 w 1440"/>
              <a:gd name="T53" fmla="*/ 201 h 310"/>
              <a:gd name="T54" fmla="*/ 986 w 1440"/>
              <a:gd name="T55" fmla="*/ 215 h 310"/>
              <a:gd name="T56" fmla="*/ 1011 w 1440"/>
              <a:gd name="T57" fmla="*/ 223 h 310"/>
              <a:gd name="T58" fmla="*/ 1037 w 1440"/>
              <a:gd name="T59" fmla="*/ 231 h 310"/>
              <a:gd name="T60" fmla="*/ 1062 w 1440"/>
              <a:gd name="T61" fmla="*/ 238 h 310"/>
              <a:gd name="T62" fmla="*/ 1090 w 1440"/>
              <a:gd name="T63" fmla="*/ 242 h 310"/>
              <a:gd name="T64" fmla="*/ 1116 w 1440"/>
              <a:gd name="T65" fmla="*/ 244 h 310"/>
              <a:gd name="T66" fmla="*/ 1152 w 1440"/>
              <a:gd name="T67" fmla="*/ 246 h 310"/>
              <a:gd name="T68" fmla="*/ 1170 w 1440"/>
              <a:gd name="T69" fmla="*/ 247 h 310"/>
              <a:gd name="T70" fmla="*/ 1197 w 1440"/>
              <a:gd name="T71" fmla="*/ 253 h 310"/>
              <a:gd name="T72" fmla="*/ 1232 w 1440"/>
              <a:gd name="T73" fmla="*/ 268 h 310"/>
              <a:gd name="T74" fmla="*/ 1266 w 1440"/>
              <a:gd name="T75" fmla="*/ 280 h 310"/>
              <a:gd name="T76" fmla="*/ 1302 w 1440"/>
              <a:gd name="T77" fmla="*/ 282 h 310"/>
              <a:gd name="T78" fmla="*/ 1331 w 1440"/>
              <a:gd name="T79" fmla="*/ 285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1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8"/>
                </a:lnTo>
                <a:lnTo>
                  <a:pt x="240" y="53"/>
                </a:lnTo>
                <a:lnTo>
                  <a:pt x="254" y="57"/>
                </a:lnTo>
                <a:lnTo>
                  <a:pt x="269" y="58"/>
                </a:lnTo>
                <a:lnTo>
                  <a:pt x="309" y="58"/>
                </a:lnTo>
                <a:lnTo>
                  <a:pt x="323" y="58"/>
                </a:lnTo>
                <a:lnTo>
                  <a:pt x="337" y="59"/>
                </a:lnTo>
                <a:lnTo>
                  <a:pt x="349" y="61"/>
                </a:lnTo>
                <a:lnTo>
                  <a:pt x="363" y="62"/>
                </a:lnTo>
                <a:lnTo>
                  <a:pt x="375" y="65"/>
                </a:lnTo>
                <a:lnTo>
                  <a:pt x="389" y="66"/>
                </a:lnTo>
                <a:lnTo>
                  <a:pt x="401" y="69"/>
                </a:lnTo>
                <a:lnTo>
                  <a:pt x="415" y="73"/>
                </a:lnTo>
                <a:lnTo>
                  <a:pt x="428" y="75"/>
                </a:lnTo>
                <a:lnTo>
                  <a:pt x="440" y="79"/>
                </a:lnTo>
                <a:lnTo>
                  <a:pt x="454" y="83"/>
                </a:lnTo>
                <a:lnTo>
                  <a:pt x="465" y="87"/>
                </a:lnTo>
                <a:lnTo>
                  <a:pt x="477" y="91"/>
                </a:lnTo>
                <a:lnTo>
                  <a:pt x="491" y="97"/>
                </a:lnTo>
                <a:lnTo>
                  <a:pt x="502" y="103"/>
                </a:lnTo>
                <a:lnTo>
                  <a:pt x="514" y="107"/>
                </a:lnTo>
                <a:lnTo>
                  <a:pt x="535" y="118"/>
                </a:lnTo>
                <a:lnTo>
                  <a:pt x="548" y="124"/>
                </a:lnTo>
                <a:lnTo>
                  <a:pt x="552" y="126"/>
                </a:lnTo>
                <a:lnTo>
                  <a:pt x="564" y="132"/>
                </a:lnTo>
                <a:lnTo>
                  <a:pt x="578" y="134"/>
                </a:lnTo>
                <a:lnTo>
                  <a:pt x="594" y="135"/>
                </a:lnTo>
                <a:lnTo>
                  <a:pt x="617" y="135"/>
                </a:lnTo>
                <a:lnTo>
                  <a:pt x="633" y="135"/>
                </a:lnTo>
                <a:lnTo>
                  <a:pt x="648" y="138"/>
                </a:lnTo>
                <a:lnTo>
                  <a:pt x="665" y="139"/>
                </a:lnTo>
                <a:lnTo>
                  <a:pt x="720" y="149"/>
                </a:lnTo>
                <a:lnTo>
                  <a:pt x="777" y="158"/>
                </a:lnTo>
                <a:lnTo>
                  <a:pt x="792" y="159"/>
                </a:lnTo>
                <a:lnTo>
                  <a:pt x="807" y="160"/>
                </a:lnTo>
                <a:lnTo>
                  <a:pt x="825" y="160"/>
                </a:lnTo>
                <a:lnTo>
                  <a:pt x="846" y="160"/>
                </a:lnTo>
                <a:lnTo>
                  <a:pt x="862" y="162"/>
                </a:lnTo>
                <a:lnTo>
                  <a:pt x="877" y="164"/>
                </a:lnTo>
                <a:lnTo>
                  <a:pt x="890" y="170"/>
                </a:lnTo>
                <a:lnTo>
                  <a:pt x="894" y="171"/>
                </a:lnTo>
                <a:lnTo>
                  <a:pt x="905" y="179"/>
                </a:lnTo>
                <a:lnTo>
                  <a:pt x="926" y="189"/>
                </a:lnTo>
                <a:lnTo>
                  <a:pt x="937" y="196"/>
                </a:lnTo>
                <a:lnTo>
                  <a:pt x="949" y="201"/>
                </a:lnTo>
                <a:lnTo>
                  <a:pt x="961" y="206"/>
                </a:lnTo>
                <a:lnTo>
                  <a:pt x="986" y="215"/>
                </a:lnTo>
                <a:lnTo>
                  <a:pt x="997" y="219"/>
                </a:lnTo>
                <a:lnTo>
                  <a:pt x="1011" y="223"/>
                </a:lnTo>
                <a:lnTo>
                  <a:pt x="1024" y="229"/>
                </a:lnTo>
                <a:lnTo>
                  <a:pt x="1037" y="231"/>
                </a:lnTo>
                <a:lnTo>
                  <a:pt x="1050" y="234"/>
                </a:lnTo>
                <a:lnTo>
                  <a:pt x="1062" y="238"/>
                </a:lnTo>
                <a:lnTo>
                  <a:pt x="1076" y="239"/>
                </a:lnTo>
                <a:lnTo>
                  <a:pt x="1090" y="242"/>
                </a:lnTo>
                <a:lnTo>
                  <a:pt x="1102" y="243"/>
                </a:lnTo>
                <a:lnTo>
                  <a:pt x="1116" y="244"/>
                </a:lnTo>
                <a:lnTo>
                  <a:pt x="1128" y="246"/>
                </a:lnTo>
                <a:lnTo>
                  <a:pt x="1152" y="246"/>
                </a:lnTo>
                <a:lnTo>
                  <a:pt x="1166" y="247"/>
                </a:lnTo>
                <a:lnTo>
                  <a:pt x="1170" y="247"/>
                </a:lnTo>
                <a:lnTo>
                  <a:pt x="1184" y="248"/>
                </a:lnTo>
                <a:lnTo>
                  <a:pt x="1197" y="253"/>
                </a:lnTo>
                <a:lnTo>
                  <a:pt x="1213" y="257"/>
                </a:lnTo>
                <a:lnTo>
                  <a:pt x="1232" y="268"/>
                </a:lnTo>
                <a:lnTo>
                  <a:pt x="1248" y="276"/>
                </a:lnTo>
                <a:lnTo>
                  <a:pt x="1266" y="280"/>
                </a:lnTo>
                <a:lnTo>
                  <a:pt x="1283" y="281"/>
                </a:lnTo>
                <a:lnTo>
                  <a:pt x="1302" y="282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9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0" name="Freeform 393"/>
          <p:cNvSpPr>
            <a:spLocks/>
          </p:cNvSpPr>
          <p:nvPr/>
        </p:nvSpPr>
        <p:spPr bwMode="auto">
          <a:xfrm>
            <a:off x="2209800" y="1828329"/>
            <a:ext cx="2363788" cy="414338"/>
          </a:xfrm>
          <a:custGeom>
            <a:avLst/>
            <a:gdLst>
              <a:gd name="T0" fmla="*/ 92 w 1440"/>
              <a:gd name="T1" fmla="*/ 32 h 311"/>
              <a:gd name="T2" fmla="*/ 121 w 1440"/>
              <a:gd name="T3" fmla="*/ 40 h 311"/>
              <a:gd name="T4" fmla="*/ 154 w 1440"/>
              <a:gd name="T5" fmla="*/ 45 h 311"/>
              <a:gd name="T6" fmla="*/ 189 w 1440"/>
              <a:gd name="T7" fmla="*/ 58 h 311"/>
              <a:gd name="T8" fmla="*/ 226 w 1440"/>
              <a:gd name="T9" fmla="*/ 91 h 311"/>
              <a:gd name="T10" fmla="*/ 254 w 1440"/>
              <a:gd name="T11" fmla="*/ 112 h 311"/>
              <a:gd name="T12" fmla="*/ 272 w 1440"/>
              <a:gd name="T13" fmla="*/ 114 h 311"/>
              <a:gd name="T14" fmla="*/ 309 w 1440"/>
              <a:gd name="T15" fmla="*/ 116 h 311"/>
              <a:gd name="T16" fmla="*/ 331 w 1440"/>
              <a:gd name="T17" fmla="*/ 118 h 311"/>
              <a:gd name="T18" fmla="*/ 354 w 1440"/>
              <a:gd name="T19" fmla="*/ 122 h 311"/>
              <a:gd name="T20" fmla="*/ 377 w 1440"/>
              <a:gd name="T21" fmla="*/ 125 h 311"/>
              <a:gd name="T22" fmla="*/ 408 w 1440"/>
              <a:gd name="T23" fmla="*/ 133 h 311"/>
              <a:gd name="T24" fmla="*/ 430 w 1440"/>
              <a:gd name="T25" fmla="*/ 139 h 311"/>
              <a:gd name="T26" fmla="*/ 452 w 1440"/>
              <a:gd name="T27" fmla="*/ 147 h 311"/>
              <a:gd name="T28" fmla="*/ 473 w 1440"/>
              <a:gd name="T29" fmla="*/ 155 h 311"/>
              <a:gd name="T30" fmla="*/ 503 w 1440"/>
              <a:gd name="T31" fmla="*/ 170 h 311"/>
              <a:gd name="T32" fmla="*/ 519 w 1440"/>
              <a:gd name="T33" fmla="*/ 177 h 311"/>
              <a:gd name="T34" fmla="*/ 550 w 1440"/>
              <a:gd name="T35" fmla="*/ 180 h 311"/>
              <a:gd name="T36" fmla="*/ 596 w 1440"/>
              <a:gd name="T37" fmla="*/ 168 h 311"/>
              <a:gd name="T38" fmla="*/ 636 w 1440"/>
              <a:gd name="T39" fmla="*/ 159 h 311"/>
              <a:gd name="T40" fmla="*/ 719 w 1440"/>
              <a:gd name="T41" fmla="*/ 150 h 311"/>
              <a:gd name="T42" fmla="*/ 803 w 1440"/>
              <a:gd name="T43" fmla="*/ 139 h 311"/>
              <a:gd name="T44" fmla="*/ 841 w 1440"/>
              <a:gd name="T45" fmla="*/ 130 h 311"/>
              <a:gd name="T46" fmla="*/ 888 w 1440"/>
              <a:gd name="T47" fmla="*/ 118 h 311"/>
              <a:gd name="T48" fmla="*/ 919 w 1440"/>
              <a:gd name="T49" fmla="*/ 122 h 311"/>
              <a:gd name="T50" fmla="*/ 934 w 1440"/>
              <a:gd name="T51" fmla="*/ 130 h 311"/>
              <a:gd name="T52" fmla="*/ 964 w 1440"/>
              <a:gd name="T53" fmla="*/ 145 h 311"/>
              <a:gd name="T54" fmla="*/ 996 w 1440"/>
              <a:gd name="T55" fmla="*/ 159 h 311"/>
              <a:gd name="T56" fmla="*/ 1018 w 1440"/>
              <a:gd name="T57" fmla="*/ 166 h 311"/>
              <a:gd name="T58" fmla="*/ 1040 w 1440"/>
              <a:gd name="T59" fmla="*/ 172 h 311"/>
              <a:gd name="T60" fmla="*/ 1072 w 1440"/>
              <a:gd name="T61" fmla="*/ 180 h 311"/>
              <a:gd name="T62" fmla="*/ 1094 w 1440"/>
              <a:gd name="T63" fmla="*/ 184 h 311"/>
              <a:gd name="T64" fmla="*/ 1117 w 1440"/>
              <a:gd name="T65" fmla="*/ 188 h 311"/>
              <a:gd name="T66" fmla="*/ 1152 w 1440"/>
              <a:gd name="T67" fmla="*/ 191 h 311"/>
              <a:gd name="T68" fmla="*/ 1170 w 1440"/>
              <a:gd name="T69" fmla="*/ 191 h 311"/>
              <a:gd name="T70" fmla="*/ 1197 w 1440"/>
              <a:gd name="T71" fmla="*/ 202 h 311"/>
              <a:gd name="T72" fmla="*/ 1232 w 1440"/>
              <a:gd name="T73" fmla="*/ 232 h 311"/>
              <a:gd name="T74" fmla="*/ 1266 w 1440"/>
              <a:gd name="T75" fmla="*/ 253 h 311"/>
              <a:gd name="T76" fmla="*/ 1302 w 1440"/>
              <a:gd name="T77" fmla="*/ 257 h 311"/>
              <a:gd name="T78" fmla="*/ 1331 w 1440"/>
              <a:gd name="T79" fmla="*/ 263 h 311"/>
              <a:gd name="T80" fmla="*/ 1440 w 1440"/>
              <a:gd name="T81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1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2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2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6"/>
                </a:lnTo>
                <a:lnTo>
                  <a:pt x="320" y="117"/>
                </a:lnTo>
                <a:lnTo>
                  <a:pt x="331" y="118"/>
                </a:lnTo>
                <a:lnTo>
                  <a:pt x="343" y="120"/>
                </a:lnTo>
                <a:lnTo>
                  <a:pt x="354" y="122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08" y="133"/>
                </a:lnTo>
                <a:lnTo>
                  <a:pt x="419" y="135"/>
                </a:lnTo>
                <a:lnTo>
                  <a:pt x="430" y="139"/>
                </a:lnTo>
                <a:lnTo>
                  <a:pt x="440" y="142"/>
                </a:lnTo>
                <a:lnTo>
                  <a:pt x="452" y="147"/>
                </a:lnTo>
                <a:lnTo>
                  <a:pt x="462" y="150"/>
                </a:lnTo>
                <a:lnTo>
                  <a:pt x="473" y="155"/>
                </a:lnTo>
                <a:lnTo>
                  <a:pt x="484" y="159"/>
                </a:lnTo>
                <a:lnTo>
                  <a:pt x="503" y="170"/>
                </a:lnTo>
                <a:lnTo>
                  <a:pt x="516" y="175"/>
                </a:lnTo>
                <a:lnTo>
                  <a:pt x="519" y="177"/>
                </a:lnTo>
                <a:lnTo>
                  <a:pt x="534" y="180"/>
                </a:lnTo>
                <a:lnTo>
                  <a:pt x="550" y="180"/>
                </a:lnTo>
                <a:lnTo>
                  <a:pt x="570" y="176"/>
                </a:lnTo>
                <a:lnTo>
                  <a:pt x="596" y="168"/>
                </a:lnTo>
                <a:lnTo>
                  <a:pt x="617" y="163"/>
                </a:lnTo>
                <a:lnTo>
                  <a:pt x="636" y="159"/>
                </a:lnTo>
                <a:lnTo>
                  <a:pt x="654" y="156"/>
                </a:lnTo>
                <a:lnTo>
                  <a:pt x="719" y="150"/>
                </a:lnTo>
                <a:lnTo>
                  <a:pt x="785" y="142"/>
                </a:lnTo>
                <a:lnTo>
                  <a:pt x="803" y="139"/>
                </a:lnTo>
                <a:lnTo>
                  <a:pt x="822" y="135"/>
                </a:lnTo>
                <a:lnTo>
                  <a:pt x="841" y="130"/>
                </a:lnTo>
                <a:lnTo>
                  <a:pt x="869" y="122"/>
                </a:lnTo>
                <a:lnTo>
                  <a:pt x="888" y="118"/>
                </a:lnTo>
                <a:lnTo>
                  <a:pt x="905" y="118"/>
                </a:lnTo>
                <a:lnTo>
                  <a:pt x="919" y="122"/>
                </a:lnTo>
                <a:lnTo>
                  <a:pt x="921" y="124"/>
                </a:lnTo>
                <a:lnTo>
                  <a:pt x="934" y="130"/>
                </a:lnTo>
                <a:lnTo>
                  <a:pt x="955" y="141"/>
                </a:lnTo>
                <a:lnTo>
                  <a:pt x="964" y="145"/>
                </a:lnTo>
                <a:lnTo>
                  <a:pt x="986" y="154"/>
                </a:lnTo>
                <a:lnTo>
                  <a:pt x="996" y="159"/>
                </a:lnTo>
                <a:lnTo>
                  <a:pt x="1007" y="162"/>
                </a:lnTo>
                <a:lnTo>
                  <a:pt x="1018" y="166"/>
                </a:lnTo>
                <a:lnTo>
                  <a:pt x="1028" y="168"/>
                </a:lnTo>
                <a:lnTo>
                  <a:pt x="1040" y="172"/>
                </a:lnTo>
                <a:lnTo>
                  <a:pt x="1050" y="175"/>
                </a:lnTo>
                <a:lnTo>
                  <a:pt x="1072" y="180"/>
                </a:lnTo>
                <a:lnTo>
                  <a:pt x="1084" y="183"/>
                </a:lnTo>
                <a:lnTo>
                  <a:pt x="1094" y="184"/>
                </a:lnTo>
                <a:lnTo>
                  <a:pt x="1106" y="187"/>
                </a:lnTo>
                <a:lnTo>
                  <a:pt x="1117" y="188"/>
                </a:lnTo>
                <a:lnTo>
                  <a:pt x="1128" y="189"/>
                </a:lnTo>
                <a:lnTo>
                  <a:pt x="1152" y="191"/>
                </a:lnTo>
                <a:lnTo>
                  <a:pt x="1166" y="191"/>
                </a:lnTo>
                <a:lnTo>
                  <a:pt x="1170" y="191"/>
                </a:lnTo>
                <a:lnTo>
                  <a:pt x="1184" y="194"/>
                </a:lnTo>
                <a:lnTo>
                  <a:pt x="1197" y="202"/>
                </a:lnTo>
                <a:lnTo>
                  <a:pt x="1213" y="214"/>
                </a:lnTo>
                <a:lnTo>
                  <a:pt x="1232" y="232"/>
                </a:lnTo>
                <a:lnTo>
                  <a:pt x="1248" y="246"/>
                </a:lnTo>
                <a:lnTo>
                  <a:pt x="1266" y="253"/>
                </a:lnTo>
                <a:lnTo>
                  <a:pt x="1283" y="255"/>
                </a:lnTo>
                <a:lnTo>
                  <a:pt x="1302" y="257"/>
                </a:lnTo>
                <a:lnTo>
                  <a:pt x="1317" y="259"/>
                </a:lnTo>
                <a:lnTo>
                  <a:pt x="1331" y="263"/>
                </a:lnTo>
                <a:lnTo>
                  <a:pt x="1346" y="269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1" name="Rectangle 394"/>
          <p:cNvSpPr>
            <a:spLocks noChangeArrowheads="1"/>
          </p:cNvSpPr>
          <p:nvPr/>
        </p:nvSpPr>
        <p:spPr bwMode="auto">
          <a:xfrm>
            <a:off x="4521200" y="2045817"/>
            <a:ext cx="57150" cy="1476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2" name="Rectangle 395"/>
          <p:cNvSpPr>
            <a:spLocks noChangeArrowheads="1"/>
          </p:cNvSpPr>
          <p:nvPr/>
        </p:nvSpPr>
        <p:spPr bwMode="auto">
          <a:xfrm>
            <a:off x="4521200" y="2045817"/>
            <a:ext cx="57150" cy="147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3" name="Rectangle 396"/>
          <p:cNvSpPr>
            <a:spLocks noChangeArrowheads="1"/>
          </p:cNvSpPr>
          <p:nvPr/>
        </p:nvSpPr>
        <p:spPr bwMode="auto">
          <a:xfrm>
            <a:off x="4521200" y="2291879"/>
            <a:ext cx="57150" cy="1460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4" name="Rectangle 397"/>
          <p:cNvSpPr>
            <a:spLocks noChangeArrowheads="1"/>
          </p:cNvSpPr>
          <p:nvPr/>
        </p:nvSpPr>
        <p:spPr bwMode="auto">
          <a:xfrm>
            <a:off x="4521200" y="2291879"/>
            <a:ext cx="57150" cy="146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5" name="Freeform 398"/>
          <p:cNvSpPr>
            <a:spLocks/>
          </p:cNvSpPr>
          <p:nvPr/>
        </p:nvSpPr>
        <p:spPr bwMode="auto">
          <a:xfrm>
            <a:off x="3397250" y="1848967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6" name="Freeform 399"/>
          <p:cNvSpPr>
            <a:spLocks/>
          </p:cNvSpPr>
          <p:nvPr/>
        </p:nvSpPr>
        <p:spPr bwMode="auto">
          <a:xfrm>
            <a:off x="3397250" y="1848967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7" name="Freeform 400"/>
          <p:cNvSpPr>
            <a:spLocks/>
          </p:cNvSpPr>
          <p:nvPr/>
        </p:nvSpPr>
        <p:spPr bwMode="auto">
          <a:xfrm>
            <a:off x="3236913" y="2061692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8" name="Freeform 401"/>
          <p:cNvSpPr>
            <a:spLocks/>
          </p:cNvSpPr>
          <p:nvPr/>
        </p:nvSpPr>
        <p:spPr bwMode="auto">
          <a:xfrm>
            <a:off x="3236913" y="2061692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9" name="Rectangle 402"/>
          <p:cNvSpPr>
            <a:spLocks noChangeArrowheads="1"/>
          </p:cNvSpPr>
          <p:nvPr/>
        </p:nvSpPr>
        <p:spPr bwMode="auto">
          <a:xfrm>
            <a:off x="2171700" y="1675929"/>
            <a:ext cx="61913" cy="295275"/>
          </a:xfrm>
          <a:prstGeom prst="rect">
            <a:avLst/>
          </a:prstGeom>
          <a:solidFill>
            <a:srgbClr val="F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0" name="Rectangle 403"/>
          <p:cNvSpPr>
            <a:spLocks noChangeArrowheads="1"/>
          </p:cNvSpPr>
          <p:nvPr/>
        </p:nvSpPr>
        <p:spPr bwMode="auto">
          <a:xfrm>
            <a:off x="2171700" y="1675929"/>
            <a:ext cx="61913" cy="295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1" name="Text Box 404"/>
          <p:cNvSpPr txBox="1">
            <a:spLocks noChangeArrowheads="1"/>
          </p:cNvSpPr>
          <p:nvPr/>
        </p:nvSpPr>
        <p:spPr bwMode="auto">
          <a:xfrm>
            <a:off x="328613" y="909167"/>
            <a:ext cx="2082800" cy="639762"/>
          </a:xfrm>
          <a:prstGeom prst="rect">
            <a:avLst/>
          </a:prstGeom>
          <a:solidFill>
            <a:srgbClr val="8200C4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primary beam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86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Kr ~700 AMeV</a:t>
            </a:r>
          </a:p>
        </p:txBody>
      </p:sp>
      <p:sp>
        <p:nvSpPr>
          <p:cNvPr id="402" name="Text Box 405"/>
          <p:cNvSpPr txBox="1">
            <a:spLocks noChangeArrowheads="1"/>
          </p:cNvSpPr>
          <p:nvPr/>
        </p:nvSpPr>
        <p:spPr bwMode="auto">
          <a:xfrm>
            <a:off x="304800" y="2133129"/>
            <a:ext cx="1911350" cy="6397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production target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9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Be</a:t>
            </a:r>
          </a:p>
        </p:txBody>
      </p:sp>
      <p:sp>
        <p:nvSpPr>
          <p:cNvPr id="494" name="AutoShape 497"/>
          <p:cNvSpPr>
            <a:spLocks/>
          </p:cNvSpPr>
          <p:nvPr/>
        </p:nvSpPr>
        <p:spPr bwMode="auto">
          <a:xfrm>
            <a:off x="2916238" y="764704"/>
            <a:ext cx="1655762" cy="609600"/>
          </a:xfrm>
          <a:prstGeom prst="borderCallout2">
            <a:avLst>
              <a:gd name="adj1" fmla="val 18750"/>
              <a:gd name="adj2" fmla="val -4602"/>
              <a:gd name="adj3" fmla="val 18750"/>
              <a:gd name="adj4" fmla="val -10259"/>
              <a:gd name="adj5" fmla="val 177083"/>
              <a:gd name="adj6" fmla="val -30778"/>
            </a:avLst>
          </a:prstGeom>
          <a:solidFill>
            <a:srgbClr val="0066CC"/>
          </a:solidFill>
          <a:ln w="6350" algn="ctr">
            <a:solidFill>
              <a:srgbClr val="0066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3975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fully striped fragments</a:t>
            </a:r>
          </a:p>
        </p:txBody>
      </p:sp>
      <p:pic>
        <p:nvPicPr>
          <p:cNvPr id="497" name="Picture 500" descr="clu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7556500" y="1612157"/>
            <a:ext cx="151130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isotope selection at FRS: </a:t>
            </a:r>
            <a:r>
              <a:rPr lang="de-DE" b="1" dirty="0" smtClean="0">
                <a:solidFill>
                  <a:srgbClr val="FF0000"/>
                </a:solidFill>
              </a:rPr>
              <a:t>B</a:t>
            </a:r>
            <a:r>
              <a:rPr lang="el-GR" b="1" dirty="0" smtClean="0">
                <a:solidFill>
                  <a:srgbClr val="FF0000"/>
                </a:solidFill>
              </a:rPr>
              <a:t>ρ</a:t>
            </a:r>
            <a:r>
              <a:rPr lang="de-DE" b="1" dirty="0" smtClean="0">
                <a:solidFill>
                  <a:srgbClr val="FF0000"/>
                </a:solidFill>
              </a:rPr>
              <a:t>-</a:t>
            </a:r>
            <a:r>
              <a:rPr lang="el-GR" b="1" dirty="0" smtClean="0">
                <a:solidFill>
                  <a:srgbClr val="FF0000"/>
                </a:solidFill>
              </a:rPr>
              <a:t>Δ</a:t>
            </a:r>
            <a:r>
              <a:rPr lang="de-DE" b="1" dirty="0" smtClean="0">
                <a:solidFill>
                  <a:srgbClr val="FF0000"/>
                </a:solidFill>
              </a:rPr>
              <a:t>E-B</a:t>
            </a:r>
            <a:r>
              <a:rPr lang="el-GR" b="1" dirty="0" smtClean="0">
                <a:solidFill>
                  <a:srgbClr val="FF0000"/>
                </a:solidFill>
              </a:rPr>
              <a:t>ρ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selection</a:t>
            </a:r>
            <a:endParaRPr lang="en-US" dirty="0"/>
          </a:p>
        </p:txBody>
      </p:sp>
      <p:pic>
        <p:nvPicPr>
          <p:cNvPr id="499" name="Picture 502" descr="F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00" y="3203427"/>
            <a:ext cx="66008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501" descr="ris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2984699"/>
            <a:ext cx="1019175" cy="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1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858000" y="3356696"/>
            <a:ext cx="1325563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 flipH="1">
            <a:off x="3203575" y="2520706"/>
            <a:ext cx="1368425" cy="1439862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5605463" y="113799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605463" y="1174506"/>
            <a:ext cx="13684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6973888" y="113799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6904038" y="1345956"/>
            <a:ext cx="88900" cy="95250"/>
          </a:xfrm>
          <a:custGeom>
            <a:avLst/>
            <a:gdLst>
              <a:gd name="T0" fmla="*/ 0 w 54"/>
              <a:gd name="T1" fmla="*/ 0 h 72"/>
              <a:gd name="T2" fmla="*/ 0 w 54"/>
              <a:gd name="T3" fmla="*/ 72 h 72"/>
              <a:gd name="T4" fmla="*/ 17 w 54"/>
              <a:gd name="T5" fmla="*/ 72 h 72"/>
              <a:gd name="T6" fmla="*/ 17 w 54"/>
              <a:gd name="T7" fmla="*/ 42 h 72"/>
              <a:gd name="T8" fmla="*/ 49 w 54"/>
              <a:gd name="T9" fmla="*/ 42 h 72"/>
              <a:gd name="T10" fmla="*/ 49 w 54"/>
              <a:gd name="T11" fmla="*/ 29 h 72"/>
              <a:gd name="T12" fmla="*/ 17 w 54"/>
              <a:gd name="T13" fmla="*/ 29 h 72"/>
              <a:gd name="T14" fmla="*/ 17 w 54"/>
              <a:gd name="T15" fmla="*/ 13 h 72"/>
              <a:gd name="T16" fmla="*/ 54 w 54"/>
              <a:gd name="T17" fmla="*/ 13 h 72"/>
              <a:gd name="T18" fmla="*/ 54 w 54"/>
              <a:gd name="T19" fmla="*/ 0 h 72"/>
              <a:gd name="T20" fmla="*/ 0 w 54"/>
              <a:gd name="T2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2">
                <a:moveTo>
                  <a:pt x="0" y="0"/>
                </a:moveTo>
                <a:lnTo>
                  <a:pt x="0" y="72"/>
                </a:lnTo>
                <a:lnTo>
                  <a:pt x="17" y="72"/>
                </a:lnTo>
                <a:lnTo>
                  <a:pt x="17" y="42"/>
                </a:lnTo>
                <a:lnTo>
                  <a:pt x="49" y="42"/>
                </a:lnTo>
                <a:lnTo>
                  <a:pt x="49" y="29"/>
                </a:lnTo>
                <a:lnTo>
                  <a:pt x="17" y="29"/>
                </a:lnTo>
                <a:lnTo>
                  <a:pt x="17" y="13"/>
                </a:lnTo>
                <a:lnTo>
                  <a:pt x="54" y="1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Freeform 11"/>
          <p:cNvSpPr>
            <a:spLocks noEditPoints="1"/>
          </p:cNvSpPr>
          <p:nvPr/>
        </p:nvSpPr>
        <p:spPr bwMode="auto">
          <a:xfrm>
            <a:off x="6999288" y="1395168"/>
            <a:ext cx="53975" cy="60325"/>
          </a:xfrm>
          <a:custGeom>
            <a:avLst/>
            <a:gdLst>
              <a:gd name="T0" fmla="*/ 22 w 33"/>
              <a:gd name="T1" fmla="*/ 0 h 46"/>
              <a:gd name="T2" fmla="*/ 0 w 33"/>
              <a:gd name="T3" fmla="*/ 29 h 46"/>
              <a:gd name="T4" fmla="*/ 0 w 33"/>
              <a:gd name="T5" fmla="*/ 35 h 46"/>
              <a:gd name="T6" fmla="*/ 21 w 33"/>
              <a:gd name="T7" fmla="*/ 35 h 46"/>
              <a:gd name="T8" fmla="*/ 21 w 33"/>
              <a:gd name="T9" fmla="*/ 46 h 46"/>
              <a:gd name="T10" fmla="*/ 26 w 33"/>
              <a:gd name="T11" fmla="*/ 46 h 46"/>
              <a:gd name="T12" fmla="*/ 26 w 33"/>
              <a:gd name="T13" fmla="*/ 35 h 46"/>
              <a:gd name="T14" fmla="*/ 33 w 33"/>
              <a:gd name="T15" fmla="*/ 35 h 46"/>
              <a:gd name="T16" fmla="*/ 33 w 33"/>
              <a:gd name="T17" fmla="*/ 30 h 46"/>
              <a:gd name="T18" fmla="*/ 26 w 33"/>
              <a:gd name="T19" fmla="*/ 30 h 46"/>
              <a:gd name="T20" fmla="*/ 26 w 33"/>
              <a:gd name="T21" fmla="*/ 0 h 46"/>
              <a:gd name="T22" fmla="*/ 22 w 33"/>
              <a:gd name="T23" fmla="*/ 0 h 46"/>
              <a:gd name="T24" fmla="*/ 21 w 33"/>
              <a:gd name="T25" fmla="*/ 9 h 46"/>
              <a:gd name="T26" fmla="*/ 21 w 33"/>
              <a:gd name="T27" fmla="*/ 30 h 46"/>
              <a:gd name="T28" fmla="*/ 6 w 33"/>
              <a:gd name="T29" fmla="*/ 30 h 46"/>
              <a:gd name="T30" fmla="*/ 21 w 33"/>
              <a:gd name="T31" fmla="*/ 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46">
                <a:moveTo>
                  <a:pt x="22" y="0"/>
                </a:moveTo>
                <a:lnTo>
                  <a:pt x="0" y="29"/>
                </a:lnTo>
                <a:lnTo>
                  <a:pt x="0" y="35"/>
                </a:lnTo>
                <a:lnTo>
                  <a:pt x="21" y="35"/>
                </a:lnTo>
                <a:lnTo>
                  <a:pt x="21" y="46"/>
                </a:lnTo>
                <a:lnTo>
                  <a:pt x="26" y="46"/>
                </a:lnTo>
                <a:lnTo>
                  <a:pt x="26" y="35"/>
                </a:lnTo>
                <a:lnTo>
                  <a:pt x="33" y="35"/>
                </a:lnTo>
                <a:lnTo>
                  <a:pt x="33" y="30"/>
                </a:lnTo>
                <a:lnTo>
                  <a:pt x="26" y="30"/>
                </a:lnTo>
                <a:lnTo>
                  <a:pt x="26" y="0"/>
                </a:lnTo>
                <a:lnTo>
                  <a:pt x="22" y="0"/>
                </a:lnTo>
                <a:close/>
                <a:moveTo>
                  <a:pt x="21" y="9"/>
                </a:moveTo>
                <a:lnTo>
                  <a:pt x="21" y="30"/>
                </a:lnTo>
                <a:lnTo>
                  <a:pt x="6" y="30"/>
                </a:lnTo>
                <a:lnTo>
                  <a:pt x="21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7011988" y="1763468"/>
            <a:ext cx="495300" cy="166688"/>
          </a:xfrm>
          <a:custGeom>
            <a:avLst/>
            <a:gdLst>
              <a:gd name="T0" fmla="*/ 302 w 302"/>
              <a:gd name="T1" fmla="*/ 63 h 126"/>
              <a:gd name="T2" fmla="*/ 188 w 302"/>
              <a:gd name="T3" fmla="*/ 126 h 126"/>
              <a:gd name="T4" fmla="*/ 188 w 302"/>
              <a:gd name="T5" fmla="*/ 84 h 126"/>
              <a:gd name="T6" fmla="*/ 0 w 302"/>
              <a:gd name="T7" fmla="*/ 110 h 126"/>
              <a:gd name="T8" fmla="*/ 33 w 302"/>
              <a:gd name="T9" fmla="*/ 63 h 126"/>
              <a:gd name="T10" fmla="*/ 0 w 302"/>
              <a:gd name="T11" fmla="*/ 15 h 126"/>
              <a:gd name="T12" fmla="*/ 188 w 302"/>
              <a:gd name="T13" fmla="*/ 42 h 126"/>
              <a:gd name="T14" fmla="*/ 188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8" y="126"/>
                </a:lnTo>
                <a:lnTo>
                  <a:pt x="188" y="84"/>
                </a:lnTo>
                <a:lnTo>
                  <a:pt x="0" y="110"/>
                </a:lnTo>
                <a:lnTo>
                  <a:pt x="33" y="63"/>
                </a:lnTo>
                <a:lnTo>
                  <a:pt x="0" y="15"/>
                </a:lnTo>
                <a:lnTo>
                  <a:pt x="188" y="42"/>
                </a:lnTo>
                <a:lnTo>
                  <a:pt x="188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7308850" y="1839668"/>
            <a:ext cx="203200" cy="104775"/>
          </a:xfrm>
          <a:custGeom>
            <a:avLst/>
            <a:gdLst>
              <a:gd name="T0" fmla="*/ 0 w 124"/>
              <a:gd name="T1" fmla="*/ 69 h 79"/>
              <a:gd name="T2" fmla="*/ 10 w 124"/>
              <a:gd name="T3" fmla="*/ 74 h 79"/>
              <a:gd name="T4" fmla="*/ 124 w 124"/>
              <a:gd name="T5" fmla="*/ 11 h 79"/>
              <a:gd name="T6" fmla="*/ 119 w 124"/>
              <a:gd name="T7" fmla="*/ 0 h 79"/>
              <a:gd name="T8" fmla="*/ 3 w 124"/>
              <a:gd name="T9" fmla="*/ 63 h 79"/>
              <a:gd name="T10" fmla="*/ 12 w 124"/>
              <a:gd name="T11" fmla="*/ 69 h 79"/>
              <a:gd name="T12" fmla="*/ 0 w 124"/>
              <a:gd name="T13" fmla="*/ 69 h 79"/>
              <a:gd name="T14" fmla="*/ 0 w 124"/>
              <a:gd name="T15" fmla="*/ 79 h 79"/>
              <a:gd name="T16" fmla="*/ 10 w 124"/>
              <a:gd name="T17" fmla="*/ 74 h 79"/>
              <a:gd name="T18" fmla="*/ 0 w 124"/>
              <a:gd name="T19" fmla="*/ 6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79">
                <a:moveTo>
                  <a:pt x="0" y="69"/>
                </a:moveTo>
                <a:lnTo>
                  <a:pt x="10" y="74"/>
                </a:lnTo>
                <a:lnTo>
                  <a:pt x="124" y="11"/>
                </a:lnTo>
                <a:lnTo>
                  <a:pt x="119" y="0"/>
                </a:lnTo>
                <a:lnTo>
                  <a:pt x="3" y="63"/>
                </a:lnTo>
                <a:lnTo>
                  <a:pt x="12" y="69"/>
                </a:lnTo>
                <a:lnTo>
                  <a:pt x="0" y="69"/>
                </a:lnTo>
                <a:lnTo>
                  <a:pt x="0" y="79"/>
                </a:lnTo>
                <a:lnTo>
                  <a:pt x="10" y="74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7308850" y="1865068"/>
            <a:ext cx="19050" cy="65088"/>
          </a:xfrm>
          <a:custGeom>
            <a:avLst/>
            <a:gdLst>
              <a:gd name="T0" fmla="*/ 7 w 12"/>
              <a:gd name="T1" fmla="*/ 12 h 49"/>
              <a:gd name="T2" fmla="*/ 0 w 12"/>
              <a:gd name="T3" fmla="*/ 7 h 49"/>
              <a:gd name="T4" fmla="*/ 0 w 12"/>
              <a:gd name="T5" fmla="*/ 49 h 49"/>
              <a:gd name="T6" fmla="*/ 12 w 12"/>
              <a:gd name="T7" fmla="*/ 49 h 49"/>
              <a:gd name="T8" fmla="*/ 12 w 12"/>
              <a:gd name="T9" fmla="*/ 7 h 49"/>
              <a:gd name="T10" fmla="*/ 5 w 12"/>
              <a:gd name="T11" fmla="*/ 1 h 49"/>
              <a:gd name="T12" fmla="*/ 12 w 12"/>
              <a:gd name="T13" fmla="*/ 7 h 49"/>
              <a:gd name="T14" fmla="*/ 12 w 12"/>
              <a:gd name="T15" fmla="*/ 0 h 49"/>
              <a:gd name="T16" fmla="*/ 5 w 12"/>
              <a:gd name="T17" fmla="*/ 1 h 49"/>
              <a:gd name="T18" fmla="*/ 7 w 12"/>
              <a:gd name="T19" fmla="*/ 1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9">
                <a:moveTo>
                  <a:pt x="7" y="12"/>
                </a:moveTo>
                <a:lnTo>
                  <a:pt x="0" y="7"/>
                </a:lnTo>
                <a:lnTo>
                  <a:pt x="0" y="49"/>
                </a:lnTo>
                <a:lnTo>
                  <a:pt x="12" y="49"/>
                </a:lnTo>
                <a:lnTo>
                  <a:pt x="12" y="7"/>
                </a:lnTo>
                <a:lnTo>
                  <a:pt x="5" y="1"/>
                </a:lnTo>
                <a:lnTo>
                  <a:pt x="12" y="7"/>
                </a:lnTo>
                <a:lnTo>
                  <a:pt x="12" y="0"/>
                </a:lnTo>
                <a:lnTo>
                  <a:pt x="5" y="1"/>
                </a:lnTo>
                <a:lnTo>
                  <a:pt x="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6991350" y="1866656"/>
            <a:ext cx="328613" cy="50800"/>
          </a:xfrm>
          <a:custGeom>
            <a:avLst/>
            <a:gdLst>
              <a:gd name="T0" fmla="*/ 7 w 200"/>
              <a:gd name="T1" fmla="*/ 28 h 38"/>
              <a:gd name="T2" fmla="*/ 12 w 200"/>
              <a:gd name="T3" fmla="*/ 37 h 38"/>
              <a:gd name="T4" fmla="*/ 200 w 200"/>
              <a:gd name="T5" fmla="*/ 11 h 38"/>
              <a:gd name="T6" fmla="*/ 198 w 200"/>
              <a:gd name="T7" fmla="*/ 0 h 38"/>
              <a:gd name="T8" fmla="*/ 11 w 200"/>
              <a:gd name="T9" fmla="*/ 25 h 38"/>
              <a:gd name="T10" fmla="*/ 16 w 200"/>
              <a:gd name="T11" fmla="*/ 34 h 38"/>
              <a:gd name="T12" fmla="*/ 7 w 200"/>
              <a:gd name="T13" fmla="*/ 28 h 38"/>
              <a:gd name="T14" fmla="*/ 0 w 200"/>
              <a:gd name="T15" fmla="*/ 38 h 38"/>
              <a:gd name="T16" fmla="*/ 12 w 200"/>
              <a:gd name="T17" fmla="*/ 37 h 38"/>
              <a:gd name="T18" fmla="*/ 7 w 200"/>
              <a:gd name="T19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38">
                <a:moveTo>
                  <a:pt x="7" y="28"/>
                </a:moveTo>
                <a:lnTo>
                  <a:pt x="12" y="37"/>
                </a:lnTo>
                <a:lnTo>
                  <a:pt x="200" y="11"/>
                </a:lnTo>
                <a:lnTo>
                  <a:pt x="198" y="0"/>
                </a:lnTo>
                <a:lnTo>
                  <a:pt x="11" y="25"/>
                </a:lnTo>
                <a:lnTo>
                  <a:pt x="16" y="34"/>
                </a:lnTo>
                <a:lnTo>
                  <a:pt x="7" y="28"/>
                </a:lnTo>
                <a:lnTo>
                  <a:pt x="0" y="38"/>
                </a:lnTo>
                <a:lnTo>
                  <a:pt x="12" y="37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7002463" y="1842843"/>
            <a:ext cx="74612" cy="69850"/>
          </a:xfrm>
          <a:custGeom>
            <a:avLst/>
            <a:gdLst>
              <a:gd name="T0" fmla="*/ 34 w 45"/>
              <a:gd name="T1" fmla="*/ 7 h 52"/>
              <a:gd name="T2" fmla="*/ 34 w 45"/>
              <a:gd name="T3" fmla="*/ 0 h 52"/>
              <a:gd name="T4" fmla="*/ 0 w 45"/>
              <a:gd name="T5" fmla="*/ 46 h 52"/>
              <a:gd name="T6" fmla="*/ 9 w 45"/>
              <a:gd name="T7" fmla="*/ 52 h 52"/>
              <a:gd name="T8" fmla="*/ 44 w 45"/>
              <a:gd name="T9" fmla="*/ 7 h 52"/>
              <a:gd name="T10" fmla="*/ 44 w 45"/>
              <a:gd name="T11" fmla="*/ 0 h 52"/>
              <a:gd name="T12" fmla="*/ 44 w 45"/>
              <a:gd name="T13" fmla="*/ 7 h 52"/>
              <a:gd name="T14" fmla="*/ 45 w 45"/>
              <a:gd name="T15" fmla="*/ 3 h 52"/>
              <a:gd name="T16" fmla="*/ 44 w 45"/>
              <a:gd name="T17" fmla="*/ 0 h 52"/>
              <a:gd name="T18" fmla="*/ 34 w 45"/>
              <a:gd name="T19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4" y="7"/>
                </a:moveTo>
                <a:lnTo>
                  <a:pt x="34" y="0"/>
                </a:lnTo>
                <a:lnTo>
                  <a:pt x="0" y="46"/>
                </a:lnTo>
                <a:lnTo>
                  <a:pt x="9" y="52"/>
                </a:lnTo>
                <a:lnTo>
                  <a:pt x="44" y="7"/>
                </a:lnTo>
                <a:lnTo>
                  <a:pt x="44" y="0"/>
                </a:lnTo>
                <a:lnTo>
                  <a:pt x="44" y="7"/>
                </a:lnTo>
                <a:lnTo>
                  <a:pt x="45" y="3"/>
                </a:lnTo>
                <a:lnTo>
                  <a:pt x="44" y="0"/>
                </a:lnTo>
                <a:lnTo>
                  <a:pt x="3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6991350" y="1772993"/>
            <a:ext cx="84138" cy="79375"/>
          </a:xfrm>
          <a:custGeom>
            <a:avLst/>
            <a:gdLst>
              <a:gd name="T0" fmla="*/ 12 w 51"/>
              <a:gd name="T1" fmla="*/ 1 h 59"/>
              <a:gd name="T2" fmla="*/ 7 w 51"/>
              <a:gd name="T3" fmla="*/ 10 h 59"/>
              <a:gd name="T4" fmla="*/ 41 w 51"/>
              <a:gd name="T5" fmla="*/ 59 h 59"/>
              <a:gd name="T6" fmla="*/ 51 w 51"/>
              <a:gd name="T7" fmla="*/ 52 h 59"/>
              <a:gd name="T8" fmla="*/ 16 w 51"/>
              <a:gd name="T9" fmla="*/ 3 h 59"/>
              <a:gd name="T10" fmla="*/ 11 w 51"/>
              <a:gd name="T11" fmla="*/ 13 h 59"/>
              <a:gd name="T12" fmla="*/ 12 w 51"/>
              <a:gd name="T13" fmla="*/ 1 h 59"/>
              <a:gd name="T14" fmla="*/ 0 w 51"/>
              <a:gd name="T15" fmla="*/ 0 h 59"/>
              <a:gd name="T16" fmla="*/ 7 w 51"/>
              <a:gd name="T17" fmla="*/ 10 h 59"/>
              <a:gd name="T18" fmla="*/ 12 w 51"/>
              <a:gd name="T19" fmla="*/ 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9">
                <a:moveTo>
                  <a:pt x="12" y="1"/>
                </a:moveTo>
                <a:lnTo>
                  <a:pt x="7" y="10"/>
                </a:lnTo>
                <a:lnTo>
                  <a:pt x="41" y="59"/>
                </a:lnTo>
                <a:lnTo>
                  <a:pt x="51" y="52"/>
                </a:lnTo>
                <a:lnTo>
                  <a:pt x="16" y="3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7008813" y="1774581"/>
            <a:ext cx="319087" cy="52387"/>
          </a:xfrm>
          <a:custGeom>
            <a:avLst/>
            <a:gdLst>
              <a:gd name="T0" fmla="*/ 182 w 194"/>
              <a:gd name="T1" fmla="*/ 33 h 39"/>
              <a:gd name="T2" fmla="*/ 189 w 194"/>
              <a:gd name="T3" fmla="*/ 26 h 39"/>
              <a:gd name="T4" fmla="*/ 1 w 194"/>
              <a:gd name="T5" fmla="*/ 0 h 39"/>
              <a:gd name="T6" fmla="*/ 0 w 194"/>
              <a:gd name="T7" fmla="*/ 12 h 39"/>
              <a:gd name="T8" fmla="*/ 187 w 194"/>
              <a:gd name="T9" fmla="*/ 38 h 39"/>
              <a:gd name="T10" fmla="*/ 194 w 194"/>
              <a:gd name="T11" fmla="*/ 33 h 39"/>
              <a:gd name="T12" fmla="*/ 187 w 194"/>
              <a:gd name="T13" fmla="*/ 38 h 39"/>
              <a:gd name="T14" fmla="*/ 194 w 194"/>
              <a:gd name="T15" fmla="*/ 39 h 39"/>
              <a:gd name="T16" fmla="*/ 194 w 194"/>
              <a:gd name="T17" fmla="*/ 33 h 39"/>
              <a:gd name="T18" fmla="*/ 182 w 194"/>
              <a:gd name="T19" fmla="*/ 3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" h="39">
                <a:moveTo>
                  <a:pt x="182" y="33"/>
                </a:moveTo>
                <a:lnTo>
                  <a:pt x="189" y="26"/>
                </a:lnTo>
                <a:lnTo>
                  <a:pt x="1" y="0"/>
                </a:lnTo>
                <a:lnTo>
                  <a:pt x="0" y="12"/>
                </a:lnTo>
                <a:lnTo>
                  <a:pt x="187" y="38"/>
                </a:lnTo>
                <a:lnTo>
                  <a:pt x="194" y="33"/>
                </a:lnTo>
                <a:lnTo>
                  <a:pt x="187" y="38"/>
                </a:lnTo>
                <a:lnTo>
                  <a:pt x="194" y="39"/>
                </a:lnTo>
                <a:lnTo>
                  <a:pt x="194" y="33"/>
                </a:lnTo>
                <a:lnTo>
                  <a:pt x="182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7308850" y="1749181"/>
            <a:ext cx="19050" cy="69850"/>
          </a:xfrm>
          <a:custGeom>
            <a:avLst/>
            <a:gdLst>
              <a:gd name="T0" fmla="*/ 10 w 12"/>
              <a:gd name="T1" fmla="*/ 4 h 52"/>
              <a:gd name="T2" fmla="*/ 0 w 12"/>
              <a:gd name="T3" fmla="*/ 10 h 52"/>
              <a:gd name="T4" fmla="*/ 0 w 12"/>
              <a:gd name="T5" fmla="*/ 52 h 52"/>
              <a:gd name="T6" fmla="*/ 12 w 12"/>
              <a:gd name="T7" fmla="*/ 52 h 52"/>
              <a:gd name="T8" fmla="*/ 12 w 12"/>
              <a:gd name="T9" fmla="*/ 10 h 52"/>
              <a:gd name="T10" fmla="*/ 3 w 12"/>
              <a:gd name="T11" fmla="*/ 15 h 52"/>
              <a:gd name="T12" fmla="*/ 10 w 12"/>
              <a:gd name="T13" fmla="*/ 4 h 52"/>
              <a:gd name="T14" fmla="*/ 0 w 12"/>
              <a:gd name="T15" fmla="*/ 0 h 52"/>
              <a:gd name="T16" fmla="*/ 0 w 12"/>
              <a:gd name="T17" fmla="*/ 10 h 52"/>
              <a:gd name="T18" fmla="*/ 10 w 12"/>
              <a:gd name="T19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52">
                <a:moveTo>
                  <a:pt x="10" y="4"/>
                </a:moveTo>
                <a:lnTo>
                  <a:pt x="0" y="10"/>
                </a:lnTo>
                <a:lnTo>
                  <a:pt x="0" y="52"/>
                </a:lnTo>
                <a:lnTo>
                  <a:pt x="12" y="52"/>
                </a:lnTo>
                <a:lnTo>
                  <a:pt x="12" y="10"/>
                </a:lnTo>
                <a:lnTo>
                  <a:pt x="3" y="15"/>
                </a:lnTo>
                <a:lnTo>
                  <a:pt x="10" y="4"/>
                </a:lnTo>
                <a:lnTo>
                  <a:pt x="0" y="0"/>
                </a:lnTo>
                <a:lnTo>
                  <a:pt x="0" y="10"/>
                </a:lnTo>
                <a:lnTo>
                  <a:pt x="1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7313613" y="1755531"/>
            <a:ext cx="211137" cy="98425"/>
          </a:xfrm>
          <a:custGeom>
            <a:avLst/>
            <a:gdLst>
              <a:gd name="T0" fmla="*/ 121 w 129"/>
              <a:gd name="T1" fmla="*/ 74 h 74"/>
              <a:gd name="T2" fmla="*/ 121 w 129"/>
              <a:gd name="T3" fmla="*/ 63 h 74"/>
              <a:gd name="T4" fmla="*/ 7 w 129"/>
              <a:gd name="T5" fmla="*/ 0 h 74"/>
              <a:gd name="T6" fmla="*/ 0 w 129"/>
              <a:gd name="T7" fmla="*/ 11 h 74"/>
              <a:gd name="T8" fmla="*/ 116 w 129"/>
              <a:gd name="T9" fmla="*/ 74 h 74"/>
              <a:gd name="T10" fmla="*/ 116 w 129"/>
              <a:gd name="T11" fmla="*/ 63 h 74"/>
              <a:gd name="T12" fmla="*/ 121 w 129"/>
              <a:gd name="T13" fmla="*/ 74 h 74"/>
              <a:gd name="T14" fmla="*/ 129 w 129"/>
              <a:gd name="T15" fmla="*/ 69 h 74"/>
              <a:gd name="T16" fmla="*/ 121 w 129"/>
              <a:gd name="T17" fmla="*/ 63 h 74"/>
              <a:gd name="T18" fmla="*/ 121 w 129"/>
              <a:gd name="T1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4">
                <a:moveTo>
                  <a:pt x="121" y="74"/>
                </a:moveTo>
                <a:lnTo>
                  <a:pt x="121" y="63"/>
                </a:lnTo>
                <a:lnTo>
                  <a:pt x="7" y="0"/>
                </a:lnTo>
                <a:lnTo>
                  <a:pt x="0" y="11"/>
                </a:lnTo>
                <a:lnTo>
                  <a:pt x="116" y="74"/>
                </a:lnTo>
                <a:lnTo>
                  <a:pt x="116" y="63"/>
                </a:lnTo>
                <a:lnTo>
                  <a:pt x="121" y="74"/>
                </a:lnTo>
                <a:lnTo>
                  <a:pt x="129" y="69"/>
                </a:lnTo>
                <a:lnTo>
                  <a:pt x="121" y="63"/>
                </a:lnTo>
                <a:lnTo>
                  <a:pt x="121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4576763" y="1534868"/>
            <a:ext cx="2366962" cy="1044575"/>
            <a:chOff x="2883" y="1358"/>
            <a:chExt cx="1491" cy="658"/>
          </a:xfrm>
        </p:grpSpPr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Rectangle 37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1 w 362"/>
                <a:gd name="T1" fmla="*/ 519 h 519"/>
                <a:gd name="T2" fmla="*/ 73 w 362"/>
                <a:gd name="T3" fmla="*/ 517 h 519"/>
                <a:gd name="T4" fmla="*/ 83 w 362"/>
                <a:gd name="T5" fmla="*/ 517 h 519"/>
                <a:gd name="T6" fmla="*/ 92 w 362"/>
                <a:gd name="T7" fmla="*/ 516 h 519"/>
                <a:gd name="T8" fmla="*/ 139 w 362"/>
                <a:gd name="T9" fmla="*/ 509 h 519"/>
                <a:gd name="T10" fmla="*/ 149 w 362"/>
                <a:gd name="T11" fmla="*/ 508 h 519"/>
                <a:gd name="T12" fmla="*/ 157 w 362"/>
                <a:gd name="T13" fmla="*/ 506 h 519"/>
                <a:gd name="T14" fmla="*/ 175 w 362"/>
                <a:gd name="T15" fmla="*/ 505 h 519"/>
                <a:gd name="T16" fmla="*/ 195 w 362"/>
                <a:gd name="T17" fmla="*/ 500 h 519"/>
                <a:gd name="T18" fmla="*/ 204 w 362"/>
                <a:gd name="T19" fmla="*/ 499 h 519"/>
                <a:gd name="T20" fmla="*/ 214 w 362"/>
                <a:gd name="T21" fmla="*/ 496 h 519"/>
                <a:gd name="T22" fmla="*/ 244 w 362"/>
                <a:gd name="T23" fmla="*/ 488 h 519"/>
                <a:gd name="T24" fmla="*/ 264 w 362"/>
                <a:gd name="T25" fmla="*/ 481 h 519"/>
                <a:gd name="T26" fmla="*/ 283 w 362"/>
                <a:gd name="T27" fmla="*/ 476 h 519"/>
                <a:gd name="T28" fmla="*/ 302 w 362"/>
                <a:gd name="T29" fmla="*/ 468 h 519"/>
                <a:gd name="T30" fmla="*/ 322 w 362"/>
                <a:gd name="T31" fmla="*/ 461 h 519"/>
                <a:gd name="T32" fmla="*/ 328 w 362"/>
                <a:gd name="T33" fmla="*/ 457 h 519"/>
                <a:gd name="T34" fmla="*/ 337 w 362"/>
                <a:gd name="T35" fmla="*/ 453 h 519"/>
                <a:gd name="T36" fmla="*/ 344 w 362"/>
                <a:gd name="T37" fmla="*/ 450 h 519"/>
                <a:gd name="T38" fmla="*/ 350 w 362"/>
                <a:gd name="T39" fmla="*/ 446 h 519"/>
                <a:gd name="T40" fmla="*/ 357 w 362"/>
                <a:gd name="T41" fmla="*/ 443 h 519"/>
                <a:gd name="T42" fmla="*/ 360 w 362"/>
                <a:gd name="T43" fmla="*/ 442 h 519"/>
                <a:gd name="T44" fmla="*/ 362 w 362"/>
                <a:gd name="T45" fmla="*/ 441 h 519"/>
                <a:gd name="T46" fmla="*/ 310 w 362"/>
                <a:gd name="T47" fmla="*/ 315 h 519"/>
                <a:gd name="T48" fmla="*/ 262 w 362"/>
                <a:gd name="T49" fmla="*/ 205 h 519"/>
                <a:gd name="T50" fmla="*/ 173 w 362"/>
                <a:gd name="T51" fmla="*/ 0 h 519"/>
                <a:gd name="T52" fmla="*/ 171 w 362"/>
                <a:gd name="T53" fmla="*/ 0 h 519"/>
                <a:gd name="T54" fmla="*/ 167 w 362"/>
                <a:gd name="T55" fmla="*/ 3 h 519"/>
                <a:gd name="T56" fmla="*/ 157 w 362"/>
                <a:gd name="T57" fmla="*/ 11 h 519"/>
                <a:gd name="T58" fmla="*/ 144 w 362"/>
                <a:gd name="T59" fmla="*/ 19 h 519"/>
                <a:gd name="T60" fmla="*/ 137 w 362"/>
                <a:gd name="T61" fmla="*/ 23 h 519"/>
                <a:gd name="T62" fmla="*/ 137 w 362"/>
                <a:gd name="T63" fmla="*/ 23 h 519"/>
                <a:gd name="T64" fmla="*/ 137 w 362"/>
                <a:gd name="T65" fmla="*/ 23 h 519"/>
                <a:gd name="T66" fmla="*/ 131 w 362"/>
                <a:gd name="T67" fmla="*/ 25 h 519"/>
                <a:gd name="T68" fmla="*/ 126 w 362"/>
                <a:gd name="T69" fmla="*/ 28 h 519"/>
                <a:gd name="T70" fmla="*/ 123 w 362"/>
                <a:gd name="T71" fmla="*/ 29 h 519"/>
                <a:gd name="T72" fmla="*/ 117 w 362"/>
                <a:gd name="T73" fmla="*/ 31 h 519"/>
                <a:gd name="T74" fmla="*/ 110 w 362"/>
                <a:gd name="T75" fmla="*/ 33 h 519"/>
                <a:gd name="T76" fmla="*/ 99 w 362"/>
                <a:gd name="T77" fmla="*/ 36 h 519"/>
                <a:gd name="T78" fmla="*/ 88 w 362"/>
                <a:gd name="T79" fmla="*/ 40 h 519"/>
                <a:gd name="T80" fmla="*/ 79 w 362"/>
                <a:gd name="T81" fmla="*/ 41 h 519"/>
                <a:gd name="T82" fmla="*/ 70 w 362"/>
                <a:gd name="T83" fmla="*/ 42 h 519"/>
                <a:gd name="T84" fmla="*/ 59 w 362"/>
                <a:gd name="T85" fmla="*/ 44 h 519"/>
                <a:gd name="T86" fmla="*/ 46 w 362"/>
                <a:gd name="T87" fmla="*/ 45 h 519"/>
                <a:gd name="T88" fmla="*/ 36 w 362"/>
                <a:gd name="T89" fmla="*/ 45 h 519"/>
                <a:gd name="T90" fmla="*/ 29 w 362"/>
                <a:gd name="T91" fmla="*/ 45 h 519"/>
                <a:gd name="T92" fmla="*/ 21 w 362"/>
                <a:gd name="T93" fmla="*/ 44 h 519"/>
                <a:gd name="T94" fmla="*/ 15 w 362"/>
                <a:gd name="T95" fmla="*/ 44 h 519"/>
                <a:gd name="T96" fmla="*/ 7 w 362"/>
                <a:gd name="T97" fmla="*/ 44 h 519"/>
                <a:gd name="T98" fmla="*/ 3 w 362"/>
                <a:gd name="T99" fmla="*/ 44 h 519"/>
                <a:gd name="T100" fmla="*/ 0 w 362"/>
                <a:gd name="T101" fmla="*/ 44 h 519"/>
                <a:gd name="T102" fmla="*/ 28 w 362"/>
                <a:gd name="T103" fmla="*/ 265 h 519"/>
                <a:gd name="T104" fmla="*/ 44 w 362"/>
                <a:gd name="T105" fmla="*/ 394 h 519"/>
                <a:gd name="T106" fmla="*/ 61 w 362"/>
                <a:gd name="T10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73" y="517"/>
                  </a:lnTo>
                  <a:lnTo>
                    <a:pt x="83" y="517"/>
                  </a:lnTo>
                  <a:lnTo>
                    <a:pt x="92" y="516"/>
                  </a:lnTo>
                  <a:lnTo>
                    <a:pt x="139" y="509"/>
                  </a:lnTo>
                  <a:lnTo>
                    <a:pt x="149" y="508"/>
                  </a:lnTo>
                  <a:lnTo>
                    <a:pt x="157" y="506"/>
                  </a:lnTo>
                  <a:lnTo>
                    <a:pt x="175" y="505"/>
                  </a:lnTo>
                  <a:lnTo>
                    <a:pt x="195" y="500"/>
                  </a:lnTo>
                  <a:lnTo>
                    <a:pt x="204" y="499"/>
                  </a:lnTo>
                  <a:lnTo>
                    <a:pt x="214" y="496"/>
                  </a:lnTo>
                  <a:lnTo>
                    <a:pt x="244" y="488"/>
                  </a:lnTo>
                  <a:lnTo>
                    <a:pt x="264" y="481"/>
                  </a:lnTo>
                  <a:lnTo>
                    <a:pt x="283" y="476"/>
                  </a:lnTo>
                  <a:lnTo>
                    <a:pt x="302" y="468"/>
                  </a:lnTo>
                  <a:lnTo>
                    <a:pt x="322" y="461"/>
                  </a:lnTo>
                  <a:lnTo>
                    <a:pt x="328" y="457"/>
                  </a:lnTo>
                  <a:lnTo>
                    <a:pt x="337" y="453"/>
                  </a:lnTo>
                  <a:lnTo>
                    <a:pt x="344" y="450"/>
                  </a:lnTo>
                  <a:lnTo>
                    <a:pt x="350" y="446"/>
                  </a:lnTo>
                  <a:lnTo>
                    <a:pt x="357" y="443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10" y="315"/>
                  </a:lnTo>
                  <a:lnTo>
                    <a:pt x="262" y="205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7" y="3"/>
                  </a:lnTo>
                  <a:lnTo>
                    <a:pt x="157" y="11"/>
                  </a:lnTo>
                  <a:lnTo>
                    <a:pt x="144" y="19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1" y="25"/>
                  </a:lnTo>
                  <a:lnTo>
                    <a:pt x="126" y="28"/>
                  </a:lnTo>
                  <a:lnTo>
                    <a:pt x="123" y="29"/>
                  </a:lnTo>
                  <a:lnTo>
                    <a:pt x="117" y="31"/>
                  </a:lnTo>
                  <a:lnTo>
                    <a:pt x="110" y="33"/>
                  </a:lnTo>
                  <a:lnTo>
                    <a:pt x="99" y="36"/>
                  </a:lnTo>
                  <a:lnTo>
                    <a:pt x="88" y="40"/>
                  </a:lnTo>
                  <a:lnTo>
                    <a:pt x="79" y="41"/>
                  </a:lnTo>
                  <a:lnTo>
                    <a:pt x="70" y="42"/>
                  </a:lnTo>
                  <a:lnTo>
                    <a:pt x="59" y="44"/>
                  </a:lnTo>
                  <a:lnTo>
                    <a:pt x="46" y="45"/>
                  </a:lnTo>
                  <a:lnTo>
                    <a:pt x="36" y="45"/>
                  </a:lnTo>
                  <a:lnTo>
                    <a:pt x="29" y="45"/>
                  </a:lnTo>
                  <a:lnTo>
                    <a:pt x="21" y="44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28" y="265"/>
                  </a:lnTo>
                  <a:lnTo>
                    <a:pt x="44" y="394"/>
                  </a:lnTo>
                  <a:lnTo>
                    <a:pt x="61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5 w 362"/>
                <a:gd name="T1" fmla="*/ 518 h 519"/>
                <a:gd name="T2" fmla="*/ 79 w 362"/>
                <a:gd name="T3" fmla="*/ 517 h 519"/>
                <a:gd name="T4" fmla="*/ 92 w 362"/>
                <a:gd name="T5" fmla="*/ 516 h 519"/>
                <a:gd name="T6" fmla="*/ 110 w 362"/>
                <a:gd name="T7" fmla="*/ 513 h 519"/>
                <a:gd name="T8" fmla="*/ 128 w 362"/>
                <a:gd name="T9" fmla="*/ 512 h 519"/>
                <a:gd name="T10" fmla="*/ 144 w 362"/>
                <a:gd name="T11" fmla="*/ 509 h 519"/>
                <a:gd name="T12" fmla="*/ 157 w 362"/>
                <a:gd name="T13" fmla="*/ 506 h 519"/>
                <a:gd name="T14" fmla="*/ 171 w 362"/>
                <a:gd name="T15" fmla="*/ 505 h 519"/>
                <a:gd name="T16" fmla="*/ 185 w 362"/>
                <a:gd name="T17" fmla="*/ 502 h 519"/>
                <a:gd name="T18" fmla="*/ 200 w 362"/>
                <a:gd name="T19" fmla="*/ 500 h 519"/>
                <a:gd name="T20" fmla="*/ 214 w 362"/>
                <a:gd name="T21" fmla="*/ 496 h 519"/>
                <a:gd name="T22" fmla="*/ 225 w 362"/>
                <a:gd name="T23" fmla="*/ 493 h 519"/>
                <a:gd name="T24" fmla="*/ 236 w 362"/>
                <a:gd name="T25" fmla="*/ 491 h 519"/>
                <a:gd name="T26" fmla="*/ 248 w 362"/>
                <a:gd name="T27" fmla="*/ 487 h 519"/>
                <a:gd name="T28" fmla="*/ 264 w 362"/>
                <a:gd name="T29" fmla="*/ 483 h 519"/>
                <a:gd name="T30" fmla="*/ 279 w 362"/>
                <a:gd name="T31" fmla="*/ 478 h 519"/>
                <a:gd name="T32" fmla="*/ 293 w 362"/>
                <a:gd name="T33" fmla="*/ 472 h 519"/>
                <a:gd name="T34" fmla="*/ 306 w 362"/>
                <a:gd name="T35" fmla="*/ 466 h 519"/>
                <a:gd name="T36" fmla="*/ 322 w 362"/>
                <a:gd name="T37" fmla="*/ 461 h 519"/>
                <a:gd name="T38" fmla="*/ 333 w 362"/>
                <a:gd name="T39" fmla="*/ 455 h 519"/>
                <a:gd name="T40" fmla="*/ 344 w 362"/>
                <a:gd name="T41" fmla="*/ 450 h 519"/>
                <a:gd name="T42" fmla="*/ 352 w 362"/>
                <a:gd name="T43" fmla="*/ 446 h 519"/>
                <a:gd name="T44" fmla="*/ 357 w 362"/>
                <a:gd name="T45" fmla="*/ 443 h 519"/>
                <a:gd name="T46" fmla="*/ 362 w 362"/>
                <a:gd name="T47" fmla="*/ 441 h 519"/>
                <a:gd name="T48" fmla="*/ 286 w 362"/>
                <a:gd name="T49" fmla="*/ 259 h 519"/>
                <a:gd name="T50" fmla="*/ 218 w 362"/>
                <a:gd name="T51" fmla="*/ 103 h 519"/>
                <a:gd name="T52" fmla="*/ 171 w 362"/>
                <a:gd name="T53" fmla="*/ 0 h 519"/>
                <a:gd name="T54" fmla="*/ 164 w 362"/>
                <a:gd name="T55" fmla="*/ 6 h 519"/>
                <a:gd name="T56" fmla="*/ 157 w 362"/>
                <a:gd name="T57" fmla="*/ 11 h 519"/>
                <a:gd name="T58" fmla="*/ 153 w 362"/>
                <a:gd name="T59" fmla="*/ 12 h 519"/>
                <a:gd name="T60" fmla="*/ 149 w 362"/>
                <a:gd name="T61" fmla="*/ 15 h 519"/>
                <a:gd name="T62" fmla="*/ 139 w 362"/>
                <a:gd name="T63" fmla="*/ 21 h 519"/>
                <a:gd name="T64" fmla="*/ 131 w 362"/>
                <a:gd name="T65" fmla="*/ 25 h 519"/>
                <a:gd name="T66" fmla="*/ 127 w 362"/>
                <a:gd name="T67" fmla="*/ 28 h 519"/>
                <a:gd name="T68" fmla="*/ 123 w 362"/>
                <a:gd name="T69" fmla="*/ 29 h 519"/>
                <a:gd name="T70" fmla="*/ 115 w 362"/>
                <a:gd name="T71" fmla="*/ 32 h 519"/>
                <a:gd name="T72" fmla="*/ 110 w 362"/>
                <a:gd name="T73" fmla="*/ 33 h 519"/>
                <a:gd name="T74" fmla="*/ 105 w 362"/>
                <a:gd name="T75" fmla="*/ 34 h 519"/>
                <a:gd name="T76" fmla="*/ 92 w 362"/>
                <a:gd name="T77" fmla="*/ 38 h 519"/>
                <a:gd name="T78" fmla="*/ 87 w 362"/>
                <a:gd name="T79" fmla="*/ 40 h 519"/>
                <a:gd name="T80" fmla="*/ 79 w 362"/>
                <a:gd name="T81" fmla="*/ 41 h 519"/>
                <a:gd name="T82" fmla="*/ 72 w 362"/>
                <a:gd name="T83" fmla="*/ 42 h 519"/>
                <a:gd name="T84" fmla="*/ 68 w 362"/>
                <a:gd name="T85" fmla="*/ 42 h 519"/>
                <a:gd name="T86" fmla="*/ 55 w 362"/>
                <a:gd name="T87" fmla="*/ 44 h 519"/>
                <a:gd name="T88" fmla="*/ 46 w 362"/>
                <a:gd name="T89" fmla="*/ 45 h 519"/>
                <a:gd name="T90" fmla="*/ 39 w 362"/>
                <a:gd name="T91" fmla="*/ 45 h 519"/>
                <a:gd name="T92" fmla="*/ 30 w 362"/>
                <a:gd name="T93" fmla="*/ 45 h 519"/>
                <a:gd name="T94" fmla="*/ 25 w 362"/>
                <a:gd name="T95" fmla="*/ 44 h 519"/>
                <a:gd name="T96" fmla="*/ 17 w 362"/>
                <a:gd name="T97" fmla="*/ 44 h 519"/>
                <a:gd name="T98" fmla="*/ 11 w 362"/>
                <a:gd name="T99" fmla="*/ 44 h 519"/>
                <a:gd name="T100" fmla="*/ 6 w 362"/>
                <a:gd name="T101" fmla="*/ 44 h 519"/>
                <a:gd name="T102" fmla="*/ 1 w 362"/>
                <a:gd name="T103" fmla="*/ 44 h 519"/>
                <a:gd name="T104" fmla="*/ 12 w 362"/>
                <a:gd name="T105" fmla="*/ 143 h 519"/>
                <a:gd name="T106" fmla="*/ 35 w 362"/>
                <a:gd name="T107" fmla="*/ 329 h 519"/>
                <a:gd name="T108" fmla="*/ 61 w 362"/>
                <a:gd name="T10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62" y="519"/>
                  </a:lnTo>
                  <a:lnTo>
                    <a:pt x="65" y="518"/>
                  </a:lnTo>
                  <a:lnTo>
                    <a:pt x="68" y="518"/>
                  </a:lnTo>
                  <a:lnTo>
                    <a:pt x="73" y="517"/>
                  </a:lnTo>
                  <a:lnTo>
                    <a:pt x="79" y="517"/>
                  </a:lnTo>
                  <a:lnTo>
                    <a:pt x="83" y="516"/>
                  </a:lnTo>
                  <a:lnTo>
                    <a:pt x="88" y="516"/>
                  </a:lnTo>
                  <a:lnTo>
                    <a:pt x="92" y="516"/>
                  </a:lnTo>
                  <a:lnTo>
                    <a:pt x="98" y="514"/>
                  </a:lnTo>
                  <a:lnTo>
                    <a:pt x="104" y="514"/>
                  </a:lnTo>
                  <a:lnTo>
                    <a:pt x="110" y="513"/>
                  </a:lnTo>
                  <a:lnTo>
                    <a:pt x="116" y="513"/>
                  </a:lnTo>
                  <a:lnTo>
                    <a:pt x="121" y="512"/>
                  </a:lnTo>
                  <a:lnTo>
                    <a:pt x="128" y="512"/>
                  </a:lnTo>
                  <a:lnTo>
                    <a:pt x="134" y="510"/>
                  </a:lnTo>
                  <a:lnTo>
                    <a:pt x="139" y="509"/>
                  </a:lnTo>
                  <a:lnTo>
                    <a:pt x="144" y="509"/>
                  </a:lnTo>
                  <a:lnTo>
                    <a:pt x="149" y="508"/>
                  </a:lnTo>
                  <a:lnTo>
                    <a:pt x="153" y="508"/>
                  </a:lnTo>
                  <a:lnTo>
                    <a:pt x="157" y="506"/>
                  </a:lnTo>
                  <a:lnTo>
                    <a:pt x="163" y="506"/>
                  </a:lnTo>
                  <a:lnTo>
                    <a:pt x="167" y="506"/>
                  </a:lnTo>
                  <a:lnTo>
                    <a:pt x="171" y="505"/>
                  </a:lnTo>
                  <a:lnTo>
                    <a:pt x="175" y="505"/>
                  </a:lnTo>
                  <a:lnTo>
                    <a:pt x="181" y="504"/>
                  </a:lnTo>
                  <a:lnTo>
                    <a:pt x="185" y="502"/>
                  </a:lnTo>
                  <a:lnTo>
                    <a:pt x="190" y="501"/>
                  </a:lnTo>
                  <a:lnTo>
                    <a:pt x="196" y="500"/>
                  </a:lnTo>
                  <a:lnTo>
                    <a:pt x="200" y="500"/>
                  </a:lnTo>
                  <a:lnTo>
                    <a:pt x="204" y="499"/>
                  </a:lnTo>
                  <a:lnTo>
                    <a:pt x="210" y="497"/>
                  </a:lnTo>
                  <a:lnTo>
                    <a:pt x="214" y="496"/>
                  </a:lnTo>
                  <a:lnTo>
                    <a:pt x="218" y="495"/>
                  </a:lnTo>
                  <a:lnTo>
                    <a:pt x="221" y="495"/>
                  </a:lnTo>
                  <a:lnTo>
                    <a:pt x="225" y="493"/>
                  </a:lnTo>
                  <a:lnTo>
                    <a:pt x="229" y="492"/>
                  </a:lnTo>
                  <a:lnTo>
                    <a:pt x="233" y="491"/>
                  </a:lnTo>
                  <a:lnTo>
                    <a:pt x="236" y="491"/>
                  </a:lnTo>
                  <a:lnTo>
                    <a:pt x="240" y="489"/>
                  </a:lnTo>
                  <a:lnTo>
                    <a:pt x="244" y="488"/>
                  </a:lnTo>
                  <a:lnTo>
                    <a:pt x="248" y="487"/>
                  </a:lnTo>
                  <a:lnTo>
                    <a:pt x="254" y="485"/>
                  </a:lnTo>
                  <a:lnTo>
                    <a:pt x="258" y="484"/>
                  </a:lnTo>
                  <a:lnTo>
                    <a:pt x="264" y="483"/>
                  </a:lnTo>
                  <a:lnTo>
                    <a:pt x="268" y="480"/>
                  </a:lnTo>
                  <a:lnTo>
                    <a:pt x="273" y="479"/>
                  </a:lnTo>
                  <a:lnTo>
                    <a:pt x="279" y="478"/>
                  </a:lnTo>
                  <a:lnTo>
                    <a:pt x="283" y="476"/>
                  </a:lnTo>
                  <a:lnTo>
                    <a:pt x="287" y="474"/>
                  </a:lnTo>
                  <a:lnTo>
                    <a:pt x="293" y="472"/>
                  </a:lnTo>
                  <a:lnTo>
                    <a:pt x="297" y="470"/>
                  </a:lnTo>
                  <a:lnTo>
                    <a:pt x="302" y="468"/>
                  </a:lnTo>
                  <a:lnTo>
                    <a:pt x="306" y="466"/>
                  </a:lnTo>
                  <a:lnTo>
                    <a:pt x="312" y="464"/>
                  </a:lnTo>
                  <a:lnTo>
                    <a:pt x="316" y="462"/>
                  </a:lnTo>
                  <a:lnTo>
                    <a:pt x="322" y="461"/>
                  </a:lnTo>
                  <a:lnTo>
                    <a:pt x="324" y="459"/>
                  </a:lnTo>
                  <a:lnTo>
                    <a:pt x="328" y="457"/>
                  </a:lnTo>
                  <a:lnTo>
                    <a:pt x="333" y="455"/>
                  </a:lnTo>
                  <a:lnTo>
                    <a:pt x="337" y="454"/>
                  </a:lnTo>
                  <a:lnTo>
                    <a:pt x="341" y="451"/>
                  </a:lnTo>
                  <a:lnTo>
                    <a:pt x="344" y="450"/>
                  </a:lnTo>
                  <a:lnTo>
                    <a:pt x="348" y="449"/>
                  </a:lnTo>
                  <a:lnTo>
                    <a:pt x="350" y="446"/>
                  </a:lnTo>
                  <a:lnTo>
                    <a:pt x="352" y="446"/>
                  </a:lnTo>
                  <a:lnTo>
                    <a:pt x="353" y="445"/>
                  </a:lnTo>
                  <a:lnTo>
                    <a:pt x="356" y="443"/>
                  </a:lnTo>
                  <a:lnTo>
                    <a:pt x="357" y="443"/>
                  </a:lnTo>
                  <a:lnTo>
                    <a:pt x="359" y="442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35" y="375"/>
                  </a:lnTo>
                  <a:lnTo>
                    <a:pt x="310" y="315"/>
                  </a:lnTo>
                  <a:lnTo>
                    <a:pt x="286" y="259"/>
                  </a:lnTo>
                  <a:lnTo>
                    <a:pt x="262" y="205"/>
                  </a:lnTo>
                  <a:lnTo>
                    <a:pt x="240" y="152"/>
                  </a:lnTo>
                  <a:lnTo>
                    <a:pt x="218" y="103"/>
                  </a:lnTo>
                  <a:lnTo>
                    <a:pt x="196" y="51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8" y="2"/>
                  </a:lnTo>
                  <a:lnTo>
                    <a:pt x="167" y="4"/>
                  </a:lnTo>
                  <a:lnTo>
                    <a:pt x="164" y="6"/>
                  </a:lnTo>
                  <a:lnTo>
                    <a:pt x="161" y="7"/>
                  </a:lnTo>
                  <a:lnTo>
                    <a:pt x="159" y="10"/>
                  </a:lnTo>
                  <a:lnTo>
                    <a:pt x="157" y="11"/>
                  </a:lnTo>
                  <a:lnTo>
                    <a:pt x="156" y="11"/>
                  </a:lnTo>
                  <a:lnTo>
                    <a:pt x="155" y="12"/>
                  </a:lnTo>
                  <a:lnTo>
                    <a:pt x="153" y="12"/>
                  </a:lnTo>
                  <a:lnTo>
                    <a:pt x="152" y="13"/>
                  </a:lnTo>
                  <a:lnTo>
                    <a:pt x="150" y="15"/>
                  </a:lnTo>
                  <a:lnTo>
                    <a:pt x="149" y="15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39" y="21"/>
                  </a:lnTo>
                  <a:lnTo>
                    <a:pt x="137" y="23"/>
                  </a:lnTo>
                  <a:lnTo>
                    <a:pt x="135" y="23"/>
                  </a:lnTo>
                  <a:lnTo>
                    <a:pt x="131" y="25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7" y="28"/>
                  </a:lnTo>
                  <a:lnTo>
                    <a:pt x="126" y="28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2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8" y="34"/>
                  </a:lnTo>
                  <a:lnTo>
                    <a:pt x="105" y="34"/>
                  </a:lnTo>
                  <a:lnTo>
                    <a:pt x="99" y="36"/>
                  </a:lnTo>
                  <a:lnTo>
                    <a:pt x="95" y="37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4" y="40"/>
                  </a:lnTo>
                  <a:lnTo>
                    <a:pt x="83" y="41"/>
                  </a:lnTo>
                  <a:lnTo>
                    <a:pt x="79" y="41"/>
                  </a:lnTo>
                  <a:lnTo>
                    <a:pt x="76" y="41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9" y="42"/>
                  </a:lnTo>
                  <a:lnTo>
                    <a:pt x="68" y="42"/>
                  </a:lnTo>
                  <a:lnTo>
                    <a:pt x="64" y="44"/>
                  </a:lnTo>
                  <a:lnTo>
                    <a:pt x="59" y="44"/>
                  </a:lnTo>
                  <a:lnTo>
                    <a:pt x="55" y="44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5" y="44"/>
                  </a:lnTo>
                  <a:lnTo>
                    <a:pt x="21" y="44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6" y="89"/>
                  </a:lnTo>
                  <a:lnTo>
                    <a:pt x="12" y="143"/>
                  </a:lnTo>
                  <a:lnTo>
                    <a:pt x="19" y="202"/>
                  </a:lnTo>
                  <a:lnTo>
                    <a:pt x="26" y="265"/>
                  </a:lnTo>
                  <a:lnTo>
                    <a:pt x="35" y="329"/>
                  </a:lnTo>
                  <a:lnTo>
                    <a:pt x="44" y="395"/>
                  </a:lnTo>
                  <a:lnTo>
                    <a:pt x="52" y="458"/>
                  </a:lnTo>
                  <a:lnTo>
                    <a:pt x="61" y="5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0 w 363"/>
                <a:gd name="T1" fmla="*/ 71 h 514"/>
                <a:gd name="T2" fmla="*/ 29 w 363"/>
                <a:gd name="T3" fmla="*/ 58 h 514"/>
                <a:gd name="T4" fmla="*/ 73 w 363"/>
                <a:gd name="T5" fmla="*/ 43 h 514"/>
                <a:gd name="T6" fmla="*/ 90 w 363"/>
                <a:gd name="T7" fmla="*/ 37 h 514"/>
                <a:gd name="T8" fmla="*/ 108 w 363"/>
                <a:gd name="T9" fmla="*/ 30 h 514"/>
                <a:gd name="T10" fmla="*/ 127 w 363"/>
                <a:gd name="T11" fmla="*/ 23 h 514"/>
                <a:gd name="T12" fmla="*/ 137 w 363"/>
                <a:gd name="T13" fmla="*/ 21 h 514"/>
                <a:gd name="T14" fmla="*/ 146 w 363"/>
                <a:gd name="T15" fmla="*/ 18 h 514"/>
                <a:gd name="T16" fmla="*/ 162 w 363"/>
                <a:gd name="T17" fmla="*/ 16 h 514"/>
                <a:gd name="T18" fmla="*/ 177 w 363"/>
                <a:gd name="T19" fmla="*/ 13 h 514"/>
                <a:gd name="T20" fmla="*/ 196 w 363"/>
                <a:gd name="T21" fmla="*/ 9 h 514"/>
                <a:gd name="T22" fmla="*/ 206 w 363"/>
                <a:gd name="T23" fmla="*/ 8 h 514"/>
                <a:gd name="T24" fmla="*/ 217 w 363"/>
                <a:gd name="T25" fmla="*/ 6 h 514"/>
                <a:gd name="T26" fmla="*/ 237 w 363"/>
                <a:gd name="T27" fmla="*/ 4 h 514"/>
                <a:gd name="T28" fmla="*/ 258 w 363"/>
                <a:gd name="T29" fmla="*/ 1 h 514"/>
                <a:gd name="T30" fmla="*/ 291 w 363"/>
                <a:gd name="T31" fmla="*/ 0 h 514"/>
                <a:gd name="T32" fmla="*/ 300 w 363"/>
                <a:gd name="T33" fmla="*/ 0 h 514"/>
                <a:gd name="T34" fmla="*/ 304 w 363"/>
                <a:gd name="T35" fmla="*/ 0 h 514"/>
                <a:gd name="T36" fmla="*/ 313 w 363"/>
                <a:gd name="T37" fmla="*/ 68 h 514"/>
                <a:gd name="T38" fmla="*/ 322 w 363"/>
                <a:gd name="T39" fmla="*/ 132 h 514"/>
                <a:gd name="T40" fmla="*/ 330 w 363"/>
                <a:gd name="T41" fmla="*/ 193 h 514"/>
                <a:gd name="T42" fmla="*/ 337 w 363"/>
                <a:gd name="T43" fmla="*/ 250 h 514"/>
                <a:gd name="T44" fmla="*/ 363 w 363"/>
                <a:gd name="T45" fmla="*/ 470 h 514"/>
                <a:gd name="T46" fmla="*/ 358 w 363"/>
                <a:gd name="T47" fmla="*/ 470 h 514"/>
                <a:gd name="T48" fmla="*/ 345 w 363"/>
                <a:gd name="T49" fmla="*/ 470 h 514"/>
                <a:gd name="T50" fmla="*/ 337 w 363"/>
                <a:gd name="T51" fmla="*/ 470 h 514"/>
                <a:gd name="T52" fmla="*/ 329 w 363"/>
                <a:gd name="T53" fmla="*/ 470 h 514"/>
                <a:gd name="T54" fmla="*/ 315 w 363"/>
                <a:gd name="T55" fmla="*/ 470 h 514"/>
                <a:gd name="T56" fmla="*/ 300 w 363"/>
                <a:gd name="T57" fmla="*/ 472 h 514"/>
                <a:gd name="T58" fmla="*/ 289 w 363"/>
                <a:gd name="T59" fmla="*/ 473 h 514"/>
                <a:gd name="T60" fmla="*/ 279 w 363"/>
                <a:gd name="T61" fmla="*/ 474 h 514"/>
                <a:gd name="T62" fmla="*/ 269 w 363"/>
                <a:gd name="T63" fmla="*/ 477 h 514"/>
                <a:gd name="T64" fmla="*/ 261 w 363"/>
                <a:gd name="T65" fmla="*/ 478 h 514"/>
                <a:gd name="T66" fmla="*/ 250 w 363"/>
                <a:gd name="T67" fmla="*/ 481 h 514"/>
                <a:gd name="T68" fmla="*/ 240 w 363"/>
                <a:gd name="T69" fmla="*/ 485 h 514"/>
                <a:gd name="T70" fmla="*/ 232 w 363"/>
                <a:gd name="T71" fmla="*/ 489 h 514"/>
                <a:gd name="T72" fmla="*/ 221 w 363"/>
                <a:gd name="T73" fmla="*/ 494 h 514"/>
                <a:gd name="T74" fmla="*/ 209 w 363"/>
                <a:gd name="T75" fmla="*/ 502 h 514"/>
                <a:gd name="T76" fmla="*/ 203 w 363"/>
                <a:gd name="T77" fmla="*/ 506 h 514"/>
                <a:gd name="T78" fmla="*/ 196 w 363"/>
                <a:gd name="T79" fmla="*/ 510 h 514"/>
                <a:gd name="T80" fmla="*/ 191 w 363"/>
                <a:gd name="T81" fmla="*/ 514 h 514"/>
                <a:gd name="T82" fmla="*/ 101 w 363"/>
                <a:gd name="T83" fmla="*/ 308 h 514"/>
                <a:gd name="T84" fmla="*/ 50 w 363"/>
                <a:gd name="T85" fmla="*/ 187 h 514"/>
                <a:gd name="T86" fmla="*/ 0 w 363"/>
                <a:gd name="T87" fmla="*/ 7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29" y="58"/>
                  </a:lnTo>
                  <a:lnTo>
                    <a:pt x="73" y="43"/>
                  </a:lnTo>
                  <a:lnTo>
                    <a:pt x="90" y="37"/>
                  </a:lnTo>
                  <a:lnTo>
                    <a:pt x="108" y="30"/>
                  </a:lnTo>
                  <a:lnTo>
                    <a:pt x="127" y="23"/>
                  </a:lnTo>
                  <a:lnTo>
                    <a:pt x="137" y="21"/>
                  </a:lnTo>
                  <a:lnTo>
                    <a:pt x="146" y="18"/>
                  </a:lnTo>
                  <a:lnTo>
                    <a:pt x="162" y="16"/>
                  </a:lnTo>
                  <a:lnTo>
                    <a:pt x="177" y="13"/>
                  </a:lnTo>
                  <a:lnTo>
                    <a:pt x="196" y="9"/>
                  </a:lnTo>
                  <a:lnTo>
                    <a:pt x="206" y="8"/>
                  </a:lnTo>
                  <a:lnTo>
                    <a:pt x="217" y="6"/>
                  </a:lnTo>
                  <a:lnTo>
                    <a:pt x="237" y="4"/>
                  </a:lnTo>
                  <a:lnTo>
                    <a:pt x="258" y="1"/>
                  </a:lnTo>
                  <a:lnTo>
                    <a:pt x="291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63" y="470"/>
                  </a:lnTo>
                  <a:lnTo>
                    <a:pt x="358" y="470"/>
                  </a:lnTo>
                  <a:lnTo>
                    <a:pt x="345" y="470"/>
                  </a:lnTo>
                  <a:lnTo>
                    <a:pt x="337" y="470"/>
                  </a:lnTo>
                  <a:lnTo>
                    <a:pt x="329" y="470"/>
                  </a:lnTo>
                  <a:lnTo>
                    <a:pt x="315" y="470"/>
                  </a:lnTo>
                  <a:lnTo>
                    <a:pt x="300" y="472"/>
                  </a:lnTo>
                  <a:lnTo>
                    <a:pt x="289" y="473"/>
                  </a:lnTo>
                  <a:lnTo>
                    <a:pt x="279" y="474"/>
                  </a:lnTo>
                  <a:lnTo>
                    <a:pt x="269" y="477"/>
                  </a:lnTo>
                  <a:lnTo>
                    <a:pt x="261" y="478"/>
                  </a:lnTo>
                  <a:lnTo>
                    <a:pt x="250" y="481"/>
                  </a:lnTo>
                  <a:lnTo>
                    <a:pt x="240" y="485"/>
                  </a:lnTo>
                  <a:lnTo>
                    <a:pt x="232" y="489"/>
                  </a:lnTo>
                  <a:lnTo>
                    <a:pt x="221" y="494"/>
                  </a:lnTo>
                  <a:lnTo>
                    <a:pt x="209" y="502"/>
                  </a:lnTo>
                  <a:lnTo>
                    <a:pt x="203" y="506"/>
                  </a:lnTo>
                  <a:lnTo>
                    <a:pt x="196" y="510"/>
                  </a:lnTo>
                  <a:lnTo>
                    <a:pt x="191" y="514"/>
                  </a:lnTo>
                  <a:lnTo>
                    <a:pt x="101" y="308"/>
                  </a:lnTo>
                  <a:lnTo>
                    <a:pt x="50" y="187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3 w 363"/>
                <a:gd name="T1" fmla="*/ 69 h 514"/>
                <a:gd name="T2" fmla="*/ 17 w 363"/>
                <a:gd name="T3" fmla="*/ 63 h 514"/>
                <a:gd name="T4" fmla="*/ 29 w 363"/>
                <a:gd name="T5" fmla="*/ 58 h 514"/>
                <a:gd name="T6" fmla="*/ 46 w 363"/>
                <a:gd name="T7" fmla="*/ 52 h 514"/>
                <a:gd name="T8" fmla="*/ 64 w 363"/>
                <a:gd name="T9" fmla="*/ 47 h 514"/>
                <a:gd name="T10" fmla="*/ 77 w 363"/>
                <a:gd name="T11" fmla="*/ 40 h 514"/>
                <a:gd name="T12" fmla="*/ 90 w 363"/>
                <a:gd name="T13" fmla="*/ 37 h 514"/>
                <a:gd name="T14" fmla="*/ 104 w 363"/>
                <a:gd name="T15" fmla="*/ 31 h 514"/>
                <a:gd name="T16" fmla="*/ 117 w 363"/>
                <a:gd name="T17" fmla="*/ 27 h 514"/>
                <a:gd name="T18" fmla="*/ 133 w 363"/>
                <a:gd name="T19" fmla="*/ 22 h 514"/>
                <a:gd name="T20" fmla="*/ 146 w 363"/>
                <a:gd name="T21" fmla="*/ 18 h 514"/>
                <a:gd name="T22" fmla="*/ 157 w 363"/>
                <a:gd name="T23" fmla="*/ 17 h 514"/>
                <a:gd name="T24" fmla="*/ 169 w 363"/>
                <a:gd name="T25" fmla="*/ 14 h 514"/>
                <a:gd name="T26" fmla="*/ 181 w 363"/>
                <a:gd name="T27" fmla="*/ 12 h 514"/>
                <a:gd name="T28" fmla="*/ 196 w 363"/>
                <a:gd name="T29" fmla="*/ 9 h 514"/>
                <a:gd name="T30" fmla="*/ 211 w 363"/>
                <a:gd name="T31" fmla="*/ 6 h 514"/>
                <a:gd name="T32" fmla="*/ 226 w 363"/>
                <a:gd name="T33" fmla="*/ 5 h 514"/>
                <a:gd name="T34" fmla="*/ 243 w 363"/>
                <a:gd name="T35" fmla="*/ 2 h 514"/>
                <a:gd name="T36" fmla="*/ 258 w 363"/>
                <a:gd name="T37" fmla="*/ 1 h 514"/>
                <a:gd name="T38" fmla="*/ 271 w 363"/>
                <a:gd name="T39" fmla="*/ 1 h 514"/>
                <a:gd name="T40" fmla="*/ 283 w 363"/>
                <a:gd name="T41" fmla="*/ 0 h 514"/>
                <a:gd name="T42" fmla="*/ 293 w 363"/>
                <a:gd name="T43" fmla="*/ 0 h 514"/>
                <a:gd name="T44" fmla="*/ 300 w 363"/>
                <a:gd name="T45" fmla="*/ 0 h 514"/>
                <a:gd name="T46" fmla="*/ 304 w 363"/>
                <a:gd name="T47" fmla="*/ 0 h 514"/>
                <a:gd name="T48" fmla="*/ 330 w 363"/>
                <a:gd name="T49" fmla="*/ 193 h 514"/>
                <a:gd name="T50" fmla="*/ 349 w 363"/>
                <a:gd name="T51" fmla="*/ 360 h 514"/>
                <a:gd name="T52" fmla="*/ 362 w 363"/>
                <a:gd name="T53" fmla="*/ 470 h 514"/>
                <a:gd name="T54" fmla="*/ 353 w 363"/>
                <a:gd name="T55" fmla="*/ 470 h 514"/>
                <a:gd name="T56" fmla="*/ 345 w 363"/>
                <a:gd name="T57" fmla="*/ 470 h 514"/>
                <a:gd name="T58" fmla="*/ 340 w 363"/>
                <a:gd name="T59" fmla="*/ 470 h 514"/>
                <a:gd name="T60" fmla="*/ 333 w 363"/>
                <a:gd name="T61" fmla="*/ 470 h 514"/>
                <a:gd name="T62" fmla="*/ 327 w 363"/>
                <a:gd name="T63" fmla="*/ 470 h 514"/>
                <a:gd name="T64" fmla="*/ 322 w 363"/>
                <a:gd name="T65" fmla="*/ 470 h 514"/>
                <a:gd name="T66" fmla="*/ 316 w 363"/>
                <a:gd name="T67" fmla="*/ 470 h 514"/>
                <a:gd name="T68" fmla="*/ 312 w 363"/>
                <a:gd name="T69" fmla="*/ 470 h 514"/>
                <a:gd name="T70" fmla="*/ 306 w 363"/>
                <a:gd name="T71" fmla="*/ 472 h 514"/>
                <a:gd name="T72" fmla="*/ 300 w 363"/>
                <a:gd name="T73" fmla="*/ 472 h 514"/>
                <a:gd name="T74" fmla="*/ 291 w 363"/>
                <a:gd name="T75" fmla="*/ 473 h 514"/>
                <a:gd name="T76" fmla="*/ 283 w 363"/>
                <a:gd name="T77" fmla="*/ 473 h 514"/>
                <a:gd name="T78" fmla="*/ 278 w 363"/>
                <a:gd name="T79" fmla="*/ 474 h 514"/>
                <a:gd name="T80" fmla="*/ 269 w 363"/>
                <a:gd name="T81" fmla="*/ 477 h 514"/>
                <a:gd name="T82" fmla="*/ 262 w 363"/>
                <a:gd name="T83" fmla="*/ 478 h 514"/>
                <a:gd name="T84" fmla="*/ 255 w 363"/>
                <a:gd name="T85" fmla="*/ 480 h 514"/>
                <a:gd name="T86" fmla="*/ 247 w 363"/>
                <a:gd name="T87" fmla="*/ 482 h 514"/>
                <a:gd name="T88" fmla="*/ 240 w 363"/>
                <a:gd name="T89" fmla="*/ 485 h 514"/>
                <a:gd name="T90" fmla="*/ 233 w 363"/>
                <a:gd name="T91" fmla="*/ 488 h 514"/>
                <a:gd name="T92" fmla="*/ 226 w 363"/>
                <a:gd name="T93" fmla="*/ 491 h 514"/>
                <a:gd name="T94" fmla="*/ 220 w 363"/>
                <a:gd name="T95" fmla="*/ 495 h 514"/>
                <a:gd name="T96" fmla="*/ 215 w 363"/>
                <a:gd name="T97" fmla="*/ 498 h 514"/>
                <a:gd name="T98" fmla="*/ 210 w 363"/>
                <a:gd name="T99" fmla="*/ 501 h 514"/>
                <a:gd name="T100" fmla="*/ 206 w 363"/>
                <a:gd name="T101" fmla="*/ 503 h 514"/>
                <a:gd name="T102" fmla="*/ 202 w 363"/>
                <a:gd name="T103" fmla="*/ 507 h 514"/>
                <a:gd name="T104" fmla="*/ 196 w 363"/>
                <a:gd name="T105" fmla="*/ 510 h 514"/>
                <a:gd name="T106" fmla="*/ 193 w 363"/>
                <a:gd name="T107" fmla="*/ 512 h 514"/>
                <a:gd name="T108" fmla="*/ 171 w 363"/>
                <a:gd name="T109" fmla="*/ 470 h 514"/>
                <a:gd name="T110" fmla="*/ 101 w 363"/>
                <a:gd name="T111" fmla="*/ 308 h 514"/>
                <a:gd name="T112" fmla="*/ 24 w 363"/>
                <a:gd name="T113" fmla="*/ 12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0" y="69"/>
                  </a:lnTo>
                  <a:lnTo>
                    <a:pt x="3" y="69"/>
                  </a:lnTo>
                  <a:lnTo>
                    <a:pt x="7" y="67"/>
                  </a:lnTo>
                  <a:lnTo>
                    <a:pt x="11" y="65"/>
                  </a:lnTo>
                  <a:lnTo>
                    <a:pt x="17" y="63"/>
                  </a:lnTo>
                  <a:lnTo>
                    <a:pt x="21" y="61"/>
                  </a:lnTo>
                  <a:lnTo>
                    <a:pt x="25" y="59"/>
                  </a:lnTo>
                  <a:lnTo>
                    <a:pt x="29" y="58"/>
                  </a:lnTo>
                  <a:lnTo>
                    <a:pt x="35" y="56"/>
                  </a:lnTo>
                  <a:lnTo>
                    <a:pt x="40" y="54"/>
                  </a:lnTo>
                  <a:lnTo>
                    <a:pt x="46" y="52"/>
                  </a:lnTo>
                  <a:lnTo>
                    <a:pt x="51" y="50"/>
                  </a:lnTo>
                  <a:lnTo>
                    <a:pt x="57" y="48"/>
                  </a:lnTo>
                  <a:lnTo>
                    <a:pt x="64" y="47"/>
                  </a:lnTo>
                  <a:lnTo>
                    <a:pt x="68" y="44"/>
                  </a:lnTo>
                  <a:lnTo>
                    <a:pt x="73" y="43"/>
                  </a:lnTo>
                  <a:lnTo>
                    <a:pt x="77" y="40"/>
                  </a:lnTo>
                  <a:lnTo>
                    <a:pt x="82" y="39"/>
                  </a:lnTo>
                  <a:lnTo>
                    <a:pt x="86" y="38"/>
                  </a:lnTo>
                  <a:lnTo>
                    <a:pt x="90" y="37"/>
                  </a:lnTo>
                  <a:lnTo>
                    <a:pt x="95" y="35"/>
                  </a:lnTo>
                  <a:lnTo>
                    <a:pt x="100" y="33"/>
                  </a:lnTo>
                  <a:lnTo>
                    <a:pt x="104" y="31"/>
                  </a:lnTo>
                  <a:lnTo>
                    <a:pt x="108" y="30"/>
                  </a:lnTo>
                  <a:lnTo>
                    <a:pt x="113" y="29"/>
                  </a:lnTo>
                  <a:lnTo>
                    <a:pt x="117" y="27"/>
                  </a:lnTo>
                  <a:lnTo>
                    <a:pt x="123" y="26"/>
                  </a:lnTo>
                  <a:lnTo>
                    <a:pt x="127" y="23"/>
                  </a:lnTo>
                  <a:lnTo>
                    <a:pt x="133" y="22"/>
                  </a:lnTo>
                  <a:lnTo>
                    <a:pt x="137" y="21"/>
                  </a:lnTo>
                  <a:lnTo>
                    <a:pt x="141" y="20"/>
                  </a:lnTo>
                  <a:lnTo>
                    <a:pt x="146" y="18"/>
                  </a:lnTo>
                  <a:lnTo>
                    <a:pt x="149" y="18"/>
                  </a:lnTo>
                  <a:lnTo>
                    <a:pt x="153" y="17"/>
                  </a:lnTo>
                  <a:lnTo>
                    <a:pt x="157" y="17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9" y="14"/>
                  </a:lnTo>
                  <a:lnTo>
                    <a:pt x="173" y="14"/>
                  </a:lnTo>
                  <a:lnTo>
                    <a:pt x="177" y="13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0"/>
                  </a:lnTo>
                  <a:lnTo>
                    <a:pt x="196" y="9"/>
                  </a:lnTo>
                  <a:lnTo>
                    <a:pt x="202" y="9"/>
                  </a:lnTo>
                  <a:lnTo>
                    <a:pt x="206" y="8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21" y="5"/>
                  </a:lnTo>
                  <a:lnTo>
                    <a:pt x="226" y="5"/>
                  </a:lnTo>
                  <a:lnTo>
                    <a:pt x="232" y="4"/>
                  </a:lnTo>
                  <a:lnTo>
                    <a:pt x="237" y="4"/>
                  </a:lnTo>
                  <a:lnTo>
                    <a:pt x="243" y="2"/>
                  </a:lnTo>
                  <a:lnTo>
                    <a:pt x="249" y="2"/>
                  </a:lnTo>
                  <a:lnTo>
                    <a:pt x="253" y="2"/>
                  </a:lnTo>
                  <a:lnTo>
                    <a:pt x="258" y="1"/>
                  </a:lnTo>
                  <a:lnTo>
                    <a:pt x="262" y="1"/>
                  </a:lnTo>
                  <a:lnTo>
                    <a:pt x="266" y="1"/>
                  </a:lnTo>
                  <a:lnTo>
                    <a:pt x="271" y="1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44" y="307"/>
                  </a:lnTo>
                  <a:lnTo>
                    <a:pt x="349" y="360"/>
                  </a:lnTo>
                  <a:lnTo>
                    <a:pt x="356" y="415"/>
                  </a:lnTo>
                  <a:lnTo>
                    <a:pt x="363" y="470"/>
                  </a:lnTo>
                  <a:lnTo>
                    <a:pt x="362" y="470"/>
                  </a:lnTo>
                  <a:lnTo>
                    <a:pt x="359" y="470"/>
                  </a:lnTo>
                  <a:lnTo>
                    <a:pt x="358" y="470"/>
                  </a:lnTo>
                  <a:lnTo>
                    <a:pt x="353" y="470"/>
                  </a:lnTo>
                  <a:lnTo>
                    <a:pt x="351" y="470"/>
                  </a:lnTo>
                  <a:lnTo>
                    <a:pt x="348" y="470"/>
                  </a:lnTo>
                  <a:lnTo>
                    <a:pt x="345" y="470"/>
                  </a:lnTo>
                  <a:lnTo>
                    <a:pt x="342" y="470"/>
                  </a:lnTo>
                  <a:lnTo>
                    <a:pt x="341" y="470"/>
                  </a:lnTo>
                  <a:lnTo>
                    <a:pt x="340" y="470"/>
                  </a:lnTo>
                  <a:lnTo>
                    <a:pt x="337" y="470"/>
                  </a:lnTo>
                  <a:lnTo>
                    <a:pt x="335" y="470"/>
                  </a:lnTo>
                  <a:lnTo>
                    <a:pt x="333" y="470"/>
                  </a:lnTo>
                  <a:lnTo>
                    <a:pt x="331" y="470"/>
                  </a:lnTo>
                  <a:lnTo>
                    <a:pt x="329" y="470"/>
                  </a:lnTo>
                  <a:lnTo>
                    <a:pt x="327" y="470"/>
                  </a:lnTo>
                  <a:lnTo>
                    <a:pt x="326" y="470"/>
                  </a:lnTo>
                  <a:lnTo>
                    <a:pt x="323" y="470"/>
                  </a:lnTo>
                  <a:lnTo>
                    <a:pt x="322" y="470"/>
                  </a:lnTo>
                  <a:lnTo>
                    <a:pt x="320" y="470"/>
                  </a:lnTo>
                  <a:lnTo>
                    <a:pt x="318" y="470"/>
                  </a:lnTo>
                  <a:lnTo>
                    <a:pt x="316" y="470"/>
                  </a:lnTo>
                  <a:lnTo>
                    <a:pt x="315" y="470"/>
                  </a:lnTo>
                  <a:lnTo>
                    <a:pt x="313" y="470"/>
                  </a:lnTo>
                  <a:lnTo>
                    <a:pt x="312" y="470"/>
                  </a:lnTo>
                  <a:lnTo>
                    <a:pt x="311" y="470"/>
                  </a:lnTo>
                  <a:lnTo>
                    <a:pt x="308" y="470"/>
                  </a:lnTo>
                  <a:lnTo>
                    <a:pt x="306" y="472"/>
                  </a:lnTo>
                  <a:lnTo>
                    <a:pt x="304" y="472"/>
                  </a:lnTo>
                  <a:lnTo>
                    <a:pt x="301" y="472"/>
                  </a:lnTo>
                  <a:lnTo>
                    <a:pt x="300" y="472"/>
                  </a:lnTo>
                  <a:lnTo>
                    <a:pt x="297" y="472"/>
                  </a:lnTo>
                  <a:lnTo>
                    <a:pt x="294" y="473"/>
                  </a:lnTo>
                  <a:lnTo>
                    <a:pt x="291" y="473"/>
                  </a:lnTo>
                  <a:lnTo>
                    <a:pt x="289" y="473"/>
                  </a:lnTo>
                  <a:lnTo>
                    <a:pt x="286" y="473"/>
                  </a:lnTo>
                  <a:lnTo>
                    <a:pt x="283" y="473"/>
                  </a:lnTo>
                  <a:lnTo>
                    <a:pt x="282" y="474"/>
                  </a:lnTo>
                  <a:lnTo>
                    <a:pt x="279" y="474"/>
                  </a:lnTo>
                  <a:lnTo>
                    <a:pt x="278" y="474"/>
                  </a:lnTo>
                  <a:lnTo>
                    <a:pt x="275" y="476"/>
                  </a:lnTo>
                  <a:lnTo>
                    <a:pt x="272" y="476"/>
                  </a:lnTo>
                  <a:lnTo>
                    <a:pt x="269" y="477"/>
                  </a:lnTo>
                  <a:lnTo>
                    <a:pt x="266" y="477"/>
                  </a:lnTo>
                  <a:lnTo>
                    <a:pt x="264" y="477"/>
                  </a:lnTo>
                  <a:lnTo>
                    <a:pt x="262" y="478"/>
                  </a:lnTo>
                  <a:lnTo>
                    <a:pt x="261" y="478"/>
                  </a:lnTo>
                  <a:lnTo>
                    <a:pt x="258" y="478"/>
                  </a:lnTo>
                  <a:lnTo>
                    <a:pt x="255" y="480"/>
                  </a:lnTo>
                  <a:lnTo>
                    <a:pt x="253" y="480"/>
                  </a:lnTo>
                  <a:lnTo>
                    <a:pt x="250" y="481"/>
                  </a:lnTo>
                  <a:lnTo>
                    <a:pt x="247" y="482"/>
                  </a:lnTo>
                  <a:lnTo>
                    <a:pt x="246" y="482"/>
                  </a:lnTo>
                  <a:lnTo>
                    <a:pt x="243" y="484"/>
                  </a:lnTo>
                  <a:lnTo>
                    <a:pt x="240" y="485"/>
                  </a:lnTo>
                  <a:lnTo>
                    <a:pt x="239" y="485"/>
                  </a:lnTo>
                  <a:lnTo>
                    <a:pt x="236" y="486"/>
                  </a:lnTo>
                  <a:lnTo>
                    <a:pt x="233" y="488"/>
                  </a:lnTo>
                  <a:lnTo>
                    <a:pt x="232" y="489"/>
                  </a:lnTo>
                  <a:lnTo>
                    <a:pt x="229" y="490"/>
                  </a:lnTo>
                  <a:lnTo>
                    <a:pt x="226" y="491"/>
                  </a:lnTo>
                  <a:lnTo>
                    <a:pt x="224" y="493"/>
                  </a:lnTo>
                  <a:lnTo>
                    <a:pt x="221" y="494"/>
                  </a:lnTo>
                  <a:lnTo>
                    <a:pt x="220" y="495"/>
                  </a:lnTo>
                  <a:lnTo>
                    <a:pt x="218" y="495"/>
                  </a:lnTo>
                  <a:lnTo>
                    <a:pt x="217" y="497"/>
                  </a:lnTo>
                  <a:lnTo>
                    <a:pt x="215" y="498"/>
                  </a:lnTo>
                  <a:lnTo>
                    <a:pt x="214" y="499"/>
                  </a:lnTo>
                  <a:lnTo>
                    <a:pt x="211" y="499"/>
                  </a:lnTo>
                  <a:lnTo>
                    <a:pt x="210" y="501"/>
                  </a:lnTo>
                  <a:lnTo>
                    <a:pt x="209" y="502"/>
                  </a:lnTo>
                  <a:lnTo>
                    <a:pt x="207" y="503"/>
                  </a:lnTo>
                  <a:lnTo>
                    <a:pt x="206" y="503"/>
                  </a:lnTo>
                  <a:lnTo>
                    <a:pt x="204" y="505"/>
                  </a:lnTo>
                  <a:lnTo>
                    <a:pt x="203" y="506"/>
                  </a:lnTo>
                  <a:lnTo>
                    <a:pt x="202" y="507"/>
                  </a:lnTo>
                  <a:lnTo>
                    <a:pt x="200" y="507"/>
                  </a:lnTo>
                  <a:lnTo>
                    <a:pt x="197" y="509"/>
                  </a:lnTo>
                  <a:lnTo>
                    <a:pt x="196" y="510"/>
                  </a:lnTo>
                  <a:lnTo>
                    <a:pt x="195" y="511"/>
                  </a:lnTo>
                  <a:lnTo>
                    <a:pt x="193" y="511"/>
                  </a:lnTo>
                  <a:lnTo>
                    <a:pt x="193" y="512"/>
                  </a:lnTo>
                  <a:lnTo>
                    <a:pt x="192" y="514"/>
                  </a:lnTo>
                  <a:lnTo>
                    <a:pt x="191" y="514"/>
                  </a:lnTo>
                  <a:lnTo>
                    <a:pt x="171" y="470"/>
                  </a:lnTo>
                  <a:lnTo>
                    <a:pt x="151" y="421"/>
                  </a:lnTo>
                  <a:lnTo>
                    <a:pt x="127" y="366"/>
                  </a:lnTo>
                  <a:lnTo>
                    <a:pt x="101" y="308"/>
                  </a:lnTo>
                  <a:lnTo>
                    <a:pt x="76" y="248"/>
                  </a:lnTo>
                  <a:lnTo>
                    <a:pt x="50" y="187"/>
                  </a:lnTo>
                  <a:lnTo>
                    <a:pt x="24" y="127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" name="Rectangle 46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Rectangle 48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Rectangle 51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" name="Rectangle 52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Rectangle 53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Rectangle 54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Rectangle 55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Freeform 63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0" name="Freeform 73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" name="Rectangle 75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" name="Rectangle 76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" name="Rectangle 77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" name="Rectangle 78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" name="Rectangle 79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" name="Rectangle 80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Rectangle 81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" name="Rectangle 82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0" name="Rectangle 83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" name="Rectangle 84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" name="Rectangle 85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" name="Rectangle 86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Rectangle 87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Freeform 88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" name="Freeform 89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" name="Freeform 90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Freeform 91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9" name="Rectangle 92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" name="Rectangle 93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" name="Freeform 94"/>
            <p:cNvSpPr>
              <a:spLocks/>
            </p:cNvSpPr>
            <p:nvPr/>
          </p:nvSpPr>
          <p:spPr bwMode="auto">
            <a:xfrm>
              <a:off x="2883" y="1452"/>
              <a:ext cx="1489" cy="468"/>
            </a:xfrm>
            <a:custGeom>
              <a:avLst/>
              <a:gdLst>
                <a:gd name="T0" fmla="*/ 92 w 1441"/>
                <a:gd name="T1" fmla="*/ 473 h 558"/>
                <a:gd name="T2" fmla="*/ 121 w 1441"/>
                <a:gd name="T3" fmla="*/ 482 h 558"/>
                <a:gd name="T4" fmla="*/ 154 w 1441"/>
                <a:gd name="T5" fmla="*/ 486 h 558"/>
                <a:gd name="T6" fmla="*/ 190 w 1441"/>
                <a:gd name="T7" fmla="*/ 499 h 558"/>
                <a:gd name="T8" fmla="*/ 226 w 1441"/>
                <a:gd name="T9" fmla="*/ 533 h 558"/>
                <a:gd name="T10" fmla="*/ 255 w 1441"/>
                <a:gd name="T11" fmla="*/ 554 h 558"/>
                <a:gd name="T12" fmla="*/ 273 w 1441"/>
                <a:gd name="T13" fmla="*/ 557 h 558"/>
                <a:gd name="T14" fmla="*/ 309 w 1441"/>
                <a:gd name="T15" fmla="*/ 558 h 558"/>
                <a:gd name="T16" fmla="*/ 349 w 1441"/>
                <a:gd name="T17" fmla="*/ 557 h 558"/>
                <a:gd name="T18" fmla="*/ 387 w 1441"/>
                <a:gd name="T19" fmla="*/ 552 h 558"/>
                <a:gd name="T20" fmla="*/ 427 w 1441"/>
                <a:gd name="T21" fmla="*/ 545 h 558"/>
                <a:gd name="T22" fmla="*/ 465 w 1441"/>
                <a:gd name="T23" fmla="*/ 535 h 558"/>
                <a:gd name="T24" fmla="*/ 502 w 1441"/>
                <a:gd name="T25" fmla="*/ 520 h 558"/>
                <a:gd name="T26" fmla="*/ 536 w 1441"/>
                <a:gd name="T27" fmla="*/ 503 h 558"/>
                <a:gd name="T28" fmla="*/ 568 w 1441"/>
                <a:gd name="T29" fmla="*/ 485 h 558"/>
                <a:gd name="T30" fmla="*/ 600 w 1441"/>
                <a:gd name="T31" fmla="*/ 461 h 558"/>
                <a:gd name="T32" fmla="*/ 627 w 1441"/>
                <a:gd name="T33" fmla="*/ 440 h 558"/>
                <a:gd name="T34" fmla="*/ 640 w 1441"/>
                <a:gd name="T35" fmla="*/ 427 h 558"/>
                <a:gd name="T36" fmla="*/ 654 w 1441"/>
                <a:gd name="T37" fmla="*/ 396 h 558"/>
                <a:gd name="T38" fmla="*/ 667 w 1441"/>
                <a:gd name="T39" fmla="*/ 352 h 558"/>
                <a:gd name="T40" fmla="*/ 680 w 1441"/>
                <a:gd name="T41" fmla="*/ 318 h 558"/>
                <a:gd name="T42" fmla="*/ 729 w 1441"/>
                <a:gd name="T43" fmla="*/ 199 h 558"/>
                <a:gd name="T44" fmla="*/ 740 w 1441"/>
                <a:gd name="T45" fmla="*/ 162 h 558"/>
                <a:gd name="T46" fmla="*/ 747 w 1441"/>
                <a:gd name="T47" fmla="*/ 108 h 558"/>
                <a:gd name="T48" fmla="*/ 760 w 1441"/>
                <a:gd name="T49" fmla="*/ 73 h 558"/>
                <a:gd name="T50" fmla="*/ 774 w 1441"/>
                <a:gd name="T51" fmla="*/ 64 h 558"/>
                <a:gd name="T52" fmla="*/ 807 w 1441"/>
                <a:gd name="T53" fmla="*/ 49 h 558"/>
                <a:gd name="T54" fmla="*/ 845 w 1441"/>
                <a:gd name="T55" fmla="*/ 32 h 558"/>
                <a:gd name="T56" fmla="*/ 885 w 1441"/>
                <a:gd name="T57" fmla="*/ 19 h 558"/>
                <a:gd name="T58" fmla="*/ 925 w 1441"/>
                <a:gd name="T59" fmla="*/ 9 h 558"/>
                <a:gd name="T60" fmla="*/ 967 w 1441"/>
                <a:gd name="T61" fmla="*/ 4 h 558"/>
                <a:gd name="T62" fmla="*/ 1008 w 1441"/>
                <a:gd name="T63" fmla="*/ 0 h 558"/>
                <a:gd name="T64" fmla="*/ 1050 w 1441"/>
                <a:gd name="T65" fmla="*/ 1 h 558"/>
                <a:gd name="T66" fmla="*/ 1090 w 1441"/>
                <a:gd name="T67" fmla="*/ 6 h 558"/>
                <a:gd name="T68" fmla="*/ 1130 w 1441"/>
                <a:gd name="T69" fmla="*/ 15 h 558"/>
                <a:gd name="T70" fmla="*/ 1167 w 1441"/>
                <a:gd name="T71" fmla="*/ 26 h 558"/>
                <a:gd name="T72" fmla="*/ 1183 w 1441"/>
                <a:gd name="T73" fmla="*/ 32 h 558"/>
                <a:gd name="T74" fmla="*/ 1214 w 1441"/>
                <a:gd name="T75" fmla="*/ 57 h 558"/>
                <a:gd name="T76" fmla="*/ 1250 w 1441"/>
                <a:gd name="T77" fmla="*/ 93 h 558"/>
                <a:gd name="T78" fmla="*/ 1284 w 1441"/>
                <a:gd name="T79" fmla="*/ 116 h 558"/>
                <a:gd name="T80" fmla="*/ 1317 w 1441"/>
                <a:gd name="T81" fmla="*/ 137 h 558"/>
                <a:gd name="T82" fmla="*/ 1346 w 1441"/>
                <a:gd name="T83" fmla="*/ 15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1"/>
                  </a:moveTo>
                  <a:lnTo>
                    <a:pt x="92" y="473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5"/>
                  </a:lnTo>
                  <a:lnTo>
                    <a:pt x="154" y="486"/>
                  </a:lnTo>
                  <a:lnTo>
                    <a:pt x="172" y="491"/>
                  </a:lnTo>
                  <a:lnTo>
                    <a:pt x="190" y="499"/>
                  </a:lnTo>
                  <a:lnTo>
                    <a:pt x="207" y="515"/>
                  </a:lnTo>
                  <a:lnTo>
                    <a:pt x="226" y="533"/>
                  </a:lnTo>
                  <a:lnTo>
                    <a:pt x="240" y="546"/>
                  </a:lnTo>
                  <a:lnTo>
                    <a:pt x="255" y="554"/>
                  </a:lnTo>
                  <a:lnTo>
                    <a:pt x="269" y="557"/>
                  </a:lnTo>
                  <a:lnTo>
                    <a:pt x="273" y="557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9" y="558"/>
                  </a:lnTo>
                  <a:lnTo>
                    <a:pt x="349" y="557"/>
                  </a:lnTo>
                  <a:lnTo>
                    <a:pt x="369" y="556"/>
                  </a:lnTo>
                  <a:lnTo>
                    <a:pt x="387" y="552"/>
                  </a:lnTo>
                  <a:lnTo>
                    <a:pt x="408" y="549"/>
                  </a:lnTo>
                  <a:lnTo>
                    <a:pt x="427" y="545"/>
                  </a:lnTo>
                  <a:lnTo>
                    <a:pt x="447" y="540"/>
                  </a:lnTo>
                  <a:lnTo>
                    <a:pt x="465" y="535"/>
                  </a:lnTo>
                  <a:lnTo>
                    <a:pt x="482" y="528"/>
                  </a:lnTo>
                  <a:lnTo>
                    <a:pt x="502" y="520"/>
                  </a:lnTo>
                  <a:lnTo>
                    <a:pt x="518" y="512"/>
                  </a:lnTo>
                  <a:lnTo>
                    <a:pt x="536" y="503"/>
                  </a:lnTo>
                  <a:lnTo>
                    <a:pt x="551" y="494"/>
                  </a:lnTo>
                  <a:lnTo>
                    <a:pt x="568" y="485"/>
                  </a:lnTo>
                  <a:lnTo>
                    <a:pt x="585" y="473"/>
                  </a:lnTo>
                  <a:lnTo>
                    <a:pt x="600" y="461"/>
                  </a:lnTo>
                  <a:lnTo>
                    <a:pt x="618" y="447"/>
                  </a:lnTo>
                  <a:lnTo>
                    <a:pt x="627" y="440"/>
                  </a:lnTo>
                  <a:lnTo>
                    <a:pt x="630" y="438"/>
                  </a:lnTo>
                  <a:lnTo>
                    <a:pt x="640" y="427"/>
                  </a:lnTo>
                  <a:lnTo>
                    <a:pt x="648" y="413"/>
                  </a:lnTo>
                  <a:lnTo>
                    <a:pt x="654" y="396"/>
                  </a:lnTo>
                  <a:lnTo>
                    <a:pt x="662" y="371"/>
                  </a:lnTo>
                  <a:lnTo>
                    <a:pt x="667" y="352"/>
                  </a:lnTo>
                  <a:lnTo>
                    <a:pt x="673" y="335"/>
                  </a:lnTo>
                  <a:lnTo>
                    <a:pt x="680" y="318"/>
                  </a:lnTo>
                  <a:lnTo>
                    <a:pt x="705" y="259"/>
                  </a:lnTo>
                  <a:lnTo>
                    <a:pt x="729" y="199"/>
                  </a:lnTo>
                  <a:lnTo>
                    <a:pt x="735" y="181"/>
                  </a:lnTo>
                  <a:lnTo>
                    <a:pt x="740" y="162"/>
                  </a:lnTo>
                  <a:lnTo>
                    <a:pt x="743" y="140"/>
                  </a:lnTo>
                  <a:lnTo>
                    <a:pt x="747" y="108"/>
                  </a:lnTo>
                  <a:lnTo>
                    <a:pt x="752" y="89"/>
                  </a:lnTo>
                  <a:lnTo>
                    <a:pt x="760" y="73"/>
                  </a:lnTo>
                  <a:lnTo>
                    <a:pt x="769" y="65"/>
                  </a:lnTo>
                  <a:lnTo>
                    <a:pt x="774" y="64"/>
                  </a:lnTo>
                  <a:lnTo>
                    <a:pt x="786" y="59"/>
                  </a:lnTo>
                  <a:lnTo>
                    <a:pt x="807" y="49"/>
                  </a:lnTo>
                  <a:lnTo>
                    <a:pt x="826" y="40"/>
                  </a:lnTo>
                  <a:lnTo>
                    <a:pt x="845" y="32"/>
                  </a:lnTo>
                  <a:lnTo>
                    <a:pt x="866" y="26"/>
                  </a:lnTo>
                  <a:lnTo>
                    <a:pt x="885" y="19"/>
                  </a:lnTo>
                  <a:lnTo>
                    <a:pt x="905" y="14"/>
                  </a:lnTo>
                  <a:lnTo>
                    <a:pt x="925" y="9"/>
                  </a:lnTo>
                  <a:lnTo>
                    <a:pt x="946" y="5"/>
                  </a:lnTo>
                  <a:lnTo>
                    <a:pt x="967" y="4"/>
                  </a:lnTo>
                  <a:lnTo>
                    <a:pt x="987" y="1"/>
                  </a:lnTo>
                  <a:lnTo>
                    <a:pt x="1008" y="0"/>
                  </a:lnTo>
                  <a:lnTo>
                    <a:pt x="1029" y="0"/>
                  </a:lnTo>
                  <a:lnTo>
                    <a:pt x="1050" y="1"/>
                  </a:lnTo>
                  <a:lnTo>
                    <a:pt x="1069" y="4"/>
                  </a:lnTo>
                  <a:lnTo>
                    <a:pt x="1090" y="6"/>
                  </a:lnTo>
                  <a:lnTo>
                    <a:pt x="1110" y="10"/>
                  </a:lnTo>
                  <a:lnTo>
                    <a:pt x="1130" y="15"/>
                  </a:lnTo>
                  <a:lnTo>
                    <a:pt x="1153" y="22"/>
                  </a:lnTo>
                  <a:lnTo>
                    <a:pt x="1167" y="26"/>
                  </a:lnTo>
                  <a:lnTo>
                    <a:pt x="1170" y="27"/>
                  </a:lnTo>
                  <a:lnTo>
                    <a:pt x="1183" y="32"/>
                  </a:lnTo>
                  <a:lnTo>
                    <a:pt x="1199" y="43"/>
                  </a:lnTo>
                  <a:lnTo>
                    <a:pt x="1214" y="57"/>
                  </a:lnTo>
                  <a:lnTo>
                    <a:pt x="1232" y="77"/>
                  </a:lnTo>
                  <a:lnTo>
                    <a:pt x="1250" y="93"/>
                  </a:lnTo>
                  <a:lnTo>
                    <a:pt x="1266" y="106"/>
                  </a:lnTo>
                  <a:lnTo>
                    <a:pt x="1284" y="116"/>
                  </a:lnTo>
                  <a:lnTo>
                    <a:pt x="1303" y="128"/>
                  </a:lnTo>
                  <a:lnTo>
                    <a:pt x="1317" y="137"/>
                  </a:lnTo>
                  <a:lnTo>
                    <a:pt x="1332" y="145"/>
                  </a:lnTo>
                  <a:lnTo>
                    <a:pt x="1346" y="152"/>
                  </a:lnTo>
                  <a:lnTo>
                    <a:pt x="1441" y="19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Freeform 95"/>
            <p:cNvSpPr>
              <a:spLocks/>
            </p:cNvSpPr>
            <p:nvPr/>
          </p:nvSpPr>
          <p:spPr bwMode="auto">
            <a:xfrm>
              <a:off x="2883" y="1505"/>
              <a:ext cx="1489" cy="365"/>
            </a:xfrm>
            <a:custGeom>
              <a:avLst/>
              <a:gdLst>
                <a:gd name="T0" fmla="*/ 92 w 1441"/>
                <a:gd name="T1" fmla="*/ 394 h 436"/>
                <a:gd name="T2" fmla="*/ 121 w 1441"/>
                <a:gd name="T3" fmla="*/ 398 h 436"/>
                <a:gd name="T4" fmla="*/ 154 w 1441"/>
                <a:gd name="T5" fmla="*/ 399 h 436"/>
                <a:gd name="T6" fmla="*/ 190 w 1441"/>
                <a:gd name="T7" fmla="*/ 406 h 436"/>
                <a:gd name="T8" fmla="*/ 226 w 1441"/>
                <a:gd name="T9" fmla="*/ 424 h 436"/>
                <a:gd name="T10" fmla="*/ 255 w 1441"/>
                <a:gd name="T11" fmla="*/ 435 h 436"/>
                <a:gd name="T12" fmla="*/ 285 w 1441"/>
                <a:gd name="T13" fmla="*/ 436 h 436"/>
                <a:gd name="T14" fmla="*/ 327 w 1441"/>
                <a:gd name="T15" fmla="*/ 435 h 436"/>
                <a:gd name="T16" fmla="*/ 362 w 1441"/>
                <a:gd name="T17" fmla="*/ 434 h 436"/>
                <a:gd name="T18" fmla="*/ 397 w 1441"/>
                <a:gd name="T19" fmla="*/ 428 h 436"/>
                <a:gd name="T20" fmla="*/ 431 w 1441"/>
                <a:gd name="T21" fmla="*/ 420 h 436"/>
                <a:gd name="T22" fmla="*/ 465 w 1441"/>
                <a:gd name="T23" fmla="*/ 409 h 436"/>
                <a:gd name="T24" fmla="*/ 498 w 1441"/>
                <a:gd name="T25" fmla="*/ 395 h 436"/>
                <a:gd name="T26" fmla="*/ 527 w 1441"/>
                <a:gd name="T27" fmla="*/ 378 h 436"/>
                <a:gd name="T28" fmla="*/ 556 w 1441"/>
                <a:gd name="T29" fmla="*/ 360 h 436"/>
                <a:gd name="T30" fmla="*/ 589 w 1441"/>
                <a:gd name="T31" fmla="*/ 338 h 436"/>
                <a:gd name="T32" fmla="*/ 601 w 1441"/>
                <a:gd name="T33" fmla="*/ 327 h 436"/>
                <a:gd name="T34" fmla="*/ 622 w 1441"/>
                <a:gd name="T35" fmla="*/ 306 h 436"/>
                <a:gd name="T36" fmla="*/ 643 w 1441"/>
                <a:gd name="T37" fmla="*/ 278 h 436"/>
                <a:gd name="T38" fmla="*/ 662 w 1441"/>
                <a:gd name="T39" fmla="*/ 254 h 436"/>
                <a:gd name="T40" fmla="*/ 706 w 1441"/>
                <a:gd name="T41" fmla="*/ 196 h 436"/>
                <a:gd name="T42" fmla="*/ 749 w 1441"/>
                <a:gd name="T43" fmla="*/ 140 h 436"/>
                <a:gd name="T44" fmla="*/ 764 w 1441"/>
                <a:gd name="T45" fmla="*/ 110 h 436"/>
                <a:gd name="T46" fmla="*/ 780 w 1441"/>
                <a:gd name="T47" fmla="*/ 73 h 436"/>
                <a:gd name="T48" fmla="*/ 803 w 1441"/>
                <a:gd name="T49" fmla="*/ 55 h 436"/>
                <a:gd name="T50" fmla="*/ 818 w 1441"/>
                <a:gd name="T51" fmla="*/ 48 h 436"/>
                <a:gd name="T52" fmla="*/ 858 w 1441"/>
                <a:gd name="T53" fmla="*/ 31 h 436"/>
                <a:gd name="T54" fmla="*/ 892 w 1441"/>
                <a:gd name="T55" fmla="*/ 19 h 436"/>
                <a:gd name="T56" fmla="*/ 929 w 1441"/>
                <a:gd name="T57" fmla="*/ 9 h 436"/>
                <a:gd name="T58" fmla="*/ 965 w 1441"/>
                <a:gd name="T59" fmla="*/ 4 h 436"/>
                <a:gd name="T60" fmla="*/ 1003 w 1441"/>
                <a:gd name="T61" fmla="*/ 0 h 436"/>
                <a:gd name="T62" fmla="*/ 1040 w 1441"/>
                <a:gd name="T63" fmla="*/ 0 h 436"/>
                <a:gd name="T64" fmla="*/ 1076 w 1441"/>
                <a:gd name="T65" fmla="*/ 4 h 436"/>
                <a:gd name="T66" fmla="*/ 1112 w 1441"/>
                <a:gd name="T67" fmla="*/ 9 h 436"/>
                <a:gd name="T68" fmla="*/ 1153 w 1441"/>
                <a:gd name="T69" fmla="*/ 21 h 436"/>
                <a:gd name="T70" fmla="*/ 1170 w 1441"/>
                <a:gd name="T71" fmla="*/ 26 h 436"/>
                <a:gd name="T72" fmla="*/ 1199 w 1441"/>
                <a:gd name="T73" fmla="*/ 36 h 436"/>
                <a:gd name="T74" fmla="*/ 1232 w 1441"/>
                <a:gd name="T75" fmla="*/ 53 h 436"/>
                <a:gd name="T76" fmla="*/ 1284 w 1441"/>
                <a:gd name="T77" fmla="*/ 82 h 436"/>
                <a:gd name="T78" fmla="*/ 1317 w 1441"/>
                <a:gd name="T79" fmla="*/ 101 h 436"/>
                <a:gd name="T80" fmla="*/ 1346 w 1441"/>
                <a:gd name="T81" fmla="*/ 11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6">
                  <a:moveTo>
                    <a:pt x="0" y="378"/>
                  </a:moveTo>
                  <a:lnTo>
                    <a:pt x="92" y="394"/>
                  </a:lnTo>
                  <a:lnTo>
                    <a:pt x="106" y="397"/>
                  </a:lnTo>
                  <a:lnTo>
                    <a:pt x="121" y="398"/>
                  </a:lnTo>
                  <a:lnTo>
                    <a:pt x="135" y="399"/>
                  </a:lnTo>
                  <a:lnTo>
                    <a:pt x="154" y="399"/>
                  </a:lnTo>
                  <a:lnTo>
                    <a:pt x="172" y="402"/>
                  </a:lnTo>
                  <a:lnTo>
                    <a:pt x="190" y="406"/>
                  </a:lnTo>
                  <a:lnTo>
                    <a:pt x="207" y="414"/>
                  </a:lnTo>
                  <a:lnTo>
                    <a:pt x="226" y="424"/>
                  </a:lnTo>
                  <a:lnTo>
                    <a:pt x="240" y="431"/>
                  </a:lnTo>
                  <a:lnTo>
                    <a:pt x="255" y="435"/>
                  </a:lnTo>
                  <a:lnTo>
                    <a:pt x="269" y="436"/>
                  </a:lnTo>
                  <a:lnTo>
                    <a:pt x="285" y="436"/>
                  </a:lnTo>
                  <a:lnTo>
                    <a:pt x="309" y="435"/>
                  </a:lnTo>
                  <a:lnTo>
                    <a:pt x="327" y="435"/>
                  </a:lnTo>
                  <a:lnTo>
                    <a:pt x="345" y="435"/>
                  </a:lnTo>
                  <a:lnTo>
                    <a:pt x="362" y="434"/>
                  </a:lnTo>
                  <a:lnTo>
                    <a:pt x="380" y="431"/>
                  </a:lnTo>
                  <a:lnTo>
                    <a:pt x="397" y="428"/>
                  </a:lnTo>
                  <a:lnTo>
                    <a:pt x="414" y="424"/>
                  </a:lnTo>
                  <a:lnTo>
                    <a:pt x="431" y="420"/>
                  </a:lnTo>
                  <a:lnTo>
                    <a:pt x="448" y="414"/>
                  </a:lnTo>
                  <a:lnTo>
                    <a:pt x="465" y="409"/>
                  </a:lnTo>
                  <a:lnTo>
                    <a:pt x="481" y="402"/>
                  </a:lnTo>
                  <a:lnTo>
                    <a:pt x="498" y="395"/>
                  </a:lnTo>
                  <a:lnTo>
                    <a:pt x="513" y="386"/>
                  </a:lnTo>
                  <a:lnTo>
                    <a:pt x="527" y="378"/>
                  </a:lnTo>
                  <a:lnTo>
                    <a:pt x="542" y="371"/>
                  </a:lnTo>
                  <a:lnTo>
                    <a:pt x="556" y="360"/>
                  </a:lnTo>
                  <a:lnTo>
                    <a:pt x="569" y="351"/>
                  </a:lnTo>
                  <a:lnTo>
                    <a:pt x="589" y="338"/>
                  </a:lnTo>
                  <a:lnTo>
                    <a:pt x="598" y="327"/>
                  </a:lnTo>
                  <a:lnTo>
                    <a:pt x="601" y="327"/>
                  </a:lnTo>
                  <a:lnTo>
                    <a:pt x="612" y="317"/>
                  </a:lnTo>
                  <a:lnTo>
                    <a:pt x="622" y="306"/>
                  </a:lnTo>
                  <a:lnTo>
                    <a:pt x="631" y="293"/>
                  </a:lnTo>
                  <a:lnTo>
                    <a:pt x="643" y="278"/>
                  </a:lnTo>
                  <a:lnTo>
                    <a:pt x="654" y="264"/>
                  </a:lnTo>
                  <a:lnTo>
                    <a:pt x="662" y="254"/>
                  </a:lnTo>
                  <a:lnTo>
                    <a:pt x="672" y="241"/>
                  </a:lnTo>
                  <a:lnTo>
                    <a:pt x="706" y="196"/>
                  </a:lnTo>
                  <a:lnTo>
                    <a:pt x="739" y="153"/>
                  </a:lnTo>
                  <a:lnTo>
                    <a:pt x="749" y="140"/>
                  </a:lnTo>
                  <a:lnTo>
                    <a:pt x="757" y="125"/>
                  </a:lnTo>
                  <a:lnTo>
                    <a:pt x="764" y="110"/>
                  </a:lnTo>
                  <a:lnTo>
                    <a:pt x="772" y="87"/>
                  </a:lnTo>
                  <a:lnTo>
                    <a:pt x="780" y="73"/>
                  </a:lnTo>
                  <a:lnTo>
                    <a:pt x="790" y="61"/>
                  </a:lnTo>
                  <a:lnTo>
                    <a:pt x="803" y="55"/>
                  </a:lnTo>
                  <a:lnTo>
                    <a:pt x="807" y="52"/>
                  </a:lnTo>
                  <a:lnTo>
                    <a:pt x="818" y="48"/>
                  </a:lnTo>
                  <a:lnTo>
                    <a:pt x="840" y="40"/>
                  </a:lnTo>
                  <a:lnTo>
                    <a:pt x="858" y="31"/>
                  </a:lnTo>
                  <a:lnTo>
                    <a:pt x="874" y="24"/>
                  </a:lnTo>
                  <a:lnTo>
                    <a:pt x="892" y="19"/>
                  </a:lnTo>
                  <a:lnTo>
                    <a:pt x="910" y="14"/>
                  </a:lnTo>
                  <a:lnTo>
                    <a:pt x="929" y="9"/>
                  </a:lnTo>
                  <a:lnTo>
                    <a:pt x="947" y="6"/>
                  </a:lnTo>
                  <a:lnTo>
                    <a:pt x="965" y="4"/>
                  </a:lnTo>
                  <a:lnTo>
                    <a:pt x="985" y="1"/>
                  </a:lnTo>
                  <a:lnTo>
                    <a:pt x="1003" y="0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8" y="1"/>
                  </a:lnTo>
                  <a:lnTo>
                    <a:pt x="1076" y="4"/>
                  </a:lnTo>
                  <a:lnTo>
                    <a:pt x="1094" y="6"/>
                  </a:lnTo>
                  <a:lnTo>
                    <a:pt x="1112" y="9"/>
                  </a:lnTo>
                  <a:lnTo>
                    <a:pt x="1130" y="14"/>
                  </a:lnTo>
                  <a:lnTo>
                    <a:pt x="1153" y="21"/>
                  </a:lnTo>
                  <a:lnTo>
                    <a:pt x="1167" y="24"/>
                  </a:lnTo>
                  <a:lnTo>
                    <a:pt x="1170" y="26"/>
                  </a:lnTo>
                  <a:lnTo>
                    <a:pt x="1183" y="30"/>
                  </a:lnTo>
                  <a:lnTo>
                    <a:pt x="1199" y="36"/>
                  </a:lnTo>
                  <a:lnTo>
                    <a:pt x="1214" y="43"/>
                  </a:lnTo>
                  <a:lnTo>
                    <a:pt x="1232" y="53"/>
                  </a:lnTo>
                  <a:lnTo>
                    <a:pt x="1266" y="72"/>
                  </a:lnTo>
                  <a:lnTo>
                    <a:pt x="1284" y="82"/>
                  </a:lnTo>
                  <a:lnTo>
                    <a:pt x="1303" y="93"/>
                  </a:lnTo>
                  <a:lnTo>
                    <a:pt x="1317" y="101"/>
                  </a:lnTo>
                  <a:lnTo>
                    <a:pt x="1332" y="107"/>
                  </a:lnTo>
                  <a:lnTo>
                    <a:pt x="1346" y="112"/>
                  </a:lnTo>
                  <a:lnTo>
                    <a:pt x="144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Freeform 96"/>
            <p:cNvSpPr>
              <a:spLocks/>
            </p:cNvSpPr>
            <p:nvPr/>
          </p:nvSpPr>
          <p:spPr bwMode="auto">
            <a:xfrm>
              <a:off x="2883" y="1556"/>
              <a:ext cx="1489" cy="266"/>
            </a:xfrm>
            <a:custGeom>
              <a:avLst/>
              <a:gdLst>
                <a:gd name="T0" fmla="*/ 106 w 1441"/>
                <a:gd name="T1" fmla="*/ 317 h 317"/>
                <a:gd name="T2" fmla="*/ 135 w 1441"/>
                <a:gd name="T3" fmla="*/ 317 h 317"/>
                <a:gd name="T4" fmla="*/ 172 w 1441"/>
                <a:gd name="T5" fmla="*/ 317 h 317"/>
                <a:gd name="T6" fmla="*/ 207 w 1441"/>
                <a:gd name="T7" fmla="*/ 317 h 317"/>
                <a:gd name="T8" fmla="*/ 240 w 1441"/>
                <a:gd name="T9" fmla="*/ 317 h 317"/>
                <a:gd name="T10" fmla="*/ 285 w 1441"/>
                <a:gd name="T11" fmla="*/ 317 h 317"/>
                <a:gd name="T12" fmla="*/ 325 w 1441"/>
                <a:gd name="T13" fmla="*/ 317 h 317"/>
                <a:gd name="T14" fmla="*/ 356 w 1441"/>
                <a:gd name="T15" fmla="*/ 315 h 317"/>
                <a:gd name="T16" fmla="*/ 387 w 1441"/>
                <a:gd name="T17" fmla="*/ 308 h 317"/>
                <a:gd name="T18" fmla="*/ 418 w 1441"/>
                <a:gd name="T19" fmla="*/ 302 h 317"/>
                <a:gd name="T20" fmla="*/ 447 w 1441"/>
                <a:gd name="T21" fmla="*/ 293 h 317"/>
                <a:gd name="T22" fmla="*/ 476 w 1441"/>
                <a:gd name="T23" fmla="*/ 279 h 317"/>
                <a:gd name="T24" fmla="*/ 502 w 1441"/>
                <a:gd name="T25" fmla="*/ 266 h 317"/>
                <a:gd name="T26" fmla="*/ 527 w 1441"/>
                <a:gd name="T27" fmla="*/ 249 h 317"/>
                <a:gd name="T28" fmla="*/ 558 w 1441"/>
                <a:gd name="T29" fmla="*/ 226 h 317"/>
                <a:gd name="T30" fmla="*/ 572 w 1441"/>
                <a:gd name="T31" fmla="*/ 217 h 317"/>
                <a:gd name="T32" fmla="*/ 596 w 1441"/>
                <a:gd name="T33" fmla="*/ 201 h 317"/>
                <a:gd name="T34" fmla="*/ 626 w 1441"/>
                <a:gd name="T35" fmla="*/ 185 h 317"/>
                <a:gd name="T36" fmla="*/ 651 w 1441"/>
                <a:gd name="T37" fmla="*/ 173 h 317"/>
                <a:gd name="T38" fmla="*/ 706 w 1441"/>
                <a:gd name="T39" fmla="*/ 137 h 317"/>
                <a:gd name="T40" fmla="*/ 763 w 1441"/>
                <a:gd name="T41" fmla="*/ 100 h 317"/>
                <a:gd name="T42" fmla="*/ 785 w 1441"/>
                <a:gd name="T43" fmla="*/ 81 h 317"/>
                <a:gd name="T44" fmla="*/ 809 w 1441"/>
                <a:gd name="T45" fmla="*/ 58 h 317"/>
                <a:gd name="T46" fmla="*/ 834 w 1441"/>
                <a:gd name="T47" fmla="*/ 45 h 317"/>
                <a:gd name="T48" fmla="*/ 849 w 1441"/>
                <a:gd name="T49" fmla="*/ 38 h 317"/>
                <a:gd name="T50" fmla="*/ 888 w 1441"/>
                <a:gd name="T51" fmla="*/ 24 h 317"/>
                <a:gd name="T52" fmla="*/ 918 w 1441"/>
                <a:gd name="T53" fmla="*/ 13 h 317"/>
                <a:gd name="T54" fmla="*/ 952 w 1441"/>
                <a:gd name="T55" fmla="*/ 7 h 317"/>
                <a:gd name="T56" fmla="*/ 985 w 1441"/>
                <a:gd name="T57" fmla="*/ 2 h 317"/>
                <a:gd name="T58" fmla="*/ 1018 w 1441"/>
                <a:gd name="T59" fmla="*/ 0 h 317"/>
                <a:gd name="T60" fmla="*/ 1051 w 1441"/>
                <a:gd name="T61" fmla="*/ 2 h 317"/>
                <a:gd name="T62" fmla="*/ 1083 w 1441"/>
                <a:gd name="T63" fmla="*/ 4 h 317"/>
                <a:gd name="T64" fmla="*/ 1114 w 1441"/>
                <a:gd name="T65" fmla="*/ 9 h 317"/>
                <a:gd name="T66" fmla="*/ 1153 w 1441"/>
                <a:gd name="T67" fmla="*/ 20 h 317"/>
                <a:gd name="T68" fmla="*/ 1170 w 1441"/>
                <a:gd name="T69" fmla="*/ 24 h 317"/>
                <a:gd name="T70" fmla="*/ 1199 w 1441"/>
                <a:gd name="T71" fmla="*/ 30 h 317"/>
                <a:gd name="T72" fmla="*/ 1232 w 1441"/>
                <a:gd name="T73" fmla="*/ 32 h 317"/>
                <a:gd name="T74" fmla="*/ 1266 w 1441"/>
                <a:gd name="T75" fmla="*/ 40 h 317"/>
                <a:gd name="T76" fmla="*/ 1303 w 1441"/>
                <a:gd name="T77" fmla="*/ 59 h 317"/>
                <a:gd name="T78" fmla="*/ 1332 w 1441"/>
                <a:gd name="T79" fmla="*/ 71 h 317"/>
                <a:gd name="T80" fmla="*/ 1441 w 1441"/>
                <a:gd name="T81" fmla="*/ 7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7">
                  <a:moveTo>
                    <a:pt x="0" y="317"/>
                  </a:moveTo>
                  <a:lnTo>
                    <a:pt x="106" y="317"/>
                  </a:lnTo>
                  <a:lnTo>
                    <a:pt x="121" y="317"/>
                  </a:lnTo>
                  <a:lnTo>
                    <a:pt x="135" y="317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7"/>
                  </a:lnTo>
                  <a:lnTo>
                    <a:pt x="226" y="317"/>
                  </a:lnTo>
                  <a:lnTo>
                    <a:pt x="240" y="317"/>
                  </a:lnTo>
                  <a:lnTo>
                    <a:pt x="273" y="317"/>
                  </a:lnTo>
                  <a:lnTo>
                    <a:pt x="285" y="317"/>
                  </a:lnTo>
                  <a:lnTo>
                    <a:pt x="309" y="317"/>
                  </a:lnTo>
                  <a:lnTo>
                    <a:pt x="325" y="317"/>
                  </a:lnTo>
                  <a:lnTo>
                    <a:pt x="340" y="316"/>
                  </a:lnTo>
                  <a:lnTo>
                    <a:pt x="356" y="315"/>
                  </a:lnTo>
                  <a:lnTo>
                    <a:pt x="372" y="314"/>
                  </a:lnTo>
                  <a:lnTo>
                    <a:pt x="387" y="308"/>
                  </a:lnTo>
                  <a:lnTo>
                    <a:pt x="402" y="306"/>
                  </a:lnTo>
                  <a:lnTo>
                    <a:pt x="418" y="302"/>
                  </a:lnTo>
                  <a:lnTo>
                    <a:pt x="431" y="298"/>
                  </a:lnTo>
                  <a:lnTo>
                    <a:pt x="447" y="293"/>
                  </a:lnTo>
                  <a:lnTo>
                    <a:pt x="460" y="286"/>
                  </a:lnTo>
                  <a:lnTo>
                    <a:pt x="476" y="279"/>
                  </a:lnTo>
                  <a:lnTo>
                    <a:pt x="488" y="273"/>
                  </a:lnTo>
                  <a:lnTo>
                    <a:pt x="502" y="266"/>
                  </a:lnTo>
                  <a:lnTo>
                    <a:pt x="514" y="258"/>
                  </a:lnTo>
                  <a:lnTo>
                    <a:pt x="527" y="249"/>
                  </a:lnTo>
                  <a:lnTo>
                    <a:pt x="539" y="241"/>
                  </a:lnTo>
                  <a:lnTo>
                    <a:pt x="558" y="226"/>
                  </a:lnTo>
                  <a:lnTo>
                    <a:pt x="568" y="219"/>
                  </a:lnTo>
                  <a:lnTo>
                    <a:pt x="572" y="217"/>
                  </a:lnTo>
                  <a:lnTo>
                    <a:pt x="583" y="209"/>
                  </a:lnTo>
                  <a:lnTo>
                    <a:pt x="596" y="201"/>
                  </a:lnTo>
                  <a:lnTo>
                    <a:pt x="608" y="194"/>
                  </a:lnTo>
                  <a:lnTo>
                    <a:pt x="626" y="185"/>
                  </a:lnTo>
                  <a:lnTo>
                    <a:pt x="638" y="180"/>
                  </a:lnTo>
                  <a:lnTo>
                    <a:pt x="651" y="173"/>
                  </a:lnTo>
                  <a:lnTo>
                    <a:pt x="663" y="165"/>
                  </a:lnTo>
                  <a:lnTo>
                    <a:pt x="706" y="137"/>
                  </a:lnTo>
                  <a:lnTo>
                    <a:pt x="750" y="108"/>
                  </a:lnTo>
                  <a:lnTo>
                    <a:pt x="763" y="100"/>
                  </a:lnTo>
                  <a:lnTo>
                    <a:pt x="774" y="91"/>
                  </a:lnTo>
                  <a:lnTo>
                    <a:pt x="785" y="81"/>
                  </a:lnTo>
                  <a:lnTo>
                    <a:pt x="798" y="67"/>
                  </a:lnTo>
                  <a:lnTo>
                    <a:pt x="809" y="58"/>
                  </a:lnTo>
                  <a:lnTo>
                    <a:pt x="821" y="51"/>
                  </a:lnTo>
                  <a:lnTo>
                    <a:pt x="834" y="45"/>
                  </a:lnTo>
                  <a:lnTo>
                    <a:pt x="837" y="43"/>
                  </a:lnTo>
                  <a:lnTo>
                    <a:pt x="849" y="38"/>
                  </a:lnTo>
                  <a:lnTo>
                    <a:pt x="872" y="30"/>
                  </a:lnTo>
                  <a:lnTo>
                    <a:pt x="888" y="24"/>
                  </a:lnTo>
                  <a:lnTo>
                    <a:pt x="903" y="17"/>
                  </a:lnTo>
                  <a:lnTo>
                    <a:pt x="918" y="13"/>
                  </a:lnTo>
                  <a:lnTo>
                    <a:pt x="935" y="9"/>
                  </a:lnTo>
                  <a:lnTo>
                    <a:pt x="952" y="7"/>
                  </a:lnTo>
                  <a:lnTo>
                    <a:pt x="968" y="4"/>
                  </a:lnTo>
                  <a:lnTo>
                    <a:pt x="985" y="2"/>
                  </a:lnTo>
                  <a:lnTo>
                    <a:pt x="1001" y="0"/>
                  </a:lnTo>
                  <a:lnTo>
                    <a:pt x="1018" y="0"/>
                  </a:lnTo>
                  <a:lnTo>
                    <a:pt x="1034" y="0"/>
                  </a:lnTo>
                  <a:lnTo>
                    <a:pt x="1051" y="2"/>
                  </a:lnTo>
                  <a:lnTo>
                    <a:pt x="1066" y="2"/>
                  </a:lnTo>
                  <a:lnTo>
                    <a:pt x="1083" y="4"/>
                  </a:lnTo>
                  <a:lnTo>
                    <a:pt x="1098" y="7"/>
                  </a:lnTo>
                  <a:lnTo>
                    <a:pt x="1114" y="9"/>
                  </a:lnTo>
                  <a:lnTo>
                    <a:pt x="1130" y="13"/>
                  </a:lnTo>
                  <a:lnTo>
                    <a:pt x="1153" y="20"/>
                  </a:lnTo>
                  <a:lnTo>
                    <a:pt x="1167" y="24"/>
                  </a:lnTo>
                  <a:lnTo>
                    <a:pt x="1170" y="24"/>
                  </a:lnTo>
                  <a:lnTo>
                    <a:pt x="1183" y="28"/>
                  </a:lnTo>
                  <a:lnTo>
                    <a:pt x="1199" y="30"/>
                  </a:lnTo>
                  <a:lnTo>
                    <a:pt x="1214" y="32"/>
                  </a:lnTo>
                  <a:lnTo>
                    <a:pt x="1232" y="32"/>
                  </a:lnTo>
                  <a:lnTo>
                    <a:pt x="1250" y="34"/>
                  </a:lnTo>
                  <a:lnTo>
                    <a:pt x="1266" y="40"/>
                  </a:lnTo>
                  <a:lnTo>
                    <a:pt x="1284" y="49"/>
                  </a:lnTo>
                  <a:lnTo>
                    <a:pt x="1303" y="59"/>
                  </a:lnTo>
                  <a:lnTo>
                    <a:pt x="1317" y="66"/>
                  </a:lnTo>
                  <a:lnTo>
                    <a:pt x="1332" y="71"/>
                  </a:lnTo>
                  <a:lnTo>
                    <a:pt x="1346" y="74"/>
                  </a:lnTo>
                  <a:lnTo>
                    <a:pt x="144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Freeform 97"/>
            <p:cNvSpPr>
              <a:spLocks/>
            </p:cNvSpPr>
            <p:nvPr/>
          </p:nvSpPr>
          <p:spPr bwMode="auto">
            <a:xfrm>
              <a:off x="2883" y="1606"/>
              <a:ext cx="1489" cy="216"/>
            </a:xfrm>
            <a:custGeom>
              <a:avLst/>
              <a:gdLst>
                <a:gd name="T0" fmla="*/ 92 w 1441"/>
                <a:gd name="T1" fmla="*/ 244 h 258"/>
                <a:gd name="T2" fmla="*/ 121 w 1441"/>
                <a:gd name="T3" fmla="*/ 240 h 258"/>
                <a:gd name="T4" fmla="*/ 154 w 1441"/>
                <a:gd name="T5" fmla="*/ 236 h 258"/>
                <a:gd name="T6" fmla="*/ 190 w 1441"/>
                <a:gd name="T7" fmla="*/ 230 h 258"/>
                <a:gd name="T8" fmla="*/ 226 w 1441"/>
                <a:gd name="T9" fmla="*/ 214 h 258"/>
                <a:gd name="T10" fmla="*/ 255 w 1441"/>
                <a:gd name="T11" fmla="*/ 205 h 258"/>
                <a:gd name="T12" fmla="*/ 273 w 1441"/>
                <a:gd name="T13" fmla="*/ 202 h 258"/>
                <a:gd name="T14" fmla="*/ 309 w 1441"/>
                <a:gd name="T15" fmla="*/ 201 h 258"/>
                <a:gd name="T16" fmla="*/ 336 w 1441"/>
                <a:gd name="T17" fmla="*/ 199 h 258"/>
                <a:gd name="T18" fmla="*/ 364 w 1441"/>
                <a:gd name="T19" fmla="*/ 196 h 258"/>
                <a:gd name="T20" fmla="*/ 390 w 1441"/>
                <a:gd name="T21" fmla="*/ 189 h 258"/>
                <a:gd name="T22" fmla="*/ 415 w 1441"/>
                <a:gd name="T23" fmla="*/ 181 h 258"/>
                <a:gd name="T24" fmla="*/ 440 w 1441"/>
                <a:gd name="T25" fmla="*/ 171 h 258"/>
                <a:gd name="T26" fmla="*/ 465 w 1441"/>
                <a:gd name="T27" fmla="*/ 160 h 258"/>
                <a:gd name="T28" fmla="*/ 487 w 1441"/>
                <a:gd name="T29" fmla="*/ 147 h 258"/>
                <a:gd name="T30" fmla="*/ 509 w 1441"/>
                <a:gd name="T31" fmla="*/ 133 h 258"/>
                <a:gd name="T32" fmla="*/ 538 w 1441"/>
                <a:gd name="T33" fmla="*/ 110 h 258"/>
                <a:gd name="T34" fmla="*/ 553 w 1441"/>
                <a:gd name="T35" fmla="*/ 101 h 258"/>
                <a:gd name="T36" fmla="*/ 583 w 1441"/>
                <a:gd name="T37" fmla="*/ 96 h 258"/>
                <a:gd name="T38" fmla="*/ 622 w 1441"/>
                <a:gd name="T39" fmla="*/ 96 h 258"/>
                <a:gd name="T40" fmla="*/ 654 w 1441"/>
                <a:gd name="T41" fmla="*/ 91 h 258"/>
                <a:gd name="T42" fmla="*/ 760 w 1441"/>
                <a:gd name="T43" fmla="*/ 66 h 258"/>
                <a:gd name="T44" fmla="*/ 789 w 1441"/>
                <a:gd name="T45" fmla="*/ 58 h 258"/>
                <a:gd name="T46" fmla="*/ 822 w 1441"/>
                <a:gd name="T47" fmla="*/ 50 h 258"/>
                <a:gd name="T48" fmla="*/ 851 w 1441"/>
                <a:gd name="T49" fmla="*/ 41 h 258"/>
                <a:gd name="T50" fmla="*/ 867 w 1441"/>
                <a:gd name="T51" fmla="*/ 36 h 258"/>
                <a:gd name="T52" fmla="*/ 902 w 1441"/>
                <a:gd name="T53" fmla="*/ 22 h 258"/>
                <a:gd name="T54" fmla="*/ 931 w 1441"/>
                <a:gd name="T55" fmla="*/ 13 h 258"/>
                <a:gd name="T56" fmla="*/ 960 w 1441"/>
                <a:gd name="T57" fmla="*/ 7 h 258"/>
                <a:gd name="T58" fmla="*/ 989 w 1441"/>
                <a:gd name="T59" fmla="*/ 3 h 258"/>
                <a:gd name="T60" fmla="*/ 1018 w 1441"/>
                <a:gd name="T61" fmla="*/ 0 h 258"/>
                <a:gd name="T62" fmla="*/ 1047 w 1441"/>
                <a:gd name="T63" fmla="*/ 2 h 258"/>
                <a:gd name="T64" fmla="*/ 1076 w 1441"/>
                <a:gd name="T65" fmla="*/ 3 h 258"/>
                <a:gd name="T66" fmla="*/ 1102 w 1441"/>
                <a:gd name="T67" fmla="*/ 7 h 258"/>
                <a:gd name="T68" fmla="*/ 1130 w 1441"/>
                <a:gd name="T69" fmla="*/ 15 h 258"/>
                <a:gd name="T70" fmla="*/ 1167 w 1441"/>
                <a:gd name="T71" fmla="*/ 22 h 258"/>
                <a:gd name="T72" fmla="*/ 1183 w 1441"/>
                <a:gd name="T73" fmla="*/ 26 h 258"/>
                <a:gd name="T74" fmla="*/ 1214 w 1441"/>
                <a:gd name="T75" fmla="*/ 20 h 258"/>
                <a:gd name="T76" fmla="*/ 1250 w 1441"/>
                <a:gd name="T77" fmla="*/ 7 h 258"/>
                <a:gd name="T78" fmla="*/ 1284 w 1441"/>
                <a:gd name="T79" fmla="*/ 16 h 258"/>
                <a:gd name="T80" fmla="*/ 1317 w 1441"/>
                <a:gd name="T81" fmla="*/ 34 h 258"/>
                <a:gd name="T82" fmla="*/ 1346 w 1441"/>
                <a:gd name="T83" fmla="*/ 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58">
                  <a:moveTo>
                    <a:pt x="0" y="258"/>
                  </a:moveTo>
                  <a:lnTo>
                    <a:pt x="92" y="244"/>
                  </a:lnTo>
                  <a:lnTo>
                    <a:pt x="106" y="241"/>
                  </a:lnTo>
                  <a:lnTo>
                    <a:pt x="121" y="240"/>
                  </a:lnTo>
                  <a:lnTo>
                    <a:pt x="135" y="239"/>
                  </a:lnTo>
                  <a:lnTo>
                    <a:pt x="154" y="236"/>
                  </a:lnTo>
                  <a:lnTo>
                    <a:pt x="172" y="235"/>
                  </a:lnTo>
                  <a:lnTo>
                    <a:pt x="190" y="230"/>
                  </a:lnTo>
                  <a:lnTo>
                    <a:pt x="207" y="223"/>
                  </a:lnTo>
                  <a:lnTo>
                    <a:pt x="226" y="214"/>
                  </a:lnTo>
                  <a:lnTo>
                    <a:pt x="240" y="207"/>
                  </a:lnTo>
                  <a:lnTo>
                    <a:pt x="255" y="205"/>
                  </a:lnTo>
                  <a:lnTo>
                    <a:pt x="269" y="202"/>
                  </a:lnTo>
                  <a:lnTo>
                    <a:pt x="273" y="202"/>
                  </a:lnTo>
                  <a:lnTo>
                    <a:pt x="285" y="202"/>
                  </a:lnTo>
                  <a:lnTo>
                    <a:pt x="309" y="201"/>
                  </a:lnTo>
                  <a:lnTo>
                    <a:pt x="324" y="199"/>
                  </a:lnTo>
                  <a:lnTo>
                    <a:pt x="336" y="199"/>
                  </a:lnTo>
                  <a:lnTo>
                    <a:pt x="350" y="198"/>
                  </a:lnTo>
                  <a:lnTo>
                    <a:pt x="364" y="196"/>
                  </a:lnTo>
                  <a:lnTo>
                    <a:pt x="376" y="192"/>
                  </a:lnTo>
                  <a:lnTo>
                    <a:pt x="390" y="189"/>
                  </a:lnTo>
                  <a:lnTo>
                    <a:pt x="402" y="185"/>
                  </a:lnTo>
                  <a:lnTo>
                    <a:pt x="415" y="181"/>
                  </a:lnTo>
                  <a:lnTo>
                    <a:pt x="429" y="176"/>
                  </a:lnTo>
                  <a:lnTo>
                    <a:pt x="440" y="171"/>
                  </a:lnTo>
                  <a:lnTo>
                    <a:pt x="452" y="165"/>
                  </a:lnTo>
                  <a:lnTo>
                    <a:pt x="465" y="160"/>
                  </a:lnTo>
                  <a:lnTo>
                    <a:pt x="476" y="152"/>
                  </a:lnTo>
                  <a:lnTo>
                    <a:pt x="487" y="147"/>
                  </a:lnTo>
                  <a:lnTo>
                    <a:pt x="498" y="140"/>
                  </a:lnTo>
                  <a:lnTo>
                    <a:pt x="509" y="133"/>
                  </a:lnTo>
                  <a:lnTo>
                    <a:pt x="527" y="118"/>
                  </a:lnTo>
                  <a:lnTo>
                    <a:pt x="538" y="110"/>
                  </a:lnTo>
                  <a:lnTo>
                    <a:pt x="542" y="109"/>
                  </a:lnTo>
                  <a:lnTo>
                    <a:pt x="553" y="101"/>
                  </a:lnTo>
                  <a:lnTo>
                    <a:pt x="567" y="97"/>
                  </a:lnTo>
                  <a:lnTo>
                    <a:pt x="583" y="96"/>
                  </a:lnTo>
                  <a:lnTo>
                    <a:pt x="605" y="96"/>
                  </a:lnTo>
                  <a:lnTo>
                    <a:pt x="622" y="96"/>
                  </a:lnTo>
                  <a:lnTo>
                    <a:pt x="638" y="95"/>
                  </a:lnTo>
                  <a:lnTo>
                    <a:pt x="654" y="91"/>
                  </a:lnTo>
                  <a:lnTo>
                    <a:pt x="706" y="79"/>
                  </a:lnTo>
                  <a:lnTo>
                    <a:pt x="760" y="66"/>
                  </a:lnTo>
                  <a:lnTo>
                    <a:pt x="774" y="62"/>
                  </a:lnTo>
                  <a:lnTo>
                    <a:pt x="789" y="58"/>
                  </a:lnTo>
                  <a:lnTo>
                    <a:pt x="803" y="54"/>
                  </a:lnTo>
                  <a:lnTo>
                    <a:pt x="822" y="50"/>
                  </a:lnTo>
                  <a:lnTo>
                    <a:pt x="836" y="45"/>
                  </a:lnTo>
                  <a:lnTo>
                    <a:pt x="851" y="41"/>
                  </a:lnTo>
                  <a:lnTo>
                    <a:pt x="865" y="37"/>
                  </a:lnTo>
                  <a:lnTo>
                    <a:pt x="867" y="36"/>
                  </a:lnTo>
                  <a:lnTo>
                    <a:pt x="880" y="30"/>
                  </a:lnTo>
                  <a:lnTo>
                    <a:pt x="902" y="22"/>
                  </a:lnTo>
                  <a:lnTo>
                    <a:pt x="917" y="17"/>
                  </a:lnTo>
                  <a:lnTo>
                    <a:pt x="931" y="13"/>
                  </a:lnTo>
                  <a:lnTo>
                    <a:pt x="945" y="9"/>
                  </a:lnTo>
                  <a:lnTo>
                    <a:pt x="960" y="7"/>
                  </a:lnTo>
                  <a:lnTo>
                    <a:pt x="974" y="4"/>
                  </a:lnTo>
                  <a:lnTo>
                    <a:pt x="989" y="3"/>
                  </a:lnTo>
                  <a:lnTo>
                    <a:pt x="1004" y="2"/>
                  </a:lnTo>
                  <a:lnTo>
                    <a:pt x="1018" y="0"/>
                  </a:lnTo>
                  <a:lnTo>
                    <a:pt x="1032" y="0"/>
                  </a:lnTo>
                  <a:lnTo>
                    <a:pt x="1047" y="2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5"/>
                  </a:lnTo>
                  <a:lnTo>
                    <a:pt x="1102" y="7"/>
                  </a:lnTo>
                  <a:lnTo>
                    <a:pt x="1116" y="11"/>
                  </a:lnTo>
                  <a:lnTo>
                    <a:pt x="1130" y="15"/>
                  </a:lnTo>
                  <a:lnTo>
                    <a:pt x="1153" y="20"/>
                  </a:lnTo>
                  <a:lnTo>
                    <a:pt x="1167" y="22"/>
                  </a:lnTo>
                  <a:lnTo>
                    <a:pt x="1170" y="24"/>
                  </a:lnTo>
                  <a:lnTo>
                    <a:pt x="1183" y="26"/>
                  </a:lnTo>
                  <a:lnTo>
                    <a:pt x="1199" y="25"/>
                  </a:lnTo>
                  <a:lnTo>
                    <a:pt x="1214" y="20"/>
                  </a:lnTo>
                  <a:lnTo>
                    <a:pt x="1232" y="12"/>
                  </a:lnTo>
                  <a:lnTo>
                    <a:pt x="1250" y="7"/>
                  </a:lnTo>
                  <a:lnTo>
                    <a:pt x="1266" y="8"/>
                  </a:lnTo>
                  <a:lnTo>
                    <a:pt x="1284" y="16"/>
                  </a:lnTo>
                  <a:lnTo>
                    <a:pt x="1303" y="28"/>
                  </a:lnTo>
                  <a:lnTo>
                    <a:pt x="1317" y="34"/>
                  </a:lnTo>
                  <a:lnTo>
                    <a:pt x="1332" y="37"/>
                  </a:lnTo>
                  <a:lnTo>
                    <a:pt x="1346" y="36"/>
                  </a:lnTo>
                  <a:lnTo>
                    <a:pt x="144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Freeform 98"/>
            <p:cNvSpPr>
              <a:spLocks/>
            </p:cNvSpPr>
            <p:nvPr/>
          </p:nvSpPr>
          <p:spPr bwMode="auto">
            <a:xfrm>
              <a:off x="2883" y="1618"/>
              <a:ext cx="1489" cy="204"/>
            </a:xfrm>
            <a:custGeom>
              <a:avLst/>
              <a:gdLst>
                <a:gd name="T0" fmla="*/ 92 w 1441"/>
                <a:gd name="T1" fmla="*/ 213 h 243"/>
                <a:gd name="T2" fmla="*/ 121 w 1441"/>
                <a:gd name="T3" fmla="*/ 205 h 243"/>
                <a:gd name="T4" fmla="*/ 154 w 1441"/>
                <a:gd name="T5" fmla="*/ 199 h 243"/>
                <a:gd name="T6" fmla="*/ 190 w 1441"/>
                <a:gd name="T7" fmla="*/ 184 h 243"/>
                <a:gd name="T8" fmla="*/ 226 w 1441"/>
                <a:gd name="T9" fmla="*/ 152 h 243"/>
                <a:gd name="T10" fmla="*/ 255 w 1441"/>
                <a:gd name="T11" fmla="*/ 133 h 243"/>
                <a:gd name="T12" fmla="*/ 273 w 1441"/>
                <a:gd name="T13" fmla="*/ 129 h 243"/>
                <a:gd name="T14" fmla="*/ 309 w 1441"/>
                <a:gd name="T15" fmla="*/ 128 h 243"/>
                <a:gd name="T16" fmla="*/ 332 w 1441"/>
                <a:gd name="T17" fmla="*/ 125 h 243"/>
                <a:gd name="T18" fmla="*/ 356 w 1441"/>
                <a:gd name="T19" fmla="*/ 120 h 243"/>
                <a:gd name="T20" fmla="*/ 378 w 1441"/>
                <a:gd name="T21" fmla="*/ 114 h 243"/>
                <a:gd name="T22" fmla="*/ 398 w 1441"/>
                <a:gd name="T23" fmla="*/ 106 h 243"/>
                <a:gd name="T24" fmla="*/ 430 w 1441"/>
                <a:gd name="T25" fmla="*/ 94 h 243"/>
                <a:gd name="T26" fmla="*/ 449 w 1441"/>
                <a:gd name="T27" fmla="*/ 82 h 243"/>
                <a:gd name="T28" fmla="*/ 467 w 1441"/>
                <a:gd name="T29" fmla="*/ 70 h 243"/>
                <a:gd name="T30" fmla="*/ 496 w 1441"/>
                <a:gd name="T31" fmla="*/ 52 h 243"/>
                <a:gd name="T32" fmla="*/ 510 w 1441"/>
                <a:gd name="T33" fmla="*/ 42 h 243"/>
                <a:gd name="T34" fmla="*/ 539 w 1441"/>
                <a:gd name="T35" fmla="*/ 35 h 243"/>
                <a:gd name="T36" fmla="*/ 586 w 1441"/>
                <a:gd name="T37" fmla="*/ 49 h 243"/>
                <a:gd name="T38" fmla="*/ 626 w 1441"/>
                <a:gd name="T39" fmla="*/ 57 h 243"/>
                <a:gd name="T40" fmla="*/ 706 w 1441"/>
                <a:gd name="T41" fmla="*/ 63 h 243"/>
                <a:gd name="T42" fmla="*/ 785 w 1441"/>
                <a:gd name="T43" fmla="*/ 65 h 243"/>
                <a:gd name="T44" fmla="*/ 822 w 1441"/>
                <a:gd name="T45" fmla="*/ 69 h 243"/>
                <a:gd name="T46" fmla="*/ 863 w 1441"/>
                <a:gd name="T47" fmla="*/ 73 h 243"/>
                <a:gd name="T48" fmla="*/ 892 w 1441"/>
                <a:gd name="T49" fmla="*/ 70 h 243"/>
                <a:gd name="T50" fmla="*/ 909 w 1441"/>
                <a:gd name="T51" fmla="*/ 64 h 243"/>
                <a:gd name="T52" fmla="*/ 945 w 1441"/>
                <a:gd name="T53" fmla="*/ 53 h 243"/>
                <a:gd name="T54" fmla="*/ 970 w 1441"/>
                <a:gd name="T55" fmla="*/ 47 h 243"/>
                <a:gd name="T56" fmla="*/ 996 w 1441"/>
                <a:gd name="T57" fmla="*/ 44 h 243"/>
                <a:gd name="T58" fmla="*/ 1022 w 1441"/>
                <a:gd name="T59" fmla="*/ 42 h 243"/>
                <a:gd name="T60" fmla="*/ 1047 w 1441"/>
                <a:gd name="T61" fmla="*/ 42 h 243"/>
                <a:gd name="T62" fmla="*/ 1070 w 1441"/>
                <a:gd name="T63" fmla="*/ 44 h 243"/>
                <a:gd name="T64" fmla="*/ 1095 w 1441"/>
                <a:gd name="T65" fmla="*/ 47 h 243"/>
                <a:gd name="T66" fmla="*/ 1130 w 1441"/>
                <a:gd name="T67" fmla="*/ 55 h 243"/>
                <a:gd name="T68" fmla="*/ 1170 w 1441"/>
                <a:gd name="T69" fmla="*/ 65 h 243"/>
                <a:gd name="T70" fmla="*/ 1199 w 1441"/>
                <a:gd name="T71" fmla="*/ 60 h 243"/>
                <a:gd name="T72" fmla="*/ 1232 w 1441"/>
                <a:gd name="T73" fmla="*/ 34 h 243"/>
                <a:gd name="T74" fmla="*/ 1266 w 1441"/>
                <a:gd name="T75" fmla="*/ 21 h 243"/>
                <a:gd name="T76" fmla="*/ 1303 w 1441"/>
                <a:gd name="T77" fmla="*/ 36 h 243"/>
                <a:gd name="T78" fmla="*/ 1332 w 1441"/>
                <a:gd name="T79" fmla="*/ 43 h 243"/>
                <a:gd name="T80" fmla="*/ 1441 w 1441"/>
                <a:gd name="T8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3">
                  <a:moveTo>
                    <a:pt x="0" y="243"/>
                  </a:moveTo>
                  <a:lnTo>
                    <a:pt x="92" y="213"/>
                  </a:lnTo>
                  <a:lnTo>
                    <a:pt x="106" y="209"/>
                  </a:lnTo>
                  <a:lnTo>
                    <a:pt x="121" y="205"/>
                  </a:lnTo>
                  <a:lnTo>
                    <a:pt x="135" y="202"/>
                  </a:lnTo>
                  <a:lnTo>
                    <a:pt x="154" y="199"/>
                  </a:lnTo>
                  <a:lnTo>
                    <a:pt x="172" y="192"/>
                  </a:lnTo>
                  <a:lnTo>
                    <a:pt x="190" y="184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41"/>
                  </a:lnTo>
                  <a:lnTo>
                    <a:pt x="255" y="133"/>
                  </a:lnTo>
                  <a:lnTo>
                    <a:pt x="269" y="131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7"/>
                  </a:lnTo>
                  <a:lnTo>
                    <a:pt x="332" y="125"/>
                  </a:lnTo>
                  <a:lnTo>
                    <a:pt x="343" y="123"/>
                  </a:lnTo>
                  <a:lnTo>
                    <a:pt x="356" y="120"/>
                  </a:lnTo>
                  <a:lnTo>
                    <a:pt x="367" y="118"/>
                  </a:lnTo>
                  <a:lnTo>
                    <a:pt x="378" y="114"/>
                  </a:lnTo>
                  <a:lnTo>
                    <a:pt x="389" y="110"/>
                  </a:lnTo>
                  <a:lnTo>
                    <a:pt x="398" y="106"/>
                  </a:lnTo>
                  <a:lnTo>
                    <a:pt x="409" y="102"/>
                  </a:lnTo>
                  <a:lnTo>
                    <a:pt x="430" y="94"/>
                  </a:lnTo>
                  <a:lnTo>
                    <a:pt x="438" y="89"/>
                  </a:lnTo>
                  <a:lnTo>
                    <a:pt x="449" y="82"/>
                  </a:lnTo>
                  <a:lnTo>
                    <a:pt x="459" y="77"/>
                  </a:lnTo>
                  <a:lnTo>
                    <a:pt x="467" y="70"/>
                  </a:lnTo>
                  <a:lnTo>
                    <a:pt x="477" y="65"/>
                  </a:lnTo>
                  <a:lnTo>
                    <a:pt x="496" y="52"/>
                  </a:lnTo>
                  <a:lnTo>
                    <a:pt x="507" y="44"/>
                  </a:lnTo>
                  <a:lnTo>
                    <a:pt x="510" y="42"/>
                  </a:lnTo>
                  <a:lnTo>
                    <a:pt x="522" y="35"/>
                  </a:lnTo>
                  <a:lnTo>
                    <a:pt x="539" y="35"/>
                  </a:lnTo>
                  <a:lnTo>
                    <a:pt x="558" y="40"/>
                  </a:lnTo>
                  <a:lnTo>
                    <a:pt x="586" y="49"/>
                  </a:lnTo>
                  <a:lnTo>
                    <a:pt x="607" y="55"/>
                  </a:lnTo>
                  <a:lnTo>
                    <a:pt x="626" y="57"/>
                  </a:lnTo>
                  <a:lnTo>
                    <a:pt x="643" y="60"/>
                  </a:lnTo>
                  <a:lnTo>
                    <a:pt x="706" y="63"/>
                  </a:lnTo>
                  <a:lnTo>
                    <a:pt x="768" y="65"/>
                  </a:lnTo>
                  <a:lnTo>
                    <a:pt x="785" y="65"/>
                  </a:lnTo>
                  <a:lnTo>
                    <a:pt x="804" y="68"/>
                  </a:lnTo>
                  <a:lnTo>
                    <a:pt x="822" y="69"/>
                  </a:lnTo>
                  <a:lnTo>
                    <a:pt x="845" y="72"/>
                  </a:lnTo>
                  <a:lnTo>
                    <a:pt x="863" y="73"/>
                  </a:lnTo>
                  <a:lnTo>
                    <a:pt x="878" y="73"/>
                  </a:lnTo>
                  <a:lnTo>
                    <a:pt x="892" y="70"/>
                  </a:lnTo>
                  <a:lnTo>
                    <a:pt x="896" y="69"/>
                  </a:lnTo>
                  <a:lnTo>
                    <a:pt x="909" y="64"/>
                  </a:lnTo>
                  <a:lnTo>
                    <a:pt x="932" y="56"/>
                  </a:lnTo>
                  <a:lnTo>
                    <a:pt x="945" y="53"/>
                  </a:lnTo>
                  <a:lnTo>
                    <a:pt x="957" y="51"/>
                  </a:lnTo>
                  <a:lnTo>
                    <a:pt x="970" y="47"/>
                  </a:lnTo>
                  <a:lnTo>
                    <a:pt x="983" y="45"/>
                  </a:lnTo>
                  <a:lnTo>
                    <a:pt x="996" y="44"/>
                  </a:lnTo>
                  <a:lnTo>
                    <a:pt x="1010" y="43"/>
                  </a:lnTo>
                  <a:lnTo>
                    <a:pt x="1022" y="42"/>
                  </a:lnTo>
                  <a:lnTo>
                    <a:pt x="1034" y="42"/>
                  </a:lnTo>
                  <a:lnTo>
                    <a:pt x="1047" y="42"/>
                  </a:lnTo>
                  <a:lnTo>
                    <a:pt x="1059" y="43"/>
                  </a:lnTo>
                  <a:lnTo>
                    <a:pt x="1070" y="44"/>
                  </a:lnTo>
                  <a:lnTo>
                    <a:pt x="1083" y="45"/>
                  </a:lnTo>
                  <a:lnTo>
                    <a:pt x="1095" y="47"/>
                  </a:lnTo>
                  <a:lnTo>
                    <a:pt x="1117" y="53"/>
                  </a:lnTo>
                  <a:lnTo>
                    <a:pt x="1130" y="55"/>
                  </a:lnTo>
                  <a:lnTo>
                    <a:pt x="1153" y="61"/>
                  </a:lnTo>
                  <a:lnTo>
                    <a:pt x="1170" y="65"/>
                  </a:lnTo>
                  <a:lnTo>
                    <a:pt x="1183" y="65"/>
                  </a:lnTo>
                  <a:lnTo>
                    <a:pt x="1199" y="60"/>
                  </a:lnTo>
                  <a:lnTo>
                    <a:pt x="1214" y="51"/>
                  </a:lnTo>
                  <a:lnTo>
                    <a:pt x="1232" y="34"/>
                  </a:lnTo>
                  <a:lnTo>
                    <a:pt x="1250" y="22"/>
                  </a:lnTo>
                  <a:lnTo>
                    <a:pt x="1266" y="21"/>
                  </a:lnTo>
                  <a:lnTo>
                    <a:pt x="1284" y="26"/>
                  </a:lnTo>
                  <a:lnTo>
                    <a:pt x="1303" y="36"/>
                  </a:lnTo>
                  <a:lnTo>
                    <a:pt x="1317" y="42"/>
                  </a:lnTo>
                  <a:lnTo>
                    <a:pt x="1332" y="43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Freeform 9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4 h 548"/>
                <a:gd name="T2" fmla="*/ 121 w 1441"/>
                <a:gd name="T3" fmla="*/ 472 h 548"/>
                <a:gd name="T4" fmla="*/ 154 w 1441"/>
                <a:gd name="T5" fmla="*/ 478 h 548"/>
                <a:gd name="T6" fmla="*/ 190 w 1441"/>
                <a:gd name="T7" fmla="*/ 493 h 548"/>
                <a:gd name="T8" fmla="*/ 226 w 1441"/>
                <a:gd name="T9" fmla="*/ 525 h 548"/>
                <a:gd name="T10" fmla="*/ 255 w 1441"/>
                <a:gd name="T11" fmla="*/ 544 h 548"/>
                <a:gd name="T12" fmla="*/ 273 w 1441"/>
                <a:gd name="T13" fmla="*/ 548 h 548"/>
                <a:gd name="T14" fmla="*/ 309 w 1441"/>
                <a:gd name="T15" fmla="*/ 548 h 548"/>
                <a:gd name="T16" fmla="*/ 349 w 1441"/>
                <a:gd name="T17" fmla="*/ 548 h 548"/>
                <a:gd name="T18" fmla="*/ 387 w 1441"/>
                <a:gd name="T19" fmla="*/ 544 h 548"/>
                <a:gd name="T20" fmla="*/ 426 w 1441"/>
                <a:gd name="T21" fmla="*/ 537 h 548"/>
                <a:gd name="T22" fmla="*/ 463 w 1441"/>
                <a:gd name="T23" fmla="*/ 528 h 548"/>
                <a:gd name="T24" fmla="*/ 500 w 1441"/>
                <a:gd name="T25" fmla="*/ 515 h 548"/>
                <a:gd name="T26" fmla="*/ 535 w 1441"/>
                <a:gd name="T27" fmla="*/ 498 h 548"/>
                <a:gd name="T28" fmla="*/ 568 w 1441"/>
                <a:gd name="T29" fmla="*/ 478 h 548"/>
                <a:gd name="T30" fmla="*/ 598 w 1441"/>
                <a:gd name="T31" fmla="*/ 457 h 548"/>
                <a:gd name="T32" fmla="*/ 627 w 1441"/>
                <a:gd name="T33" fmla="*/ 434 h 548"/>
                <a:gd name="T34" fmla="*/ 640 w 1441"/>
                <a:gd name="T35" fmla="*/ 422 h 548"/>
                <a:gd name="T36" fmla="*/ 655 w 1441"/>
                <a:gd name="T37" fmla="*/ 390 h 548"/>
                <a:gd name="T38" fmla="*/ 667 w 1441"/>
                <a:gd name="T39" fmla="*/ 348 h 548"/>
                <a:gd name="T40" fmla="*/ 681 w 1441"/>
                <a:gd name="T41" fmla="*/ 314 h 548"/>
                <a:gd name="T42" fmla="*/ 738 w 1441"/>
                <a:gd name="T43" fmla="*/ 181 h 548"/>
                <a:gd name="T44" fmla="*/ 747 w 1441"/>
                <a:gd name="T45" fmla="*/ 140 h 548"/>
                <a:gd name="T46" fmla="*/ 756 w 1441"/>
                <a:gd name="T47" fmla="*/ 90 h 548"/>
                <a:gd name="T48" fmla="*/ 775 w 1441"/>
                <a:gd name="T49" fmla="*/ 66 h 548"/>
                <a:gd name="T50" fmla="*/ 790 w 1441"/>
                <a:gd name="T51" fmla="*/ 60 h 548"/>
                <a:gd name="T52" fmla="*/ 830 w 1441"/>
                <a:gd name="T53" fmla="*/ 42 h 548"/>
                <a:gd name="T54" fmla="*/ 867 w 1441"/>
                <a:gd name="T55" fmla="*/ 26 h 548"/>
                <a:gd name="T56" fmla="*/ 907 w 1441"/>
                <a:gd name="T57" fmla="*/ 14 h 548"/>
                <a:gd name="T58" fmla="*/ 947 w 1441"/>
                <a:gd name="T59" fmla="*/ 6 h 548"/>
                <a:gd name="T60" fmla="*/ 989 w 1441"/>
                <a:gd name="T61" fmla="*/ 1 h 548"/>
                <a:gd name="T62" fmla="*/ 1030 w 1441"/>
                <a:gd name="T63" fmla="*/ 0 h 548"/>
                <a:gd name="T64" fmla="*/ 1070 w 1441"/>
                <a:gd name="T65" fmla="*/ 4 h 548"/>
                <a:gd name="T66" fmla="*/ 1110 w 1441"/>
                <a:gd name="T67" fmla="*/ 9 h 548"/>
                <a:gd name="T68" fmla="*/ 1153 w 1441"/>
                <a:gd name="T69" fmla="*/ 21 h 548"/>
                <a:gd name="T70" fmla="*/ 1170 w 1441"/>
                <a:gd name="T71" fmla="*/ 23 h 548"/>
                <a:gd name="T72" fmla="*/ 1199 w 1441"/>
                <a:gd name="T73" fmla="*/ 40 h 548"/>
                <a:gd name="T74" fmla="*/ 1232 w 1441"/>
                <a:gd name="T75" fmla="*/ 73 h 548"/>
                <a:gd name="T76" fmla="*/ 1266 w 1441"/>
                <a:gd name="T77" fmla="*/ 101 h 548"/>
                <a:gd name="T78" fmla="*/ 1303 w 1441"/>
                <a:gd name="T79" fmla="*/ 122 h 548"/>
                <a:gd name="T80" fmla="*/ 1332 w 1441"/>
                <a:gd name="T81" fmla="*/ 137 h 548"/>
                <a:gd name="T82" fmla="*/ 1441 w 1441"/>
                <a:gd name="T83" fmla="*/ 18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8">
                  <a:moveTo>
                    <a:pt x="0" y="432"/>
                  </a:moveTo>
                  <a:lnTo>
                    <a:pt x="92" y="464"/>
                  </a:lnTo>
                  <a:lnTo>
                    <a:pt x="106" y="469"/>
                  </a:lnTo>
                  <a:lnTo>
                    <a:pt x="121" y="472"/>
                  </a:lnTo>
                  <a:lnTo>
                    <a:pt x="135" y="475"/>
                  </a:lnTo>
                  <a:lnTo>
                    <a:pt x="154" y="478"/>
                  </a:lnTo>
                  <a:lnTo>
                    <a:pt x="172" y="483"/>
                  </a:lnTo>
                  <a:lnTo>
                    <a:pt x="190" y="493"/>
                  </a:lnTo>
                  <a:lnTo>
                    <a:pt x="207" y="506"/>
                  </a:lnTo>
                  <a:lnTo>
                    <a:pt x="226" y="525"/>
                  </a:lnTo>
                  <a:lnTo>
                    <a:pt x="240" y="537"/>
                  </a:lnTo>
                  <a:lnTo>
                    <a:pt x="255" y="544"/>
                  </a:lnTo>
                  <a:lnTo>
                    <a:pt x="269" y="546"/>
                  </a:lnTo>
                  <a:lnTo>
                    <a:pt x="273" y="548"/>
                  </a:lnTo>
                  <a:lnTo>
                    <a:pt x="285" y="548"/>
                  </a:lnTo>
                  <a:lnTo>
                    <a:pt x="309" y="548"/>
                  </a:lnTo>
                  <a:lnTo>
                    <a:pt x="329" y="548"/>
                  </a:lnTo>
                  <a:lnTo>
                    <a:pt x="349" y="548"/>
                  </a:lnTo>
                  <a:lnTo>
                    <a:pt x="368" y="546"/>
                  </a:lnTo>
                  <a:lnTo>
                    <a:pt x="387" y="544"/>
                  </a:lnTo>
                  <a:lnTo>
                    <a:pt x="407" y="542"/>
                  </a:lnTo>
                  <a:lnTo>
                    <a:pt x="426" y="537"/>
                  </a:lnTo>
                  <a:lnTo>
                    <a:pt x="445" y="533"/>
                  </a:lnTo>
                  <a:lnTo>
                    <a:pt x="463" y="528"/>
                  </a:lnTo>
                  <a:lnTo>
                    <a:pt x="482" y="521"/>
                  </a:lnTo>
                  <a:lnTo>
                    <a:pt x="500" y="515"/>
                  </a:lnTo>
                  <a:lnTo>
                    <a:pt x="517" y="507"/>
                  </a:lnTo>
                  <a:lnTo>
                    <a:pt x="535" y="498"/>
                  </a:lnTo>
                  <a:lnTo>
                    <a:pt x="551" y="489"/>
                  </a:lnTo>
                  <a:lnTo>
                    <a:pt x="568" y="478"/>
                  </a:lnTo>
                  <a:lnTo>
                    <a:pt x="583" y="468"/>
                  </a:lnTo>
                  <a:lnTo>
                    <a:pt x="598" y="457"/>
                  </a:lnTo>
                  <a:lnTo>
                    <a:pt x="616" y="443"/>
                  </a:lnTo>
                  <a:lnTo>
                    <a:pt x="627" y="434"/>
                  </a:lnTo>
                  <a:lnTo>
                    <a:pt x="630" y="432"/>
                  </a:lnTo>
                  <a:lnTo>
                    <a:pt x="640" y="422"/>
                  </a:lnTo>
                  <a:lnTo>
                    <a:pt x="648" y="407"/>
                  </a:lnTo>
                  <a:lnTo>
                    <a:pt x="655" y="390"/>
                  </a:lnTo>
                  <a:lnTo>
                    <a:pt x="662" y="367"/>
                  </a:lnTo>
                  <a:lnTo>
                    <a:pt x="667" y="348"/>
                  </a:lnTo>
                  <a:lnTo>
                    <a:pt x="674" y="331"/>
                  </a:lnTo>
                  <a:lnTo>
                    <a:pt x="681" y="314"/>
                  </a:lnTo>
                  <a:lnTo>
                    <a:pt x="731" y="198"/>
                  </a:lnTo>
                  <a:lnTo>
                    <a:pt x="738" y="181"/>
                  </a:lnTo>
                  <a:lnTo>
                    <a:pt x="743" y="161"/>
                  </a:lnTo>
                  <a:lnTo>
                    <a:pt x="747" y="140"/>
                  </a:lnTo>
                  <a:lnTo>
                    <a:pt x="750" y="110"/>
                  </a:lnTo>
                  <a:lnTo>
                    <a:pt x="756" y="90"/>
                  </a:lnTo>
                  <a:lnTo>
                    <a:pt x="763" y="76"/>
                  </a:lnTo>
                  <a:lnTo>
                    <a:pt x="775" y="66"/>
                  </a:lnTo>
                  <a:lnTo>
                    <a:pt x="778" y="65"/>
                  </a:lnTo>
                  <a:lnTo>
                    <a:pt x="790" y="60"/>
                  </a:lnTo>
                  <a:lnTo>
                    <a:pt x="812" y="51"/>
                  </a:lnTo>
                  <a:lnTo>
                    <a:pt x="830" y="42"/>
                  </a:lnTo>
                  <a:lnTo>
                    <a:pt x="849" y="34"/>
                  </a:lnTo>
                  <a:lnTo>
                    <a:pt x="867" y="26"/>
                  </a:lnTo>
                  <a:lnTo>
                    <a:pt x="888" y="19"/>
                  </a:lnTo>
                  <a:lnTo>
                    <a:pt x="907" y="14"/>
                  </a:lnTo>
                  <a:lnTo>
                    <a:pt x="927" y="9"/>
                  </a:lnTo>
                  <a:lnTo>
                    <a:pt x="947" y="6"/>
                  </a:lnTo>
                  <a:lnTo>
                    <a:pt x="968" y="4"/>
                  </a:lnTo>
                  <a:lnTo>
                    <a:pt x="989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0" y="1"/>
                  </a:lnTo>
                  <a:lnTo>
                    <a:pt x="1070" y="4"/>
                  </a:lnTo>
                  <a:lnTo>
                    <a:pt x="1090" y="6"/>
                  </a:lnTo>
                  <a:lnTo>
                    <a:pt x="1110" y="9"/>
                  </a:lnTo>
                  <a:lnTo>
                    <a:pt x="1130" y="13"/>
                  </a:lnTo>
                  <a:lnTo>
                    <a:pt x="1153" y="21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30"/>
                  </a:lnTo>
                  <a:lnTo>
                    <a:pt x="1199" y="40"/>
                  </a:lnTo>
                  <a:lnTo>
                    <a:pt x="1214" y="53"/>
                  </a:lnTo>
                  <a:lnTo>
                    <a:pt x="1232" y="73"/>
                  </a:lnTo>
                  <a:lnTo>
                    <a:pt x="1250" y="87"/>
                  </a:lnTo>
                  <a:lnTo>
                    <a:pt x="1266" y="101"/>
                  </a:lnTo>
                  <a:lnTo>
                    <a:pt x="1284" y="110"/>
                  </a:lnTo>
                  <a:lnTo>
                    <a:pt x="1303" y="122"/>
                  </a:lnTo>
                  <a:lnTo>
                    <a:pt x="1317" y="129"/>
                  </a:lnTo>
                  <a:lnTo>
                    <a:pt x="1332" y="137"/>
                  </a:lnTo>
                  <a:lnTo>
                    <a:pt x="1346" y="144"/>
                  </a:lnTo>
                  <a:lnTo>
                    <a:pt x="1441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Freeform 10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3 h 427"/>
                <a:gd name="T20" fmla="*/ 414 w 1441"/>
                <a:gd name="T21" fmla="*/ 416 h 427"/>
                <a:gd name="T22" fmla="*/ 447 w 1441"/>
                <a:gd name="T23" fmla="*/ 409 h 427"/>
                <a:gd name="T24" fmla="*/ 481 w 1441"/>
                <a:gd name="T25" fmla="*/ 395 h 427"/>
                <a:gd name="T26" fmla="*/ 511 w 1441"/>
                <a:gd name="T27" fmla="*/ 381 h 427"/>
                <a:gd name="T28" fmla="*/ 542 w 1441"/>
                <a:gd name="T29" fmla="*/ 365 h 427"/>
                <a:gd name="T30" fmla="*/ 568 w 1441"/>
                <a:gd name="T31" fmla="*/ 347 h 427"/>
                <a:gd name="T32" fmla="*/ 598 w 1441"/>
                <a:gd name="T33" fmla="*/ 323 h 427"/>
                <a:gd name="T34" fmla="*/ 612 w 1441"/>
                <a:gd name="T35" fmla="*/ 313 h 427"/>
                <a:gd name="T36" fmla="*/ 631 w 1441"/>
                <a:gd name="T37" fmla="*/ 291 h 427"/>
                <a:gd name="T38" fmla="*/ 663 w 1441"/>
                <a:gd name="T39" fmla="*/ 250 h 427"/>
                <a:gd name="T40" fmla="*/ 707 w 1441"/>
                <a:gd name="T41" fmla="*/ 195 h 427"/>
                <a:gd name="T42" fmla="*/ 752 w 1441"/>
                <a:gd name="T43" fmla="*/ 140 h 427"/>
                <a:gd name="T44" fmla="*/ 768 w 1441"/>
                <a:gd name="T45" fmla="*/ 111 h 427"/>
                <a:gd name="T46" fmla="*/ 785 w 1441"/>
                <a:gd name="T47" fmla="*/ 74 h 427"/>
                <a:gd name="T48" fmla="*/ 807 w 1441"/>
                <a:gd name="T49" fmla="*/ 57 h 427"/>
                <a:gd name="T50" fmla="*/ 822 w 1441"/>
                <a:gd name="T51" fmla="*/ 51 h 427"/>
                <a:gd name="T52" fmla="*/ 861 w 1441"/>
                <a:gd name="T53" fmla="*/ 35 h 427"/>
                <a:gd name="T54" fmla="*/ 896 w 1441"/>
                <a:gd name="T55" fmla="*/ 20 h 427"/>
                <a:gd name="T56" fmla="*/ 931 w 1441"/>
                <a:gd name="T57" fmla="*/ 11 h 427"/>
                <a:gd name="T58" fmla="*/ 968 w 1441"/>
                <a:gd name="T59" fmla="*/ 5 h 427"/>
                <a:gd name="T60" fmla="*/ 1004 w 1441"/>
                <a:gd name="T61" fmla="*/ 1 h 427"/>
                <a:gd name="T62" fmla="*/ 1040 w 1441"/>
                <a:gd name="T63" fmla="*/ 0 h 427"/>
                <a:gd name="T64" fmla="*/ 1076 w 1441"/>
                <a:gd name="T65" fmla="*/ 3 h 427"/>
                <a:gd name="T66" fmla="*/ 1112 w 1441"/>
                <a:gd name="T67" fmla="*/ 10 h 427"/>
                <a:gd name="T68" fmla="*/ 1153 w 1441"/>
                <a:gd name="T69" fmla="*/ 19 h 427"/>
                <a:gd name="T70" fmla="*/ 1170 w 1441"/>
                <a:gd name="T71" fmla="*/ 24 h 427"/>
                <a:gd name="T72" fmla="*/ 1199 w 1441"/>
                <a:gd name="T73" fmla="*/ 35 h 427"/>
                <a:gd name="T74" fmla="*/ 1232 w 1441"/>
                <a:gd name="T75" fmla="*/ 51 h 427"/>
                <a:gd name="T76" fmla="*/ 1266 w 1441"/>
                <a:gd name="T77" fmla="*/ 68 h 427"/>
                <a:gd name="T78" fmla="*/ 1303 w 1441"/>
                <a:gd name="T79" fmla="*/ 87 h 427"/>
                <a:gd name="T80" fmla="*/ 1332 w 1441"/>
                <a:gd name="T81" fmla="*/ 102 h 427"/>
                <a:gd name="T82" fmla="*/ 1441 w 1441"/>
                <a:gd name="T83" fmla="*/ 1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3"/>
                  </a:lnTo>
                  <a:lnTo>
                    <a:pt x="397" y="420"/>
                  </a:lnTo>
                  <a:lnTo>
                    <a:pt x="414" y="416"/>
                  </a:lnTo>
                  <a:lnTo>
                    <a:pt x="430" y="412"/>
                  </a:lnTo>
                  <a:lnTo>
                    <a:pt x="447" y="409"/>
                  </a:lnTo>
                  <a:lnTo>
                    <a:pt x="465" y="402"/>
                  </a:lnTo>
                  <a:lnTo>
                    <a:pt x="481" y="395"/>
                  </a:lnTo>
                  <a:lnTo>
                    <a:pt x="496" y="389"/>
                  </a:lnTo>
                  <a:lnTo>
                    <a:pt x="511" y="381"/>
                  </a:lnTo>
                  <a:lnTo>
                    <a:pt x="527" y="373"/>
                  </a:lnTo>
                  <a:lnTo>
                    <a:pt x="542" y="365"/>
                  </a:lnTo>
                  <a:lnTo>
                    <a:pt x="556" y="356"/>
                  </a:lnTo>
                  <a:lnTo>
                    <a:pt x="568" y="347"/>
                  </a:lnTo>
                  <a:lnTo>
                    <a:pt x="587" y="333"/>
                  </a:lnTo>
                  <a:lnTo>
                    <a:pt x="598" y="323"/>
                  </a:lnTo>
                  <a:lnTo>
                    <a:pt x="601" y="322"/>
                  </a:lnTo>
                  <a:lnTo>
                    <a:pt x="612" y="313"/>
                  </a:lnTo>
                  <a:lnTo>
                    <a:pt x="622" y="302"/>
                  </a:lnTo>
                  <a:lnTo>
                    <a:pt x="631" y="291"/>
                  </a:lnTo>
                  <a:lnTo>
                    <a:pt x="644" y="275"/>
                  </a:lnTo>
                  <a:lnTo>
                    <a:pt x="663" y="250"/>
                  </a:lnTo>
                  <a:lnTo>
                    <a:pt x="672" y="238"/>
                  </a:lnTo>
                  <a:lnTo>
                    <a:pt x="707" y="195"/>
                  </a:lnTo>
                  <a:lnTo>
                    <a:pt x="742" y="153"/>
                  </a:lnTo>
                  <a:lnTo>
                    <a:pt x="752" y="140"/>
                  </a:lnTo>
                  <a:lnTo>
                    <a:pt x="760" y="127"/>
                  </a:lnTo>
                  <a:lnTo>
                    <a:pt x="768" y="111"/>
                  </a:lnTo>
                  <a:lnTo>
                    <a:pt x="776" y="90"/>
                  </a:lnTo>
                  <a:lnTo>
                    <a:pt x="785" y="74"/>
                  </a:lnTo>
                  <a:lnTo>
                    <a:pt x="794" y="64"/>
                  </a:lnTo>
                  <a:lnTo>
                    <a:pt x="807" y="57"/>
                  </a:lnTo>
                  <a:lnTo>
                    <a:pt x="809" y="56"/>
                  </a:lnTo>
                  <a:lnTo>
                    <a:pt x="822" y="51"/>
                  </a:lnTo>
                  <a:lnTo>
                    <a:pt x="844" y="41"/>
                  </a:lnTo>
                  <a:lnTo>
                    <a:pt x="861" y="35"/>
                  </a:lnTo>
                  <a:lnTo>
                    <a:pt x="878" y="27"/>
                  </a:lnTo>
                  <a:lnTo>
                    <a:pt x="896" y="20"/>
                  </a:lnTo>
                  <a:lnTo>
                    <a:pt x="913" y="17"/>
                  </a:lnTo>
                  <a:lnTo>
                    <a:pt x="931" y="11"/>
                  </a:lnTo>
                  <a:lnTo>
                    <a:pt x="949" y="7"/>
                  </a:lnTo>
                  <a:lnTo>
                    <a:pt x="968" y="5"/>
                  </a:lnTo>
                  <a:lnTo>
                    <a:pt x="986" y="2"/>
                  </a:lnTo>
                  <a:lnTo>
                    <a:pt x="1004" y="1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9" y="2"/>
                  </a:lnTo>
                  <a:lnTo>
                    <a:pt x="1076" y="3"/>
                  </a:lnTo>
                  <a:lnTo>
                    <a:pt x="1095" y="6"/>
                  </a:lnTo>
                  <a:lnTo>
                    <a:pt x="1112" y="10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4"/>
                  </a:lnTo>
                  <a:lnTo>
                    <a:pt x="1183" y="30"/>
                  </a:lnTo>
                  <a:lnTo>
                    <a:pt x="1199" y="35"/>
                  </a:lnTo>
                  <a:lnTo>
                    <a:pt x="1214" y="41"/>
                  </a:lnTo>
                  <a:lnTo>
                    <a:pt x="1232" y="51"/>
                  </a:lnTo>
                  <a:lnTo>
                    <a:pt x="1250" y="60"/>
                  </a:lnTo>
                  <a:lnTo>
                    <a:pt x="1266" y="68"/>
                  </a:lnTo>
                  <a:lnTo>
                    <a:pt x="1284" y="77"/>
                  </a:lnTo>
                  <a:lnTo>
                    <a:pt x="1303" y="87"/>
                  </a:lnTo>
                  <a:lnTo>
                    <a:pt x="1317" y="95"/>
                  </a:lnTo>
                  <a:lnTo>
                    <a:pt x="1332" y="102"/>
                  </a:lnTo>
                  <a:lnTo>
                    <a:pt x="1346" y="106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Freeform 101"/>
            <p:cNvSpPr>
              <a:spLocks/>
            </p:cNvSpPr>
            <p:nvPr/>
          </p:nvSpPr>
          <p:spPr bwMode="auto">
            <a:xfrm>
              <a:off x="2883" y="1560"/>
              <a:ext cx="1489" cy="257"/>
            </a:xfrm>
            <a:custGeom>
              <a:avLst/>
              <a:gdLst>
                <a:gd name="T0" fmla="*/ 309 w 1441"/>
                <a:gd name="T1" fmla="*/ 307 h 307"/>
                <a:gd name="T2" fmla="*/ 340 w 1441"/>
                <a:gd name="T3" fmla="*/ 307 h 307"/>
                <a:gd name="T4" fmla="*/ 371 w 1441"/>
                <a:gd name="T5" fmla="*/ 303 h 307"/>
                <a:gd name="T6" fmla="*/ 401 w 1441"/>
                <a:gd name="T7" fmla="*/ 298 h 307"/>
                <a:gd name="T8" fmla="*/ 430 w 1441"/>
                <a:gd name="T9" fmla="*/ 290 h 307"/>
                <a:gd name="T10" fmla="*/ 460 w 1441"/>
                <a:gd name="T11" fmla="*/ 280 h 307"/>
                <a:gd name="T12" fmla="*/ 488 w 1441"/>
                <a:gd name="T13" fmla="*/ 268 h 307"/>
                <a:gd name="T14" fmla="*/ 514 w 1441"/>
                <a:gd name="T15" fmla="*/ 253 h 307"/>
                <a:gd name="T16" fmla="*/ 539 w 1441"/>
                <a:gd name="T17" fmla="*/ 236 h 307"/>
                <a:gd name="T18" fmla="*/ 568 w 1441"/>
                <a:gd name="T19" fmla="*/ 214 h 307"/>
                <a:gd name="T20" fmla="*/ 583 w 1441"/>
                <a:gd name="T21" fmla="*/ 204 h 307"/>
                <a:gd name="T22" fmla="*/ 608 w 1441"/>
                <a:gd name="T23" fmla="*/ 191 h 307"/>
                <a:gd name="T24" fmla="*/ 638 w 1441"/>
                <a:gd name="T25" fmla="*/ 176 h 307"/>
                <a:gd name="T26" fmla="*/ 663 w 1441"/>
                <a:gd name="T27" fmla="*/ 163 h 307"/>
                <a:gd name="T28" fmla="*/ 753 w 1441"/>
                <a:gd name="T29" fmla="*/ 108 h 307"/>
                <a:gd name="T30" fmla="*/ 776 w 1441"/>
                <a:gd name="T31" fmla="*/ 91 h 307"/>
                <a:gd name="T32" fmla="*/ 801 w 1441"/>
                <a:gd name="T33" fmla="*/ 70 h 307"/>
                <a:gd name="T34" fmla="*/ 825 w 1441"/>
                <a:gd name="T35" fmla="*/ 54 h 307"/>
                <a:gd name="T36" fmla="*/ 841 w 1441"/>
                <a:gd name="T37" fmla="*/ 48 h 307"/>
                <a:gd name="T38" fmla="*/ 876 w 1441"/>
                <a:gd name="T39" fmla="*/ 32 h 307"/>
                <a:gd name="T40" fmla="*/ 906 w 1441"/>
                <a:gd name="T41" fmla="*/ 20 h 307"/>
                <a:gd name="T42" fmla="*/ 939 w 1441"/>
                <a:gd name="T43" fmla="*/ 11 h 307"/>
                <a:gd name="T44" fmla="*/ 971 w 1441"/>
                <a:gd name="T45" fmla="*/ 6 h 307"/>
                <a:gd name="T46" fmla="*/ 1003 w 1441"/>
                <a:gd name="T47" fmla="*/ 2 h 307"/>
                <a:gd name="T48" fmla="*/ 1036 w 1441"/>
                <a:gd name="T49" fmla="*/ 0 h 307"/>
                <a:gd name="T50" fmla="*/ 1067 w 1441"/>
                <a:gd name="T51" fmla="*/ 2 h 307"/>
                <a:gd name="T52" fmla="*/ 1099 w 1441"/>
                <a:gd name="T53" fmla="*/ 7 h 307"/>
                <a:gd name="T54" fmla="*/ 1130 w 1441"/>
                <a:gd name="T55" fmla="*/ 12 h 307"/>
                <a:gd name="T56" fmla="*/ 1167 w 1441"/>
                <a:gd name="T57" fmla="*/ 23 h 307"/>
                <a:gd name="T58" fmla="*/ 1183 w 1441"/>
                <a:gd name="T59" fmla="*/ 25 h 307"/>
                <a:gd name="T60" fmla="*/ 1214 w 1441"/>
                <a:gd name="T61" fmla="*/ 29 h 307"/>
                <a:gd name="T62" fmla="*/ 1250 w 1441"/>
                <a:gd name="T63" fmla="*/ 31 h 307"/>
                <a:gd name="T64" fmla="*/ 1284 w 1441"/>
                <a:gd name="T65" fmla="*/ 44 h 307"/>
                <a:gd name="T66" fmla="*/ 1317 w 1441"/>
                <a:gd name="T67" fmla="*/ 61 h 307"/>
                <a:gd name="T68" fmla="*/ 1346 w 1441"/>
                <a:gd name="T69" fmla="*/ 6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1" h="307">
                  <a:moveTo>
                    <a:pt x="0" y="307"/>
                  </a:moveTo>
                  <a:lnTo>
                    <a:pt x="309" y="307"/>
                  </a:lnTo>
                  <a:lnTo>
                    <a:pt x="325" y="307"/>
                  </a:lnTo>
                  <a:lnTo>
                    <a:pt x="340" y="307"/>
                  </a:lnTo>
                  <a:lnTo>
                    <a:pt x="356" y="307"/>
                  </a:lnTo>
                  <a:lnTo>
                    <a:pt x="371" y="303"/>
                  </a:lnTo>
                  <a:lnTo>
                    <a:pt x="386" y="302"/>
                  </a:lnTo>
                  <a:lnTo>
                    <a:pt x="401" y="298"/>
                  </a:lnTo>
                  <a:lnTo>
                    <a:pt x="416" y="294"/>
                  </a:lnTo>
                  <a:lnTo>
                    <a:pt x="430" y="290"/>
                  </a:lnTo>
                  <a:lnTo>
                    <a:pt x="447" y="285"/>
                  </a:lnTo>
                  <a:lnTo>
                    <a:pt x="460" y="280"/>
                  </a:lnTo>
                  <a:lnTo>
                    <a:pt x="474" y="273"/>
                  </a:lnTo>
                  <a:lnTo>
                    <a:pt x="488" y="268"/>
                  </a:lnTo>
                  <a:lnTo>
                    <a:pt x="502" y="260"/>
                  </a:lnTo>
                  <a:lnTo>
                    <a:pt x="514" y="253"/>
                  </a:lnTo>
                  <a:lnTo>
                    <a:pt x="527" y="244"/>
                  </a:lnTo>
                  <a:lnTo>
                    <a:pt x="539" y="236"/>
                  </a:lnTo>
                  <a:lnTo>
                    <a:pt x="558" y="222"/>
                  </a:lnTo>
                  <a:lnTo>
                    <a:pt x="568" y="214"/>
                  </a:lnTo>
                  <a:lnTo>
                    <a:pt x="571" y="213"/>
                  </a:lnTo>
                  <a:lnTo>
                    <a:pt x="583" y="204"/>
                  </a:lnTo>
                  <a:lnTo>
                    <a:pt x="596" y="197"/>
                  </a:lnTo>
                  <a:lnTo>
                    <a:pt x="608" y="191"/>
                  </a:lnTo>
                  <a:lnTo>
                    <a:pt x="626" y="183"/>
                  </a:lnTo>
                  <a:lnTo>
                    <a:pt x="638" y="176"/>
                  </a:lnTo>
                  <a:lnTo>
                    <a:pt x="651" y="170"/>
                  </a:lnTo>
                  <a:lnTo>
                    <a:pt x="663" y="163"/>
                  </a:lnTo>
                  <a:lnTo>
                    <a:pt x="709" y="134"/>
                  </a:lnTo>
                  <a:lnTo>
                    <a:pt x="753" y="108"/>
                  </a:lnTo>
                  <a:lnTo>
                    <a:pt x="764" y="99"/>
                  </a:lnTo>
                  <a:lnTo>
                    <a:pt x="776" y="91"/>
                  </a:lnTo>
                  <a:lnTo>
                    <a:pt x="787" y="83"/>
                  </a:lnTo>
                  <a:lnTo>
                    <a:pt x="801" y="70"/>
                  </a:lnTo>
                  <a:lnTo>
                    <a:pt x="814" y="61"/>
                  </a:lnTo>
                  <a:lnTo>
                    <a:pt x="825" y="54"/>
                  </a:lnTo>
                  <a:lnTo>
                    <a:pt x="838" y="48"/>
                  </a:lnTo>
                  <a:lnTo>
                    <a:pt x="841" y="48"/>
                  </a:lnTo>
                  <a:lnTo>
                    <a:pt x="854" y="41"/>
                  </a:lnTo>
                  <a:lnTo>
                    <a:pt x="876" y="32"/>
                  </a:lnTo>
                  <a:lnTo>
                    <a:pt x="891" y="25"/>
                  </a:lnTo>
                  <a:lnTo>
                    <a:pt x="906" y="20"/>
                  </a:lnTo>
                  <a:lnTo>
                    <a:pt x="921" y="16"/>
                  </a:lnTo>
                  <a:lnTo>
                    <a:pt x="939" y="11"/>
                  </a:lnTo>
                  <a:lnTo>
                    <a:pt x="954" y="8"/>
                  </a:lnTo>
                  <a:lnTo>
                    <a:pt x="971" y="6"/>
                  </a:lnTo>
                  <a:lnTo>
                    <a:pt x="987" y="3"/>
                  </a:lnTo>
                  <a:lnTo>
                    <a:pt x="1003" y="2"/>
                  </a:lnTo>
                  <a:lnTo>
                    <a:pt x="1019" y="0"/>
                  </a:lnTo>
                  <a:lnTo>
                    <a:pt x="1036" y="0"/>
                  </a:lnTo>
                  <a:lnTo>
                    <a:pt x="1051" y="0"/>
                  </a:lnTo>
                  <a:lnTo>
                    <a:pt x="1067" y="2"/>
                  </a:lnTo>
                  <a:lnTo>
                    <a:pt x="1084" y="4"/>
                  </a:lnTo>
                  <a:lnTo>
                    <a:pt x="1099" y="7"/>
                  </a:lnTo>
                  <a:lnTo>
                    <a:pt x="1114" y="10"/>
                  </a:lnTo>
                  <a:lnTo>
                    <a:pt x="1130" y="12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25"/>
                  </a:lnTo>
                  <a:lnTo>
                    <a:pt x="1199" y="28"/>
                  </a:lnTo>
                  <a:lnTo>
                    <a:pt x="1214" y="29"/>
                  </a:lnTo>
                  <a:lnTo>
                    <a:pt x="1232" y="29"/>
                  </a:lnTo>
                  <a:lnTo>
                    <a:pt x="1250" y="31"/>
                  </a:lnTo>
                  <a:lnTo>
                    <a:pt x="1266" y="35"/>
                  </a:lnTo>
                  <a:lnTo>
                    <a:pt x="1284" y="44"/>
                  </a:lnTo>
                  <a:lnTo>
                    <a:pt x="1303" y="54"/>
                  </a:lnTo>
                  <a:lnTo>
                    <a:pt x="1317" y="61"/>
                  </a:lnTo>
                  <a:lnTo>
                    <a:pt x="1332" y="65"/>
                  </a:lnTo>
                  <a:lnTo>
                    <a:pt x="1346" y="66"/>
                  </a:lnTo>
                  <a:lnTo>
                    <a:pt x="1441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Freeform 102"/>
            <p:cNvSpPr>
              <a:spLocks/>
            </p:cNvSpPr>
            <p:nvPr/>
          </p:nvSpPr>
          <p:spPr bwMode="auto">
            <a:xfrm>
              <a:off x="2883" y="1610"/>
              <a:ext cx="1489" cy="207"/>
            </a:xfrm>
            <a:custGeom>
              <a:avLst/>
              <a:gdLst>
                <a:gd name="T0" fmla="*/ 92 w 1441"/>
                <a:gd name="T1" fmla="*/ 235 h 248"/>
                <a:gd name="T2" fmla="*/ 121 w 1441"/>
                <a:gd name="T3" fmla="*/ 231 h 248"/>
                <a:gd name="T4" fmla="*/ 154 w 1441"/>
                <a:gd name="T5" fmla="*/ 229 h 248"/>
                <a:gd name="T6" fmla="*/ 190 w 1441"/>
                <a:gd name="T7" fmla="*/ 221 h 248"/>
                <a:gd name="T8" fmla="*/ 226 w 1441"/>
                <a:gd name="T9" fmla="*/ 204 h 248"/>
                <a:gd name="T10" fmla="*/ 255 w 1441"/>
                <a:gd name="T11" fmla="*/ 194 h 248"/>
                <a:gd name="T12" fmla="*/ 273 w 1441"/>
                <a:gd name="T13" fmla="*/ 194 h 248"/>
                <a:gd name="T14" fmla="*/ 309 w 1441"/>
                <a:gd name="T15" fmla="*/ 193 h 248"/>
                <a:gd name="T16" fmla="*/ 336 w 1441"/>
                <a:gd name="T17" fmla="*/ 191 h 248"/>
                <a:gd name="T18" fmla="*/ 362 w 1441"/>
                <a:gd name="T19" fmla="*/ 187 h 248"/>
                <a:gd name="T20" fmla="*/ 389 w 1441"/>
                <a:gd name="T21" fmla="*/ 181 h 248"/>
                <a:gd name="T22" fmla="*/ 415 w 1441"/>
                <a:gd name="T23" fmla="*/ 173 h 248"/>
                <a:gd name="T24" fmla="*/ 438 w 1441"/>
                <a:gd name="T25" fmla="*/ 163 h 248"/>
                <a:gd name="T26" fmla="*/ 463 w 1441"/>
                <a:gd name="T27" fmla="*/ 154 h 248"/>
                <a:gd name="T28" fmla="*/ 485 w 1441"/>
                <a:gd name="T29" fmla="*/ 141 h 248"/>
                <a:gd name="T30" fmla="*/ 507 w 1441"/>
                <a:gd name="T31" fmla="*/ 128 h 248"/>
                <a:gd name="T32" fmla="*/ 538 w 1441"/>
                <a:gd name="T33" fmla="*/ 105 h 248"/>
                <a:gd name="T34" fmla="*/ 553 w 1441"/>
                <a:gd name="T35" fmla="*/ 96 h 248"/>
                <a:gd name="T36" fmla="*/ 585 w 1441"/>
                <a:gd name="T37" fmla="*/ 92 h 248"/>
                <a:gd name="T38" fmla="*/ 623 w 1441"/>
                <a:gd name="T39" fmla="*/ 92 h 248"/>
                <a:gd name="T40" fmla="*/ 654 w 1441"/>
                <a:gd name="T41" fmla="*/ 88 h 248"/>
                <a:gd name="T42" fmla="*/ 761 w 1441"/>
                <a:gd name="T43" fmla="*/ 65 h 248"/>
                <a:gd name="T44" fmla="*/ 807 w 1441"/>
                <a:gd name="T45" fmla="*/ 55 h 248"/>
                <a:gd name="T46" fmla="*/ 840 w 1441"/>
                <a:gd name="T47" fmla="*/ 48 h 248"/>
                <a:gd name="T48" fmla="*/ 867 w 1441"/>
                <a:gd name="T49" fmla="*/ 38 h 248"/>
                <a:gd name="T50" fmla="*/ 884 w 1441"/>
                <a:gd name="T51" fmla="*/ 32 h 248"/>
                <a:gd name="T52" fmla="*/ 920 w 1441"/>
                <a:gd name="T53" fmla="*/ 20 h 248"/>
                <a:gd name="T54" fmla="*/ 947 w 1441"/>
                <a:gd name="T55" fmla="*/ 12 h 248"/>
                <a:gd name="T56" fmla="*/ 976 w 1441"/>
                <a:gd name="T57" fmla="*/ 6 h 248"/>
                <a:gd name="T58" fmla="*/ 1005 w 1441"/>
                <a:gd name="T59" fmla="*/ 2 h 248"/>
                <a:gd name="T60" fmla="*/ 1034 w 1441"/>
                <a:gd name="T61" fmla="*/ 0 h 248"/>
                <a:gd name="T62" fmla="*/ 1062 w 1441"/>
                <a:gd name="T63" fmla="*/ 2 h 248"/>
                <a:gd name="T64" fmla="*/ 1090 w 1441"/>
                <a:gd name="T65" fmla="*/ 4 h 248"/>
                <a:gd name="T66" fmla="*/ 1116 w 1441"/>
                <a:gd name="T67" fmla="*/ 10 h 248"/>
                <a:gd name="T68" fmla="*/ 1153 w 1441"/>
                <a:gd name="T69" fmla="*/ 17 h 248"/>
                <a:gd name="T70" fmla="*/ 1183 w 1441"/>
                <a:gd name="T71" fmla="*/ 24 h 248"/>
                <a:gd name="T72" fmla="*/ 1214 w 1441"/>
                <a:gd name="T73" fmla="*/ 16 h 248"/>
                <a:gd name="T74" fmla="*/ 1250 w 1441"/>
                <a:gd name="T75" fmla="*/ 3 h 248"/>
                <a:gd name="T76" fmla="*/ 1284 w 1441"/>
                <a:gd name="T77" fmla="*/ 11 h 248"/>
                <a:gd name="T78" fmla="*/ 1317 w 1441"/>
                <a:gd name="T79" fmla="*/ 27 h 248"/>
                <a:gd name="T80" fmla="*/ 1346 w 1441"/>
                <a:gd name="T81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8">
                  <a:moveTo>
                    <a:pt x="0" y="248"/>
                  </a:moveTo>
                  <a:lnTo>
                    <a:pt x="92" y="235"/>
                  </a:lnTo>
                  <a:lnTo>
                    <a:pt x="106" y="232"/>
                  </a:lnTo>
                  <a:lnTo>
                    <a:pt x="121" y="231"/>
                  </a:lnTo>
                  <a:lnTo>
                    <a:pt x="135" y="230"/>
                  </a:lnTo>
                  <a:lnTo>
                    <a:pt x="154" y="229"/>
                  </a:lnTo>
                  <a:lnTo>
                    <a:pt x="172" y="226"/>
                  </a:lnTo>
                  <a:lnTo>
                    <a:pt x="190" y="221"/>
                  </a:lnTo>
                  <a:lnTo>
                    <a:pt x="207" y="214"/>
                  </a:lnTo>
                  <a:lnTo>
                    <a:pt x="226" y="204"/>
                  </a:lnTo>
                  <a:lnTo>
                    <a:pt x="240" y="198"/>
                  </a:lnTo>
                  <a:lnTo>
                    <a:pt x="255" y="194"/>
                  </a:lnTo>
                  <a:lnTo>
                    <a:pt x="269" y="194"/>
                  </a:lnTo>
                  <a:lnTo>
                    <a:pt x="273" y="194"/>
                  </a:lnTo>
                  <a:lnTo>
                    <a:pt x="285" y="193"/>
                  </a:lnTo>
                  <a:lnTo>
                    <a:pt x="309" y="193"/>
                  </a:lnTo>
                  <a:lnTo>
                    <a:pt x="322" y="192"/>
                  </a:lnTo>
                  <a:lnTo>
                    <a:pt x="336" y="191"/>
                  </a:lnTo>
                  <a:lnTo>
                    <a:pt x="350" y="189"/>
                  </a:lnTo>
                  <a:lnTo>
                    <a:pt x="362" y="187"/>
                  </a:lnTo>
                  <a:lnTo>
                    <a:pt x="376" y="184"/>
                  </a:lnTo>
                  <a:lnTo>
                    <a:pt x="389" y="181"/>
                  </a:lnTo>
                  <a:lnTo>
                    <a:pt x="402" y="177"/>
                  </a:lnTo>
                  <a:lnTo>
                    <a:pt x="415" y="173"/>
                  </a:lnTo>
                  <a:lnTo>
                    <a:pt x="427" y="168"/>
                  </a:lnTo>
                  <a:lnTo>
                    <a:pt x="438" y="163"/>
                  </a:lnTo>
                  <a:lnTo>
                    <a:pt x="451" y="159"/>
                  </a:lnTo>
                  <a:lnTo>
                    <a:pt x="463" y="154"/>
                  </a:lnTo>
                  <a:lnTo>
                    <a:pt x="476" y="146"/>
                  </a:lnTo>
                  <a:lnTo>
                    <a:pt x="485" y="141"/>
                  </a:lnTo>
                  <a:lnTo>
                    <a:pt x="498" y="134"/>
                  </a:lnTo>
                  <a:lnTo>
                    <a:pt x="507" y="128"/>
                  </a:lnTo>
                  <a:lnTo>
                    <a:pt x="527" y="113"/>
                  </a:lnTo>
                  <a:lnTo>
                    <a:pt x="538" y="105"/>
                  </a:lnTo>
                  <a:lnTo>
                    <a:pt x="540" y="104"/>
                  </a:lnTo>
                  <a:lnTo>
                    <a:pt x="553" y="96"/>
                  </a:lnTo>
                  <a:lnTo>
                    <a:pt x="567" y="94"/>
                  </a:lnTo>
                  <a:lnTo>
                    <a:pt x="585" y="92"/>
                  </a:lnTo>
                  <a:lnTo>
                    <a:pt x="605" y="94"/>
                  </a:lnTo>
                  <a:lnTo>
                    <a:pt x="623" y="92"/>
                  </a:lnTo>
                  <a:lnTo>
                    <a:pt x="638" y="91"/>
                  </a:lnTo>
                  <a:lnTo>
                    <a:pt x="654" y="88"/>
                  </a:lnTo>
                  <a:lnTo>
                    <a:pt x="707" y="76"/>
                  </a:lnTo>
                  <a:lnTo>
                    <a:pt x="761" y="65"/>
                  </a:lnTo>
                  <a:lnTo>
                    <a:pt x="792" y="59"/>
                  </a:lnTo>
                  <a:lnTo>
                    <a:pt x="807" y="55"/>
                  </a:lnTo>
                  <a:lnTo>
                    <a:pt x="826" y="52"/>
                  </a:lnTo>
                  <a:lnTo>
                    <a:pt x="840" y="48"/>
                  </a:lnTo>
                  <a:lnTo>
                    <a:pt x="855" y="44"/>
                  </a:lnTo>
                  <a:lnTo>
                    <a:pt x="867" y="38"/>
                  </a:lnTo>
                  <a:lnTo>
                    <a:pt x="872" y="37"/>
                  </a:lnTo>
                  <a:lnTo>
                    <a:pt x="884" y="32"/>
                  </a:lnTo>
                  <a:lnTo>
                    <a:pt x="905" y="24"/>
                  </a:lnTo>
                  <a:lnTo>
                    <a:pt x="920" y="20"/>
                  </a:lnTo>
                  <a:lnTo>
                    <a:pt x="934" y="15"/>
                  </a:lnTo>
                  <a:lnTo>
                    <a:pt x="947" y="12"/>
                  </a:lnTo>
                  <a:lnTo>
                    <a:pt x="961" y="8"/>
                  </a:lnTo>
                  <a:lnTo>
                    <a:pt x="976" y="6"/>
                  </a:lnTo>
                  <a:lnTo>
                    <a:pt x="990" y="3"/>
                  </a:lnTo>
                  <a:lnTo>
                    <a:pt x="1005" y="2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7" y="0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4"/>
                  </a:lnTo>
                  <a:lnTo>
                    <a:pt x="1102" y="7"/>
                  </a:lnTo>
                  <a:lnTo>
                    <a:pt x="1116" y="10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70" y="21"/>
                  </a:lnTo>
                  <a:lnTo>
                    <a:pt x="1183" y="24"/>
                  </a:lnTo>
                  <a:lnTo>
                    <a:pt x="1199" y="21"/>
                  </a:lnTo>
                  <a:lnTo>
                    <a:pt x="1214" y="16"/>
                  </a:lnTo>
                  <a:lnTo>
                    <a:pt x="1232" y="8"/>
                  </a:lnTo>
                  <a:lnTo>
                    <a:pt x="1250" y="3"/>
                  </a:lnTo>
                  <a:lnTo>
                    <a:pt x="1266" y="3"/>
                  </a:lnTo>
                  <a:lnTo>
                    <a:pt x="1284" y="11"/>
                  </a:lnTo>
                  <a:lnTo>
                    <a:pt x="1303" y="21"/>
                  </a:lnTo>
                  <a:lnTo>
                    <a:pt x="1317" y="27"/>
                  </a:lnTo>
                  <a:lnTo>
                    <a:pt x="1332" y="29"/>
                  </a:lnTo>
                  <a:lnTo>
                    <a:pt x="1346" y="28"/>
                  </a:lnTo>
                  <a:lnTo>
                    <a:pt x="144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" name="Freeform 103"/>
            <p:cNvSpPr>
              <a:spLocks/>
            </p:cNvSpPr>
            <p:nvPr/>
          </p:nvSpPr>
          <p:spPr bwMode="auto">
            <a:xfrm>
              <a:off x="2883" y="1615"/>
              <a:ext cx="1489" cy="202"/>
            </a:xfrm>
            <a:custGeom>
              <a:avLst/>
              <a:gdLst>
                <a:gd name="T0" fmla="*/ 92 w 1441"/>
                <a:gd name="T1" fmla="*/ 212 h 242"/>
                <a:gd name="T2" fmla="*/ 121 w 1441"/>
                <a:gd name="T3" fmla="*/ 204 h 242"/>
                <a:gd name="T4" fmla="*/ 154 w 1441"/>
                <a:gd name="T5" fmla="*/ 198 h 242"/>
                <a:gd name="T6" fmla="*/ 190 w 1441"/>
                <a:gd name="T7" fmla="*/ 185 h 242"/>
                <a:gd name="T8" fmla="*/ 226 w 1441"/>
                <a:gd name="T9" fmla="*/ 152 h 242"/>
                <a:gd name="T10" fmla="*/ 255 w 1441"/>
                <a:gd name="T11" fmla="*/ 132 h 242"/>
                <a:gd name="T12" fmla="*/ 273 w 1441"/>
                <a:gd name="T13" fmla="*/ 129 h 242"/>
                <a:gd name="T14" fmla="*/ 309 w 1441"/>
                <a:gd name="T15" fmla="*/ 128 h 242"/>
                <a:gd name="T16" fmla="*/ 332 w 1441"/>
                <a:gd name="T17" fmla="*/ 124 h 242"/>
                <a:gd name="T18" fmla="*/ 354 w 1441"/>
                <a:gd name="T19" fmla="*/ 120 h 242"/>
                <a:gd name="T20" fmla="*/ 376 w 1441"/>
                <a:gd name="T21" fmla="*/ 114 h 242"/>
                <a:gd name="T22" fmla="*/ 398 w 1441"/>
                <a:gd name="T23" fmla="*/ 107 h 242"/>
                <a:gd name="T24" fmla="*/ 419 w 1441"/>
                <a:gd name="T25" fmla="*/ 99 h 242"/>
                <a:gd name="T26" fmla="*/ 438 w 1441"/>
                <a:gd name="T27" fmla="*/ 90 h 242"/>
                <a:gd name="T28" fmla="*/ 458 w 1441"/>
                <a:gd name="T29" fmla="*/ 80 h 242"/>
                <a:gd name="T30" fmla="*/ 476 w 1441"/>
                <a:gd name="T31" fmla="*/ 68 h 242"/>
                <a:gd name="T32" fmla="*/ 506 w 1441"/>
                <a:gd name="T33" fmla="*/ 47 h 242"/>
                <a:gd name="T34" fmla="*/ 522 w 1441"/>
                <a:gd name="T35" fmla="*/ 40 h 242"/>
                <a:gd name="T36" fmla="*/ 558 w 1441"/>
                <a:gd name="T37" fmla="*/ 44 h 242"/>
                <a:gd name="T38" fmla="*/ 607 w 1441"/>
                <a:gd name="T39" fmla="*/ 60 h 242"/>
                <a:gd name="T40" fmla="*/ 643 w 1441"/>
                <a:gd name="T41" fmla="*/ 65 h 242"/>
                <a:gd name="T42" fmla="*/ 771 w 1441"/>
                <a:gd name="T43" fmla="*/ 73 h 242"/>
                <a:gd name="T44" fmla="*/ 807 w 1441"/>
                <a:gd name="T45" fmla="*/ 76 h 242"/>
                <a:gd name="T46" fmla="*/ 849 w 1441"/>
                <a:gd name="T47" fmla="*/ 82 h 242"/>
                <a:gd name="T48" fmla="*/ 883 w 1441"/>
                <a:gd name="T49" fmla="*/ 84 h 242"/>
                <a:gd name="T50" fmla="*/ 901 w 1441"/>
                <a:gd name="T51" fmla="*/ 80 h 242"/>
                <a:gd name="T52" fmla="*/ 935 w 1441"/>
                <a:gd name="T53" fmla="*/ 67 h 242"/>
                <a:gd name="T54" fmla="*/ 961 w 1441"/>
                <a:gd name="T55" fmla="*/ 60 h 242"/>
                <a:gd name="T56" fmla="*/ 986 w 1441"/>
                <a:gd name="T57" fmla="*/ 56 h 242"/>
                <a:gd name="T58" fmla="*/ 1011 w 1441"/>
                <a:gd name="T59" fmla="*/ 53 h 242"/>
                <a:gd name="T60" fmla="*/ 1036 w 1441"/>
                <a:gd name="T61" fmla="*/ 51 h 242"/>
                <a:gd name="T62" fmla="*/ 1059 w 1441"/>
                <a:gd name="T63" fmla="*/ 52 h 242"/>
                <a:gd name="T64" fmla="*/ 1084 w 1441"/>
                <a:gd name="T65" fmla="*/ 53 h 242"/>
                <a:gd name="T66" fmla="*/ 1119 w 1441"/>
                <a:gd name="T67" fmla="*/ 60 h 242"/>
                <a:gd name="T68" fmla="*/ 1153 w 1441"/>
                <a:gd name="T69" fmla="*/ 68 h 242"/>
                <a:gd name="T70" fmla="*/ 1170 w 1441"/>
                <a:gd name="T71" fmla="*/ 70 h 242"/>
                <a:gd name="T72" fmla="*/ 1199 w 1441"/>
                <a:gd name="T73" fmla="*/ 67 h 242"/>
                <a:gd name="T74" fmla="*/ 1232 w 1441"/>
                <a:gd name="T75" fmla="*/ 38 h 242"/>
                <a:gd name="T76" fmla="*/ 1266 w 1441"/>
                <a:gd name="T77" fmla="*/ 23 h 242"/>
                <a:gd name="T78" fmla="*/ 1303 w 1441"/>
                <a:gd name="T79" fmla="*/ 39 h 242"/>
                <a:gd name="T80" fmla="*/ 1332 w 1441"/>
                <a:gd name="T81" fmla="*/ 46 h 242"/>
                <a:gd name="T82" fmla="*/ 1441 w 1441"/>
                <a:gd name="T8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42">
                  <a:moveTo>
                    <a:pt x="0" y="242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4"/>
                  </a:lnTo>
                  <a:lnTo>
                    <a:pt x="135" y="202"/>
                  </a:lnTo>
                  <a:lnTo>
                    <a:pt x="154" y="198"/>
                  </a:lnTo>
                  <a:lnTo>
                    <a:pt x="172" y="194"/>
                  </a:lnTo>
                  <a:lnTo>
                    <a:pt x="190" y="185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2"/>
                  </a:lnTo>
                  <a:lnTo>
                    <a:pt x="269" y="129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6"/>
                  </a:lnTo>
                  <a:lnTo>
                    <a:pt x="332" y="124"/>
                  </a:lnTo>
                  <a:lnTo>
                    <a:pt x="343" y="123"/>
                  </a:lnTo>
                  <a:lnTo>
                    <a:pt x="354" y="120"/>
                  </a:lnTo>
                  <a:lnTo>
                    <a:pt x="365" y="118"/>
                  </a:lnTo>
                  <a:lnTo>
                    <a:pt x="376" y="114"/>
                  </a:lnTo>
                  <a:lnTo>
                    <a:pt x="387" y="111"/>
                  </a:lnTo>
                  <a:lnTo>
                    <a:pt x="398" y="107"/>
                  </a:lnTo>
                  <a:lnTo>
                    <a:pt x="408" y="103"/>
                  </a:lnTo>
                  <a:lnTo>
                    <a:pt x="419" y="99"/>
                  </a:lnTo>
                  <a:lnTo>
                    <a:pt x="429" y="95"/>
                  </a:lnTo>
                  <a:lnTo>
                    <a:pt x="438" y="90"/>
                  </a:lnTo>
                  <a:lnTo>
                    <a:pt x="448" y="85"/>
                  </a:lnTo>
                  <a:lnTo>
                    <a:pt x="458" y="80"/>
                  </a:lnTo>
                  <a:lnTo>
                    <a:pt x="467" y="74"/>
                  </a:lnTo>
                  <a:lnTo>
                    <a:pt x="476" y="68"/>
                  </a:lnTo>
                  <a:lnTo>
                    <a:pt x="496" y="56"/>
                  </a:lnTo>
                  <a:lnTo>
                    <a:pt x="506" y="47"/>
                  </a:lnTo>
                  <a:lnTo>
                    <a:pt x="509" y="46"/>
                  </a:lnTo>
                  <a:lnTo>
                    <a:pt x="522" y="40"/>
                  </a:lnTo>
                  <a:lnTo>
                    <a:pt x="539" y="39"/>
                  </a:lnTo>
                  <a:lnTo>
                    <a:pt x="558" y="44"/>
                  </a:lnTo>
                  <a:lnTo>
                    <a:pt x="586" y="53"/>
                  </a:lnTo>
                  <a:lnTo>
                    <a:pt x="607" y="60"/>
                  </a:lnTo>
                  <a:lnTo>
                    <a:pt x="626" y="63"/>
                  </a:lnTo>
                  <a:lnTo>
                    <a:pt x="643" y="65"/>
                  </a:lnTo>
                  <a:lnTo>
                    <a:pt x="706" y="69"/>
                  </a:lnTo>
                  <a:lnTo>
                    <a:pt x="771" y="73"/>
                  </a:lnTo>
                  <a:lnTo>
                    <a:pt x="789" y="74"/>
                  </a:lnTo>
                  <a:lnTo>
                    <a:pt x="807" y="76"/>
                  </a:lnTo>
                  <a:lnTo>
                    <a:pt x="823" y="78"/>
                  </a:lnTo>
                  <a:lnTo>
                    <a:pt x="849" y="82"/>
                  </a:lnTo>
                  <a:lnTo>
                    <a:pt x="867" y="85"/>
                  </a:lnTo>
                  <a:lnTo>
                    <a:pt x="883" y="84"/>
                  </a:lnTo>
                  <a:lnTo>
                    <a:pt x="896" y="81"/>
                  </a:lnTo>
                  <a:lnTo>
                    <a:pt x="901" y="80"/>
                  </a:lnTo>
                  <a:lnTo>
                    <a:pt x="913" y="74"/>
                  </a:lnTo>
                  <a:lnTo>
                    <a:pt x="935" y="67"/>
                  </a:lnTo>
                  <a:lnTo>
                    <a:pt x="947" y="63"/>
                  </a:lnTo>
                  <a:lnTo>
                    <a:pt x="961" y="60"/>
                  </a:lnTo>
                  <a:lnTo>
                    <a:pt x="972" y="57"/>
                  </a:lnTo>
                  <a:lnTo>
                    <a:pt x="986" y="56"/>
                  </a:lnTo>
                  <a:lnTo>
                    <a:pt x="997" y="53"/>
                  </a:lnTo>
                  <a:lnTo>
                    <a:pt x="1011" y="53"/>
                  </a:lnTo>
                  <a:lnTo>
                    <a:pt x="1023" y="52"/>
                  </a:lnTo>
                  <a:lnTo>
                    <a:pt x="1036" y="51"/>
                  </a:lnTo>
                  <a:lnTo>
                    <a:pt x="1047" y="51"/>
                  </a:lnTo>
                  <a:lnTo>
                    <a:pt x="1059" y="52"/>
                  </a:lnTo>
                  <a:lnTo>
                    <a:pt x="1072" y="53"/>
                  </a:lnTo>
                  <a:lnTo>
                    <a:pt x="1084" y="53"/>
                  </a:lnTo>
                  <a:lnTo>
                    <a:pt x="1095" y="56"/>
                  </a:lnTo>
                  <a:lnTo>
                    <a:pt x="1119" y="60"/>
                  </a:lnTo>
                  <a:lnTo>
                    <a:pt x="1130" y="61"/>
                  </a:lnTo>
                  <a:lnTo>
                    <a:pt x="1153" y="68"/>
                  </a:lnTo>
                  <a:lnTo>
                    <a:pt x="1167" y="70"/>
                  </a:lnTo>
                  <a:lnTo>
                    <a:pt x="1170" y="70"/>
                  </a:lnTo>
                  <a:lnTo>
                    <a:pt x="1183" y="70"/>
                  </a:lnTo>
                  <a:lnTo>
                    <a:pt x="1199" y="67"/>
                  </a:lnTo>
                  <a:lnTo>
                    <a:pt x="1214" y="56"/>
                  </a:lnTo>
                  <a:lnTo>
                    <a:pt x="1232" y="38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9"/>
                  </a:lnTo>
                  <a:lnTo>
                    <a:pt x="1303" y="39"/>
                  </a:lnTo>
                  <a:lnTo>
                    <a:pt x="1317" y="44"/>
                  </a:lnTo>
                  <a:lnTo>
                    <a:pt x="1332" y="46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Freeform 104"/>
            <p:cNvSpPr>
              <a:spLocks/>
            </p:cNvSpPr>
            <p:nvPr/>
          </p:nvSpPr>
          <p:spPr bwMode="auto">
            <a:xfrm>
              <a:off x="2883" y="1461"/>
              <a:ext cx="1489" cy="450"/>
            </a:xfrm>
            <a:custGeom>
              <a:avLst/>
              <a:gdLst>
                <a:gd name="T0" fmla="*/ 92 w 1441"/>
                <a:gd name="T1" fmla="*/ 452 h 538"/>
                <a:gd name="T2" fmla="*/ 121 w 1441"/>
                <a:gd name="T3" fmla="*/ 460 h 538"/>
                <a:gd name="T4" fmla="*/ 154 w 1441"/>
                <a:gd name="T5" fmla="*/ 467 h 538"/>
                <a:gd name="T6" fmla="*/ 190 w 1441"/>
                <a:gd name="T7" fmla="*/ 481 h 538"/>
                <a:gd name="T8" fmla="*/ 226 w 1441"/>
                <a:gd name="T9" fmla="*/ 514 h 538"/>
                <a:gd name="T10" fmla="*/ 255 w 1441"/>
                <a:gd name="T11" fmla="*/ 532 h 538"/>
                <a:gd name="T12" fmla="*/ 273 w 1441"/>
                <a:gd name="T13" fmla="*/ 536 h 538"/>
                <a:gd name="T14" fmla="*/ 309 w 1441"/>
                <a:gd name="T15" fmla="*/ 536 h 538"/>
                <a:gd name="T16" fmla="*/ 349 w 1441"/>
                <a:gd name="T17" fmla="*/ 538 h 538"/>
                <a:gd name="T18" fmla="*/ 387 w 1441"/>
                <a:gd name="T19" fmla="*/ 535 h 538"/>
                <a:gd name="T20" fmla="*/ 425 w 1441"/>
                <a:gd name="T21" fmla="*/ 528 h 538"/>
                <a:gd name="T22" fmla="*/ 463 w 1441"/>
                <a:gd name="T23" fmla="*/ 519 h 538"/>
                <a:gd name="T24" fmla="*/ 499 w 1441"/>
                <a:gd name="T25" fmla="*/ 506 h 538"/>
                <a:gd name="T26" fmla="*/ 534 w 1441"/>
                <a:gd name="T27" fmla="*/ 490 h 538"/>
                <a:gd name="T28" fmla="*/ 567 w 1441"/>
                <a:gd name="T29" fmla="*/ 471 h 538"/>
                <a:gd name="T30" fmla="*/ 597 w 1441"/>
                <a:gd name="T31" fmla="*/ 450 h 538"/>
                <a:gd name="T32" fmla="*/ 627 w 1441"/>
                <a:gd name="T33" fmla="*/ 428 h 538"/>
                <a:gd name="T34" fmla="*/ 640 w 1441"/>
                <a:gd name="T35" fmla="*/ 416 h 538"/>
                <a:gd name="T36" fmla="*/ 655 w 1441"/>
                <a:gd name="T37" fmla="*/ 386 h 538"/>
                <a:gd name="T38" fmla="*/ 669 w 1441"/>
                <a:gd name="T39" fmla="*/ 344 h 538"/>
                <a:gd name="T40" fmla="*/ 681 w 1441"/>
                <a:gd name="T41" fmla="*/ 311 h 538"/>
                <a:gd name="T42" fmla="*/ 734 w 1441"/>
                <a:gd name="T43" fmla="*/ 195 h 538"/>
                <a:gd name="T44" fmla="*/ 746 w 1441"/>
                <a:gd name="T45" fmla="*/ 160 h 538"/>
                <a:gd name="T46" fmla="*/ 754 w 1441"/>
                <a:gd name="T47" fmla="*/ 110 h 538"/>
                <a:gd name="T48" fmla="*/ 767 w 1441"/>
                <a:gd name="T49" fmla="*/ 76 h 538"/>
                <a:gd name="T50" fmla="*/ 782 w 1441"/>
                <a:gd name="T51" fmla="*/ 67 h 538"/>
                <a:gd name="T52" fmla="*/ 815 w 1441"/>
                <a:gd name="T53" fmla="*/ 51 h 538"/>
                <a:gd name="T54" fmla="*/ 851 w 1441"/>
                <a:gd name="T55" fmla="*/ 34 h 538"/>
                <a:gd name="T56" fmla="*/ 891 w 1441"/>
                <a:gd name="T57" fmla="*/ 20 h 538"/>
                <a:gd name="T58" fmla="*/ 929 w 1441"/>
                <a:gd name="T59" fmla="*/ 9 h 538"/>
                <a:gd name="T60" fmla="*/ 970 w 1441"/>
                <a:gd name="T61" fmla="*/ 3 h 538"/>
                <a:gd name="T62" fmla="*/ 1010 w 1441"/>
                <a:gd name="T63" fmla="*/ 0 h 538"/>
                <a:gd name="T64" fmla="*/ 1051 w 1441"/>
                <a:gd name="T65" fmla="*/ 0 h 538"/>
                <a:gd name="T66" fmla="*/ 1091 w 1441"/>
                <a:gd name="T67" fmla="*/ 4 h 538"/>
                <a:gd name="T68" fmla="*/ 1130 w 1441"/>
                <a:gd name="T69" fmla="*/ 12 h 538"/>
                <a:gd name="T70" fmla="*/ 1167 w 1441"/>
                <a:gd name="T71" fmla="*/ 21 h 538"/>
                <a:gd name="T72" fmla="*/ 1183 w 1441"/>
                <a:gd name="T73" fmla="*/ 28 h 538"/>
                <a:gd name="T74" fmla="*/ 1214 w 1441"/>
                <a:gd name="T75" fmla="*/ 50 h 538"/>
                <a:gd name="T76" fmla="*/ 1250 w 1441"/>
                <a:gd name="T77" fmla="*/ 83 h 538"/>
                <a:gd name="T78" fmla="*/ 1284 w 1441"/>
                <a:gd name="T79" fmla="*/ 104 h 538"/>
                <a:gd name="T80" fmla="*/ 1317 w 1441"/>
                <a:gd name="T81" fmla="*/ 123 h 538"/>
                <a:gd name="T82" fmla="*/ 1346 w 1441"/>
                <a:gd name="T83" fmla="*/ 13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8">
                  <a:moveTo>
                    <a:pt x="0" y="420"/>
                  </a:moveTo>
                  <a:lnTo>
                    <a:pt x="92" y="452"/>
                  </a:lnTo>
                  <a:lnTo>
                    <a:pt x="106" y="456"/>
                  </a:lnTo>
                  <a:lnTo>
                    <a:pt x="121" y="460"/>
                  </a:lnTo>
                  <a:lnTo>
                    <a:pt x="135" y="464"/>
                  </a:lnTo>
                  <a:lnTo>
                    <a:pt x="154" y="467"/>
                  </a:lnTo>
                  <a:lnTo>
                    <a:pt x="172" y="472"/>
                  </a:lnTo>
                  <a:lnTo>
                    <a:pt x="190" y="481"/>
                  </a:lnTo>
                  <a:lnTo>
                    <a:pt x="207" y="494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5"/>
                  </a:lnTo>
                  <a:lnTo>
                    <a:pt x="273" y="536"/>
                  </a:lnTo>
                  <a:lnTo>
                    <a:pt x="285" y="536"/>
                  </a:lnTo>
                  <a:lnTo>
                    <a:pt x="309" y="536"/>
                  </a:lnTo>
                  <a:lnTo>
                    <a:pt x="328" y="538"/>
                  </a:lnTo>
                  <a:lnTo>
                    <a:pt x="349" y="538"/>
                  </a:lnTo>
                  <a:lnTo>
                    <a:pt x="368" y="536"/>
                  </a:lnTo>
                  <a:lnTo>
                    <a:pt x="387" y="535"/>
                  </a:lnTo>
                  <a:lnTo>
                    <a:pt x="407" y="531"/>
                  </a:lnTo>
                  <a:lnTo>
                    <a:pt x="425" y="528"/>
                  </a:lnTo>
                  <a:lnTo>
                    <a:pt x="444" y="525"/>
                  </a:lnTo>
                  <a:lnTo>
                    <a:pt x="463" y="519"/>
                  </a:lnTo>
                  <a:lnTo>
                    <a:pt x="481" y="513"/>
                  </a:lnTo>
                  <a:lnTo>
                    <a:pt x="499" y="506"/>
                  </a:lnTo>
                  <a:lnTo>
                    <a:pt x="517" y="498"/>
                  </a:lnTo>
                  <a:lnTo>
                    <a:pt x="534" y="490"/>
                  </a:lnTo>
                  <a:lnTo>
                    <a:pt x="551" y="481"/>
                  </a:lnTo>
                  <a:lnTo>
                    <a:pt x="567" y="471"/>
                  </a:lnTo>
                  <a:lnTo>
                    <a:pt x="583" y="460"/>
                  </a:lnTo>
                  <a:lnTo>
                    <a:pt x="597" y="450"/>
                  </a:lnTo>
                  <a:lnTo>
                    <a:pt x="616" y="435"/>
                  </a:lnTo>
                  <a:lnTo>
                    <a:pt x="627" y="428"/>
                  </a:lnTo>
                  <a:lnTo>
                    <a:pt x="630" y="426"/>
                  </a:lnTo>
                  <a:lnTo>
                    <a:pt x="640" y="416"/>
                  </a:lnTo>
                  <a:lnTo>
                    <a:pt x="648" y="403"/>
                  </a:lnTo>
                  <a:lnTo>
                    <a:pt x="655" y="386"/>
                  </a:lnTo>
                  <a:lnTo>
                    <a:pt x="662" y="362"/>
                  </a:lnTo>
                  <a:lnTo>
                    <a:pt x="669" y="344"/>
                  </a:lnTo>
                  <a:lnTo>
                    <a:pt x="676" y="327"/>
                  </a:lnTo>
                  <a:lnTo>
                    <a:pt x="681" y="311"/>
                  </a:lnTo>
                  <a:lnTo>
                    <a:pt x="707" y="253"/>
                  </a:lnTo>
                  <a:lnTo>
                    <a:pt x="734" y="195"/>
                  </a:lnTo>
                  <a:lnTo>
                    <a:pt x="740" y="178"/>
                  </a:lnTo>
                  <a:lnTo>
                    <a:pt x="746" y="160"/>
                  </a:lnTo>
                  <a:lnTo>
                    <a:pt x="750" y="139"/>
                  </a:lnTo>
                  <a:lnTo>
                    <a:pt x="754" y="110"/>
                  </a:lnTo>
                  <a:lnTo>
                    <a:pt x="760" y="91"/>
                  </a:lnTo>
                  <a:lnTo>
                    <a:pt x="767" y="76"/>
                  </a:lnTo>
                  <a:lnTo>
                    <a:pt x="779" y="68"/>
                  </a:lnTo>
                  <a:lnTo>
                    <a:pt x="782" y="67"/>
                  </a:lnTo>
                  <a:lnTo>
                    <a:pt x="794" y="60"/>
                  </a:lnTo>
                  <a:lnTo>
                    <a:pt x="815" y="51"/>
                  </a:lnTo>
                  <a:lnTo>
                    <a:pt x="833" y="42"/>
                  </a:lnTo>
                  <a:lnTo>
                    <a:pt x="851" y="34"/>
                  </a:lnTo>
                  <a:lnTo>
                    <a:pt x="872" y="26"/>
                  </a:lnTo>
                  <a:lnTo>
                    <a:pt x="891" y="20"/>
                  </a:lnTo>
                  <a:lnTo>
                    <a:pt x="910" y="15"/>
                  </a:lnTo>
                  <a:lnTo>
                    <a:pt x="929" y="9"/>
                  </a:lnTo>
                  <a:lnTo>
                    <a:pt x="950" y="5"/>
                  </a:lnTo>
                  <a:lnTo>
                    <a:pt x="970" y="3"/>
                  </a:lnTo>
                  <a:lnTo>
                    <a:pt x="990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1" y="0"/>
                  </a:lnTo>
                  <a:lnTo>
                    <a:pt x="1070" y="1"/>
                  </a:lnTo>
                  <a:lnTo>
                    <a:pt x="1091" y="4"/>
                  </a:lnTo>
                  <a:lnTo>
                    <a:pt x="1110" y="7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67" y="21"/>
                  </a:lnTo>
                  <a:lnTo>
                    <a:pt x="1170" y="21"/>
                  </a:lnTo>
                  <a:lnTo>
                    <a:pt x="1183" y="28"/>
                  </a:lnTo>
                  <a:lnTo>
                    <a:pt x="1199" y="38"/>
                  </a:lnTo>
                  <a:lnTo>
                    <a:pt x="1214" y="50"/>
                  </a:lnTo>
                  <a:lnTo>
                    <a:pt x="1232" y="68"/>
                  </a:lnTo>
                  <a:lnTo>
                    <a:pt x="1250" y="83"/>
                  </a:lnTo>
                  <a:lnTo>
                    <a:pt x="1266" y="96"/>
                  </a:lnTo>
                  <a:lnTo>
                    <a:pt x="1284" y="104"/>
                  </a:lnTo>
                  <a:lnTo>
                    <a:pt x="1303" y="116"/>
                  </a:lnTo>
                  <a:lnTo>
                    <a:pt x="1317" y="123"/>
                  </a:lnTo>
                  <a:lnTo>
                    <a:pt x="1332" y="130"/>
                  </a:lnTo>
                  <a:lnTo>
                    <a:pt x="1346" y="136"/>
                  </a:lnTo>
                  <a:lnTo>
                    <a:pt x="144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" name="Freeform 105"/>
            <p:cNvSpPr>
              <a:spLocks/>
            </p:cNvSpPr>
            <p:nvPr/>
          </p:nvSpPr>
          <p:spPr bwMode="auto">
            <a:xfrm>
              <a:off x="2883" y="1513"/>
              <a:ext cx="1489" cy="350"/>
            </a:xfrm>
            <a:custGeom>
              <a:avLst/>
              <a:gdLst>
                <a:gd name="T0" fmla="*/ 92 w 1441"/>
                <a:gd name="T1" fmla="*/ 375 h 418"/>
                <a:gd name="T2" fmla="*/ 121 w 1441"/>
                <a:gd name="T3" fmla="*/ 379 h 418"/>
                <a:gd name="T4" fmla="*/ 154 w 1441"/>
                <a:gd name="T5" fmla="*/ 383 h 418"/>
                <a:gd name="T6" fmla="*/ 190 w 1441"/>
                <a:gd name="T7" fmla="*/ 389 h 418"/>
                <a:gd name="T8" fmla="*/ 226 w 1441"/>
                <a:gd name="T9" fmla="*/ 405 h 418"/>
                <a:gd name="T10" fmla="*/ 255 w 1441"/>
                <a:gd name="T11" fmla="*/ 414 h 418"/>
                <a:gd name="T12" fmla="*/ 273 w 1441"/>
                <a:gd name="T13" fmla="*/ 417 h 418"/>
                <a:gd name="T14" fmla="*/ 309 w 1441"/>
                <a:gd name="T15" fmla="*/ 417 h 418"/>
                <a:gd name="T16" fmla="*/ 345 w 1441"/>
                <a:gd name="T17" fmla="*/ 417 h 418"/>
                <a:gd name="T18" fmla="*/ 379 w 1441"/>
                <a:gd name="T19" fmla="*/ 414 h 418"/>
                <a:gd name="T20" fmla="*/ 414 w 1441"/>
                <a:gd name="T21" fmla="*/ 409 h 418"/>
                <a:gd name="T22" fmla="*/ 447 w 1441"/>
                <a:gd name="T23" fmla="*/ 400 h 418"/>
                <a:gd name="T24" fmla="*/ 480 w 1441"/>
                <a:gd name="T25" fmla="*/ 389 h 418"/>
                <a:gd name="T26" fmla="*/ 510 w 1441"/>
                <a:gd name="T27" fmla="*/ 375 h 418"/>
                <a:gd name="T28" fmla="*/ 540 w 1441"/>
                <a:gd name="T29" fmla="*/ 358 h 418"/>
                <a:gd name="T30" fmla="*/ 568 w 1441"/>
                <a:gd name="T31" fmla="*/ 341 h 418"/>
                <a:gd name="T32" fmla="*/ 597 w 1441"/>
                <a:gd name="T33" fmla="*/ 318 h 418"/>
                <a:gd name="T34" fmla="*/ 611 w 1441"/>
                <a:gd name="T35" fmla="*/ 308 h 418"/>
                <a:gd name="T36" fmla="*/ 631 w 1441"/>
                <a:gd name="T37" fmla="*/ 286 h 418"/>
                <a:gd name="T38" fmla="*/ 654 w 1441"/>
                <a:gd name="T39" fmla="*/ 258 h 418"/>
                <a:gd name="T40" fmla="*/ 673 w 1441"/>
                <a:gd name="T41" fmla="*/ 234 h 418"/>
                <a:gd name="T42" fmla="*/ 745 w 1441"/>
                <a:gd name="T43" fmla="*/ 151 h 418"/>
                <a:gd name="T44" fmla="*/ 763 w 1441"/>
                <a:gd name="T45" fmla="*/ 126 h 418"/>
                <a:gd name="T46" fmla="*/ 780 w 1441"/>
                <a:gd name="T47" fmla="*/ 90 h 418"/>
                <a:gd name="T48" fmla="*/ 798 w 1441"/>
                <a:gd name="T49" fmla="*/ 67 h 418"/>
                <a:gd name="T50" fmla="*/ 814 w 1441"/>
                <a:gd name="T51" fmla="*/ 57 h 418"/>
                <a:gd name="T52" fmla="*/ 848 w 1441"/>
                <a:gd name="T53" fmla="*/ 42 h 418"/>
                <a:gd name="T54" fmla="*/ 881 w 1441"/>
                <a:gd name="T55" fmla="*/ 29 h 418"/>
                <a:gd name="T56" fmla="*/ 916 w 1441"/>
                <a:gd name="T57" fmla="*/ 17 h 418"/>
                <a:gd name="T58" fmla="*/ 952 w 1441"/>
                <a:gd name="T59" fmla="*/ 9 h 418"/>
                <a:gd name="T60" fmla="*/ 987 w 1441"/>
                <a:gd name="T61" fmla="*/ 2 h 418"/>
                <a:gd name="T62" fmla="*/ 1023 w 1441"/>
                <a:gd name="T63" fmla="*/ 0 h 418"/>
                <a:gd name="T64" fmla="*/ 1059 w 1441"/>
                <a:gd name="T65" fmla="*/ 1 h 418"/>
                <a:gd name="T66" fmla="*/ 1095 w 1441"/>
                <a:gd name="T67" fmla="*/ 5 h 418"/>
                <a:gd name="T68" fmla="*/ 1130 w 1441"/>
                <a:gd name="T69" fmla="*/ 12 h 418"/>
                <a:gd name="T70" fmla="*/ 1167 w 1441"/>
                <a:gd name="T71" fmla="*/ 22 h 418"/>
                <a:gd name="T72" fmla="*/ 1183 w 1441"/>
                <a:gd name="T73" fmla="*/ 26 h 418"/>
                <a:gd name="T74" fmla="*/ 1214 w 1441"/>
                <a:gd name="T75" fmla="*/ 38 h 418"/>
                <a:gd name="T76" fmla="*/ 1250 w 1441"/>
                <a:gd name="T77" fmla="*/ 55 h 418"/>
                <a:gd name="T78" fmla="*/ 1284 w 1441"/>
                <a:gd name="T79" fmla="*/ 72 h 418"/>
                <a:gd name="T80" fmla="*/ 1317 w 1441"/>
                <a:gd name="T81" fmla="*/ 89 h 418"/>
                <a:gd name="T82" fmla="*/ 1346 w 1441"/>
                <a:gd name="T83" fmla="*/ 9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18">
                  <a:moveTo>
                    <a:pt x="0" y="358"/>
                  </a:moveTo>
                  <a:lnTo>
                    <a:pt x="92" y="375"/>
                  </a:lnTo>
                  <a:lnTo>
                    <a:pt x="106" y="376"/>
                  </a:lnTo>
                  <a:lnTo>
                    <a:pt x="121" y="379"/>
                  </a:lnTo>
                  <a:lnTo>
                    <a:pt x="135" y="380"/>
                  </a:lnTo>
                  <a:lnTo>
                    <a:pt x="154" y="383"/>
                  </a:lnTo>
                  <a:lnTo>
                    <a:pt x="172" y="385"/>
                  </a:lnTo>
                  <a:lnTo>
                    <a:pt x="190" y="389"/>
                  </a:lnTo>
                  <a:lnTo>
                    <a:pt x="207" y="396"/>
                  </a:lnTo>
                  <a:lnTo>
                    <a:pt x="226" y="405"/>
                  </a:lnTo>
                  <a:lnTo>
                    <a:pt x="240" y="410"/>
                  </a:lnTo>
                  <a:lnTo>
                    <a:pt x="255" y="414"/>
                  </a:lnTo>
                  <a:lnTo>
                    <a:pt x="269" y="417"/>
                  </a:lnTo>
                  <a:lnTo>
                    <a:pt x="273" y="417"/>
                  </a:lnTo>
                  <a:lnTo>
                    <a:pt x="285" y="417"/>
                  </a:lnTo>
                  <a:lnTo>
                    <a:pt x="309" y="417"/>
                  </a:lnTo>
                  <a:lnTo>
                    <a:pt x="327" y="418"/>
                  </a:lnTo>
                  <a:lnTo>
                    <a:pt x="345" y="417"/>
                  </a:lnTo>
                  <a:lnTo>
                    <a:pt x="361" y="417"/>
                  </a:lnTo>
                  <a:lnTo>
                    <a:pt x="379" y="414"/>
                  </a:lnTo>
                  <a:lnTo>
                    <a:pt x="396" y="411"/>
                  </a:lnTo>
                  <a:lnTo>
                    <a:pt x="414" y="409"/>
                  </a:lnTo>
                  <a:lnTo>
                    <a:pt x="430" y="404"/>
                  </a:lnTo>
                  <a:lnTo>
                    <a:pt x="447" y="400"/>
                  </a:lnTo>
                  <a:lnTo>
                    <a:pt x="463" y="394"/>
                  </a:lnTo>
                  <a:lnTo>
                    <a:pt x="480" y="389"/>
                  </a:lnTo>
                  <a:lnTo>
                    <a:pt x="495" y="381"/>
                  </a:lnTo>
                  <a:lnTo>
                    <a:pt x="510" y="375"/>
                  </a:lnTo>
                  <a:lnTo>
                    <a:pt x="525" y="366"/>
                  </a:lnTo>
                  <a:lnTo>
                    <a:pt x="540" y="358"/>
                  </a:lnTo>
                  <a:lnTo>
                    <a:pt x="554" y="350"/>
                  </a:lnTo>
                  <a:lnTo>
                    <a:pt x="568" y="341"/>
                  </a:lnTo>
                  <a:lnTo>
                    <a:pt x="586" y="328"/>
                  </a:lnTo>
                  <a:lnTo>
                    <a:pt x="597" y="318"/>
                  </a:lnTo>
                  <a:lnTo>
                    <a:pt x="601" y="317"/>
                  </a:lnTo>
                  <a:lnTo>
                    <a:pt x="611" y="308"/>
                  </a:lnTo>
                  <a:lnTo>
                    <a:pt x="622" y="297"/>
                  </a:lnTo>
                  <a:lnTo>
                    <a:pt x="631" y="286"/>
                  </a:lnTo>
                  <a:lnTo>
                    <a:pt x="644" y="270"/>
                  </a:lnTo>
                  <a:lnTo>
                    <a:pt x="654" y="258"/>
                  </a:lnTo>
                  <a:lnTo>
                    <a:pt x="663" y="246"/>
                  </a:lnTo>
                  <a:lnTo>
                    <a:pt x="673" y="234"/>
                  </a:lnTo>
                  <a:lnTo>
                    <a:pt x="709" y="192"/>
                  </a:lnTo>
                  <a:lnTo>
                    <a:pt x="745" y="151"/>
                  </a:lnTo>
                  <a:lnTo>
                    <a:pt x="754" y="139"/>
                  </a:lnTo>
                  <a:lnTo>
                    <a:pt x="763" y="126"/>
                  </a:lnTo>
                  <a:lnTo>
                    <a:pt x="771" y="111"/>
                  </a:lnTo>
                  <a:lnTo>
                    <a:pt x="780" y="90"/>
                  </a:lnTo>
                  <a:lnTo>
                    <a:pt x="789" y="76"/>
                  </a:lnTo>
                  <a:lnTo>
                    <a:pt x="798" y="67"/>
                  </a:lnTo>
                  <a:lnTo>
                    <a:pt x="811" y="59"/>
                  </a:lnTo>
                  <a:lnTo>
                    <a:pt x="814" y="57"/>
                  </a:lnTo>
                  <a:lnTo>
                    <a:pt x="826" y="52"/>
                  </a:lnTo>
                  <a:lnTo>
                    <a:pt x="848" y="42"/>
                  </a:lnTo>
                  <a:lnTo>
                    <a:pt x="865" y="34"/>
                  </a:lnTo>
                  <a:lnTo>
                    <a:pt x="881" y="29"/>
                  </a:lnTo>
                  <a:lnTo>
                    <a:pt x="898" y="22"/>
                  </a:lnTo>
                  <a:lnTo>
                    <a:pt x="916" y="17"/>
                  </a:lnTo>
                  <a:lnTo>
                    <a:pt x="934" y="12"/>
                  </a:lnTo>
                  <a:lnTo>
                    <a:pt x="952" y="9"/>
                  </a:lnTo>
                  <a:lnTo>
                    <a:pt x="970" y="5"/>
                  </a:lnTo>
                  <a:lnTo>
                    <a:pt x="987" y="2"/>
                  </a:lnTo>
                  <a:lnTo>
                    <a:pt x="1005" y="1"/>
                  </a:lnTo>
                  <a:lnTo>
                    <a:pt x="1023" y="0"/>
                  </a:lnTo>
                  <a:lnTo>
                    <a:pt x="1041" y="0"/>
                  </a:lnTo>
                  <a:lnTo>
                    <a:pt x="1059" y="1"/>
                  </a:lnTo>
                  <a:lnTo>
                    <a:pt x="1077" y="2"/>
                  </a:lnTo>
                  <a:lnTo>
                    <a:pt x="1095" y="5"/>
                  </a:lnTo>
                  <a:lnTo>
                    <a:pt x="1112" y="9"/>
                  </a:lnTo>
                  <a:lnTo>
                    <a:pt x="1130" y="12"/>
                  </a:lnTo>
                  <a:lnTo>
                    <a:pt x="1153" y="18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6"/>
                  </a:lnTo>
                  <a:lnTo>
                    <a:pt x="1199" y="33"/>
                  </a:lnTo>
                  <a:lnTo>
                    <a:pt x="1214" y="38"/>
                  </a:lnTo>
                  <a:lnTo>
                    <a:pt x="1232" y="47"/>
                  </a:lnTo>
                  <a:lnTo>
                    <a:pt x="1250" y="55"/>
                  </a:lnTo>
                  <a:lnTo>
                    <a:pt x="1266" y="63"/>
                  </a:lnTo>
                  <a:lnTo>
                    <a:pt x="1284" y="72"/>
                  </a:lnTo>
                  <a:lnTo>
                    <a:pt x="1303" y="81"/>
                  </a:lnTo>
                  <a:lnTo>
                    <a:pt x="1317" y="89"/>
                  </a:lnTo>
                  <a:lnTo>
                    <a:pt x="1332" y="94"/>
                  </a:lnTo>
                  <a:lnTo>
                    <a:pt x="1346" y="98"/>
                  </a:lnTo>
                  <a:lnTo>
                    <a:pt x="1441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Freeform 106"/>
            <p:cNvSpPr>
              <a:spLocks/>
            </p:cNvSpPr>
            <p:nvPr/>
          </p:nvSpPr>
          <p:spPr bwMode="auto">
            <a:xfrm>
              <a:off x="2883" y="1565"/>
              <a:ext cx="1489" cy="248"/>
            </a:xfrm>
            <a:custGeom>
              <a:avLst/>
              <a:gdLst>
                <a:gd name="T0" fmla="*/ 106 w 1441"/>
                <a:gd name="T1" fmla="*/ 295 h 296"/>
                <a:gd name="T2" fmla="*/ 135 w 1441"/>
                <a:gd name="T3" fmla="*/ 296 h 296"/>
                <a:gd name="T4" fmla="*/ 172 w 1441"/>
                <a:gd name="T5" fmla="*/ 296 h 296"/>
                <a:gd name="T6" fmla="*/ 207 w 1441"/>
                <a:gd name="T7" fmla="*/ 296 h 296"/>
                <a:gd name="T8" fmla="*/ 240 w 1441"/>
                <a:gd name="T9" fmla="*/ 295 h 296"/>
                <a:gd name="T10" fmla="*/ 285 w 1441"/>
                <a:gd name="T11" fmla="*/ 295 h 296"/>
                <a:gd name="T12" fmla="*/ 325 w 1441"/>
                <a:gd name="T13" fmla="*/ 295 h 296"/>
                <a:gd name="T14" fmla="*/ 356 w 1441"/>
                <a:gd name="T15" fmla="*/ 295 h 296"/>
                <a:gd name="T16" fmla="*/ 386 w 1441"/>
                <a:gd name="T17" fmla="*/ 292 h 296"/>
                <a:gd name="T18" fmla="*/ 415 w 1441"/>
                <a:gd name="T19" fmla="*/ 285 h 296"/>
                <a:gd name="T20" fmla="*/ 445 w 1441"/>
                <a:gd name="T21" fmla="*/ 276 h 296"/>
                <a:gd name="T22" fmla="*/ 473 w 1441"/>
                <a:gd name="T23" fmla="*/ 266 h 296"/>
                <a:gd name="T24" fmla="*/ 500 w 1441"/>
                <a:gd name="T25" fmla="*/ 253 h 296"/>
                <a:gd name="T26" fmla="*/ 527 w 1441"/>
                <a:gd name="T27" fmla="*/ 237 h 296"/>
                <a:gd name="T28" fmla="*/ 557 w 1441"/>
                <a:gd name="T29" fmla="*/ 216 h 296"/>
                <a:gd name="T30" fmla="*/ 571 w 1441"/>
                <a:gd name="T31" fmla="*/ 207 h 296"/>
                <a:gd name="T32" fmla="*/ 596 w 1441"/>
                <a:gd name="T33" fmla="*/ 191 h 296"/>
                <a:gd name="T34" fmla="*/ 626 w 1441"/>
                <a:gd name="T35" fmla="*/ 178 h 296"/>
                <a:gd name="T36" fmla="*/ 652 w 1441"/>
                <a:gd name="T37" fmla="*/ 165 h 296"/>
                <a:gd name="T38" fmla="*/ 710 w 1441"/>
                <a:gd name="T39" fmla="*/ 132 h 296"/>
                <a:gd name="T40" fmla="*/ 767 w 1441"/>
                <a:gd name="T41" fmla="*/ 98 h 296"/>
                <a:gd name="T42" fmla="*/ 790 w 1441"/>
                <a:gd name="T43" fmla="*/ 82 h 296"/>
                <a:gd name="T44" fmla="*/ 816 w 1441"/>
                <a:gd name="T45" fmla="*/ 61 h 296"/>
                <a:gd name="T46" fmla="*/ 841 w 1441"/>
                <a:gd name="T47" fmla="*/ 48 h 296"/>
                <a:gd name="T48" fmla="*/ 858 w 1441"/>
                <a:gd name="T49" fmla="*/ 42 h 296"/>
                <a:gd name="T50" fmla="*/ 894 w 1441"/>
                <a:gd name="T51" fmla="*/ 27 h 296"/>
                <a:gd name="T52" fmla="*/ 925 w 1441"/>
                <a:gd name="T53" fmla="*/ 15 h 296"/>
                <a:gd name="T54" fmla="*/ 957 w 1441"/>
                <a:gd name="T55" fmla="*/ 9 h 296"/>
                <a:gd name="T56" fmla="*/ 987 w 1441"/>
                <a:gd name="T57" fmla="*/ 4 h 296"/>
                <a:gd name="T58" fmla="*/ 1021 w 1441"/>
                <a:gd name="T59" fmla="*/ 1 h 296"/>
                <a:gd name="T60" fmla="*/ 1052 w 1441"/>
                <a:gd name="T61" fmla="*/ 0 h 296"/>
                <a:gd name="T62" fmla="*/ 1084 w 1441"/>
                <a:gd name="T63" fmla="*/ 2 h 296"/>
                <a:gd name="T64" fmla="*/ 1114 w 1441"/>
                <a:gd name="T65" fmla="*/ 6 h 296"/>
                <a:gd name="T66" fmla="*/ 1153 w 1441"/>
                <a:gd name="T67" fmla="*/ 15 h 296"/>
                <a:gd name="T68" fmla="*/ 1183 w 1441"/>
                <a:gd name="T69" fmla="*/ 23 h 296"/>
                <a:gd name="T70" fmla="*/ 1214 w 1441"/>
                <a:gd name="T71" fmla="*/ 25 h 296"/>
                <a:gd name="T72" fmla="*/ 1250 w 1441"/>
                <a:gd name="T73" fmla="*/ 26 h 296"/>
                <a:gd name="T74" fmla="*/ 1284 w 1441"/>
                <a:gd name="T75" fmla="*/ 36 h 296"/>
                <a:gd name="T76" fmla="*/ 1317 w 1441"/>
                <a:gd name="T77" fmla="*/ 52 h 296"/>
                <a:gd name="T78" fmla="*/ 1346 w 1441"/>
                <a:gd name="T79" fmla="*/ 59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296">
                  <a:moveTo>
                    <a:pt x="0" y="295"/>
                  </a:moveTo>
                  <a:lnTo>
                    <a:pt x="106" y="295"/>
                  </a:lnTo>
                  <a:lnTo>
                    <a:pt x="121" y="295"/>
                  </a:lnTo>
                  <a:lnTo>
                    <a:pt x="135" y="296"/>
                  </a:lnTo>
                  <a:lnTo>
                    <a:pt x="154" y="296"/>
                  </a:lnTo>
                  <a:lnTo>
                    <a:pt x="172" y="296"/>
                  </a:lnTo>
                  <a:lnTo>
                    <a:pt x="190" y="296"/>
                  </a:lnTo>
                  <a:lnTo>
                    <a:pt x="207" y="296"/>
                  </a:lnTo>
                  <a:lnTo>
                    <a:pt x="226" y="295"/>
                  </a:lnTo>
                  <a:lnTo>
                    <a:pt x="240" y="295"/>
                  </a:lnTo>
                  <a:lnTo>
                    <a:pt x="273" y="295"/>
                  </a:lnTo>
                  <a:lnTo>
                    <a:pt x="285" y="295"/>
                  </a:lnTo>
                  <a:lnTo>
                    <a:pt x="309" y="295"/>
                  </a:lnTo>
                  <a:lnTo>
                    <a:pt x="325" y="295"/>
                  </a:lnTo>
                  <a:lnTo>
                    <a:pt x="340" y="295"/>
                  </a:lnTo>
                  <a:lnTo>
                    <a:pt x="356" y="295"/>
                  </a:lnTo>
                  <a:lnTo>
                    <a:pt x="371" y="295"/>
                  </a:lnTo>
                  <a:lnTo>
                    <a:pt x="386" y="292"/>
                  </a:lnTo>
                  <a:lnTo>
                    <a:pt x="401" y="288"/>
                  </a:lnTo>
                  <a:lnTo>
                    <a:pt x="415" y="285"/>
                  </a:lnTo>
                  <a:lnTo>
                    <a:pt x="430" y="282"/>
                  </a:lnTo>
                  <a:lnTo>
                    <a:pt x="445" y="276"/>
                  </a:lnTo>
                  <a:lnTo>
                    <a:pt x="459" y="271"/>
                  </a:lnTo>
                  <a:lnTo>
                    <a:pt x="473" y="266"/>
                  </a:lnTo>
                  <a:lnTo>
                    <a:pt x="487" y="259"/>
                  </a:lnTo>
                  <a:lnTo>
                    <a:pt x="500" y="253"/>
                  </a:lnTo>
                  <a:lnTo>
                    <a:pt x="513" y="245"/>
                  </a:lnTo>
                  <a:lnTo>
                    <a:pt x="527" y="237"/>
                  </a:lnTo>
                  <a:lnTo>
                    <a:pt x="538" y="229"/>
                  </a:lnTo>
                  <a:lnTo>
                    <a:pt x="557" y="216"/>
                  </a:lnTo>
                  <a:lnTo>
                    <a:pt x="568" y="208"/>
                  </a:lnTo>
                  <a:lnTo>
                    <a:pt x="571" y="207"/>
                  </a:lnTo>
                  <a:lnTo>
                    <a:pt x="583" y="198"/>
                  </a:lnTo>
                  <a:lnTo>
                    <a:pt x="596" y="191"/>
                  </a:lnTo>
                  <a:lnTo>
                    <a:pt x="608" y="185"/>
                  </a:lnTo>
                  <a:lnTo>
                    <a:pt x="626" y="178"/>
                  </a:lnTo>
                  <a:lnTo>
                    <a:pt x="638" y="171"/>
                  </a:lnTo>
                  <a:lnTo>
                    <a:pt x="652" y="165"/>
                  </a:lnTo>
                  <a:lnTo>
                    <a:pt x="663" y="158"/>
                  </a:lnTo>
                  <a:lnTo>
                    <a:pt x="710" y="132"/>
                  </a:lnTo>
                  <a:lnTo>
                    <a:pt x="754" y="106"/>
                  </a:lnTo>
                  <a:lnTo>
                    <a:pt x="767" y="98"/>
                  </a:lnTo>
                  <a:lnTo>
                    <a:pt x="779" y="90"/>
                  </a:lnTo>
                  <a:lnTo>
                    <a:pt x="790" y="82"/>
                  </a:lnTo>
                  <a:lnTo>
                    <a:pt x="805" y="69"/>
                  </a:lnTo>
                  <a:lnTo>
                    <a:pt x="816" y="61"/>
                  </a:lnTo>
                  <a:lnTo>
                    <a:pt x="829" y="53"/>
                  </a:lnTo>
                  <a:lnTo>
                    <a:pt x="841" y="48"/>
                  </a:lnTo>
                  <a:lnTo>
                    <a:pt x="845" y="47"/>
                  </a:lnTo>
                  <a:lnTo>
                    <a:pt x="858" y="42"/>
                  </a:lnTo>
                  <a:lnTo>
                    <a:pt x="880" y="32"/>
                  </a:lnTo>
                  <a:lnTo>
                    <a:pt x="894" y="27"/>
                  </a:lnTo>
                  <a:lnTo>
                    <a:pt x="909" y="21"/>
                  </a:lnTo>
                  <a:lnTo>
                    <a:pt x="925" y="15"/>
                  </a:lnTo>
                  <a:lnTo>
                    <a:pt x="941" y="11"/>
                  </a:lnTo>
                  <a:lnTo>
                    <a:pt x="957" y="9"/>
                  </a:lnTo>
                  <a:lnTo>
                    <a:pt x="972" y="5"/>
                  </a:lnTo>
                  <a:lnTo>
                    <a:pt x="987" y="4"/>
                  </a:lnTo>
                  <a:lnTo>
                    <a:pt x="1004" y="2"/>
                  </a:lnTo>
                  <a:lnTo>
                    <a:pt x="1021" y="1"/>
                  </a:lnTo>
                  <a:lnTo>
                    <a:pt x="1037" y="0"/>
                  </a:lnTo>
                  <a:lnTo>
                    <a:pt x="1052" y="0"/>
                  </a:lnTo>
                  <a:lnTo>
                    <a:pt x="1067" y="1"/>
                  </a:lnTo>
                  <a:lnTo>
                    <a:pt x="1084" y="2"/>
                  </a:lnTo>
                  <a:lnTo>
                    <a:pt x="1099" y="5"/>
                  </a:lnTo>
                  <a:lnTo>
                    <a:pt x="1114" y="6"/>
                  </a:lnTo>
                  <a:lnTo>
                    <a:pt x="1130" y="10"/>
                  </a:lnTo>
                  <a:lnTo>
                    <a:pt x="1153" y="15"/>
                  </a:lnTo>
                  <a:lnTo>
                    <a:pt x="1170" y="19"/>
                  </a:lnTo>
                  <a:lnTo>
                    <a:pt x="1183" y="23"/>
                  </a:lnTo>
                  <a:lnTo>
                    <a:pt x="1199" y="25"/>
                  </a:lnTo>
                  <a:lnTo>
                    <a:pt x="1214" y="25"/>
                  </a:lnTo>
                  <a:lnTo>
                    <a:pt x="1232" y="25"/>
                  </a:lnTo>
                  <a:lnTo>
                    <a:pt x="1250" y="26"/>
                  </a:lnTo>
                  <a:lnTo>
                    <a:pt x="1266" y="30"/>
                  </a:lnTo>
                  <a:lnTo>
                    <a:pt x="1284" y="36"/>
                  </a:lnTo>
                  <a:lnTo>
                    <a:pt x="1303" y="47"/>
                  </a:lnTo>
                  <a:lnTo>
                    <a:pt x="1317" y="52"/>
                  </a:lnTo>
                  <a:lnTo>
                    <a:pt x="1332" y="56"/>
                  </a:lnTo>
                  <a:lnTo>
                    <a:pt x="1346" y="59"/>
                  </a:lnTo>
                  <a:lnTo>
                    <a:pt x="1441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Freeform 107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28 h 240"/>
                <a:gd name="T2" fmla="*/ 121 w 1441"/>
                <a:gd name="T3" fmla="*/ 224 h 240"/>
                <a:gd name="T4" fmla="*/ 154 w 1441"/>
                <a:gd name="T5" fmla="*/ 221 h 240"/>
                <a:gd name="T6" fmla="*/ 190 w 1441"/>
                <a:gd name="T7" fmla="*/ 215 h 240"/>
                <a:gd name="T8" fmla="*/ 226 w 1441"/>
                <a:gd name="T9" fmla="*/ 198 h 240"/>
                <a:gd name="T10" fmla="*/ 255 w 1441"/>
                <a:gd name="T11" fmla="*/ 187 h 240"/>
                <a:gd name="T12" fmla="*/ 309 w 1441"/>
                <a:gd name="T13" fmla="*/ 186 h 240"/>
                <a:gd name="T14" fmla="*/ 336 w 1441"/>
                <a:gd name="T15" fmla="*/ 185 h 240"/>
                <a:gd name="T16" fmla="*/ 362 w 1441"/>
                <a:gd name="T17" fmla="*/ 181 h 240"/>
                <a:gd name="T18" fmla="*/ 389 w 1441"/>
                <a:gd name="T19" fmla="*/ 175 h 240"/>
                <a:gd name="T20" fmla="*/ 414 w 1441"/>
                <a:gd name="T21" fmla="*/ 168 h 240"/>
                <a:gd name="T22" fmla="*/ 438 w 1441"/>
                <a:gd name="T23" fmla="*/ 158 h 240"/>
                <a:gd name="T24" fmla="*/ 462 w 1441"/>
                <a:gd name="T25" fmla="*/ 149 h 240"/>
                <a:gd name="T26" fmla="*/ 485 w 1441"/>
                <a:gd name="T27" fmla="*/ 137 h 240"/>
                <a:gd name="T28" fmla="*/ 507 w 1441"/>
                <a:gd name="T29" fmla="*/ 123 h 240"/>
                <a:gd name="T30" fmla="*/ 538 w 1441"/>
                <a:gd name="T31" fmla="*/ 102 h 240"/>
                <a:gd name="T32" fmla="*/ 553 w 1441"/>
                <a:gd name="T33" fmla="*/ 94 h 240"/>
                <a:gd name="T34" fmla="*/ 585 w 1441"/>
                <a:gd name="T35" fmla="*/ 90 h 240"/>
                <a:gd name="T36" fmla="*/ 623 w 1441"/>
                <a:gd name="T37" fmla="*/ 92 h 240"/>
                <a:gd name="T38" fmla="*/ 654 w 1441"/>
                <a:gd name="T39" fmla="*/ 88 h 240"/>
                <a:gd name="T40" fmla="*/ 764 w 1441"/>
                <a:gd name="T41" fmla="*/ 65 h 240"/>
                <a:gd name="T42" fmla="*/ 794 w 1441"/>
                <a:gd name="T43" fmla="*/ 61 h 240"/>
                <a:gd name="T44" fmla="*/ 829 w 1441"/>
                <a:gd name="T45" fmla="*/ 55 h 240"/>
                <a:gd name="T46" fmla="*/ 859 w 1441"/>
                <a:gd name="T47" fmla="*/ 48 h 240"/>
                <a:gd name="T48" fmla="*/ 876 w 1441"/>
                <a:gd name="T49" fmla="*/ 42 h 240"/>
                <a:gd name="T50" fmla="*/ 910 w 1441"/>
                <a:gd name="T51" fmla="*/ 29 h 240"/>
                <a:gd name="T52" fmla="*/ 938 w 1441"/>
                <a:gd name="T53" fmla="*/ 19 h 240"/>
                <a:gd name="T54" fmla="*/ 964 w 1441"/>
                <a:gd name="T55" fmla="*/ 13 h 240"/>
                <a:gd name="T56" fmla="*/ 993 w 1441"/>
                <a:gd name="T57" fmla="*/ 8 h 240"/>
                <a:gd name="T58" fmla="*/ 1021 w 1441"/>
                <a:gd name="T59" fmla="*/ 5 h 240"/>
                <a:gd name="T60" fmla="*/ 1048 w 1441"/>
                <a:gd name="T61" fmla="*/ 4 h 240"/>
                <a:gd name="T62" fmla="*/ 1076 w 1441"/>
                <a:gd name="T63" fmla="*/ 5 h 240"/>
                <a:gd name="T64" fmla="*/ 1103 w 1441"/>
                <a:gd name="T65" fmla="*/ 9 h 240"/>
                <a:gd name="T66" fmla="*/ 1130 w 1441"/>
                <a:gd name="T67" fmla="*/ 14 h 240"/>
                <a:gd name="T68" fmla="*/ 1167 w 1441"/>
                <a:gd name="T69" fmla="*/ 22 h 240"/>
                <a:gd name="T70" fmla="*/ 1183 w 1441"/>
                <a:gd name="T71" fmla="*/ 25 h 240"/>
                <a:gd name="T72" fmla="*/ 1214 w 1441"/>
                <a:gd name="T73" fmla="*/ 15 h 240"/>
                <a:gd name="T74" fmla="*/ 1250 w 1441"/>
                <a:gd name="T75" fmla="*/ 1 h 240"/>
                <a:gd name="T76" fmla="*/ 1284 w 1441"/>
                <a:gd name="T77" fmla="*/ 8 h 240"/>
                <a:gd name="T78" fmla="*/ 1317 w 1441"/>
                <a:gd name="T79" fmla="*/ 23 h 240"/>
                <a:gd name="T80" fmla="*/ 1346 w 1441"/>
                <a:gd name="T81" fmla="*/ 2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28"/>
                  </a:lnTo>
                  <a:lnTo>
                    <a:pt x="106" y="225"/>
                  </a:lnTo>
                  <a:lnTo>
                    <a:pt x="121" y="224"/>
                  </a:lnTo>
                  <a:lnTo>
                    <a:pt x="135" y="223"/>
                  </a:lnTo>
                  <a:lnTo>
                    <a:pt x="154" y="221"/>
                  </a:lnTo>
                  <a:lnTo>
                    <a:pt x="172" y="220"/>
                  </a:lnTo>
                  <a:lnTo>
                    <a:pt x="190" y="215"/>
                  </a:lnTo>
                  <a:lnTo>
                    <a:pt x="207" y="208"/>
                  </a:lnTo>
                  <a:lnTo>
                    <a:pt x="226" y="198"/>
                  </a:lnTo>
                  <a:lnTo>
                    <a:pt x="240" y="191"/>
                  </a:lnTo>
                  <a:lnTo>
                    <a:pt x="255" y="187"/>
                  </a:lnTo>
                  <a:lnTo>
                    <a:pt x="269" y="186"/>
                  </a:lnTo>
                  <a:lnTo>
                    <a:pt x="309" y="186"/>
                  </a:lnTo>
                  <a:lnTo>
                    <a:pt x="322" y="185"/>
                  </a:lnTo>
                  <a:lnTo>
                    <a:pt x="336" y="185"/>
                  </a:lnTo>
                  <a:lnTo>
                    <a:pt x="349" y="182"/>
                  </a:lnTo>
                  <a:lnTo>
                    <a:pt x="362" y="181"/>
                  </a:lnTo>
                  <a:lnTo>
                    <a:pt x="376" y="178"/>
                  </a:lnTo>
                  <a:lnTo>
                    <a:pt x="389" y="175"/>
                  </a:lnTo>
                  <a:lnTo>
                    <a:pt x="401" y="171"/>
                  </a:lnTo>
                  <a:lnTo>
                    <a:pt x="414" y="168"/>
                  </a:lnTo>
                  <a:lnTo>
                    <a:pt x="426" y="164"/>
                  </a:lnTo>
                  <a:lnTo>
                    <a:pt x="438" y="158"/>
                  </a:lnTo>
                  <a:lnTo>
                    <a:pt x="451" y="154"/>
                  </a:lnTo>
                  <a:lnTo>
                    <a:pt x="462" y="149"/>
                  </a:lnTo>
                  <a:lnTo>
                    <a:pt x="474" y="143"/>
                  </a:lnTo>
                  <a:lnTo>
                    <a:pt x="485" y="137"/>
                  </a:lnTo>
                  <a:lnTo>
                    <a:pt x="496" y="130"/>
                  </a:lnTo>
                  <a:lnTo>
                    <a:pt x="507" y="123"/>
                  </a:lnTo>
                  <a:lnTo>
                    <a:pt x="527" y="110"/>
                  </a:lnTo>
                  <a:lnTo>
                    <a:pt x="538" y="102"/>
                  </a:lnTo>
                  <a:lnTo>
                    <a:pt x="540" y="101"/>
                  </a:lnTo>
                  <a:lnTo>
                    <a:pt x="553" y="94"/>
                  </a:lnTo>
                  <a:lnTo>
                    <a:pt x="567" y="92"/>
                  </a:lnTo>
                  <a:lnTo>
                    <a:pt x="585" y="90"/>
                  </a:lnTo>
                  <a:lnTo>
                    <a:pt x="607" y="92"/>
                  </a:lnTo>
                  <a:lnTo>
                    <a:pt x="623" y="92"/>
                  </a:lnTo>
                  <a:lnTo>
                    <a:pt x="638" y="90"/>
                  </a:lnTo>
                  <a:lnTo>
                    <a:pt x="654" y="88"/>
                  </a:lnTo>
                  <a:lnTo>
                    <a:pt x="709" y="77"/>
                  </a:lnTo>
                  <a:lnTo>
                    <a:pt x="764" y="65"/>
                  </a:lnTo>
                  <a:lnTo>
                    <a:pt x="779" y="64"/>
                  </a:lnTo>
                  <a:lnTo>
                    <a:pt x="794" y="61"/>
                  </a:lnTo>
                  <a:lnTo>
                    <a:pt x="809" y="59"/>
                  </a:lnTo>
                  <a:lnTo>
                    <a:pt x="829" y="55"/>
                  </a:lnTo>
                  <a:lnTo>
                    <a:pt x="844" y="52"/>
                  </a:lnTo>
                  <a:lnTo>
                    <a:pt x="859" y="48"/>
                  </a:lnTo>
                  <a:lnTo>
                    <a:pt x="872" y="43"/>
                  </a:lnTo>
                  <a:lnTo>
                    <a:pt x="876" y="42"/>
                  </a:lnTo>
                  <a:lnTo>
                    <a:pt x="888" y="36"/>
                  </a:lnTo>
                  <a:lnTo>
                    <a:pt x="910" y="29"/>
                  </a:lnTo>
                  <a:lnTo>
                    <a:pt x="923" y="23"/>
                  </a:lnTo>
                  <a:lnTo>
                    <a:pt x="938" y="19"/>
                  </a:lnTo>
                  <a:lnTo>
                    <a:pt x="950" y="15"/>
                  </a:lnTo>
                  <a:lnTo>
                    <a:pt x="964" y="13"/>
                  </a:lnTo>
                  <a:lnTo>
                    <a:pt x="978" y="10"/>
                  </a:lnTo>
                  <a:lnTo>
                    <a:pt x="993" y="8"/>
                  </a:lnTo>
                  <a:lnTo>
                    <a:pt x="1007" y="5"/>
                  </a:lnTo>
                  <a:lnTo>
                    <a:pt x="1021" y="5"/>
                  </a:lnTo>
                  <a:lnTo>
                    <a:pt x="1034" y="4"/>
                  </a:lnTo>
                  <a:lnTo>
                    <a:pt x="1048" y="4"/>
                  </a:lnTo>
                  <a:lnTo>
                    <a:pt x="1062" y="5"/>
                  </a:lnTo>
                  <a:lnTo>
                    <a:pt x="1076" y="5"/>
                  </a:lnTo>
                  <a:lnTo>
                    <a:pt x="1090" y="6"/>
                  </a:lnTo>
                  <a:lnTo>
                    <a:pt x="1103" y="9"/>
                  </a:lnTo>
                  <a:lnTo>
                    <a:pt x="1116" y="12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5"/>
                  </a:lnTo>
                  <a:lnTo>
                    <a:pt x="1199" y="22"/>
                  </a:lnTo>
                  <a:lnTo>
                    <a:pt x="1214" y="15"/>
                  </a:lnTo>
                  <a:lnTo>
                    <a:pt x="1232" y="8"/>
                  </a:lnTo>
                  <a:lnTo>
                    <a:pt x="1250" y="1"/>
                  </a:lnTo>
                  <a:lnTo>
                    <a:pt x="1266" y="1"/>
                  </a:lnTo>
                  <a:lnTo>
                    <a:pt x="1284" y="8"/>
                  </a:lnTo>
                  <a:lnTo>
                    <a:pt x="1303" y="17"/>
                  </a:lnTo>
                  <a:lnTo>
                    <a:pt x="1317" y="23"/>
                  </a:lnTo>
                  <a:lnTo>
                    <a:pt x="1332" y="25"/>
                  </a:lnTo>
                  <a:lnTo>
                    <a:pt x="1346" y="2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Freeform 108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12 h 240"/>
                <a:gd name="T2" fmla="*/ 121 w 1441"/>
                <a:gd name="T3" fmla="*/ 203 h 240"/>
                <a:gd name="T4" fmla="*/ 154 w 1441"/>
                <a:gd name="T5" fmla="*/ 199 h 240"/>
                <a:gd name="T6" fmla="*/ 190 w 1441"/>
                <a:gd name="T7" fmla="*/ 186 h 240"/>
                <a:gd name="T8" fmla="*/ 226 w 1441"/>
                <a:gd name="T9" fmla="*/ 152 h 240"/>
                <a:gd name="T10" fmla="*/ 255 w 1441"/>
                <a:gd name="T11" fmla="*/ 131 h 240"/>
                <a:gd name="T12" fmla="*/ 273 w 1441"/>
                <a:gd name="T13" fmla="*/ 128 h 240"/>
                <a:gd name="T14" fmla="*/ 309 w 1441"/>
                <a:gd name="T15" fmla="*/ 127 h 240"/>
                <a:gd name="T16" fmla="*/ 343 w 1441"/>
                <a:gd name="T17" fmla="*/ 122 h 240"/>
                <a:gd name="T18" fmla="*/ 364 w 1441"/>
                <a:gd name="T19" fmla="*/ 118 h 240"/>
                <a:gd name="T20" fmla="*/ 386 w 1441"/>
                <a:gd name="T21" fmla="*/ 112 h 240"/>
                <a:gd name="T22" fmla="*/ 408 w 1441"/>
                <a:gd name="T23" fmla="*/ 106 h 240"/>
                <a:gd name="T24" fmla="*/ 427 w 1441"/>
                <a:gd name="T25" fmla="*/ 98 h 240"/>
                <a:gd name="T26" fmla="*/ 447 w 1441"/>
                <a:gd name="T27" fmla="*/ 88 h 240"/>
                <a:gd name="T28" fmla="*/ 466 w 1441"/>
                <a:gd name="T29" fmla="*/ 77 h 240"/>
                <a:gd name="T30" fmla="*/ 495 w 1441"/>
                <a:gd name="T31" fmla="*/ 60 h 240"/>
                <a:gd name="T32" fmla="*/ 522 w 1441"/>
                <a:gd name="T33" fmla="*/ 44 h 240"/>
                <a:gd name="T34" fmla="*/ 558 w 1441"/>
                <a:gd name="T35" fmla="*/ 50 h 240"/>
                <a:gd name="T36" fmla="*/ 607 w 1441"/>
                <a:gd name="T37" fmla="*/ 65 h 240"/>
                <a:gd name="T38" fmla="*/ 644 w 1441"/>
                <a:gd name="T39" fmla="*/ 71 h 240"/>
                <a:gd name="T40" fmla="*/ 772 w 1441"/>
                <a:gd name="T41" fmla="*/ 81 h 240"/>
                <a:gd name="T42" fmla="*/ 808 w 1441"/>
                <a:gd name="T43" fmla="*/ 85 h 240"/>
                <a:gd name="T44" fmla="*/ 852 w 1441"/>
                <a:gd name="T45" fmla="*/ 93 h 240"/>
                <a:gd name="T46" fmla="*/ 887 w 1441"/>
                <a:gd name="T47" fmla="*/ 95 h 240"/>
                <a:gd name="T48" fmla="*/ 905 w 1441"/>
                <a:gd name="T49" fmla="*/ 90 h 240"/>
                <a:gd name="T50" fmla="*/ 939 w 1441"/>
                <a:gd name="T51" fmla="*/ 77 h 240"/>
                <a:gd name="T52" fmla="*/ 964 w 1441"/>
                <a:gd name="T53" fmla="*/ 71 h 240"/>
                <a:gd name="T54" fmla="*/ 987 w 1441"/>
                <a:gd name="T55" fmla="*/ 65 h 240"/>
                <a:gd name="T56" fmla="*/ 1012 w 1441"/>
                <a:gd name="T57" fmla="*/ 63 h 240"/>
                <a:gd name="T58" fmla="*/ 1037 w 1441"/>
                <a:gd name="T59" fmla="*/ 61 h 240"/>
                <a:gd name="T60" fmla="*/ 1061 w 1441"/>
                <a:gd name="T61" fmla="*/ 61 h 240"/>
                <a:gd name="T62" fmla="*/ 1084 w 1441"/>
                <a:gd name="T63" fmla="*/ 63 h 240"/>
                <a:gd name="T64" fmla="*/ 1119 w 1441"/>
                <a:gd name="T65" fmla="*/ 68 h 240"/>
                <a:gd name="T66" fmla="*/ 1153 w 1441"/>
                <a:gd name="T67" fmla="*/ 74 h 240"/>
                <a:gd name="T68" fmla="*/ 1170 w 1441"/>
                <a:gd name="T69" fmla="*/ 78 h 240"/>
                <a:gd name="T70" fmla="*/ 1199 w 1441"/>
                <a:gd name="T71" fmla="*/ 72 h 240"/>
                <a:gd name="T72" fmla="*/ 1232 w 1441"/>
                <a:gd name="T73" fmla="*/ 43 h 240"/>
                <a:gd name="T74" fmla="*/ 1266 w 1441"/>
                <a:gd name="T75" fmla="*/ 27 h 240"/>
                <a:gd name="T76" fmla="*/ 1303 w 1441"/>
                <a:gd name="T77" fmla="*/ 42 h 240"/>
                <a:gd name="T78" fmla="*/ 1332 w 1441"/>
                <a:gd name="T79" fmla="*/ 47 h 240"/>
                <a:gd name="T80" fmla="*/ 1441 w 1441"/>
                <a:gd name="T8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3"/>
                  </a:lnTo>
                  <a:lnTo>
                    <a:pt x="135" y="200"/>
                  </a:lnTo>
                  <a:lnTo>
                    <a:pt x="154" y="199"/>
                  </a:lnTo>
                  <a:lnTo>
                    <a:pt x="172" y="194"/>
                  </a:lnTo>
                  <a:lnTo>
                    <a:pt x="190" y="186"/>
                  </a:lnTo>
                  <a:lnTo>
                    <a:pt x="207" y="171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1"/>
                  </a:lnTo>
                  <a:lnTo>
                    <a:pt x="269" y="128"/>
                  </a:lnTo>
                  <a:lnTo>
                    <a:pt x="273" y="128"/>
                  </a:lnTo>
                  <a:lnTo>
                    <a:pt x="285" y="128"/>
                  </a:lnTo>
                  <a:lnTo>
                    <a:pt x="309" y="127"/>
                  </a:lnTo>
                  <a:lnTo>
                    <a:pt x="321" y="127"/>
                  </a:lnTo>
                  <a:lnTo>
                    <a:pt x="343" y="122"/>
                  </a:lnTo>
                  <a:lnTo>
                    <a:pt x="354" y="120"/>
                  </a:lnTo>
                  <a:lnTo>
                    <a:pt x="364" y="118"/>
                  </a:lnTo>
                  <a:lnTo>
                    <a:pt x="376" y="115"/>
                  </a:lnTo>
                  <a:lnTo>
                    <a:pt x="386" y="112"/>
                  </a:lnTo>
                  <a:lnTo>
                    <a:pt x="397" y="109"/>
                  </a:lnTo>
                  <a:lnTo>
                    <a:pt x="408" y="106"/>
                  </a:lnTo>
                  <a:lnTo>
                    <a:pt x="418" y="102"/>
                  </a:lnTo>
                  <a:lnTo>
                    <a:pt x="427" y="98"/>
                  </a:lnTo>
                  <a:lnTo>
                    <a:pt x="438" y="93"/>
                  </a:lnTo>
                  <a:lnTo>
                    <a:pt x="447" y="88"/>
                  </a:lnTo>
                  <a:lnTo>
                    <a:pt x="456" y="82"/>
                  </a:lnTo>
                  <a:lnTo>
                    <a:pt x="466" y="77"/>
                  </a:lnTo>
                  <a:lnTo>
                    <a:pt x="476" y="72"/>
                  </a:lnTo>
                  <a:lnTo>
                    <a:pt x="495" y="60"/>
                  </a:lnTo>
                  <a:lnTo>
                    <a:pt x="509" y="50"/>
                  </a:lnTo>
                  <a:lnTo>
                    <a:pt x="522" y="44"/>
                  </a:lnTo>
                  <a:lnTo>
                    <a:pt x="539" y="44"/>
                  </a:lnTo>
                  <a:lnTo>
                    <a:pt x="558" y="50"/>
                  </a:lnTo>
                  <a:lnTo>
                    <a:pt x="586" y="59"/>
                  </a:lnTo>
                  <a:lnTo>
                    <a:pt x="607" y="65"/>
                  </a:lnTo>
                  <a:lnTo>
                    <a:pt x="626" y="69"/>
                  </a:lnTo>
                  <a:lnTo>
                    <a:pt x="644" y="71"/>
                  </a:lnTo>
                  <a:lnTo>
                    <a:pt x="709" y="76"/>
                  </a:lnTo>
                  <a:lnTo>
                    <a:pt x="772" y="81"/>
                  </a:lnTo>
                  <a:lnTo>
                    <a:pt x="790" y="82"/>
                  </a:lnTo>
                  <a:lnTo>
                    <a:pt x="808" y="85"/>
                  </a:lnTo>
                  <a:lnTo>
                    <a:pt x="826" y="89"/>
                  </a:lnTo>
                  <a:lnTo>
                    <a:pt x="852" y="93"/>
                  </a:lnTo>
                  <a:lnTo>
                    <a:pt x="870" y="95"/>
                  </a:lnTo>
                  <a:lnTo>
                    <a:pt x="887" y="95"/>
                  </a:lnTo>
                  <a:lnTo>
                    <a:pt x="901" y="92"/>
                  </a:lnTo>
                  <a:lnTo>
                    <a:pt x="905" y="90"/>
                  </a:lnTo>
                  <a:lnTo>
                    <a:pt x="917" y="86"/>
                  </a:lnTo>
                  <a:lnTo>
                    <a:pt x="939" y="77"/>
                  </a:lnTo>
                  <a:lnTo>
                    <a:pt x="952" y="73"/>
                  </a:lnTo>
                  <a:lnTo>
                    <a:pt x="964" y="71"/>
                  </a:lnTo>
                  <a:lnTo>
                    <a:pt x="976" y="68"/>
                  </a:lnTo>
                  <a:lnTo>
                    <a:pt x="987" y="65"/>
                  </a:lnTo>
                  <a:lnTo>
                    <a:pt x="1000" y="64"/>
                  </a:lnTo>
                  <a:lnTo>
                    <a:pt x="1012" y="63"/>
                  </a:lnTo>
                  <a:lnTo>
                    <a:pt x="1025" y="61"/>
                  </a:lnTo>
                  <a:lnTo>
                    <a:pt x="1037" y="61"/>
                  </a:lnTo>
                  <a:lnTo>
                    <a:pt x="1048" y="61"/>
                  </a:lnTo>
                  <a:lnTo>
                    <a:pt x="1061" y="61"/>
                  </a:lnTo>
                  <a:lnTo>
                    <a:pt x="1072" y="61"/>
                  </a:lnTo>
                  <a:lnTo>
                    <a:pt x="1084" y="63"/>
                  </a:lnTo>
                  <a:lnTo>
                    <a:pt x="1096" y="64"/>
                  </a:lnTo>
                  <a:lnTo>
                    <a:pt x="1119" y="68"/>
                  </a:lnTo>
                  <a:lnTo>
                    <a:pt x="1130" y="69"/>
                  </a:lnTo>
                  <a:lnTo>
                    <a:pt x="1153" y="74"/>
                  </a:lnTo>
                  <a:lnTo>
                    <a:pt x="1167" y="78"/>
                  </a:lnTo>
                  <a:lnTo>
                    <a:pt x="1170" y="78"/>
                  </a:lnTo>
                  <a:lnTo>
                    <a:pt x="1183" y="78"/>
                  </a:lnTo>
                  <a:lnTo>
                    <a:pt x="1199" y="72"/>
                  </a:lnTo>
                  <a:lnTo>
                    <a:pt x="1214" y="61"/>
                  </a:lnTo>
                  <a:lnTo>
                    <a:pt x="1232" y="43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31"/>
                  </a:lnTo>
                  <a:lnTo>
                    <a:pt x="1303" y="42"/>
                  </a:lnTo>
                  <a:lnTo>
                    <a:pt x="1317" y="46"/>
                  </a:lnTo>
                  <a:lnTo>
                    <a:pt x="1332" y="47"/>
                  </a:lnTo>
                  <a:lnTo>
                    <a:pt x="1346" y="4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Freeform 109"/>
            <p:cNvSpPr>
              <a:spLocks/>
            </p:cNvSpPr>
            <p:nvPr/>
          </p:nvSpPr>
          <p:spPr bwMode="auto">
            <a:xfrm>
              <a:off x="2883" y="1505"/>
              <a:ext cx="1489" cy="317"/>
            </a:xfrm>
            <a:custGeom>
              <a:avLst/>
              <a:gdLst>
                <a:gd name="T0" fmla="*/ 106 w 1441"/>
                <a:gd name="T1" fmla="*/ 378 h 378"/>
                <a:gd name="T2" fmla="*/ 135 w 1441"/>
                <a:gd name="T3" fmla="*/ 378 h 378"/>
                <a:gd name="T4" fmla="*/ 172 w 1441"/>
                <a:gd name="T5" fmla="*/ 378 h 378"/>
                <a:gd name="T6" fmla="*/ 207 w 1441"/>
                <a:gd name="T7" fmla="*/ 378 h 378"/>
                <a:gd name="T8" fmla="*/ 240 w 1441"/>
                <a:gd name="T9" fmla="*/ 378 h 378"/>
                <a:gd name="T10" fmla="*/ 285 w 1441"/>
                <a:gd name="T11" fmla="*/ 378 h 378"/>
                <a:gd name="T12" fmla="*/ 325 w 1441"/>
                <a:gd name="T13" fmla="*/ 378 h 378"/>
                <a:gd name="T14" fmla="*/ 356 w 1441"/>
                <a:gd name="T15" fmla="*/ 377 h 378"/>
                <a:gd name="T16" fmla="*/ 387 w 1441"/>
                <a:gd name="T17" fmla="*/ 375 h 378"/>
                <a:gd name="T18" fmla="*/ 419 w 1441"/>
                <a:gd name="T19" fmla="*/ 368 h 378"/>
                <a:gd name="T20" fmla="*/ 449 w 1441"/>
                <a:gd name="T21" fmla="*/ 361 h 378"/>
                <a:gd name="T22" fmla="*/ 481 w 1441"/>
                <a:gd name="T23" fmla="*/ 355 h 378"/>
                <a:gd name="T24" fmla="*/ 510 w 1441"/>
                <a:gd name="T25" fmla="*/ 344 h 378"/>
                <a:gd name="T26" fmla="*/ 540 w 1441"/>
                <a:gd name="T27" fmla="*/ 334 h 378"/>
                <a:gd name="T28" fmla="*/ 576 w 1441"/>
                <a:gd name="T29" fmla="*/ 319 h 378"/>
                <a:gd name="T30" fmla="*/ 593 w 1441"/>
                <a:gd name="T31" fmla="*/ 313 h 378"/>
                <a:gd name="T32" fmla="*/ 618 w 1441"/>
                <a:gd name="T33" fmla="*/ 300 h 378"/>
                <a:gd name="T34" fmla="*/ 645 w 1441"/>
                <a:gd name="T35" fmla="*/ 281 h 378"/>
                <a:gd name="T36" fmla="*/ 670 w 1441"/>
                <a:gd name="T37" fmla="*/ 267 h 378"/>
                <a:gd name="T38" fmla="*/ 776 w 1441"/>
                <a:gd name="T39" fmla="*/ 211 h 378"/>
                <a:gd name="T40" fmla="*/ 801 w 1441"/>
                <a:gd name="T41" fmla="*/ 199 h 378"/>
                <a:gd name="T42" fmla="*/ 834 w 1441"/>
                <a:gd name="T43" fmla="*/ 188 h 378"/>
                <a:gd name="T44" fmla="*/ 859 w 1441"/>
                <a:gd name="T45" fmla="*/ 175 h 378"/>
                <a:gd name="T46" fmla="*/ 874 w 1441"/>
                <a:gd name="T47" fmla="*/ 166 h 378"/>
                <a:gd name="T48" fmla="*/ 905 w 1441"/>
                <a:gd name="T49" fmla="*/ 145 h 378"/>
                <a:gd name="T50" fmla="*/ 929 w 1441"/>
                <a:gd name="T51" fmla="*/ 128 h 378"/>
                <a:gd name="T52" fmla="*/ 968 w 1441"/>
                <a:gd name="T53" fmla="*/ 107 h 378"/>
                <a:gd name="T54" fmla="*/ 994 w 1441"/>
                <a:gd name="T55" fmla="*/ 93 h 378"/>
                <a:gd name="T56" fmla="*/ 1022 w 1441"/>
                <a:gd name="T57" fmla="*/ 81 h 378"/>
                <a:gd name="T58" fmla="*/ 1052 w 1441"/>
                <a:gd name="T59" fmla="*/ 69 h 378"/>
                <a:gd name="T60" fmla="*/ 1081 w 1441"/>
                <a:gd name="T61" fmla="*/ 59 h 378"/>
                <a:gd name="T62" fmla="*/ 1113 w 1441"/>
                <a:gd name="T63" fmla="*/ 51 h 378"/>
                <a:gd name="T64" fmla="*/ 1153 w 1441"/>
                <a:gd name="T65" fmla="*/ 42 h 378"/>
                <a:gd name="T66" fmla="*/ 1183 w 1441"/>
                <a:gd name="T67" fmla="*/ 35 h 378"/>
                <a:gd name="T68" fmla="*/ 1214 w 1441"/>
                <a:gd name="T69" fmla="*/ 32 h 378"/>
                <a:gd name="T70" fmla="*/ 1250 w 1441"/>
                <a:gd name="T71" fmla="*/ 32 h 378"/>
                <a:gd name="T72" fmla="*/ 1284 w 1441"/>
                <a:gd name="T73" fmla="*/ 21 h 378"/>
                <a:gd name="T74" fmla="*/ 1317 w 1441"/>
                <a:gd name="T75" fmla="*/ 4 h 378"/>
                <a:gd name="T76" fmla="*/ 1346 w 1441"/>
                <a:gd name="T7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1" h="378">
                  <a:moveTo>
                    <a:pt x="0" y="378"/>
                  </a:moveTo>
                  <a:lnTo>
                    <a:pt x="106" y="378"/>
                  </a:lnTo>
                  <a:lnTo>
                    <a:pt x="121" y="378"/>
                  </a:lnTo>
                  <a:lnTo>
                    <a:pt x="135" y="378"/>
                  </a:lnTo>
                  <a:lnTo>
                    <a:pt x="154" y="378"/>
                  </a:lnTo>
                  <a:lnTo>
                    <a:pt x="172" y="378"/>
                  </a:lnTo>
                  <a:lnTo>
                    <a:pt x="190" y="378"/>
                  </a:lnTo>
                  <a:lnTo>
                    <a:pt x="207" y="378"/>
                  </a:lnTo>
                  <a:lnTo>
                    <a:pt x="226" y="378"/>
                  </a:lnTo>
                  <a:lnTo>
                    <a:pt x="240" y="378"/>
                  </a:lnTo>
                  <a:lnTo>
                    <a:pt x="273" y="378"/>
                  </a:lnTo>
                  <a:lnTo>
                    <a:pt x="285" y="378"/>
                  </a:lnTo>
                  <a:lnTo>
                    <a:pt x="309" y="378"/>
                  </a:lnTo>
                  <a:lnTo>
                    <a:pt x="325" y="378"/>
                  </a:lnTo>
                  <a:lnTo>
                    <a:pt x="340" y="378"/>
                  </a:lnTo>
                  <a:lnTo>
                    <a:pt x="356" y="377"/>
                  </a:lnTo>
                  <a:lnTo>
                    <a:pt x="372" y="376"/>
                  </a:lnTo>
                  <a:lnTo>
                    <a:pt x="387" y="375"/>
                  </a:lnTo>
                  <a:lnTo>
                    <a:pt x="404" y="371"/>
                  </a:lnTo>
                  <a:lnTo>
                    <a:pt x="419" y="368"/>
                  </a:lnTo>
                  <a:lnTo>
                    <a:pt x="434" y="365"/>
                  </a:lnTo>
                  <a:lnTo>
                    <a:pt x="449" y="361"/>
                  </a:lnTo>
                  <a:lnTo>
                    <a:pt x="465" y="359"/>
                  </a:lnTo>
                  <a:lnTo>
                    <a:pt x="481" y="355"/>
                  </a:lnTo>
                  <a:lnTo>
                    <a:pt x="496" y="350"/>
                  </a:lnTo>
                  <a:lnTo>
                    <a:pt x="510" y="344"/>
                  </a:lnTo>
                  <a:lnTo>
                    <a:pt x="525" y="339"/>
                  </a:lnTo>
                  <a:lnTo>
                    <a:pt x="540" y="334"/>
                  </a:lnTo>
                  <a:lnTo>
                    <a:pt x="556" y="327"/>
                  </a:lnTo>
                  <a:lnTo>
                    <a:pt x="576" y="319"/>
                  </a:lnTo>
                  <a:lnTo>
                    <a:pt x="589" y="313"/>
                  </a:lnTo>
                  <a:lnTo>
                    <a:pt x="593" y="313"/>
                  </a:lnTo>
                  <a:lnTo>
                    <a:pt x="605" y="306"/>
                  </a:lnTo>
                  <a:lnTo>
                    <a:pt x="618" y="300"/>
                  </a:lnTo>
                  <a:lnTo>
                    <a:pt x="630" y="292"/>
                  </a:lnTo>
                  <a:lnTo>
                    <a:pt x="645" y="281"/>
                  </a:lnTo>
                  <a:lnTo>
                    <a:pt x="658" y="274"/>
                  </a:lnTo>
                  <a:lnTo>
                    <a:pt x="670" y="267"/>
                  </a:lnTo>
                  <a:lnTo>
                    <a:pt x="683" y="260"/>
                  </a:lnTo>
                  <a:lnTo>
                    <a:pt x="776" y="211"/>
                  </a:lnTo>
                  <a:lnTo>
                    <a:pt x="789" y="205"/>
                  </a:lnTo>
                  <a:lnTo>
                    <a:pt x="801" y="199"/>
                  </a:lnTo>
                  <a:lnTo>
                    <a:pt x="815" y="194"/>
                  </a:lnTo>
                  <a:lnTo>
                    <a:pt x="834" y="188"/>
                  </a:lnTo>
                  <a:lnTo>
                    <a:pt x="847" y="182"/>
                  </a:lnTo>
                  <a:lnTo>
                    <a:pt x="859" y="175"/>
                  </a:lnTo>
                  <a:lnTo>
                    <a:pt x="872" y="169"/>
                  </a:lnTo>
                  <a:lnTo>
                    <a:pt x="874" y="166"/>
                  </a:lnTo>
                  <a:lnTo>
                    <a:pt x="885" y="158"/>
                  </a:lnTo>
                  <a:lnTo>
                    <a:pt x="905" y="145"/>
                  </a:lnTo>
                  <a:lnTo>
                    <a:pt x="917" y="137"/>
                  </a:lnTo>
                  <a:lnTo>
                    <a:pt x="929" y="128"/>
                  </a:lnTo>
                  <a:lnTo>
                    <a:pt x="954" y="115"/>
                  </a:lnTo>
                  <a:lnTo>
                    <a:pt x="968" y="107"/>
                  </a:lnTo>
                  <a:lnTo>
                    <a:pt x="981" y="99"/>
                  </a:lnTo>
                  <a:lnTo>
                    <a:pt x="994" y="93"/>
                  </a:lnTo>
                  <a:lnTo>
                    <a:pt x="1010" y="86"/>
                  </a:lnTo>
                  <a:lnTo>
                    <a:pt x="1022" y="81"/>
                  </a:lnTo>
                  <a:lnTo>
                    <a:pt x="1037" y="74"/>
                  </a:lnTo>
                  <a:lnTo>
                    <a:pt x="1052" y="69"/>
                  </a:lnTo>
                  <a:lnTo>
                    <a:pt x="1067" y="64"/>
                  </a:lnTo>
                  <a:lnTo>
                    <a:pt x="1081" y="59"/>
                  </a:lnTo>
                  <a:lnTo>
                    <a:pt x="1098" y="55"/>
                  </a:lnTo>
                  <a:lnTo>
                    <a:pt x="1113" y="51"/>
                  </a:lnTo>
                  <a:lnTo>
                    <a:pt x="1130" y="47"/>
                  </a:lnTo>
                  <a:lnTo>
                    <a:pt x="1153" y="42"/>
                  </a:lnTo>
                  <a:lnTo>
                    <a:pt x="1170" y="38"/>
                  </a:lnTo>
                  <a:lnTo>
                    <a:pt x="1183" y="35"/>
                  </a:lnTo>
                  <a:lnTo>
                    <a:pt x="1199" y="34"/>
                  </a:lnTo>
                  <a:lnTo>
                    <a:pt x="1214" y="32"/>
                  </a:lnTo>
                  <a:lnTo>
                    <a:pt x="1232" y="34"/>
                  </a:lnTo>
                  <a:lnTo>
                    <a:pt x="1250" y="32"/>
                  </a:lnTo>
                  <a:lnTo>
                    <a:pt x="1266" y="27"/>
                  </a:lnTo>
                  <a:lnTo>
                    <a:pt x="1284" y="21"/>
                  </a:lnTo>
                  <a:lnTo>
                    <a:pt x="1303" y="11"/>
                  </a:lnTo>
                  <a:lnTo>
                    <a:pt x="1317" y="4"/>
                  </a:lnTo>
                  <a:lnTo>
                    <a:pt x="1332" y="1"/>
                  </a:lnTo>
                  <a:lnTo>
                    <a:pt x="1346" y="0"/>
                  </a:lnTo>
                  <a:lnTo>
                    <a:pt x="144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" name="Freeform 110"/>
            <p:cNvSpPr>
              <a:spLocks/>
            </p:cNvSpPr>
            <p:nvPr/>
          </p:nvSpPr>
          <p:spPr bwMode="auto">
            <a:xfrm>
              <a:off x="2883" y="1436"/>
              <a:ext cx="1489" cy="483"/>
            </a:xfrm>
            <a:custGeom>
              <a:avLst/>
              <a:gdLst>
                <a:gd name="T0" fmla="*/ 92 w 1441"/>
                <a:gd name="T1" fmla="*/ 492 h 576"/>
                <a:gd name="T2" fmla="*/ 121 w 1441"/>
                <a:gd name="T3" fmla="*/ 500 h 576"/>
                <a:gd name="T4" fmla="*/ 154 w 1441"/>
                <a:gd name="T5" fmla="*/ 505 h 576"/>
                <a:gd name="T6" fmla="*/ 190 w 1441"/>
                <a:gd name="T7" fmla="*/ 518 h 576"/>
                <a:gd name="T8" fmla="*/ 226 w 1441"/>
                <a:gd name="T9" fmla="*/ 551 h 576"/>
                <a:gd name="T10" fmla="*/ 255 w 1441"/>
                <a:gd name="T11" fmla="*/ 571 h 576"/>
                <a:gd name="T12" fmla="*/ 273 w 1441"/>
                <a:gd name="T13" fmla="*/ 575 h 576"/>
                <a:gd name="T14" fmla="*/ 309 w 1441"/>
                <a:gd name="T15" fmla="*/ 576 h 576"/>
                <a:gd name="T16" fmla="*/ 349 w 1441"/>
                <a:gd name="T17" fmla="*/ 576 h 576"/>
                <a:gd name="T18" fmla="*/ 389 w 1441"/>
                <a:gd name="T19" fmla="*/ 573 h 576"/>
                <a:gd name="T20" fmla="*/ 427 w 1441"/>
                <a:gd name="T21" fmla="*/ 568 h 576"/>
                <a:gd name="T22" fmla="*/ 466 w 1441"/>
                <a:gd name="T23" fmla="*/ 560 h 576"/>
                <a:gd name="T24" fmla="*/ 506 w 1441"/>
                <a:gd name="T25" fmla="*/ 551 h 576"/>
                <a:gd name="T26" fmla="*/ 543 w 1441"/>
                <a:gd name="T27" fmla="*/ 539 h 576"/>
                <a:gd name="T28" fmla="*/ 579 w 1441"/>
                <a:gd name="T29" fmla="*/ 523 h 576"/>
                <a:gd name="T30" fmla="*/ 615 w 1441"/>
                <a:gd name="T31" fmla="*/ 508 h 576"/>
                <a:gd name="T32" fmla="*/ 648 w 1441"/>
                <a:gd name="T33" fmla="*/ 492 h 576"/>
                <a:gd name="T34" fmla="*/ 663 w 1441"/>
                <a:gd name="T35" fmla="*/ 481 h 576"/>
                <a:gd name="T36" fmla="*/ 677 w 1441"/>
                <a:gd name="T37" fmla="*/ 450 h 576"/>
                <a:gd name="T38" fmla="*/ 688 w 1441"/>
                <a:gd name="T39" fmla="*/ 403 h 576"/>
                <a:gd name="T40" fmla="*/ 700 w 1441"/>
                <a:gd name="T41" fmla="*/ 370 h 576"/>
                <a:gd name="T42" fmla="*/ 756 w 1441"/>
                <a:gd name="T43" fmla="*/ 260 h 576"/>
                <a:gd name="T44" fmla="*/ 769 w 1441"/>
                <a:gd name="T45" fmla="*/ 228 h 576"/>
                <a:gd name="T46" fmla="*/ 785 w 1441"/>
                <a:gd name="T47" fmla="*/ 188 h 576"/>
                <a:gd name="T48" fmla="*/ 800 w 1441"/>
                <a:gd name="T49" fmla="*/ 159 h 576"/>
                <a:gd name="T50" fmla="*/ 814 w 1441"/>
                <a:gd name="T51" fmla="*/ 147 h 576"/>
                <a:gd name="T52" fmla="*/ 843 w 1441"/>
                <a:gd name="T53" fmla="*/ 125 h 576"/>
                <a:gd name="T54" fmla="*/ 873 w 1441"/>
                <a:gd name="T55" fmla="*/ 103 h 576"/>
                <a:gd name="T56" fmla="*/ 905 w 1441"/>
                <a:gd name="T57" fmla="*/ 83 h 576"/>
                <a:gd name="T58" fmla="*/ 939 w 1441"/>
                <a:gd name="T59" fmla="*/ 66 h 576"/>
                <a:gd name="T60" fmla="*/ 975 w 1441"/>
                <a:gd name="T61" fmla="*/ 49 h 576"/>
                <a:gd name="T62" fmla="*/ 1012 w 1441"/>
                <a:gd name="T63" fmla="*/ 36 h 576"/>
                <a:gd name="T64" fmla="*/ 1050 w 1441"/>
                <a:gd name="T65" fmla="*/ 24 h 576"/>
                <a:gd name="T66" fmla="*/ 1090 w 1441"/>
                <a:gd name="T67" fmla="*/ 15 h 576"/>
                <a:gd name="T68" fmla="*/ 1130 w 1441"/>
                <a:gd name="T69" fmla="*/ 9 h 576"/>
                <a:gd name="T70" fmla="*/ 1167 w 1441"/>
                <a:gd name="T71" fmla="*/ 2 h 576"/>
                <a:gd name="T72" fmla="*/ 1183 w 1441"/>
                <a:gd name="T73" fmla="*/ 0 h 576"/>
                <a:gd name="T74" fmla="*/ 1214 w 1441"/>
                <a:gd name="T75" fmla="*/ 19 h 576"/>
                <a:gd name="T76" fmla="*/ 1250 w 1441"/>
                <a:gd name="T77" fmla="*/ 49 h 576"/>
                <a:gd name="T78" fmla="*/ 1284 w 1441"/>
                <a:gd name="T79" fmla="*/ 46 h 576"/>
                <a:gd name="T80" fmla="*/ 1317 w 1441"/>
                <a:gd name="T81" fmla="*/ 32 h 576"/>
                <a:gd name="T82" fmla="*/ 1346 w 1441"/>
                <a:gd name="T83" fmla="*/ 3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76">
                  <a:moveTo>
                    <a:pt x="0" y="460"/>
                  </a:moveTo>
                  <a:lnTo>
                    <a:pt x="92" y="492"/>
                  </a:lnTo>
                  <a:lnTo>
                    <a:pt x="106" y="496"/>
                  </a:lnTo>
                  <a:lnTo>
                    <a:pt x="121" y="500"/>
                  </a:lnTo>
                  <a:lnTo>
                    <a:pt x="135" y="502"/>
                  </a:lnTo>
                  <a:lnTo>
                    <a:pt x="154" y="505"/>
                  </a:lnTo>
                  <a:lnTo>
                    <a:pt x="172" y="509"/>
                  </a:lnTo>
                  <a:lnTo>
                    <a:pt x="190" y="518"/>
                  </a:lnTo>
                  <a:lnTo>
                    <a:pt x="207" y="533"/>
                  </a:lnTo>
                  <a:lnTo>
                    <a:pt x="226" y="551"/>
                  </a:lnTo>
                  <a:lnTo>
                    <a:pt x="240" y="564"/>
                  </a:lnTo>
                  <a:lnTo>
                    <a:pt x="255" y="571"/>
                  </a:lnTo>
                  <a:lnTo>
                    <a:pt x="269" y="575"/>
                  </a:lnTo>
                  <a:lnTo>
                    <a:pt x="273" y="575"/>
                  </a:lnTo>
                  <a:lnTo>
                    <a:pt x="285" y="575"/>
                  </a:lnTo>
                  <a:lnTo>
                    <a:pt x="309" y="576"/>
                  </a:lnTo>
                  <a:lnTo>
                    <a:pt x="329" y="576"/>
                  </a:lnTo>
                  <a:lnTo>
                    <a:pt x="349" y="576"/>
                  </a:lnTo>
                  <a:lnTo>
                    <a:pt x="369" y="575"/>
                  </a:lnTo>
                  <a:lnTo>
                    <a:pt x="389" y="573"/>
                  </a:lnTo>
                  <a:lnTo>
                    <a:pt x="408" y="571"/>
                  </a:lnTo>
                  <a:lnTo>
                    <a:pt x="427" y="568"/>
                  </a:lnTo>
                  <a:lnTo>
                    <a:pt x="447" y="565"/>
                  </a:lnTo>
                  <a:lnTo>
                    <a:pt x="466" y="560"/>
                  </a:lnTo>
                  <a:lnTo>
                    <a:pt x="485" y="556"/>
                  </a:lnTo>
                  <a:lnTo>
                    <a:pt x="506" y="551"/>
                  </a:lnTo>
                  <a:lnTo>
                    <a:pt x="524" y="546"/>
                  </a:lnTo>
                  <a:lnTo>
                    <a:pt x="543" y="539"/>
                  </a:lnTo>
                  <a:lnTo>
                    <a:pt x="561" y="531"/>
                  </a:lnTo>
                  <a:lnTo>
                    <a:pt x="579" y="523"/>
                  </a:lnTo>
                  <a:lnTo>
                    <a:pt x="597" y="516"/>
                  </a:lnTo>
                  <a:lnTo>
                    <a:pt x="615" y="508"/>
                  </a:lnTo>
                  <a:lnTo>
                    <a:pt x="636" y="497"/>
                  </a:lnTo>
                  <a:lnTo>
                    <a:pt x="648" y="492"/>
                  </a:lnTo>
                  <a:lnTo>
                    <a:pt x="652" y="489"/>
                  </a:lnTo>
                  <a:lnTo>
                    <a:pt x="663" y="481"/>
                  </a:lnTo>
                  <a:lnTo>
                    <a:pt x="672" y="467"/>
                  </a:lnTo>
                  <a:lnTo>
                    <a:pt x="677" y="450"/>
                  </a:lnTo>
                  <a:lnTo>
                    <a:pt x="683" y="424"/>
                  </a:lnTo>
                  <a:lnTo>
                    <a:pt x="688" y="403"/>
                  </a:lnTo>
                  <a:lnTo>
                    <a:pt x="694" y="387"/>
                  </a:lnTo>
                  <a:lnTo>
                    <a:pt x="700" y="370"/>
                  </a:lnTo>
                  <a:lnTo>
                    <a:pt x="729" y="315"/>
                  </a:lnTo>
                  <a:lnTo>
                    <a:pt x="756" y="260"/>
                  </a:lnTo>
                  <a:lnTo>
                    <a:pt x="764" y="245"/>
                  </a:lnTo>
                  <a:lnTo>
                    <a:pt x="769" y="228"/>
                  </a:lnTo>
                  <a:lnTo>
                    <a:pt x="776" y="211"/>
                  </a:lnTo>
                  <a:lnTo>
                    <a:pt x="785" y="188"/>
                  </a:lnTo>
                  <a:lnTo>
                    <a:pt x="792" y="172"/>
                  </a:lnTo>
                  <a:lnTo>
                    <a:pt x="800" y="159"/>
                  </a:lnTo>
                  <a:lnTo>
                    <a:pt x="811" y="148"/>
                  </a:lnTo>
                  <a:lnTo>
                    <a:pt x="814" y="147"/>
                  </a:lnTo>
                  <a:lnTo>
                    <a:pt x="823" y="139"/>
                  </a:lnTo>
                  <a:lnTo>
                    <a:pt x="843" y="125"/>
                  </a:lnTo>
                  <a:lnTo>
                    <a:pt x="858" y="113"/>
                  </a:lnTo>
                  <a:lnTo>
                    <a:pt x="873" y="103"/>
                  </a:lnTo>
                  <a:lnTo>
                    <a:pt x="889" y="92"/>
                  </a:lnTo>
                  <a:lnTo>
                    <a:pt x="905" y="83"/>
                  </a:lnTo>
                  <a:lnTo>
                    <a:pt x="923" y="74"/>
                  </a:lnTo>
                  <a:lnTo>
                    <a:pt x="939" y="66"/>
                  </a:lnTo>
                  <a:lnTo>
                    <a:pt x="957" y="57"/>
                  </a:lnTo>
                  <a:lnTo>
                    <a:pt x="975" y="49"/>
                  </a:lnTo>
                  <a:lnTo>
                    <a:pt x="993" y="42"/>
                  </a:lnTo>
                  <a:lnTo>
                    <a:pt x="1012" y="36"/>
                  </a:lnTo>
                  <a:lnTo>
                    <a:pt x="1030" y="30"/>
                  </a:lnTo>
                  <a:lnTo>
                    <a:pt x="1050" y="24"/>
                  </a:lnTo>
                  <a:lnTo>
                    <a:pt x="1069" y="20"/>
                  </a:lnTo>
                  <a:lnTo>
                    <a:pt x="1090" y="15"/>
                  </a:lnTo>
                  <a:lnTo>
                    <a:pt x="1109" y="11"/>
                  </a:lnTo>
                  <a:lnTo>
                    <a:pt x="1130" y="9"/>
                  </a:lnTo>
                  <a:lnTo>
                    <a:pt x="1153" y="4"/>
                  </a:lnTo>
                  <a:lnTo>
                    <a:pt x="1167" y="2"/>
                  </a:lnTo>
                  <a:lnTo>
                    <a:pt x="1170" y="0"/>
                  </a:lnTo>
                  <a:lnTo>
                    <a:pt x="1183" y="0"/>
                  </a:lnTo>
                  <a:lnTo>
                    <a:pt x="1199" y="7"/>
                  </a:lnTo>
                  <a:lnTo>
                    <a:pt x="1214" y="19"/>
                  </a:lnTo>
                  <a:lnTo>
                    <a:pt x="1232" y="36"/>
                  </a:lnTo>
                  <a:lnTo>
                    <a:pt x="1250" y="49"/>
                  </a:lnTo>
                  <a:lnTo>
                    <a:pt x="1266" y="53"/>
                  </a:lnTo>
                  <a:lnTo>
                    <a:pt x="1284" y="46"/>
                  </a:lnTo>
                  <a:lnTo>
                    <a:pt x="1303" y="37"/>
                  </a:lnTo>
                  <a:lnTo>
                    <a:pt x="1317" y="32"/>
                  </a:lnTo>
                  <a:lnTo>
                    <a:pt x="1332" y="32"/>
                  </a:lnTo>
                  <a:lnTo>
                    <a:pt x="1346" y="36"/>
                  </a:lnTo>
                  <a:lnTo>
                    <a:pt x="1441" y="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Freeform 111"/>
            <p:cNvSpPr>
              <a:spLocks/>
            </p:cNvSpPr>
            <p:nvPr/>
          </p:nvSpPr>
          <p:spPr bwMode="auto">
            <a:xfrm>
              <a:off x="2883" y="1485"/>
              <a:ext cx="1489" cy="384"/>
            </a:xfrm>
            <a:custGeom>
              <a:avLst/>
              <a:gdLst>
                <a:gd name="T0" fmla="*/ 92 w 1441"/>
                <a:gd name="T1" fmla="*/ 418 h 459"/>
                <a:gd name="T2" fmla="*/ 121 w 1441"/>
                <a:gd name="T3" fmla="*/ 422 h 459"/>
                <a:gd name="T4" fmla="*/ 154 w 1441"/>
                <a:gd name="T5" fmla="*/ 423 h 459"/>
                <a:gd name="T6" fmla="*/ 190 w 1441"/>
                <a:gd name="T7" fmla="*/ 430 h 459"/>
                <a:gd name="T8" fmla="*/ 226 w 1441"/>
                <a:gd name="T9" fmla="*/ 448 h 459"/>
                <a:gd name="T10" fmla="*/ 255 w 1441"/>
                <a:gd name="T11" fmla="*/ 458 h 459"/>
                <a:gd name="T12" fmla="*/ 273 w 1441"/>
                <a:gd name="T13" fmla="*/ 459 h 459"/>
                <a:gd name="T14" fmla="*/ 327 w 1441"/>
                <a:gd name="T15" fmla="*/ 459 h 459"/>
                <a:gd name="T16" fmla="*/ 362 w 1441"/>
                <a:gd name="T17" fmla="*/ 458 h 459"/>
                <a:gd name="T18" fmla="*/ 398 w 1441"/>
                <a:gd name="T19" fmla="*/ 455 h 459"/>
                <a:gd name="T20" fmla="*/ 433 w 1441"/>
                <a:gd name="T21" fmla="*/ 450 h 459"/>
                <a:gd name="T22" fmla="*/ 467 w 1441"/>
                <a:gd name="T23" fmla="*/ 442 h 459"/>
                <a:gd name="T24" fmla="*/ 502 w 1441"/>
                <a:gd name="T25" fmla="*/ 433 h 459"/>
                <a:gd name="T26" fmla="*/ 536 w 1441"/>
                <a:gd name="T27" fmla="*/ 422 h 459"/>
                <a:gd name="T28" fmla="*/ 569 w 1441"/>
                <a:gd name="T29" fmla="*/ 408 h 459"/>
                <a:gd name="T30" fmla="*/ 607 w 1441"/>
                <a:gd name="T31" fmla="*/ 392 h 459"/>
                <a:gd name="T32" fmla="*/ 623 w 1441"/>
                <a:gd name="T33" fmla="*/ 384 h 459"/>
                <a:gd name="T34" fmla="*/ 645 w 1441"/>
                <a:gd name="T35" fmla="*/ 368 h 459"/>
                <a:gd name="T36" fmla="*/ 665 w 1441"/>
                <a:gd name="T37" fmla="*/ 336 h 459"/>
                <a:gd name="T38" fmla="*/ 683 w 1441"/>
                <a:gd name="T39" fmla="*/ 309 h 459"/>
                <a:gd name="T40" fmla="*/ 729 w 1441"/>
                <a:gd name="T41" fmla="*/ 258 h 459"/>
                <a:gd name="T42" fmla="*/ 776 w 1441"/>
                <a:gd name="T43" fmla="*/ 208 h 459"/>
                <a:gd name="T44" fmla="*/ 797 w 1441"/>
                <a:gd name="T45" fmla="*/ 186 h 459"/>
                <a:gd name="T46" fmla="*/ 821 w 1441"/>
                <a:gd name="T47" fmla="*/ 161 h 459"/>
                <a:gd name="T48" fmla="*/ 841 w 1441"/>
                <a:gd name="T49" fmla="*/ 142 h 459"/>
                <a:gd name="T50" fmla="*/ 855 w 1441"/>
                <a:gd name="T51" fmla="*/ 132 h 459"/>
                <a:gd name="T52" fmla="*/ 888 w 1441"/>
                <a:gd name="T53" fmla="*/ 109 h 459"/>
                <a:gd name="T54" fmla="*/ 931 w 1441"/>
                <a:gd name="T55" fmla="*/ 83 h 459"/>
                <a:gd name="T56" fmla="*/ 961 w 1441"/>
                <a:gd name="T57" fmla="*/ 67 h 459"/>
                <a:gd name="T58" fmla="*/ 992 w 1441"/>
                <a:gd name="T59" fmla="*/ 51 h 459"/>
                <a:gd name="T60" fmla="*/ 1025 w 1441"/>
                <a:gd name="T61" fmla="*/ 39 h 459"/>
                <a:gd name="T62" fmla="*/ 1059 w 1441"/>
                <a:gd name="T63" fmla="*/ 28 h 459"/>
                <a:gd name="T64" fmla="*/ 1092 w 1441"/>
                <a:gd name="T65" fmla="*/ 20 h 459"/>
                <a:gd name="T66" fmla="*/ 1130 w 1441"/>
                <a:gd name="T67" fmla="*/ 12 h 459"/>
                <a:gd name="T68" fmla="*/ 1167 w 1441"/>
                <a:gd name="T69" fmla="*/ 4 h 459"/>
                <a:gd name="T70" fmla="*/ 1183 w 1441"/>
                <a:gd name="T71" fmla="*/ 1 h 459"/>
                <a:gd name="T72" fmla="*/ 1214 w 1441"/>
                <a:gd name="T73" fmla="*/ 9 h 459"/>
                <a:gd name="T74" fmla="*/ 1250 w 1441"/>
                <a:gd name="T75" fmla="*/ 25 h 459"/>
                <a:gd name="T76" fmla="*/ 1284 w 1441"/>
                <a:gd name="T77" fmla="*/ 18 h 459"/>
                <a:gd name="T78" fmla="*/ 1317 w 1441"/>
                <a:gd name="T79" fmla="*/ 1 h 459"/>
                <a:gd name="T80" fmla="*/ 1346 w 1441"/>
                <a:gd name="T81" fmla="*/ 1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59">
                  <a:moveTo>
                    <a:pt x="0" y="402"/>
                  </a:moveTo>
                  <a:lnTo>
                    <a:pt x="92" y="418"/>
                  </a:lnTo>
                  <a:lnTo>
                    <a:pt x="106" y="421"/>
                  </a:lnTo>
                  <a:lnTo>
                    <a:pt x="121" y="422"/>
                  </a:lnTo>
                  <a:lnTo>
                    <a:pt x="135" y="423"/>
                  </a:lnTo>
                  <a:lnTo>
                    <a:pt x="154" y="423"/>
                  </a:lnTo>
                  <a:lnTo>
                    <a:pt x="172" y="426"/>
                  </a:lnTo>
                  <a:lnTo>
                    <a:pt x="190" y="430"/>
                  </a:lnTo>
                  <a:lnTo>
                    <a:pt x="207" y="438"/>
                  </a:lnTo>
                  <a:lnTo>
                    <a:pt x="226" y="448"/>
                  </a:lnTo>
                  <a:lnTo>
                    <a:pt x="240" y="455"/>
                  </a:lnTo>
                  <a:lnTo>
                    <a:pt x="255" y="458"/>
                  </a:lnTo>
                  <a:lnTo>
                    <a:pt x="269" y="459"/>
                  </a:lnTo>
                  <a:lnTo>
                    <a:pt x="273" y="459"/>
                  </a:lnTo>
                  <a:lnTo>
                    <a:pt x="285" y="459"/>
                  </a:lnTo>
                  <a:lnTo>
                    <a:pt x="327" y="459"/>
                  </a:lnTo>
                  <a:lnTo>
                    <a:pt x="345" y="459"/>
                  </a:lnTo>
                  <a:lnTo>
                    <a:pt x="362" y="458"/>
                  </a:lnTo>
                  <a:lnTo>
                    <a:pt x="380" y="458"/>
                  </a:lnTo>
                  <a:lnTo>
                    <a:pt x="398" y="455"/>
                  </a:lnTo>
                  <a:lnTo>
                    <a:pt x="415" y="452"/>
                  </a:lnTo>
                  <a:lnTo>
                    <a:pt x="433" y="450"/>
                  </a:lnTo>
                  <a:lnTo>
                    <a:pt x="451" y="446"/>
                  </a:lnTo>
                  <a:lnTo>
                    <a:pt x="467" y="442"/>
                  </a:lnTo>
                  <a:lnTo>
                    <a:pt x="485" y="438"/>
                  </a:lnTo>
                  <a:lnTo>
                    <a:pt x="502" y="433"/>
                  </a:lnTo>
                  <a:lnTo>
                    <a:pt x="518" y="426"/>
                  </a:lnTo>
                  <a:lnTo>
                    <a:pt x="536" y="422"/>
                  </a:lnTo>
                  <a:lnTo>
                    <a:pt x="553" y="416"/>
                  </a:lnTo>
                  <a:lnTo>
                    <a:pt x="569" y="408"/>
                  </a:lnTo>
                  <a:lnTo>
                    <a:pt x="586" y="401"/>
                  </a:lnTo>
                  <a:lnTo>
                    <a:pt x="607" y="392"/>
                  </a:lnTo>
                  <a:lnTo>
                    <a:pt x="619" y="387"/>
                  </a:lnTo>
                  <a:lnTo>
                    <a:pt x="623" y="384"/>
                  </a:lnTo>
                  <a:lnTo>
                    <a:pt x="634" y="379"/>
                  </a:lnTo>
                  <a:lnTo>
                    <a:pt x="645" y="368"/>
                  </a:lnTo>
                  <a:lnTo>
                    <a:pt x="654" y="354"/>
                  </a:lnTo>
                  <a:lnTo>
                    <a:pt x="665" y="336"/>
                  </a:lnTo>
                  <a:lnTo>
                    <a:pt x="673" y="322"/>
                  </a:lnTo>
                  <a:lnTo>
                    <a:pt x="683" y="309"/>
                  </a:lnTo>
                  <a:lnTo>
                    <a:pt x="692" y="299"/>
                  </a:lnTo>
                  <a:lnTo>
                    <a:pt x="729" y="258"/>
                  </a:lnTo>
                  <a:lnTo>
                    <a:pt x="767" y="220"/>
                  </a:lnTo>
                  <a:lnTo>
                    <a:pt x="776" y="208"/>
                  </a:lnTo>
                  <a:lnTo>
                    <a:pt x="786" y="198"/>
                  </a:lnTo>
                  <a:lnTo>
                    <a:pt x="797" y="186"/>
                  </a:lnTo>
                  <a:lnTo>
                    <a:pt x="809" y="172"/>
                  </a:lnTo>
                  <a:lnTo>
                    <a:pt x="821" y="161"/>
                  </a:lnTo>
                  <a:lnTo>
                    <a:pt x="830" y="151"/>
                  </a:lnTo>
                  <a:lnTo>
                    <a:pt x="841" y="142"/>
                  </a:lnTo>
                  <a:lnTo>
                    <a:pt x="844" y="140"/>
                  </a:lnTo>
                  <a:lnTo>
                    <a:pt x="855" y="132"/>
                  </a:lnTo>
                  <a:lnTo>
                    <a:pt x="874" y="119"/>
                  </a:lnTo>
                  <a:lnTo>
                    <a:pt x="888" y="109"/>
                  </a:lnTo>
                  <a:lnTo>
                    <a:pt x="916" y="90"/>
                  </a:lnTo>
                  <a:lnTo>
                    <a:pt x="931" y="83"/>
                  </a:lnTo>
                  <a:lnTo>
                    <a:pt x="945" y="73"/>
                  </a:lnTo>
                  <a:lnTo>
                    <a:pt x="961" y="67"/>
                  </a:lnTo>
                  <a:lnTo>
                    <a:pt x="976" y="59"/>
                  </a:lnTo>
                  <a:lnTo>
                    <a:pt x="992" y="51"/>
                  </a:lnTo>
                  <a:lnTo>
                    <a:pt x="1008" y="45"/>
                  </a:lnTo>
                  <a:lnTo>
                    <a:pt x="1025" y="39"/>
                  </a:lnTo>
                  <a:lnTo>
                    <a:pt x="1041" y="33"/>
                  </a:lnTo>
                  <a:lnTo>
                    <a:pt x="1059" y="28"/>
                  </a:lnTo>
                  <a:lnTo>
                    <a:pt x="1076" y="24"/>
                  </a:lnTo>
                  <a:lnTo>
                    <a:pt x="1092" y="20"/>
                  </a:lnTo>
                  <a:lnTo>
                    <a:pt x="1112" y="16"/>
                  </a:lnTo>
                  <a:lnTo>
                    <a:pt x="1130" y="12"/>
                  </a:lnTo>
                  <a:lnTo>
                    <a:pt x="1153" y="8"/>
                  </a:lnTo>
                  <a:lnTo>
                    <a:pt x="1167" y="4"/>
                  </a:lnTo>
                  <a:lnTo>
                    <a:pt x="1170" y="3"/>
                  </a:lnTo>
                  <a:lnTo>
                    <a:pt x="1183" y="1"/>
                  </a:lnTo>
                  <a:lnTo>
                    <a:pt x="1199" y="4"/>
                  </a:lnTo>
                  <a:lnTo>
                    <a:pt x="1214" y="9"/>
                  </a:lnTo>
                  <a:lnTo>
                    <a:pt x="1232" y="18"/>
                  </a:lnTo>
                  <a:lnTo>
                    <a:pt x="1250" y="25"/>
                  </a:lnTo>
                  <a:lnTo>
                    <a:pt x="1266" y="24"/>
                  </a:lnTo>
                  <a:lnTo>
                    <a:pt x="1284" y="18"/>
                  </a:lnTo>
                  <a:lnTo>
                    <a:pt x="1303" y="8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Freeform 112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62 h 377"/>
                <a:gd name="T2" fmla="*/ 121 w 1441"/>
                <a:gd name="T3" fmla="*/ 358 h 377"/>
                <a:gd name="T4" fmla="*/ 154 w 1441"/>
                <a:gd name="T5" fmla="*/ 355 h 377"/>
                <a:gd name="T6" fmla="*/ 190 w 1441"/>
                <a:gd name="T7" fmla="*/ 347 h 377"/>
                <a:gd name="T8" fmla="*/ 226 w 1441"/>
                <a:gd name="T9" fmla="*/ 333 h 377"/>
                <a:gd name="T10" fmla="*/ 255 w 1441"/>
                <a:gd name="T11" fmla="*/ 322 h 377"/>
                <a:gd name="T12" fmla="*/ 273 w 1441"/>
                <a:gd name="T13" fmla="*/ 321 h 377"/>
                <a:gd name="T14" fmla="*/ 309 w 1441"/>
                <a:gd name="T15" fmla="*/ 320 h 377"/>
                <a:gd name="T16" fmla="*/ 336 w 1441"/>
                <a:gd name="T17" fmla="*/ 318 h 377"/>
                <a:gd name="T18" fmla="*/ 364 w 1441"/>
                <a:gd name="T19" fmla="*/ 316 h 377"/>
                <a:gd name="T20" fmla="*/ 390 w 1441"/>
                <a:gd name="T21" fmla="*/ 312 h 377"/>
                <a:gd name="T22" fmla="*/ 418 w 1441"/>
                <a:gd name="T23" fmla="*/ 307 h 377"/>
                <a:gd name="T24" fmla="*/ 445 w 1441"/>
                <a:gd name="T25" fmla="*/ 300 h 377"/>
                <a:gd name="T26" fmla="*/ 471 w 1441"/>
                <a:gd name="T27" fmla="*/ 294 h 377"/>
                <a:gd name="T28" fmla="*/ 498 w 1441"/>
                <a:gd name="T29" fmla="*/ 284 h 377"/>
                <a:gd name="T30" fmla="*/ 525 w 1441"/>
                <a:gd name="T31" fmla="*/ 277 h 377"/>
                <a:gd name="T32" fmla="*/ 558 w 1441"/>
                <a:gd name="T33" fmla="*/ 262 h 377"/>
                <a:gd name="T34" fmla="*/ 576 w 1441"/>
                <a:gd name="T35" fmla="*/ 256 h 377"/>
                <a:gd name="T36" fmla="*/ 605 w 1441"/>
                <a:gd name="T37" fmla="*/ 252 h 377"/>
                <a:gd name="T38" fmla="*/ 643 w 1441"/>
                <a:gd name="T39" fmla="*/ 246 h 377"/>
                <a:gd name="T40" fmla="*/ 673 w 1441"/>
                <a:gd name="T41" fmla="*/ 242 h 377"/>
                <a:gd name="T42" fmla="*/ 800 w 1441"/>
                <a:gd name="T43" fmla="*/ 224 h 377"/>
                <a:gd name="T44" fmla="*/ 834 w 1441"/>
                <a:gd name="T45" fmla="*/ 223 h 377"/>
                <a:gd name="T46" fmla="*/ 873 w 1441"/>
                <a:gd name="T47" fmla="*/ 225 h 377"/>
                <a:gd name="T48" fmla="*/ 901 w 1441"/>
                <a:gd name="T49" fmla="*/ 215 h 377"/>
                <a:gd name="T50" fmla="*/ 916 w 1441"/>
                <a:gd name="T51" fmla="*/ 206 h 377"/>
                <a:gd name="T52" fmla="*/ 945 w 1441"/>
                <a:gd name="T53" fmla="*/ 187 h 377"/>
                <a:gd name="T54" fmla="*/ 967 w 1441"/>
                <a:gd name="T55" fmla="*/ 173 h 377"/>
                <a:gd name="T56" fmla="*/ 989 w 1441"/>
                <a:gd name="T57" fmla="*/ 160 h 377"/>
                <a:gd name="T58" fmla="*/ 1012 w 1441"/>
                <a:gd name="T59" fmla="*/ 148 h 377"/>
                <a:gd name="T60" fmla="*/ 1048 w 1441"/>
                <a:gd name="T61" fmla="*/ 131 h 377"/>
                <a:gd name="T62" fmla="*/ 1074 w 1441"/>
                <a:gd name="T63" fmla="*/ 121 h 377"/>
                <a:gd name="T64" fmla="*/ 1101 w 1441"/>
                <a:gd name="T65" fmla="*/ 111 h 377"/>
                <a:gd name="T66" fmla="*/ 1130 w 1441"/>
                <a:gd name="T67" fmla="*/ 102 h 377"/>
                <a:gd name="T68" fmla="*/ 1167 w 1441"/>
                <a:gd name="T69" fmla="*/ 93 h 377"/>
                <a:gd name="T70" fmla="*/ 1183 w 1441"/>
                <a:gd name="T71" fmla="*/ 88 h 377"/>
                <a:gd name="T72" fmla="*/ 1214 w 1441"/>
                <a:gd name="T73" fmla="*/ 77 h 377"/>
                <a:gd name="T74" fmla="*/ 1266 w 1441"/>
                <a:gd name="T75" fmla="*/ 54 h 377"/>
                <a:gd name="T76" fmla="*/ 1303 w 1441"/>
                <a:gd name="T77" fmla="*/ 35 h 377"/>
                <a:gd name="T78" fmla="*/ 1332 w 1441"/>
                <a:gd name="T79" fmla="*/ 22 h 377"/>
                <a:gd name="T80" fmla="*/ 1441 w 1441"/>
                <a:gd name="T81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2"/>
                  </a:lnTo>
                  <a:lnTo>
                    <a:pt x="106" y="359"/>
                  </a:lnTo>
                  <a:lnTo>
                    <a:pt x="121" y="358"/>
                  </a:lnTo>
                  <a:lnTo>
                    <a:pt x="135" y="356"/>
                  </a:lnTo>
                  <a:lnTo>
                    <a:pt x="154" y="355"/>
                  </a:lnTo>
                  <a:lnTo>
                    <a:pt x="172" y="353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3"/>
                  </a:lnTo>
                  <a:lnTo>
                    <a:pt x="240" y="326"/>
                  </a:lnTo>
                  <a:lnTo>
                    <a:pt x="255" y="322"/>
                  </a:lnTo>
                  <a:lnTo>
                    <a:pt x="269" y="321"/>
                  </a:lnTo>
                  <a:lnTo>
                    <a:pt x="273" y="321"/>
                  </a:lnTo>
                  <a:lnTo>
                    <a:pt x="285" y="320"/>
                  </a:lnTo>
                  <a:lnTo>
                    <a:pt x="309" y="320"/>
                  </a:lnTo>
                  <a:lnTo>
                    <a:pt x="324" y="318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8" y="313"/>
                  </a:lnTo>
                  <a:lnTo>
                    <a:pt x="390" y="312"/>
                  </a:lnTo>
                  <a:lnTo>
                    <a:pt x="404" y="309"/>
                  </a:lnTo>
                  <a:lnTo>
                    <a:pt x="418" y="307"/>
                  </a:lnTo>
                  <a:lnTo>
                    <a:pt x="430" y="304"/>
                  </a:lnTo>
                  <a:lnTo>
                    <a:pt x="445" y="300"/>
                  </a:lnTo>
                  <a:lnTo>
                    <a:pt x="458" y="297"/>
                  </a:lnTo>
                  <a:lnTo>
                    <a:pt x="471" y="294"/>
                  </a:lnTo>
                  <a:lnTo>
                    <a:pt x="484" y="290"/>
                  </a:lnTo>
                  <a:lnTo>
                    <a:pt x="498" y="284"/>
                  </a:lnTo>
                  <a:lnTo>
                    <a:pt x="511" y="280"/>
                  </a:lnTo>
                  <a:lnTo>
                    <a:pt x="525" y="277"/>
                  </a:lnTo>
                  <a:lnTo>
                    <a:pt x="546" y="267"/>
                  </a:lnTo>
                  <a:lnTo>
                    <a:pt x="558" y="262"/>
                  </a:lnTo>
                  <a:lnTo>
                    <a:pt x="561" y="261"/>
                  </a:lnTo>
                  <a:lnTo>
                    <a:pt x="576" y="256"/>
                  </a:lnTo>
                  <a:lnTo>
                    <a:pt x="590" y="253"/>
                  </a:lnTo>
                  <a:lnTo>
                    <a:pt x="605" y="252"/>
                  </a:lnTo>
                  <a:lnTo>
                    <a:pt x="626" y="248"/>
                  </a:lnTo>
                  <a:lnTo>
                    <a:pt x="643" y="246"/>
                  </a:lnTo>
                  <a:lnTo>
                    <a:pt x="658" y="244"/>
                  </a:lnTo>
                  <a:lnTo>
                    <a:pt x="673" y="242"/>
                  </a:lnTo>
                  <a:lnTo>
                    <a:pt x="785" y="225"/>
                  </a:lnTo>
                  <a:lnTo>
                    <a:pt x="800" y="224"/>
                  </a:lnTo>
                  <a:lnTo>
                    <a:pt x="816" y="223"/>
                  </a:lnTo>
                  <a:lnTo>
                    <a:pt x="834" y="223"/>
                  </a:lnTo>
                  <a:lnTo>
                    <a:pt x="856" y="225"/>
                  </a:lnTo>
                  <a:lnTo>
                    <a:pt x="873" y="225"/>
                  </a:lnTo>
                  <a:lnTo>
                    <a:pt x="888" y="221"/>
                  </a:lnTo>
                  <a:lnTo>
                    <a:pt x="901" y="215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35" y="193"/>
                  </a:lnTo>
                  <a:lnTo>
                    <a:pt x="945" y="187"/>
                  </a:lnTo>
                  <a:lnTo>
                    <a:pt x="956" y="179"/>
                  </a:lnTo>
                  <a:lnTo>
                    <a:pt x="967" y="173"/>
                  </a:lnTo>
                  <a:lnTo>
                    <a:pt x="978" y="166"/>
                  </a:lnTo>
                  <a:lnTo>
                    <a:pt x="989" y="160"/>
                  </a:lnTo>
                  <a:lnTo>
                    <a:pt x="1001" y="155"/>
                  </a:lnTo>
                  <a:lnTo>
                    <a:pt x="1012" y="148"/>
                  </a:lnTo>
                  <a:lnTo>
                    <a:pt x="1023" y="141"/>
                  </a:lnTo>
                  <a:lnTo>
                    <a:pt x="1048" y="131"/>
                  </a:lnTo>
                  <a:lnTo>
                    <a:pt x="1062" y="124"/>
                  </a:lnTo>
                  <a:lnTo>
                    <a:pt x="1074" y="121"/>
                  </a:lnTo>
                  <a:lnTo>
                    <a:pt x="1088" y="115"/>
                  </a:lnTo>
                  <a:lnTo>
                    <a:pt x="1101" y="111"/>
                  </a:lnTo>
                  <a:lnTo>
                    <a:pt x="1116" y="106"/>
                  </a:lnTo>
                  <a:lnTo>
                    <a:pt x="1130" y="102"/>
                  </a:lnTo>
                  <a:lnTo>
                    <a:pt x="1153" y="97"/>
                  </a:lnTo>
                  <a:lnTo>
                    <a:pt x="1167" y="93"/>
                  </a:lnTo>
                  <a:lnTo>
                    <a:pt x="1170" y="92"/>
                  </a:lnTo>
                  <a:lnTo>
                    <a:pt x="1183" y="88"/>
                  </a:lnTo>
                  <a:lnTo>
                    <a:pt x="1199" y="82"/>
                  </a:lnTo>
                  <a:lnTo>
                    <a:pt x="1214" y="77"/>
                  </a:lnTo>
                  <a:lnTo>
                    <a:pt x="1232" y="69"/>
                  </a:lnTo>
                  <a:lnTo>
                    <a:pt x="1266" y="54"/>
                  </a:lnTo>
                  <a:lnTo>
                    <a:pt x="1284" y="46"/>
                  </a:lnTo>
                  <a:lnTo>
                    <a:pt x="1303" y="35"/>
                  </a:lnTo>
                  <a:lnTo>
                    <a:pt x="1317" y="27"/>
                  </a:lnTo>
                  <a:lnTo>
                    <a:pt x="1332" y="22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Freeform 113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47 h 377"/>
                <a:gd name="T2" fmla="*/ 121 w 1441"/>
                <a:gd name="T3" fmla="*/ 338 h 377"/>
                <a:gd name="T4" fmla="*/ 154 w 1441"/>
                <a:gd name="T5" fmla="*/ 332 h 377"/>
                <a:gd name="T6" fmla="*/ 190 w 1441"/>
                <a:gd name="T7" fmla="*/ 318 h 377"/>
                <a:gd name="T8" fmla="*/ 226 w 1441"/>
                <a:gd name="T9" fmla="*/ 286 h 377"/>
                <a:gd name="T10" fmla="*/ 255 w 1441"/>
                <a:gd name="T11" fmla="*/ 267 h 377"/>
                <a:gd name="T12" fmla="*/ 273 w 1441"/>
                <a:gd name="T13" fmla="*/ 265 h 377"/>
                <a:gd name="T14" fmla="*/ 309 w 1441"/>
                <a:gd name="T15" fmla="*/ 262 h 377"/>
                <a:gd name="T16" fmla="*/ 345 w 1441"/>
                <a:gd name="T17" fmla="*/ 258 h 377"/>
                <a:gd name="T18" fmla="*/ 367 w 1441"/>
                <a:gd name="T19" fmla="*/ 254 h 377"/>
                <a:gd name="T20" fmla="*/ 389 w 1441"/>
                <a:gd name="T21" fmla="*/ 249 h 377"/>
                <a:gd name="T22" fmla="*/ 412 w 1441"/>
                <a:gd name="T23" fmla="*/ 245 h 377"/>
                <a:gd name="T24" fmla="*/ 434 w 1441"/>
                <a:gd name="T25" fmla="*/ 240 h 377"/>
                <a:gd name="T26" fmla="*/ 469 w 1441"/>
                <a:gd name="T27" fmla="*/ 231 h 377"/>
                <a:gd name="T28" fmla="*/ 514 w 1441"/>
                <a:gd name="T29" fmla="*/ 215 h 377"/>
                <a:gd name="T30" fmla="*/ 531 w 1441"/>
                <a:gd name="T31" fmla="*/ 210 h 377"/>
                <a:gd name="T32" fmla="*/ 561 w 1441"/>
                <a:gd name="T33" fmla="*/ 206 h 377"/>
                <a:gd name="T34" fmla="*/ 607 w 1441"/>
                <a:gd name="T35" fmla="*/ 215 h 377"/>
                <a:gd name="T36" fmla="*/ 644 w 1441"/>
                <a:gd name="T37" fmla="*/ 223 h 377"/>
                <a:gd name="T38" fmla="*/ 728 w 1441"/>
                <a:gd name="T39" fmla="*/ 232 h 377"/>
                <a:gd name="T40" fmla="*/ 811 w 1441"/>
                <a:gd name="T41" fmla="*/ 241 h 377"/>
                <a:gd name="T42" fmla="*/ 851 w 1441"/>
                <a:gd name="T43" fmla="*/ 252 h 377"/>
                <a:gd name="T44" fmla="*/ 899 w 1441"/>
                <a:gd name="T45" fmla="*/ 267 h 377"/>
                <a:gd name="T46" fmla="*/ 929 w 1441"/>
                <a:gd name="T47" fmla="*/ 262 h 377"/>
                <a:gd name="T48" fmla="*/ 943 w 1441"/>
                <a:gd name="T49" fmla="*/ 253 h 377"/>
                <a:gd name="T50" fmla="*/ 972 w 1441"/>
                <a:gd name="T51" fmla="*/ 235 h 377"/>
                <a:gd name="T52" fmla="*/ 990 w 1441"/>
                <a:gd name="T53" fmla="*/ 224 h 377"/>
                <a:gd name="T54" fmla="*/ 1010 w 1441"/>
                <a:gd name="T55" fmla="*/ 212 h 377"/>
                <a:gd name="T56" fmla="*/ 1030 w 1441"/>
                <a:gd name="T57" fmla="*/ 202 h 377"/>
                <a:gd name="T58" fmla="*/ 1061 w 1441"/>
                <a:gd name="T59" fmla="*/ 186 h 377"/>
                <a:gd name="T60" fmla="*/ 1083 w 1441"/>
                <a:gd name="T61" fmla="*/ 176 h 377"/>
                <a:gd name="T62" fmla="*/ 1106 w 1441"/>
                <a:gd name="T63" fmla="*/ 166 h 377"/>
                <a:gd name="T64" fmla="*/ 1130 w 1441"/>
                <a:gd name="T65" fmla="*/ 156 h 377"/>
                <a:gd name="T66" fmla="*/ 1167 w 1441"/>
                <a:gd name="T67" fmla="*/ 147 h 377"/>
                <a:gd name="T68" fmla="*/ 1183 w 1441"/>
                <a:gd name="T69" fmla="*/ 140 h 377"/>
                <a:gd name="T70" fmla="*/ 1214 w 1441"/>
                <a:gd name="T71" fmla="*/ 121 h 377"/>
                <a:gd name="T72" fmla="*/ 1250 w 1441"/>
                <a:gd name="T73" fmla="*/ 90 h 377"/>
                <a:gd name="T74" fmla="*/ 1284 w 1441"/>
                <a:gd name="T75" fmla="*/ 69 h 377"/>
                <a:gd name="T76" fmla="*/ 1317 w 1441"/>
                <a:gd name="T77" fmla="*/ 51 h 377"/>
                <a:gd name="T78" fmla="*/ 1346 w 1441"/>
                <a:gd name="T79" fmla="*/ 3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7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6"/>
                  </a:lnTo>
                  <a:lnTo>
                    <a:pt x="154" y="332"/>
                  </a:lnTo>
                  <a:lnTo>
                    <a:pt x="172" y="326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5"/>
                  </a:lnTo>
                  <a:lnTo>
                    <a:pt x="255" y="267"/>
                  </a:lnTo>
                  <a:lnTo>
                    <a:pt x="269" y="265"/>
                  </a:lnTo>
                  <a:lnTo>
                    <a:pt x="273" y="265"/>
                  </a:lnTo>
                  <a:lnTo>
                    <a:pt x="285" y="263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45" y="258"/>
                  </a:lnTo>
                  <a:lnTo>
                    <a:pt x="356" y="256"/>
                  </a:lnTo>
                  <a:lnTo>
                    <a:pt x="367" y="254"/>
                  </a:lnTo>
                  <a:lnTo>
                    <a:pt x="379" y="252"/>
                  </a:lnTo>
                  <a:lnTo>
                    <a:pt x="389" y="249"/>
                  </a:lnTo>
                  <a:lnTo>
                    <a:pt x="401" y="248"/>
                  </a:lnTo>
                  <a:lnTo>
                    <a:pt x="412" y="245"/>
                  </a:lnTo>
                  <a:lnTo>
                    <a:pt x="423" y="242"/>
                  </a:lnTo>
                  <a:lnTo>
                    <a:pt x="434" y="240"/>
                  </a:lnTo>
                  <a:lnTo>
                    <a:pt x="447" y="237"/>
                  </a:lnTo>
                  <a:lnTo>
                    <a:pt x="469" y="231"/>
                  </a:lnTo>
                  <a:lnTo>
                    <a:pt x="492" y="224"/>
                  </a:lnTo>
                  <a:lnTo>
                    <a:pt x="514" y="215"/>
                  </a:lnTo>
                  <a:lnTo>
                    <a:pt x="528" y="210"/>
                  </a:lnTo>
                  <a:lnTo>
                    <a:pt x="531" y="210"/>
                  </a:lnTo>
                  <a:lnTo>
                    <a:pt x="545" y="206"/>
                  </a:lnTo>
                  <a:lnTo>
                    <a:pt x="561" y="206"/>
                  </a:lnTo>
                  <a:lnTo>
                    <a:pt x="580" y="210"/>
                  </a:lnTo>
                  <a:lnTo>
                    <a:pt x="607" y="215"/>
                  </a:lnTo>
                  <a:lnTo>
                    <a:pt x="626" y="220"/>
                  </a:lnTo>
                  <a:lnTo>
                    <a:pt x="644" y="223"/>
                  </a:lnTo>
                  <a:lnTo>
                    <a:pt x="663" y="225"/>
                  </a:lnTo>
                  <a:lnTo>
                    <a:pt x="728" y="232"/>
                  </a:lnTo>
                  <a:lnTo>
                    <a:pt x="793" y="238"/>
                  </a:lnTo>
                  <a:lnTo>
                    <a:pt x="811" y="241"/>
                  </a:lnTo>
                  <a:lnTo>
                    <a:pt x="830" y="245"/>
                  </a:lnTo>
                  <a:lnTo>
                    <a:pt x="851" y="252"/>
                  </a:lnTo>
                  <a:lnTo>
                    <a:pt x="880" y="262"/>
                  </a:lnTo>
                  <a:lnTo>
                    <a:pt x="899" y="267"/>
                  </a:lnTo>
                  <a:lnTo>
                    <a:pt x="916" y="267"/>
                  </a:lnTo>
                  <a:lnTo>
                    <a:pt x="929" y="262"/>
                  </a:lnTo>
                  <a:lnTo>
                    <a:pt x="932" y="261"/>
                  </a:lnTo>
                  <a:lnTo>
                    <a:pt x="943" y="253"/>
                  </a:lnTo>
                  <a:lnTo>
                    <a:pt x="964" y="240"/>
                  </a:lnTo>
                  <a:lnTo>
                    <a:pt x="972" y="235"/>
                  </a:lnTo>
                  <a:lnTo>
                    <a:pt x="982" y="229"/>
                  </a:lnTo>
                  <a:lnTo>
                    <a:pt x="990" y="224"/>
                  </a:lnTo>
                  <a:lnTo>
                    <a:pt x="1000" y="219"/>
                  </a:lnTo>
                  <a:lnTo>
                    <a:pt x="1010" y="212"/>
                  </a:lnTo>
                  <a:lnTo>
                    <a:pt x="1019" y="207"/>
                  </a:lnTo>
                  <a:lnTo>
                    <a:pt x="1030" y="202"/>
                  </a:lnTo>
                  <a:lnTo>
                    <a:pt x="1040" y="197"/>
                  </a:lnTo>
                  <a:lnTo>
                    <a:pt x="1061" y="186"/>
                  </a:lnTo>
                  <a:lnTo>
                    <a:pt x="1072" y="181"/>
                  </a:lnTo>
                  <a:lnTo>
                    <a:pt x="1083" y="176"/>
                  </a:lnTo>
                  <a:lnTo>
                    <a:pt x="1092" y="170"/>
                  </a:lnTo>
                  <a:lnTo>
                    <a:pt x="1106" y="166"/>
                  </a:lnTo>
                  <a:lnTo>
                    <a:pt x="1117" y="161"/>
                  </a:lnTo>
                  <a:lnTo>
                    <a:pt x="1130" y="156"/>
                  </a:lnTo>
                  <a:lnTo>
                    <a:pt x="1153" y="151"/>
                  </a:lnTo>
                  <a:lnTo>
                    <a:pt x="1167" y="147"/>
                  </a:lnTo>
                  <a:lnTo>
                    <a:pt x="1170" y="145"/>
                  </a:lnTo>
                  <a:lnTo>
                    <a:pt x="1183" y="140"/>
                  </a:lnTo>
                  <a:lnTo>
                    <a:pt x="1199" y="132"/>
                  </a:lnTo>
                  <a:lnTo>
                    <a:pt x="1214" y="121"/>
                  </a:lnTo>
                  <a:lnTo>
                    <a:pt x="1232" y="105"/>
                  </a:lnTo>
                  <a:lnTo>
                    <a:pt x="1250" y="90"/>
                  </a:lnTo>
                  <a:lnTo>
                    <a:pt x="1266" y="80"/>
                  </a:lnTo>
                  <a:lnTo>
                    <a:pt x="1284" y="69"/>
                  </a:lnTo>
                  <a:lnTo>
                    <a:pt x="1303" y="59"/>
                  </a:lnTo>
                  <a:lnTo>
                    <a:pt x="1317" y="51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Freeform 114"/>
            <p:cNvSpPr>
              <a:spLocks/>
            </p:cNvSpPr>
            <p:nvPr/>
          </p:nvSpPr>
          <p:spPr bwMode="auto">
            <a:xfrm>
              <a:off x="2883" y="1439"/>
              <a:ext cx="1489" cy="476"/>
            </a:xfrm>
            <a:custGeom>
              <a:avLst/>
              <a:gdLst>
                <a:gd name="T0" fmla="*/ 92 w 1441"/>
                <a:gd name="T1" fmla="*/ 484 h 568"/>
                <a:gd name="T2" fmla="*/ 121 w 1441"/>
                <a:gd name="T3" fmla="*/ 492 h 568"/>
                <a:gd name="T4" fmla="*/ 154 w 1441"/>
                <a:gd name="T5" fmla="*/ 498 h 568"/>
                <a:gd name="T6" fmla="*/ 190 w 1441"/>
                <a:gd name="T7" fmla="*/ 511 h 568"/>
                <a:gd name="T8" fmla="*/ 226 w 1441"/>
                <a:gd name="T9" fmla="*/ 544 h 568"/>
                <a:gd name="T10" fmla="*/ 255 w 1441"/>
                <a:gd name="T11" fmla="*/ 562 h 568"/>
                <a:gd name="T12" fmla="*/ 273 w 1441"/>
                <a:gd name="T13" fmla="*/ 566 h 568"/>
                <a:gd name="T14" fmla="*/ 309 w 1441"/>
                <a:gd name="T15" fmla="*/ 566 h 568"/>
                <a:gd name="T16" fmla="*/ 349 w 1441"/>
                <a:gd name="T17" fmla="*/ 568 h 568"/>
                <a:gd name="T18" fmla="*/ 387 w 1441"/>
                <a:gd name="T19" fmla="*/ 566 h 568"/>
                <a:gd name="T20" fmla="*/ 427 w 1441"/>
                <a:gd name="T21" fmla="*/ 561 h 568"/>
                <a:gd name="T22" fmla="*/ 466 w 1441"/>
                <a:gd name="T23" fmla="*/ 554 h 568"/>
                <a:gd name="T24" fmla="*/ 505 w 1441"/>
                <a:gd name="T25" fmla="*/ 545 h 568"/>
                <a:gd name="T26" fmla="*/ 542 w 1441"/>
                <a:gd name="T27" fmla="*/ 535 h 568"/>
                <a:gd name="T28" fmla="*/ 579 w 1441"/>
                <a:gd name="T29" fmla="*/ 519 h 568"/>
                <a:gd name="T30" fmla="*/ 615 w 1441"/>
                <a:gd name="T31" fmla="*/ 503 h 568"/>
                <a:gd name="T32" fmla="*/ 648 w 1441"/>
                <a:gd name="T33" fmla="*/ 488 h 568"/>
                <a:gd name="T34" fmla="*/ 663 w 1441"/>
                <a:gd name="T35" fmla="*/ 478 h 568"/>
                <a:gd name="T36" fmla="*/ 677 w 1441"/>
                <a:gd name="T37" fmla="*/ 447 h 568"/>
                <a:gd name="T38" fmla="*/ 688 w 1441"/>
                <a:gd name="T39" fmla="*/ 402 h 568"/>
                <a:gd name="T40" fmla="*/ 702 w 1441"/>
                <a:gd name="T41" fmla="*/ 368 h 568"/>
                <a:gd name="T42" fmla="*/ 765 w 1441"/>
                <a:gd name="T43" fmla="*/ 245 h 568"/>
                <a:gd name="T44" fmla="*/ 780 w 1441"/>
                <a:gd name="T45" fmla="*/ 214 h 568"/>
                <a:gd name="T46" fmla="*/ 796 w 1441"/>
                <a:gd name="T47" fmla="*/ 176 h 568"/>
                <a:gd name="T48" fmla="*/ 815 w 1441"/>
                <a:gd name="T49" fmla="*/ 152 h 568"/>
                <a:gd name="T50" fmla="*/ 829 w 1441"/>
                <a:gd name="T51" fmla="*/ 142 h 568"/>
                <a:gd name="T52" fmla="*/ 861 w 1441"/>
                <a:gd name="T53" fmla="*/ 117 h 568"/>
                <a:gd name="T54" fmla="*/ 892 w 1441"/>
                <a:gd name="T55" fmla="*/ 96 h 568"/>
                <a:gd name="T56" fmla="*/ 924 w 1441"/>
                <a:gd name="T57" fmla="*/ 77 h 568"/>
                <a:gd name="T58" fmla="*/ 960 w 1441"/>
                <a:gd name="T59" fmla="*/ 60 h 568"/>
                <a:gd name="T60" fmla="*/ 994 w 1441"/>
                <a:gd name="T61" fmla="*/ 43 h 568"/>
                <a:gd name="T62" fmla="*/ 1032 w 1441"/>
                <a:gd name="T63" fmla="*/ 31 h 568"/>
                <a:gd name="T64" fmla="*/ 1070 w 1441"/>
                <a:gd name="T65" fmla="*/ 21 h 568"/>
                <a:gd name="T66" fmla="*/ 1109 w 1441"/>
                <a:gd name="T67" fmla="*/ 13 h 568"/>
                <a:gd name="T68" fmla="*/ 1153 w 1441"/>
                <a:gd name="T69" fmla="*/ 5 h 568"/>
                <a:gd name="T70" fmla="*/ 1170 w 1441"/>
                <a:gd name="T71" fmla="*/ 1 h 568"/>
                <a:gd name="T72" fmla="*/ 1199 w 1441"/>
                <a:gd name="T73" fmla="*/ 6 h 568"/>
                <a:gd name="T74" fmla="*/ 1232 w 1441"/>
                <a:gd name="T75" fmla="*/ 35 h 568"/>
                <a:gd name="T76" fmla="*/ 1266 w 1441"/>
                <a:gd name="T77" fmla="*/ 50 h 568"/>
                <a:gd name="T78" fmla="*/ 1303 w 1441"/>
                <a:gd name="T79" fmla="*/ 33 h 568"/>
                <a:gd name="T80" fmla="*/ 1332 w 1441"/>
                <a:gd name="T81" fmla="*/ 26 h 568"/>
                <a:gd name="T82" fmla="*/ 1441 w 1441"/>
                <a:gd name="T83" fmla="*/ 72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68">
                  <a:moveTo>
                    <a:pt x="0" y="452"/>
                  </a:moveTo>
                  <a:lnTo>
                    <a:pt x="92" y="484"/>
                  </a:lnTo>
                  <a:lnTo>
                    <a:pt x="106" y="488"/>
                  </a:lnTo>
                  <a:lnTo>
                    <a:pt x="121" y="492"/>
                  </a:lnTo>
                  <a:lnTo>
                    <a:pt x="135" y="494"/>
                  </a:lnTo>
                  <a:lnTo>
                    <a:pt x="154" y="498"/>
                  </a:lnTo>
                  <a:lnTo>
                    <a:pt x="172" y="502"/>
                  </a:lnTo>
                  <a:lnTo>
                    <a:pt x="190" y="511"/>
                  </a:lnTo>
                  <a:lnTo>
                    <a:pt x="207" y="526"/>
                  </a:lnTo>
                  <a:lnTo>
                    <a:pt x="226" y="544"/>
                  </a:lnTo>
                  <a:lnTo>
                    <a:pt x="240" y="556"/>
                  </a:lnTo>
                  <a:lnTo>
                    <a:pt x="255" y="562"/>
                  </a:lnTo>
                  <a:lnTo>
                    <a:pt x="269" y="566"/>
                  </a:lnTo>
                  <a:lnTo>
                    <a:pt x="273" y="566"/>
                  </a:lnTo>
                  <a:lnTo>
                    <a:pt x="285" y="566"/>
                  </a:lnTo>
                  <a:lnTo>
                    <a:pt x="309" y="566"/>
                  </a:lnTo>
                  <a:lnTo>
                    <a:pt x="329" y="568"/>
                  </a:lnTo>
                  <a:lnTo>
                    <a:pt x="349" y="568"/>
                  </a:lnTo>
                  <a:lnTo>
                    <a:pt x="368" y="566"/>
                  </a:lnTo>
                  <a:lnTo>
                    <a:pt x="387" y="566"/>
                  </a:lnTo>
                  <a:lnTo>
                    <a:pt x="408" y="564"/>
                  </a:lnTo>
                  <a:lnTo>
                    <a:pt x="427" y="561"/>
                  </a:lnTo>
                  <a:lnTo>
                    <a:pt x="447" y="558"/>
                  </a:lnTo>
                  <a:lnTo>
                    <a:pt x="466" y="554"/>
                  </a:lnTo>
                  <a:lnTo>
                    <a:pt x="485" y="551"/>
                  </a:lnTo>
                  <a:lnTo>
                    <a:pt x="505" y="545"/>
                  </a:lnTo>
                  <a:lnTo>
                    <a:pt x="522" y="540"/>
                  </a:lnTo>
                  <a:lnTo>
                    <a:pt x="542" y="535"/>
                  </a:lnTo>
                  <a:lnTo>
                    <a:pt x="560" y="527"/>
                  </a:lnTo>
                  <a:lnTo>
                    <a:pt x="579" y="519"/>
                  </a:lnTo>
                  <a:lnTo>
                    <a:pt x="597" y="513"/>
                  </a:lnTo>
                  <a:lnTo>
                    <a:pt x="615" y="503"/>
                  </a:lnTo>
                  <a:lnTo>
                    <a:pt x="636" y="494"/>
                  </a:lnTo>
                  <a:lnTo>
                    <a:pt x="648" y="488"/>
                  </a:lnTo>
                  <a:lnTo>
                    <a:pt x="652" y="486"/>
                  </a:lnTo>
                  <a:lnTo>
                    <a:pt x="663" y="478"/>
                  </a:lnTo>
                  <a:lnTo>
                    <a:pt x="672" y="464"/>
                  </a:lnTo>
                  <a:lnTo>
                    <a:pt x="677" y="447"/>
                  </a:lnTo>
                  <a:lnTo>
                    <a:pt x="684" y="421"/>
                  </a:lnTo>
                  <a:lnTo>
                    <a:pt x="688" y="402"/>
                  </a:lnTo>
                  <a:lnTo>
                    <a:pt x="694" y="384"/>
                  </a:lnTo>
                  <a:lnTo>
                    <a:pt x="702" y="368"/>
                  </a:lnTo>
                  <a:lnTo>
                    <a:pt x="758" y="261"/>
                  </a:lnTo>
                  <a:lnTo>
                    <a:pt x="765" y="245"/>
                  </a:lnTo>
                  <a:lnTo>
                    <a:pt x="772" y="231"/>
                  </a:lnTo>
                  <a:lnTo>
                    <a:pt x="780" y="214"/>
                  </a:lnTo>
                  <a:lnTo>
                    <a:pt x="789" y="191"/>
                  </a:lnTo>
                  <a:lnTo>
                    <a:pt x="796" y="176"/>
                  </a:lnTo>
                  <a:lnTo>
                    <a:pt x="804" y="162"/>
                  </a:lnTo>
                  <a:lnTo>
                    <a:pt x="815" y="152"/>
                  </a:lnTo>
                  <a:lnTo>
                    <a:pt x="816" y="151"/>
                  </a:lnTo>
                  <a:lnTo>
                    <a:pt x="829" y="142"/>
                  </a:lnTo>
                  <a:lnTo>
                    <a:pt x="847" y="127"/>
                  </a:lnTo>
                  <a:lnTo>
                    <a:pt x="861" y="117"/>
                  </a:lnTo>
                  <a:lnTo>
                    <a:pt x="876" y="106"/>
                  </a:lnTo>
                  <a:lnTo>
                    <a:pt x="892" y="96"/>
                  </a:lnTo>
                  <a:lnTo>
                    <a:pt x="909" y="86"/>
                  </a:lnTo>
                  <a:lnTo>
                    <a:pt x="924" y="77"/>
                  </a:lnTo>
                  <a:lnTo>
                    <a:pt x="942" y="68"/>
                  </a:lnTo>
                  <a:lnTo>
                    <a:pt x="960" y="60"/>
                  </a:lnTo>
                  <a:lnTo>
                    <a:pt x="976" y="51"/>
                  </a:lnTo>
                  <a:lnTo>
                    <a:pt x="994" y="43"/>
                  </a:lnTo>
                  <a:lnTo>
                    <a:pt x="1014" y="38"/>
                  </a:lnTo>
                  <a:lnTo>
                    <a:pt x="1032" y="31"/>
                  </a:lnTo>
                  <a:lnTo>
                    <a:pt x="1051" y="26"/>
                  </a:lnTo>
                  <a:lnTo>
                    <a:pt x="1070" y="21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9"/>
                  </a:lnTo>
                  <a:lnTo>
                    <a:pt x="1153" y="5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6"/>
                  </a:lnTo>
                  <a:lnTo>
                    <a:pt x="1214" y="17"/>
                  </a:lnTo>
                  <a:lnTo>
                    <a:pt x="1232" y="35"/>
                  </a:lnTo>
                  <a:lnTo>
                    <a:pt x="1250" y="46"/>
                  </a:lnTo>
                  <a:lnTo>
                    <a:pt x="1266" y="50"/>
                  </a:lnTo>
                  <a:lnTo>
                    <a:pt x="1284" y="43"/>
                  </a:lnTo>
                  <a:lnTo>
                    <a:pt x="1303" y="33"/>
                  </a:lnTo>
                  <a:lnTo>
                    <a:pt x="1317" y="27"/>
                  </a:lnTo>
                  <a:lnTo>
                    <a:pt x="1332" y="26"/>
                  </a:lnTo>
                  <a:lnTo>
                    <a:pt x="1346" y="30"/>
                  </a:lnTo>
                  <a:lnTo>
                    <a:pt x="144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" name="Freeform 115"/>
            <p:cNvSpPr>
              <a:spLocks/>
            </p:cNvSpPr>
            <p:nvPr/>
          </p:nvSpPr>
          <p:spPr bwMode="auto">
            <a:xfrm>
              <a:off x="2883" y="1484"/>
              <a:ext cx="1489" cy="382"/>
            </a:xfrm>
            <a:custGeom>
              <a:avLst/>
              <a:gdLst>
                <a:gd name="T0" fmla="*/ 92 w 1441"/>
                <a:gd name="T1" fmla="*/ 414 h 456"/>
                <a:gd name="T2" fmla="*/ 121 w 1441"/>
                <a:gd name="T3" fmla="*/ 418 h 456"/>
                <a:gd name="T4" fmla="*/ 154 w 1441"/>
                <a:gd name="T5" fmla="*/ 420 h 456"/>
                <a:gd name="T6" fmla="*/ 190 w 1441"/>
                <a:gd name="T7" fmla="*/ 427 h 456"/>
                <a:gd name="T8" fmla="*/ 226 w 1441"/>
                <a:gd name="T9" fmla="*/ 444 h 456"/>
                <a:gd name="T10" fmla="*/ 255 w 1441"/>
                <a:gd name="T11" fmla="*/ 453 h 456"/>
                <a:gd name="T12" fmla="*/ 273 w 1441"/>
                <a:gd name="T13" fmla="*/ 455 h 456"/>
                <a:gd name="T14" fmla="*/ 309 w 1441"/>
                <a:gd name="T15" fmla="*/ 456 h 456"/>
                <a:gd name="T16" fmla="*/ 345 w 1441"/>
                <a:gd name="T17" fmla="*/ 456 h 456"/>
                <a:gd name="T18" fmla="*/ 379 w 1441"/>
                <a:gd name="T19" fmla="*/ 455 h 456"/>
                <a:gd name="T20" fmla="*/ 415 w 1441"/>
                <a:gd name="T21" fmla="*/ 451 h 456"/>
                <a:gd name="T22" fmla="*/ 449 w 1441"/>
                <a:gd name="T23" fmla="*/ 444 h 456"/>
                <a:gd name="T24" fmla="*/ 484 w 1441"/>
                <a:gd name="T25" fmla="*/ 436 h 456"/>
                <a:gd name="T26" fmla="*/ 518 w 1441"/>
                <a:gd name="T27" fmla="*/ 426 h 456"/>
                <a:gd name="T28" fmla="*/ 551 w 1441"/>
                <a:gd name="T29" fmla="*/ 414 h 456"/>
                <a:gd name="T30" fmla="*/ 585 w 1441"/>
                <a:gd name="T31" fmla="*/ 400 h 456"/>
                <a:gd name="T32" fmla="*/ 619 w 1441"/>
                <a:gd name="T33" fmla="*/ 388 h 456"/>
                <a:gd name="T34" fmla="*/ 634 w 1441"/>
                <a:gd name="T35" fmla="*/ 380 h 456"/>
                <a:gd name="T36" fmla="*/ 654 w 1441"/>
                <a:gd name="T37" fmla="*/ 356 h 456"/>
                <a:gd name="T38" fmla="*/ 674 w 1441"/>
                <a:gd name="T39" fmla="*/ 325 h 456"/>
                <a:gd name="T40" fmla="*/ 694 w 1441"/>
                <a:gd name="T41" fmla="*/ 301 h 456"/>
                <a:gd name="T42" fmla="*/ 768 w 1441"/>
                <a:gd name="T43" fmla="*/ 224 h 456"/>
                <a:gd name="T44" fmla="*/ 789 w 1441"/>
                <a:gd name="T45" fmla="*/ 203 h 456"/>
                <a:gd name="T46" fmla="*/ 814 w 1441"/>
                <a:gd name="T47" fmla="*/ 179 h 456"/>
                <a:gd name="T48" fmla="*/ 834 w 1441"/>
                <a:gd name="T49" fmla="*/ 160 h 456"/>
                <a:gd name="T50" fmla="*/ 848 w 1441"/>
                <a:gd name="T51" fmla="*/ 148 h 456"/>
                <a:gd name="T52" fmla="*/ 878 w 1441"/>
                <a:gd name="T53" fmla="*/ 126 h 456"/>
                <a:gd name="T54" fmla="*/ 905 w 1441"/>
                <a:gd name="T55" fmla="*/ 107 h 456"/>
                <a:gd name="T56" fmla="*/ 934 w 1441"/>
                <a:gd name="T57" fmla="*/ 90 h 456"/>
                <a:gd name="T58" fmla="*/ 963 w 1441"/>
                <a:gd name="T59" fmla="*/ 73 h 456"/>
                <a:gd name="T60" fmla="*/ 994 w 1441"/>
                <a:gd name="T61" fmla="*/ 60 h 456"/>
                <a:gd name="T62" fmla="*/ 1026 w 1441"/>
                <a:gd name="T63" fmla="*/ 46 h 456"/>
                <a:gd name="T64" fmla="*/ 1059 w 1441"/>
                <a:gd name="T65" fmla="*/ 34 h 456"/>
                <a:gd name="T66" fmla="*/ 1092 w 1441"/>
                <a:gd name="T67" fmla="*/ 25 h 456"/>
                <a:gd name="T68" fmla="*/ 1130 w 1441"/>
                <a:gd name="T69" fmla="*/ 17 h 456"/>
                <a:gd name="T70" fmla="*/ 1170 w 1441"/>
                <a:gd name="T71" fmla="*/ 8 h 456"/>
                <a:gd name="T72" fmla="*/ 1199 w 1441"/>
                <a:gd name="T73" fmla="*/ 8 h 456"/>
                <a:gd name="T74" fmla="*/ 1232 w 1441"/>
                <a:gd name="T75" fmla="*/ 21 h 456"/>
                <a:gd name="T76" fmla="*/ 1266 w 1441"/>
                <a:gd name="T77" fmla="*/ 25 h 456"/>
                <a:gd name="T78" fmla="*/ 1303 w 1441"/>
                <a:gd name="T79" fmla="*/ 9 h 456"/>
                <a:gd name="T80" fmla="*/ 1332 w 1441"/>
                <a:gd name="T81" fmla="*/ 0 h 456"/>
                <a:gd name="T82" fmla="*/ 1441 w 1441"/>
                <a:gd name="T83" fmla="*/ 2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6">
                  <a:moveTo>
                    <a:pt x="0" y="398"/>
                  </a:moveTo>
                  <a:lnTo>
                    <a:pt x="92" y="414"/>
                  </a:lnTo>
                  <a:lnTo>
                    <a:pt x="106" y="417"/>
                  </a:lnTo>
                  <a:lnTo>
                    <a:pt x="121" y="418"/>
                  </a:lnTo>
                  <a:lnTo>
                    <a:pt x="135" y="419"/>
                  </a:lnTo>
                  <a:lnTo>
                    <a:pt x="154" y="420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5"/>
                  </a:lnTo>
                  <a:lnTo>
                    <a:pt x="226" y="444"/>
                  </a:lnTo>
                  <a:lnTo>
                    <a:pt x="240" y="451"/>
                  </a:lnTo>
                  <a:lnTo>
                    <a:pt x="255" y="453"/>
                  </a:lnTo>
                  <a:lnTo>
                    <a:pt x="269" y="455"/>
                  </a:lnTo>
                  <a:lnTo>
                    <a:pt x="273" y="455"/>
                  </a:lnTo>
                  <a:lnTo>
                    <a:pt x="285" y="456"/>
                  </a:lnTo>
                  <a:lnTo>
                    <a:pt x="309" y="456"/>
                  </a:lnTo>
                  <a:lnTo>
                    <a:pt x="327" y="456"/>
                  </a:lnTo>
                  <a:lnTo>
                    <a:pt x="345" y="456"/>
                  </a:lnTo>
                  <a:lnTo>
                    <a:pt x="362" y="455"/>
                  </a:lnTo>
                  <a:lnTo>
                    <a:pt x="379" y="455"/>
                  </a:lnTo>
                  <a:lnTo>
                    <a:pt x="397" y="452"/>
                  </a:lnTo>
                  <a:lnTo>
                    <a:pt x="415" y="451"/>
                  </a:lnTo>
                  <a:lnTo>
                    <a:pt x="431" y="447"/>
                  </a:lnTo>
                  <a:lnTo>
                    <a:pt x="449" y="444"/>
                  </a:lnTo>
                  <a:lnTo>
                    <a:pt x="466" y="440"/>
                  </a:lnTo>
                  <a:lnTo>
                    <a:pt x="484" y="436"/>
                  </a:lnTo>
                  <a:lnTo>
                    <a:pt x="502" y="431"/>
                  </a:lnTo>
                  <a:lnTo>
                    <a:pt x="518" y="426"/>
                  </a:lnTo>
                  <a:lnTo>
                    <a:pt x="535" y="420"/>
                  </a:lnTo>
                  <a:lnTo>
                    <a:pt x="551" y="414"/>
                  </a:lnTo>
                  <a:lnTo>
                    <a:pt x="568" y="407"/>
                  </a:lnTo>
                  <a:lnTo>
                    <a:pt x="585" y="400"/>
                  </a:lnTo>
                  <a:lnTo>
                    <a:pt x="607" y="393"/>
                  </a:lnTo>
                  <a:lnTo>
                    <a:pt x="619" y="388"/>
                  </a:lnTo>
                  <a:lnTo>
                    <a:pt x="622" y="385"/>
                  </a:lnTo>
                  <a:lnTo>
                    <a:pt x="634" y="380"/>
                  </a:lnTo>
                  <a:lnTo>
                    <a:pt x="645" y="369"/>
                  </a:lnTo>
                  <a:lnTo>
                    <a:pt x="654" y="356"/>
                  </a:lnTo>
                  <a:lnTo>
                    <a:pt x="665" y="338"/>
                  </a:lnTo>
                  <a:lnTo>
                    <a:pt x="674" y="325"/>
                  </a:lnTo>
                  <a:lnTo>
                    <a:pt x="683" y="312"/>
                  </a:lnTo>
                  <a:lnTo>
                    <a:pt x="694" y="301"/>
                  </a:lnTo>
                  <a:lnTo>
                    <a:pt x="731" y="263"/>
                  </a:lnTo>
                  <a:lnTo>
                    <a:pt x="768" y="224"/>
                  </a:lnTo>
                  <a:lnTo>
                    <a:pt x="779" y="213"/>
                  </a:lnTo>
                  <a:lnTo>
                    <a:pt x="789" y="203"/>
                  </a:lnTo>
                  <a:lnTo>
                    <a:pt x="798" y="194"/>
                  </a:lnTo>
                  <a:lnTo>
                    <a:pt x="814" y="179"/>
                  </a:lnTo>
                  <a:lnTo>
                    <a:pt x="823" y="167"/>
                  </a:lnTo>
                  <a:lnTo>
                    <a:pt x="834" y="160"/>
                  </a:lnTo>
                  <a:lnTo>
                    <a:pt x="845" y="149"/>
                  </a:lnTo>
                  <a:lnTo>
                    <a:pt x="848" y="148"/>
                  </a:lnTo>
                  <a:lnTo>
                    <a:pt x="859" y="140"/>
                  </a:lnTo>
                  <a:lnTo>
                    <a:pt x="878" y="126"/>
                  </a:lnTo>
                  <a:lnTo>
                    <a:pt x="891" y="116"/>
                  </a:lnTo>
                  <a:lnTo>
                    <a:pt x="905" y="107"/>
                  </a:lnTo>
                  <a:lnTo>
                    <a:pt x="918" y="98"/>
                  </a:lnTo>
                  <a:lnTo>
                    <a:pt x="934" y="90"/>
                  </a:lnTo>
                  <a:lnTo>
                    <a:pt x="947" y="82"/>
                  </a:lnTo>
                  <a:lnTo>
                    <a:pt x="963" y="73"/>
                  </a:lnTo>
                  <a:lnTo>
                    <a:pt x="978" y="67"/>
                  </a:lnTo>
                  <a:lnTo>
                    <a:pt x="994" y="60"/>
                  </a:lnTo>
                  <a:lnTo>
                    <a:pt x="1010" y="52"/>
                  </a:lnTo>
                  <a:lnTo>
                    <a:pt x="1026" y="46"/>
                  </a:lnTo>
                  <a:lnTo>
                    <a:pt x="1043" y="39"/>
                  </a:lnTo>
                  <a:lnTo>
                    <a:pt x="1059" y="34"/>
                  </a:lnTo>
                  <a:lnTo>
                    <a:pt x="1076" y="29"/>
                  </a:lnTo>
                  <a:lnTo>
                    <a:pt x="1092" y="25"/>
                  </a:lnTo>
                  <a:lnTo>
                    <a:pt x="1112" y="21"/>
                  </a:lnTo>
                  <a:lnTo>
                    <a:pt x="1130" y="17"/>
                  </a:lnTo>
                  <a:lnTo>
                    <a:pt x="1153" y="11"/>
                  </a:lnTo>
                  <a:lnTo>
                    <a:pt x="1170" y="8"/>
                  </a:lnTo>
                  <a:lnTo>
                    <a:pt x="1183" y="6"/>
                  </a:lnTo>
                  <a:lnTo>
                    <a:pt x="1199" y="8"/>
                  </a:lnTo>
                  <a:lnTo>
                    <a:pt x="1214" y="13"/>
                  </a:lnTo>
                  <a:lnTo>
                    <a:pt x="1232" y="21"/>
                  </a:lnTo>
                  <a:lnTo>
                    <a:pt x="1250" y="26"/>
                  </a:lnTo>
                  <a:lnTo>
                    <a:pt x="1266" y="25"/>
                  </a:lnTo>
                  <a:lnTo>
                    <a:pt x="1284" y="18"/>
                  </a:lnTo>
                  <a:lnTo>
                    <a:pt x="1303" y="9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3" name="Freeform 116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309 w 1441"/>
                <a:gd name="T1" fmla="*/ 377 h 377"/>
                <a:gd name="T2" fmla="*/ 340 w 1441"/>
                <a:gd name="T3" fmla="*/ 377 h 377"/>
                <a:gd name="T4" fmla="*/ 371 w 1441"/>
                <a:gd name="T5" fmla="*/ 375 h 377"/>
                <a:gd name="T6" fmla="*/ 418 w 1441"/>
                <a:gd name="T7" fmla="*/ 368 h 377"/>
                <a:gd name="T8" fmla="*/ 448 w 1441"/>
                <a:gd name="T9" fmla="*/ 363 h 377"/>
                <a:gd name="T10" fmla="*/ 480 w 1441"/>
                <a:gd name="T11" fmla="*/ 356 h 377"/>
                <a:gd name="T12" fmla="*/ 510 w 1441"/>
                <a:gd name="T13" fmla="*/ 347 h 377"/>
                <a:gd name="T14" fmla="*/ 539 w 1441"/>
                <a:gd name="T15" fmla="*/ 337 h 377"/>
                <a:gd name="T16" fmla="*/ 576 w 1441"/>
                <a:gd name="T17" fmla="*/ 322 h 377"/>
                <a:gd name="T18" fmla="*/ 593 w 1441"/>
                <a:gd name="T19" fmla="*/ 316 h 377"/>
                <a:gd name="T20" fmla="*/ 618 w 1441"/>
                <a:gd name="T21" fmla="*/ 304 h 377"/>
                <a:gd name="T22" fmla="*/ 645 w 1441"/>
                <a:gd name="T23" fmla="*/ 285 h 377"/>
                <a:gd name="T24" fmla="*/ 670 w 1441"/>
                <a:gd name="T25" fmla="*/ 271 h 377"/>
                <a:gd name="T26" fmla="*/ 778 w 1441"/>
                <a:gd name="T27" fmla="*/ 219 h 377"/>
                <a:gd name="T28" fmla="*/ 805 w 1441"/>
                <a:gd name="T29" fmla="*/ 207 h 377"/>
                <a:gd name="T30" fmla="*/ 837 w 1441"/>
                <a:gd name="T31" fmla="*/ 196 h 377"/>
                <a:gd name="T32" fmla="*/ 863 w 1441"/>
                <a:gd name="T33" fmla="*/ 186 h 377"/>
                <a:gd name="T34" fmla="*/ 878 w 1441"/>
                <a:gd name="T35" fmla="*/ 177 h 377"/>
                <a:gd name="T36" fmla="*/ 909 w 1441"/>
                <a:gd name="T37" fmla="*/ 156 h 377"/>
                <a:gd name="T38" fmla="*/ 932 w 1441"/>
                <a:gd name="T39" fmla="*/ 139 h 377"/>
                <a:gd name="T40" fmla="*/ 983 w 1441"/>
                <a:gd name="T41" fmla="*/ 110 h 377"/>
                <a:gd name="T42" fmla="*/ 1023 w 1441"/>
                <a:gd name="T43" fmla="*/ 89 h 377"/>
                <a:gd name="T44" fmla="*/ 1052 w 1441"/>
                <a:gd name="T45" fmla="*/ 77 h 377"/>
                <a:gd name="T46" fmla="*/ 1083 w 1441"/>
                <a:gd name="T47" fmla="*/ 67 h 377"/>
                <a:gd name="T48" fmla="*/ 1113 w 1441"/>
                <a:gd name="T49" fmla="*/ 59 h 377"/>
                <a:gd name="T50" fmla="*/ 1153 w 1441"/>
                <a:gd name="T51" fmla="*/ 47 h 377"/>
                <a:gd name="T52" fmla="*/ 1170 w 1441"/>
                <a:gd name="T53" fmla="*/ 44 h 377"/>
                <a:gd name="T54" fmla="*/ 1199 w 1441"/>
                <a:gd name="T55" fmla="*/ 39 h 377"/>
                <a:gd name="T56" fmla="*/ 1232 w 1441"/>
                <a:gd name="T57" fmla="*/ 38 h 377"/>
                <a:gd name="T58" fmla="*/ 1266 w 1441"/>
                <a:gd name="T59" fmla="*/ 31 h 377"/>
                <a:gd name="T60" fmla="*/ 1303 w 1441"/>
                <a:gd name="T61" fmla="*/ 13 h 377"/>
                <a:gd name="T62" fmla="*/ 1332 w 1441"/>
                <a:gd name="T63" fmla="*/ 2 h 377"/>
                <a:gd name="T64" fmla="*/ 1441 w 1441"/>
                <a:gd name="T6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309" y="377"/>
                  </a:lnTo>
                  <a:lnTo>
                    <a:pt x="325" y="377"/>
                  </a:lnTo>
                  <a:lnTo>
                    <a:pt x="340" y="377"/>
                  </a:lnTo>
                  <a:lnTo>
                    <a:pt x="356" y="377"/>
                  </a:lnTo>
                  <a:lnTo>
                    <a:pt x="371" y="375"/>
                  </a:lnTo>
                  <a:lnTo>
                    <a:pt x="387" y="373"/>
                  </a:lnTo>
                  <a:lnTo>
                    <a:pt x="418" y="368"/>
                  </a:lnTo>
                  <a:lnTo>
                    <a:pt x="433" y="365"/>
                  </a:lnTo>
                  <a:lnTo>
                    <a:pt x="448" y="363"/>
                  </a:lnTo>
                  <a:lnTo>
                    <a:pt x="465" y="360"/>
                  </a:lnTo>
                  <a:lnTo>
                    <a:pt x="480" y="356"/>
                  </a:lnTo>
                  <a:lnTo>
                    <a:pt x="495" y="351"/>
                  </a:lnTo>
                  <a:lnTo>
                    <a:pt x="510" y="347"/>
                  </a:lnTo>
                  <a:lnTo>
                    <a:pt x="525" y="342"/>
                  </a:lnTo>
                  <a:lnTo>
                    <a:pt x="539" y="337"/>
                  </a:lnTo>
                  <a:lnTo>
                    <a:pt x="554" y="330"/>
                  </a:lnTo>
                  <a:lnTo>
                    <a:pt x="576" y="322"/>
                  </a:lnTo>
                  <a:lnTo>
                    <a:pt x="589" y="317"/>
                  </a:lnTo>
                  <a:lnTo>
                    <a:pt x="593" y="316"/>
                  </a:lnTo>
                  <a:lnTo>
                    <a:pt x="605" y="309"/>
                  </a:lnTo>
                  <a:lnTo>
                    <a:pt x="618" y="304"/>
                  </a:lnTo>
                  <a:lnTo>
                    <a:pt x="630" y="296"/>
                  </a:lnTo>
                  <a:lnTo>
                    <a:pt x="645" y="285"/>
                  </a:lnTo>
                  <a:lnTo>
                    <a:pt x="659" y="279"/>
                  </a:lnTo>
                  <a:lnTo>
                    <a:pt x="670" y="271"/>
                  </a:lnTo>
                  <a:lnTo>
                    <a:pt x="684" y="264"/>
                  </a:lnTo>
                  <a:lnTo>
                    <a:pt x="778" y="219"/>
                  </a:lnTo>
                  <a:lnTo>
                    <a:pt x="792" y="212"/>
                  </a:lnTo>
                  <a:lnTo>
                    <a:pt x="805" y="207"/>
                  </a:lnTo>
                  <a:lnTo>
                    <a:pt x="818" y="203"/>
                  </a:lnTo>
                  <a:lnTo>
                    <a:pt x="837" y="196"/>
                  </a:lnTo>
                  <a:lnTo>
                    <a:pt x="851" y="192"/>
                  </a:lnTo>
                  <a:lnTo>
                    <a:pt x="863" y="186"/>
                  </a:lnTo>
                  <a:lnTo>
                    <a:pt x="876" y="178"/>
                  </a:lnTo>
                  <a:lnTo>
                    <a:pt x="878" y="177"/>
                  </a:lnTo>
                  <a:lnTo>
                    <a:pt x="889" y="169"/>
                  </a:lnTo>
                  <a:lnTo>
                    <a:pt x="909" y="156"/>
                  </a:lnTo>
                  <a:lnTo>
                    <a:pt x="920" y="146"/>
                  </a:lnTo>
                  <a:lnTo>
                    <a:pt x="932" y="139"/>
                  </a:lnTo>
                  <a:lnTo>
                    <a:pt x="957" y="123"/>
                  </a:lnTo>
                  <a:lnTo>
                    <a:pt x="983" y="110"/>
                  </a:lnTo>
                  <a:lnTo>
                    <a:pt x="1010" y="95"/>
                  </a:lnTo>
                  <a:lnTo>
                    <a:pt x="1023" y="89"/>
                  </a:lnTo>
                  <a:lnTo>
                    <a:pt x="1038" y="82"/>
                  </a:lnTo>
                  <a:lnTo>
                    <a:pt x="1052" y="77"/>
                  </a:lnTo>
                  <a:lnTo>
                    <a:pt x="1067" y="72"/>
                  </a:lnTo>
                  <a:lnTo>
                    <a:pt x="1083" y="67"/>
                  </a:lnTo>
                  <a:lnTo>
                    <a:pt x="1098" y="63"/>
                  </a:lnTo>
                  <a:lnTo>
                    <a:pt x="1113" y="59"/>
                  </a:lnTo>
                  <a:lnTo>
                    <a:pt x="1130" y="53"/>
                  </a:lnTo>
                  <a:lnTo>
                    <a:pt x="1153" y="47"/>
                  </a:lnTo>
                  <a:lnTo>
                    <a:pt x="1167" y="44"/>
                  </a:lnTo>
                  <a:lnTo>
                    <a:pt x="1170" y="44"/>
                  </a:lnTo>
                  <a:lnTo>
                    <a:pt x="1183" y="42"/>
                  </a:lnTo>
                  <a:lnTo>
                    <a:pt x="1199" y="39"/>
                  </a:lnTo>
                  <a:lnTo>
                    <a:pt x="1214" y="38"/>
                  </a:lnTo>
                  <a:lnTo>
                    <a:pt x="1232" y="38"/>
                  </a:lnTo>
                  <a:lnTo>
                    <a:pt x="1250" y="36"/>
                  </a:lnTo>
                  <a:lnTo>
                    <a:pt x="1266" y="31"/>
                  </a:lnTo>
                  <a:lnTo>
                    <a:pt x="1284" y="23"/>
                  </a:lnTo>
                  <a:lnTo>
                    <a:pt x="1303" y="13"/>
                  </a:lnTo>
                  <a:lnTo>
                    <a:pt x="1317" y="6"/>
                  </a:lnTo>
                  <a:lnTo>
                    <a:pt x="1332" y="2"/>
                  </a:lnTo>
                  <a:lnTo>
                    <a:pt x="1346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" name="Freeform 117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63 h 377"/>
                <a:gd name="T2" fmla="*/ 121 w 1441"/>
                <a:gd name="T3" fmla="*/ 359 h 377"/>
                <a:gd name="T4" fmla="*/ 154 w 1441"/>
                <a:gd name="T5" fmla="*/ 355 h 377"/>
                <a:gd name="T6" fmla="*/ 190 w 1441"/>
                <a:gd name="T7" fmla="*/ 348 h 377"/>
                <a:gd name="T8" fmla="*/ 226 w 1441"/>
                <a:gd name="T9" fmla="*/ 331 h 377"/>
                <a:gd name="T10" fmla="*/ 255 w 1441"/>
                <a:gd name="T11" fmla="*/ 323 h 377"/>
                <a:gd name="T12" fmla="*/ 273 w 1441"/>
                <a:gd name="T13" fmla="*/ 321 h 377"/>
                <a:gd name="T14" fmla="*/ 309 w 1441"/>
                <a:gd name="T15" fmla="*/ 321 h 377"/>
                <a:gd name="T16" fmla="*/ 350 w 1441"/>
                <a:gd name="T17" fmla="*/ 317 h 377"/>
                <a:gd name="T18" fmla="*/ 376 w 1441"/>
                <a:gd name="T19" fmla="*/ 314 h 377"/>
                <a:gd name="T20" fmla="*/ 404 w 1441"/>
                <a:gd name="T21" fmla="*/ 310 h 377"/>
                <a:gd name="T22" fmla="*/ 430 w 1441"/>
                <a:gd name="T23" fmla="*/ 306 h 377"/>
                <a:gd name="T24" fmla="*/ 456 w 1441"/>
                <a:gd name="T25" fmla="*/ 300 h 377"/>
                <a:gd name="T26" fmla="*/ 484 w 1441"/>
                <a:gd name="T27" fmla="*/ 292 h 377"/>
                <a:gd name="T28" fmla="*/ 510 w 1441"/>
                <a:gd name="T29" fmla="*/ 284 h 377"/>
                <a:gd name="T30" fmla="*/ 546 w 1441"/>
                <a:gd name="T31" fmla="*/ 271 h 377"/>
                <a:gd name="T32" fmla="*/ 561 w 1441"/>
                <a:gd name="T33" fmla="*/ 266 h 377"/>
                <a:gd name="T34" fmla="*/ 590 w 1441"/>
                <a:gd name="T35" fmla="*/ 258 h 377"/>
                <a:gd name="T36" fmla="*/ 626 w 1441"/>
                <a:gd name="T37" fmla="*/ 254 h 377"/>
                <a:gd name="T38" fmla="*/ 658 w 1441"/>
                <a:gd name="T39" fmla="*/ 250 h 377"/>
                <a:gd name="T40" fmla="*/ 731 w 1441"/>
                <a:gd name="T41" fmla="*/ 241 h 377"/>
                <a:gd name="T42" fmla="*/ 803 w 1441"/>
                <a:gd name="T43" fmla="*/ 232 h 377"/>
                <a:gd name="T44" fmla="*/ 836 w 1441"/>
                <a:gd name="T45" fmla="*/ 233 h 377"/>
                <a:gd name="T46" fmla="*/ 877 w 1441"/>
                <a:gd name="T47" fmla="*/ 236 h 377"/>
                <a:gd name="T48" fmla="*/ 905 w 1441"/>
                <a:gd name="T49" fmla="*/ 228 h 377"/>
                <a:gd name="T50" fmla="*/ 918 w 1441"/>
                <a:gd name="T51" fmla="*/ 217 h 377"/>
                <a:gd name="T52" fmla="*/ 949 w 1441"/>
                <a:gd name="T53" fmla="*/ 196 h 377"/>
                <a:gd name="T54" fmla="*/ 970 w 1441"/>
                <a:gd name="T55" fmla="*/ 184 h 377"/>
                <a:gd name="T56" fmla="*/ 992 w 1441"/>
                <a:gd name="T57" fmla="*/ 170 h 377"/>
                <a:gd name="T58" fmla="*/ 1014 w 1441"/>
                <a:gd name="T59" fmla="*/ 158 h 377"/>
                <a:gd name="T60" fmla="*/ 1050 w 1441"/>
                <a:gd name="T61" fmla="*/ 140 h 377"/>
                <a:gd name="T62" fmla="*/ 1088 w 1441"/>
                <a:gd name="T63" fmla="*/ 124 h 377"/>
                <a:gd name="T64" fmla="*/ 1130 w 1441"/>
                <a:gd name="T65" fmla="*/ 110 h 377"/>
                <a:gd name="T66" fmla="*/ 1167 w 1441"/>
                <a:gd name="T67" fmla="*/ 101 h 377"/>
                <a:gd name="T68" fmla="*/ 1183 w 1441"/>
                <a:gd name="T69" fmla="*/ 95 h 377"/>
                <a:gd name="T70" fmla="*/ 1214 w 1441"/>
                <a:gd name="T71" fmla="*/ 82 h 377"/>
                <a:gd name="T72" fmla="*/ 1266 w 1441"/>
                <a:gd name="T73" fmla="*/ 59 h 377"/>
                <a:gd name="T74" fmla="*/ 1303 w 1441"/>
                <a:gd name="T75" fmla="*/ 39 h 377"/>
                <a:gd name="T76" fmla="*/ 1332 w 1441"/>
                <a:gd name="T77" fmla="*/ 25 h 377"/>
                <a:gd name="T78" fmla="*/ 1441 w 1441"/>
                <a:gd name="T7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3"/>
                  </a:lnTo>
                  <a:lnTo>
                    <a:pt x="106" y="360"/>
                  </a:lnTo>
                  <a:lnTo>
                    <a:pt x="121" y="359"/>
                  </a:lnTo>
                  <a:lnTo>
                    <a:pt x="135" y="358"/>
                  </a:lnTo>
                  <a:lnTo>
                    <a:pt x="154" y="355"/>
                  </a:lnTo>
                  <a:lnTo>
                    <a:pt x="172" y="354"/>
                  </a:lnTo>
                  <a:lnTo>
                    <a:pt x="190" y="348"/>
                  </a:lnTo>
                  <a:lnTo>
                    <a:pt x="207" y="342"/>
                  </a:lnTo>
                  <a:lnTo>
                    <a:pt x="226" y="331"/>
                  </a:lnTo>
                  <a:lnTo>
                    <a:pt x="240" y="325"/>
                  </a:lnTo>
                  <a:lnTo>
                    <a:pt x="255" y="323"/>
                  </a:lnTo>
                  <a:lnTo>
                    <a:pt x="269" y="322"/>
                  </a:lnTo>
                  <a:lnTo>
                    <a:pt x="273" y="321"/>
                  </a:lnTo>
                  <a:lnTo>
                    <a:pt x="285" y="321"/>
                  </a:lnTo>
                  <a:lnTo>
                    <a:pt x="309" y="321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6" y="314"/>
                  </a:lnTo>
                  <a:lnTo>
                    <a:pt x="390" y="313"/>
                  </a:lnTo>
                  <a:lnTo>
                    <a:pt x="404" y="310"/>
                  </a:lnTo>
                  <a:lnTo>
                    <a:pt x="416" y="308"/>
                  </a:lnTo>
                  <a:lnTo>
                    <a:pt x="430" y="306"/>
                  </a:lnTo>
                  <a:lnTo>
                    <a:pt x="444" y="302"/>
                  </a:lnTo>
                  <a:lnTo>
                    <a:pt x="456" y="300"/>
                  </a:lnTo>
                  <a:lnTo>
                    <a:pt x="470" y="296"/>
                  </a:lnTo>
                  <a:lnTo>
                    <a:pt x="484" y="292"/>
                  </a:lnTo>
                  <a:lnTo>
                    <a:pt x="498" y="288"/>
                  </a:lnTo>
                  <a:lnTo>
                    <a:pt x="510" y="284"/>
                  </a:lnTo>
                  <a:lnTo>
                    <a:pt x="524" y="280"/>
                  </a:lnTo>
                  <a:lnTo>
                    <a:pt x="546" y="271"/>
                  </a:lnTo>
                  <a:lnTo>
                    <a:pt x="558" y="267"/>
                  </a:lnTo>
                  <a:lnTo>
                    <a:pt x="561" y="266"/>
                  </a:lnTo>
                  <a:lnTo>
                    <a:pt x="575" y="261"/>
                  </a:lnTo>
                  <a:lnTo>
                    <a:pt x="590" y="258"/>
                  </a:lnTo>
                  <a:lnTo>
                    <a:pt x="605" y="257"/>
                  </a:lnTo>
                  <a:lnTo>
                    <a:pt x="626" y="254"/>
                  </a:lnTo>
                  <a:lnTo>
                    <a:pt x="643" y="253"/>
                  </a:lnTo>
                  <a:lnTo>
                    <a:pt x="658" y="250"/>
                  </a:lnTo>
                  <a:lnTo>
                    <a:pt x="674" y="249"/>
                  </a:lnTo>
                  <a:lnTo>
                    <a:pt x="731" y="241"/>
                  </a:lnTo>
                  <a:lnTo>
                    <a:pt x="786" y="233"/>
                  </a:lnTo>
                  <a:lnTo>
                    <a:pt x="803" y="232"/>
                  </a:lnTo>
                  <a:lnTo>
                    <a:pt x="819" y="232"/>
                  </a:lnTo>
                  <a:lnTo>
                    <a:pt x="836" y="233"/>
                  </a:lnTo>
                  <a:lnTo>
                    <a:pt x="861" y="236"/>
                  </a:lnTo>
                  <a:lnTo>
                    <a:pt x="877" y="236"/>
                  </a:lnTo>
                  <a:lnTo>
                    <a:pt x="892" y="233"/>
                  </a:lnTo>
                  <a:lnTo>
                    <a:pt x="905" y="228"/>
                  </a:lnTo>
                  <a:lnTo>
                    <a:pt x="909" y="225"/>
                  </a:lnTo>
                  <a:lnTo>
                    <a:pt x="918" y="217"/>
                  </a:lnTo>
                  <a:lnTo>
                    <a:pt x="938" y="204"/>
                  </a:lnTo>
                  <a:lnTo>
                    <a:pt x="949" y="196"/>
                  </a:lnTo>
                  <a:lnTo>
                    <a:pt x="960" y="191"/>
                  </a:lnTo>
                  <a:lnTo>
                    <a:pt x="970" y="184"/>
                  </a:lnTo>
                  <a:lnTo>
                    <a:pt x="981" y="177"/>
                  </a:lnTo>
                  <a:lnTo>
                    <a:pt x="992" y="170"/>
                  </a:lnTo>
                  <a:lnTo>
                    <a:pt x="1003" y="165"/>
                  </a:lnTo>
                  <a:lnTo>
                    <a:pt x="1014" y="158"/>
                  </a:lnTo>
                  <a:lnTo>
                    <a:pt x="1026" y="153"/>
                  </a:lnTo>
                  <a:lnTo>
                    <a:pt x="1050" y="140"/>
                  </a:lnTo>
                  <a:lnTo>
                    <a:pt x="1076" y="129"/>
                  </a:lnTo>
                  <a:lnTo>
                    <a:pt x="1088" y="124"/>
                  </a:lnTo>
                  <a:lnTo>
                    <a:pt x="1116" y="115"/>
                  </a:lnTo>
                  <a:lnTo>
                    <a:pt x="1130" y="110"/>
                  </a:lnTo>
                  <a:lnTo>
                    <a:pt x="1153" y="103"/>
                  </a:lnTo>
                  <a:lnTo>
                    <a:pt x="1167" y="101"/>
                  </a:lnTo>
                  <a:lnTo>
                    <a:pt x="1170" y="99"/>
                  </a:lnTo>
                  <a:lnTo>
                    <a:pt x="1183" y="95"/>
                  </a:lnTo>
                  <a:lnTo>
                    <a:pt x="1199" y="89"/>
                  </a:lnTo>
                  <a:lnTo>
                    <a:pt x="1214" y="82"/>
                  </a:lnTo>
                  <a:lnTo>
                    <a:pt x="1232" y="74"/>
                  </a:lnTo>
                  <a:lnTo>
                    <a:pt x="1266" y="59"/>
                  </a:lnTo>
                  <a:lnTo>
                    <a:pt x="1284" y="48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5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5" name="Freeform 118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46 h 377"/>
                <a:gd name="T2" fmla="*/ 121 w 1441"/>
                <a:gd name="T3" fmla="*/ 338 h 377"/>
                <a:gd name="T4" fmla="*/ 154 w 1441"/>
                <a:gd name="T5" fmla="*/ 331 h 377"/>
                <a:gd name="T6" fmla="*/ 190 w 1441"/>
                <a:gd name="T7" fmla="*/ 318 h 377"/>
                <a:gd name="T8" fmla="*/ 226 w 1441"/>
                <a:gd name="T9" fmla="*/ 285 h 377"/>
                <a:gd name="T10" fmla="*/ 255 w 1441"/>
                <a:gd name="T11" fmla="*/ 267 h 377"/>
                <a:gd name="T12" fmla="*/ 273 w 1441"/>
                <a:gd name="T13" fmla="*/ 263 h 377"/>
                <a:gd name="T14" fmla="*/ 309 w 1441"/>
                <a:gd name="T15" fmla="*/ 261 h 377"/>
                <a:gd name="T16" fmla="*/ 332 w 1441"/>
                <a:gd name="T17" fmla="*/ 259 h 377"/>
                <a:gd name="T18" fmla="*/ 356 w 1441"/>
                <a:gd name="T19" fmla="*/ 257 h 377"/>
                <a:gd name="T20" fmla="*/ 378 w 1441"/>
                <a:gd name="T21" fmla="*/ 253 h 377"/>
                <a:gd name="T22" fmla="*/ 401 w 1441"/>
                <a:gd name="T23" fmla="*/ 249 h 377"/>
                <a:gd name="T24" fmla="*/ 423 w 1441"/>
                <a:gd name="T25" fmla="*/ 243 h 377"/>
                <a:gd name="T26" fmla="*/ 447 w 1441"/>
                <a:gd name="T27" fmla="*/ 240 h 377"/>
                <a:gd name="T28" fmla="*/ 469 w 1441"/>
                <a:gd name="T29" fmla="*/ 233 h 377"/>
                <a:gd name="T30" fmla="*/ 492 w 1441"/>
                <a:gd name="T31" fmla="*/ 228 h 377"/>
                <a:gd name="T32" fmla="*/ 527 w 1441"/>
                <a:gd name="T33" fmla="*/ 213 h 377"/>
                <a:gd name="T34" fmla="*/ 545 w 1441"/>
                <a:gd name="T35" fmla="*/ 209 h 377"/>
                <a:gd name="T36" fmla="*/ 580 w 1441"/>
                <a:gd name="T37" fmla="*/ 213 h 377"/>
                <a:gd name="T38" fmla="*/ 626 w 1441"/>
                <a:gd name="T39" fmla="*/ 225 h 377"/>
                <a:gd name="T40" fmla="*/ 663 w 1441"/>
                <a:gd name="T41" fmla="*/ 230 h 377"/>
                <a:gd name="T42" fmla="*/ 794 w 1441"/>
                <a:gd name="T43" fmla="*/ 246 h 377"/>
                <a:gd name="T44" fmla="*/ 833 w 1441"/>
                <a:gd name="T45" fmla="*/ 254 h 377"/>
                <a:gd name="T46" fmla="*/ 883 w 1441"/>
                <a:gd name="T47" fmla="*/ 271 h 377"/>
                <a:gd name="T48" fmla="*/ 920 w 1441"/>
                <a:gd name="T49" fmla="*/ 278 h 377"/>
                <a:gd name="T50" fmla="*/ 936 w 1441"/>
                <a:gd name="T51" fmla="*/ 271 h 377"/>
                <a:gd name="T52" fmla="*/ 967 w 1441"/>
                <a:gd name="T53" fmla="*/ 250 h 377"/>
                <a:gd name="T54" fmla="*/ 985 w 1441"/>
                <a:gd name="T55" fmla="*/ 240 h 377"/>
                <a:gd name="T56" fmla="*/ 1003 w 1441"/>
                <a:gd name="T57" fmla="*/ 228 h 377"/>
                <a:gd name="T58" fmla="*/ 1022 w 1441"/>
                <a:gd name="T59" fmla="*/ 217 h 377"/>
                <a:gd name="T60" fmla="*/ 1041 w 1441"/>
                <a:gd name="T61" fmla="*/ 205 h 377"/>
                <a:gd name="T62" fmla="*/ 1062 w 1441"/>
                <a:gd name="T63" fmla="*/ 195 h 377"/>
                <a:gd name="T64" fmla="*/ 1094 w 1441"/>
                <a:gd name="T65" fmla="*/ 178 h 377"/>
                <a:gd name="T66" fmla="*/ 1117 w 1441"/>
                <a:gd name="T67" fmla="*/ 169 h 377"/>
                <a:gd name="T68" fmla="*/ 1153 w 1441"/>
                <a:gd name="T69" fmla="*/ 157 h 377"/>
                <a:gd name="T70" fmla="*/ 1170 w 1441"/>
                <a:gd name="T71" fmla="*/ 153 h 377"/>
                <a:gd name="T72" fmla="*/ 1199 w 1441"/>
                <a:gd name="T73" fmla="*/ 137 h 377"/>
                <a:gd name="T74" fmla="*/ 1232 w 1441"/>
                <a:gd name="T75" fmla="*/ 108 h 377"/>
                <a:gd name="T76" fmla="*/ 1266 w 1441"/>
                <a:gd name="T77" fmla="*/ 82 h 377"/>
                <a:gd name="T78" fmla="*/ 1303 w 1441"/>
                <a:gd name="T79" fmla="*/ 61 h 377"/>
                <a:gd name="T80" fmla="*/ 1332 w 1441"/>
                <a:gd name="T81" fmla="*/ 46 h 377"/>
                <a:gd name="T82" fmla="*/ 1441 w 1441"/>
                <a:gd name="T8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6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4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5"/>
                  </a:lnTo>
                  <a:lnTo>
                    <a:pt x="240" y="274"/>
                  </a:lnTo>
                  <a:lnTo>
                    <a:pt x="255" y="267"/>
                  </a:lnTo>
                  <a:lnTo>
                    <a:pt x="269" y="263"/>
                  </a:lnTo>
                  <a:lnTo>
                    <a:pt x="273" y="263"/>
                  </a:lnTo>
                  <a:lnTo>
                    <a:pt x="285" y="263"/>
                  </a:lnTo>
                  <a:lnTo>
                    <a:pt x="309" y="261"/>
                  </a:lnTo>
                  <a:lnTo>
                    <a:pt x="321" y="261"/>
                  </a:lnTo>
                  <a:lnTo>
                    <a:pt x="332" y="259"/>
                  </a:lnTo>
                  <a:lnTo>
                    <a:pt x="343" y="258"/>
                  </a:lnTo>
                  <a:lnTo>
                    <a:pt x="356" y="257"/>
                  </a:lnTo>
                  <a:lnTo>
                    <a:pt x="367" y="254"/>
                  </a:lnTo>
                  <a:lnTo>
                    <a:pt x="378" y="253"/>
                  </a:lnTo>
                  <a:lnTo>
                    <a:pt x="389" y="250"/>
                  </a:lnTo>
                  <a:lnTo>
                    <a:pt x="401" y="249"/>
                  </a:lnTo>
                  <a:lnTo>
                    <a:pt x="411" y="246"/>
                  </a:lnTo>
                  <a:lnTo>
                    <a:pt x="423" y="243"/>
                  </a:lnTo>
                  <a:lnTo>
                    <a:pt x="434" y="241"/>
                  </a:lnTo>
                  <a:lnTo>
                    <a:pt x="447" y="240"/>
                  </a:lnTo>
                  <a:lnTo>
                    <a:pt x="456" y="237"/>
                  </a:lnTo>
                  <a:lnTo>
                    <a:pt x="469" y="233"/>
                  </a:lnTo>
                  <a:lnTo>
                    <a:pt x="481" y="230"/>
                  </a:lnTo>
                  <a:lnTo>
                    <a:pt x="492" y="228"/>
                  </a:lnTo>
                  <a:lnTo>
                    <a:pt x="514" y="219"/>
                  </a:lnTo>
                  <a:lnTo>
                    <a:pt x="527" y="213"/>
                  </a:lnTo>
                  <a:lnTo>
                    <a:pt x="531" y="212"/>
                  </a:lnTo>
                  <a:lnTo>
                    <a:pt x="545" y="209"/>
                  </a:lnTo>
                  <a:lnTo>
                    <a:pt x="561" y="209"/>
                  </a:lnTo>
                  <a:lnTo>
                    <a:pt x="580" y="213"/>
                  </a:lnTo>
                  <a:lnTo>
                    <a:pt x="607" y="220"/>
                  </a:lnTo>
                  <a:lnTo>
                    <a:pt x="626" y="225"/>
                  </a:lnTo>
                  <a:lnTo>
                    <a:pt x="644" y="228"/>
                  </a:lnTo>
                  <a:lnTo>
                    <a:pt x="663" y="230"/>
                  </a:lnTo>
                  <a:lnTo>
                    <a:pt x="729" y="238"/>
                  </a:lnTo>
                  <a:lnTo>
                    <a:pt x="794" y="246"/>
                  </a:lnTo>
                  <a:lnTo>
                    <a:pt x="814" y="249"/>
                  </a:lnTo>
                  <a:lnTo>
                    <a:pt x="833" y="254"/>
                  </a:lnTo>
                  <a:lnTo>
                    <a:pt x="854" y="261"/>
                  </a:lnTo>
                  <a:lnTo>
                    <a:pt x="883" y="271"/>
                  </a:lnTo>
                  <a:lnTo>
                    <a:pt x="902" y="276"/>
                  </a:lnTo>
                  <a:lnTo>
                    <a:pt x="920" y="278"/>
                  </a:lnTo>
                  <a:lnTo>
                    <a:pt x="934" y="272"/>
                  </a:lnTo>
                  <a:lnTo>
                    <a:pt x="936" y="271"/>
                  </a:lnTo>
                  <a:lnTo>
                    <a:pt x="947" y="264"/>
                  </a:lnTo>
                  <a:lnTo>
                    <a:pt x="967" y="250"/>
                  </a:lnTo>
                  <a:lnTo>
                    <a:pt x="975" y="245"/>
                  </a:lnTo>
                  <a:lnTo>
                    <a:pt x="985" y="240"/>
                  </a:lnTo>
                  <a:lnTo>
                    <a:pt x="994" y="233"/>
                  </a:lnTo>
                  <a:lnTo>
                    <a:pt x="1003" y="228"/>
                  </a:lnTo>
                  <a:lnTo>
                    <a:pt x="1012" y="223"/>
                  </a:lnTo>
                  <a:lnTo>
                    <a:pt x="1022" y="217"/>
                  </a:lnTo>
                  <a:lnTo>
                    <a:pt x="1032" y="211"/>
                  </a:lnTo>
                  <a:lnTo>
                    <a:pt x="1041" y="205"/>
                  </a:lnTo>
                  <a:lnTo>
                    <a:pt x="1051" y="200"/>
                  </a:lnTo>
                  <a:lnTo>
                    <a:pt x="1062" y="195"/>
                  </a:lnTo>
                  <a:lnTo>
                    <a:pt x="1083" y="184"/>
                  </a:lnTo>
                  <a:lnTo>
                    <a:pt x="1094" y="178"/>
                  </a:lnTo>
                  <a:lnTo>
                    <a:pt x="1106" y="174"/>
                  </a:lnTo>
                  <a:lnTo>
                    <a:pt x="1117" y="169"/>
                  </a:lnTo>
                  <a:lnTo>
                    <a:pt x="1130" y="164"/>
                  </a:lnTo>
                  <a:lnTo>
                    <a:pt x="1153" y="157"/>
                  </a:lnTo>
                  <a:lnTo>
                    <a:pt x="1167" y="153"/>
                  </a:lnTo>
                  <a:lnTo>
                    <a:pt x="1170" y="153"/>
                  </a:lnTo>
                  <a:lnTo>
                    <a:pt x="1183" y="146"/>
                  </a:lnTo>
                  <a:lnTo>
                    <a:pt x="1199" y="137"/>
                  </a:lnTo>
                  <a:lnTo>
                    <a:pt x="1214" y="126"/>
                  </a:lnTo>
                  <a:lnTo>
                    <a:pt x="1232" y="108"/>
                  </a:lnTo>
                  <a:lnTo>
                    <a:pt x="1250" y="94"/>
                  </a:lnTo>
                  <a:lnTo>
                    <a:pt x="1266" y="82"/>
                  </a:lnTo>
                  <a:lnTo>
                    <a:pt x="1284" y="72"/>
                  </a:lnTo>
                  <a:lnTo>
                    <a:pt x="1303" y="61"/>
                  </a:lnTo>
                  <a:lnTo>
                    <a:pt x="1317" y="53"/>
                  </a:lnTo>
                  <a:lnTo>
                    <a:pt x="1332" y="46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" name="Freeform 119"/>
            <p:cNvSpPr>
              <a:spLocks/>
            </p:cNvSpPr>
            <p:nvPr/>
          </p:nvSpPr>
          <p:spPr bwMode="auto">
            <a:xfrm>
              <a:off x="2883" y="1442"/>
              <a:ext cx="1489" cy="468"/>
            </a:xfrm>
            <a:custGeom>
              <a:avLst/>
              <a:gdLst>
                <a:gd name="T0" fmla="*/ 92 w 1441"/>
                <a:gd name="T1" fmla="*/ 474 h 558"/>
                <a:gd name="T2" fmla="*/ 121 w 1441"/>
                <a:gd name="T3" fmla="*/ 482 h 558"/>
                <a:gd name="T4" fmla="*/ 154 w 1441"/>
                <a:gd name="T5" fmla="*/ 489 h 558"/>
                <a:gd name="T6" fmla="*/ 190 w 1441"/>
                <a:gd name="T7" fmla="*/ 503 h 558"/>
                <a:gd name="T8" fmla="*/ 226 w 1441"/>
                <a:gd name="T9" fmla="*/ 535 h 558"/>
                <a:gd name="T10" fmla="*/ 255 w 1441"/>
                <a:gd name="T11" fmla="*/ 553 h 558"/>
                <a:gd name="T12" fmla="*/ 273 w 1441"/>
                <a:gd name="T13" fmla="*/ 556 h 558"/>
                <a:gd name="T14" fmla="*/ 309 w 1441"/>
                <a:gd name="T15" fmla="*/ 558 h 558"/>
                <a:gd name="T16" fmla="*/ 349 w 1441"/>
                <a:gd name="T17" fmla="*/ 558 h 558"/>
                <a:gd name="T18" fmla="*/ 387 w 1441"/>
                <a:gd name="T19" fmla="*/ 558 h 558"/>
                <a:gd name="T20" fmla="*/ 426 w 1441"/>
                <a:gd name="T21" fmla="*/ 553 h 558"/>
                <a:gd name="T22" fmla="*/ 465 w 1441"/>
                <a:gd name="T23" fmla="*/ 548 h 558"/>
                <a:gd name="T24" fmla="*/ 503 w 1441"/>
                <a:gd name="T25" fmla="*/ 539 h 558"/>
                <a:gd name="T26" fmla="*/ 542 w 1441"/>
                <a:gd name="T27" fmla="*/ 528 h 558"/>
                <a:gd name="T28" fmla="*/ 578 w 1441"/>
                <a:gd name="T29" fmla="*/ 514 h 558"/>
                <a:gd name="T30" fmla="*/ 614 w 1441"/>
                <a:gd name="T31" fmla="*/ 498 h 558"/>
                <a:gd name="T32" fmla="*/ 648 w 1441"/>
                <a:gd name="T33" fmla="*/ 484 h 558"/>
                <a:gd name="T34" fmla="*/ 663 w 1441"/>
                <a:gd name="T35" fmla="*/ 474 h 558"/>
                <a:gd name="T36" fmla="*/ 678 w 1441"/>
                <a:gd name="T37" fmla="*/ 443 h 558"/>
                <a:gd name="T38" fmla="*/ 688 w 1441"/>
                <a:gd name="T39" fmla="*/ 400 h 558"/>
                <a:gd name="T40" fmla="*/ 703 w 1441"/>
                <a:gd name="T41" fmla="*/ 367 h 558"/>
                <a:gd name="T42" fmla="*/ 761 w 1441"/>
                <a:gd name="T43" fmla="*/ 262 h 558"/>
                <a:gd name="T44" fmla="*/ 776 w 1441"/>
                <a:gd name="T45" fmla="*/ 232 h 558"/>
                <a:gd name="T46" fmla="*/ 792 w 1441"/>
                <a:gd name="T47" fmla="*/ 193 h 558"/>
                <a:gd name="T48" fmla="*/ 808 w 1441"/>
                <a:gd name="T49" fmla="*/ 165 h 558"/>
                <a:gd name="T50" fmla="*/ 822 w 1441"/>
                <a:gd name="T51" fmla="*/ 153 h 558"/>
                <a:gd name="T52" fmla="*/ 851 w 1441"/>
                <a:gd name="T53" fmla="*/ 131 h 558"/>
                <a:gd name="T54" fmla="*/ 880 w 1441"/>
                <a:gd name="T55" fmla="*/ 110 h 558"/>
                <a:gd name="T56" fmla="*/ 927 w 1441"/>
                <a:gd name="T57" fmla="*/ 79 h 558"/>
                <a:gd name="T58" fmla="*/ 961 w 1441"/>
                <a:gd name="T59" fmla="*/ 61 h 558"/>
                <a:gd name="T60" fmla="*/ 996 w 1441"/>
                <a:gd name="T61" fmla="*/ 46 h 558"/>
                <a:gd name="T62" fmla="*/ 1033 w 1441"/>
                <a:gd name="T63" fmla="*/ 33 h 558"/>
                <a:gd name="T64" fmla="*/ 1070 w 1441"/>
                <a:gd name="T65" fmla="*/ 22 h 558"/>
                <a:gd name="T66" fmla="*/ 1109 w 1441"/>
                <a:gd name="T67" fmla="*/ 13 h 558"/>
                <a:gd name="T68" fmla="*/ 1153 w 1441"/>
                <a:gd name="T69" fmla="*/ 4 h 558"/>
                <a:gd name="T70" fmla="*/ 1170 w 1441"/>
                <a:gd name="T71" fmla="*/ 1 h 558"/>
                <a:gd name="T72" fmla="*/ 1199 w 1441"/>
                <a:gd name="T73" fmla="*/ 4 h 558"/>
                <a:gd name="T74" fmla="*/ 1232 w 1441"/>
                <a:gd name="T75" fmla="*/ 33 h 558"/>
                <a:gd name="T76" fmla="*/ 1266 w 1441"/>
                <a:gd name="T77" fmla="*/ 46 h 558"/>
                <a:gd name="T78" fmla="*/ 1303 w 1441"/>
                <a:gd name="T79" fmla="*/ 29 h 558"/>
                <a:gd name="T80" fmla="*/ 1332 w 1441"/>
                <a:gd name="T81" fmla="*/ 22 h 558"/>
                <a:gd name="T82" fmla="*/ 1441 w 1441"/>
                <a:gd name="T83" fmla="*/ 6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2"/>
                  </a:moveTo>
                  <a:lnTo>
                    <a:pt x="92" y="474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6"/>
                  </a:lnTo>
                  <a:lnTo>
                    <a:pt x="154" y="489"/>
                  </a:lnTo>
                  <a:lnTo>
                    <a:pt x="172" y="494"/>
                  </a:lnTo>
                  <a:lnTo>
                    <a:pt x="190" y="503"/>
                  </a:lnTo>
                  <a:lnTo>
                    <a:pt x="207" y="516"/>
                  </a:lnTo>
                  <a:lnTo>
                    <a:pt x="226" y="535"/>
                  </a:lnTo>
                  <a:lnTo>
                    <a:pt x="240" y="545"/>
                  </a:lnTo>
                  <a:lnTo>
                    <a:pt x="255" y="553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8" y="558"/>
                  </a:lnTo>
                  <a:lnTo>
                    <a:pt x="349" y="558"/>
                  </a:lnTo>
                  <a:lnTo>
                    <a:pt x="368" y="558"/>
                  </a:lnTo>
                  <a:lnTo>
                    <a:pt x="387" y="558"/>
                  </a:lnTo>
                  <a:lnTo>
                    <a:pt x="407" y="556"/>
                  </a:lnTo>
                  <a:lnTo>
                    <a:pt x="426" y="553"/>
                  </a:lnTo>
                  <a:lnTo>
                    <a:pt x="447" y="552"/>
                  </a:lnTo>
                  <a:lnTo>
                    <a:pt x="465" y="548"/>
                  </a:lnTo>
                  <a:lnTo>
                    <a:pt x="484" y="544"/>
                  </a:lnTo>
                  <a:lnTo>
                    <a:pt x="503" y="539"/>
                  </a:lnTo>
                  <a:lnTo>
                    <a:pt x="522" y="533"/>
                  </a:lnTo>
                  <a:lnTo>
                    <a:pt x="542" y="528"/>
                  </a:lnTo>
                  <a:lnTo>
                    <a:pt x="560" y="522"/>
                  </a:lnTo>
                  <a:lnTo>
                    <a:pt x="578" y="514"/>
                  </a:lnTo>
                  <a:lnTo>
                    <a:pt x="597" y="507"/>
                  </a:lnTo>
                  <a:lnTo>
                    <a:pt x="614" y="498"/>
                  </a:lnTo>
                  <a:lnTo>
                    <a:pt x="636" y="489"/>
                  </a:lnTo>
                  <a:lnTo>
                    <a:pt x="648" y="484"/>
                  </a:lnTo>
                  <a:lnTo>
                    <a:pt x="651" y="482"/>
                  </a:lnTo>
                  <a:lnTo>
                    <a:pt x="663" y="474"/>
                  </a:lnTo>
                  <a:lnTo>
                    <a:pt x="672" y="460"/>
                  </a:lnTo>
                  <a:lnTo>
                    <a:pt x="678" y="443"/>
                  </a:lnTo>
                  <a:lnTo>
                    <a:pt x="684" y="418"/>
                  </a:lnTo>
                  <a:lnTo>
                    <a:pt x="688" y="400"/>
                  </a:lnTo>
                  <a:lnTo>
                    <a:pt x="695" y="383"/>
                  </a:lnTo>
                  <a:lnTo>
                    <a:pt x="703" y="367"/>
                  </a:lnTo>
                  <a:lnTo>
                    <a:pt x="731" y="314"/>
                  </a:lnTo>
                  <a:lnTo>
                    <a:pt x="761" y="262"/>
                  </a:lnTo>
                  <a:lnTo>
                    <a:pt x="768" y="246"/>
                  </a:lnTo>
                  <a:lnTo>
                    <a:pt x="776" y="232"/>
                  </a:lnTo>
                  <a:lnTo>
                    <a:pt x="783" y="216"/>
                  </a:lnTo>
                  <a:lnTo>
                    <a:pt x="792" y="193"/>
                  </a:lnTo>
                  <a:lnTo>
                    <a:pt x="798" y="179"/>
                  </a:lnTo>
                  <a:lnTo>
                    <a:pt x="808" y="165"/>
                  </a:lnTo>
                  <a:lnTo>
                    <a:pt x="819" y="156"/>
                  </a:lnTo>
                  <a:lnTo>
                    <a:pt x="822" y="153"/>
                  </a:lnTo>
                  <a:lnTo>
                    <a:pt x="832" y="145"/>
                  </a:lnTo>
                  <a:lnTo>
                    <a:pt x="851" y="131"/>
                  </a:lnTo>
                  <a:lnTo>
                    <a:pt x="865" y="119"/>
                  </a:lnTo>
                  <a:lnTo>
                    <a:pt x="880" y="110"/>
                  </a:lnTo>
                  <a:lnTo>
                    <a:pt x="895" y="98"/>
                  </a:lnTo>
                  <a:lnTo>
                    <a:pt x="927" y="79"/>
                  </a:lnTo>
                  <a:lnTo>
                    <a:pt x="943" y="71"/>
                  </a:lnTo>
                  <a:lnTo>
                    <a:pt x="961" y="61"/>
                  </a:lnTo>
                  <a:lnTo>
                    <a:pt x="978" y="54"/>
                  </a:lnTo>
                  <a:lnTo>
                    <a:pt x="996" y="46"/>
                  </a:lnTo>
                  <a:lnTo>
                    <a:pt x="1014" y="39"/>
                  </a:lnTo>
                  <a:lnTo>
                    <a:pt x="1033" y="33"/>
                  </a:lnTo>
                  <a:lnTo>
                    <a:pt x="1051" y="27"/>
                  </a:lnTo>
                  <a:lnTo>
                    <a:pt x="1070" y="22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10"/>
                  </a:lnTo>
                  <a:lnTo>
                    <a:pt x="1153" y="4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4"/>
                  </a:lnTo>
                  <a:lnTo>
                    <a:pt x="1214" y="16"/>
                  </a:lnTo>
                  <a:lnTo>
                    <a:pt x="1232" y="33"/>
                  </a:lnTo>
                  <a:lnTo>
                    <a:pt x="1250" y="43"/>
                  </a:lnTo>
                  <a:lnTo>
                    <a:pt x="1266" y="46"/>
                  </a:lnTo>
                  <a:lnTo>
                    <a:pt x="1284" y="39"/>
                  </a:lnTo>
                  <a:lnTo>
                    <a:pt x="1303" y="29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25"/>
                  </a:lnTo>
                  <a:lnTo>
                    <a:pt x="1441" y="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7" name="Freeform 120"/>
            <p:cNvSpPr>
              <a:spLocks/>
            </p:cNvSpPr>
            <p:nvPr/>
          </p:nvSpPr>
          <p:spPr bwMode="auto">
            <a:xfrm>
              <a:off x="2883" y="1481"/>
              <a:ext cx="1489" cy="381"/>
            </a:xfrm>
            <a:custGeom>
              <a:avLst/>
              <a:gdLst>
                <a:gd name="T0" fmla="*/ 92 w 1441"/>
                <a:gd name="T1" fmla="*/ 413 h 455"/>
                <a:gd name="T2" fmla="*/ 121 w 1441"/>
                <a:gd name="T3" fmla="*/ 417 h 455"/>
                <a:gd name="T4" fmla="*/ 154 w 1441"/>
                <a:gd name="T5" fmla="*/ 421 h 455"/>
                <a:gd name="T6" fmla="*/ 190 w 1441"/>
                <a:gd name="T7" fmla="*/ 427 h 455"/>
                <a:gd name="T8" fmla="*/ 226 w 1441"/>
                <a:gd name="T9" fmla="*/ 443 h 455"/>
                <a:gd name="T10" fmla="*/ 255 w 1441"/>
                <a:gd name="T11" fmla="*/ 452 h 455"/>
                <a:gd name="T12" fmla="*/ 273 w 1441"/>
                <a:gd name="T13" fmla="*/ 453 h 455"/>
                <a:gd name="T14" fmla="*/ 309 w 1441"/>
                <a:gd name="T15" fmla="*/ 455 h 455"/>
                <a:gd name="T16" fmla="*/ 345 w 1441"/>
                <a:gd name="T17" fmla="*/ 455 h 455"/>
                <a:gd name="T18" fmla="*/ 379 w 1441"/>
                <a:gd name="T19" fmla="*/ 453 h 455"/>
                <a:gd name="T20" fmla="*/ 414 w 1441"/>
                <a:gd name="T21" fmla="*/ 451 h 455"/>
                <a:gd name="T22" fmla="*/ 448 w 1441"/>
                <a:gd name="T23" fmla="*/ 444 h 455"/>
                <a:gd name="T24" fmla="*/ 484 w 1441"/>
                <a:gd name="T25" fmla="*/ 438 h 455"/>
                <a:gd name="T26" fmla="*/ 517 w 1441"/>
                <a:gd name="T27" fmla="*/ 428 h 455"/>
                <a:gd name="T28" fmla="*/ 551 w 1441"/>
                <a:gd name="T29" fmla="*/ 417 h 455"/>
                <a:gd name="T30" fmla="*/ 585 w 1441"/>
                <a:gd name="T31" fmla="*/ 404 h 455"/>
                <a:gd name="T32" fmla="*/ 618 w 1441"/>
                <a:gd name="T33" fmla="*/ 389 h 455"/>
                <a:gd name="T34" fmla="*/ 634 w 1441"/>
                <a:gd name="T35" fmla="*/ 383 h 455"/>
                <a:gd name="T36" fmla="*/ 654 w 1441"/>
                <a:gd name="T37" fmla="*/ 360 h 455"/>
                <a:gd name="T38" fmla="*/ 674 w 1441"/>
                <a:gd name="T39" fmla="*/ 329 h 455"/>
                <a:gd name="T40" fmla="*/ 694 w 1441"/>
                <a:gd name="T41" fmla="*/ 307 h 455"/>
                <a:gd name="T42" fmla="*/ 771 w 1441"/>
                <a:gd name="T43" fmla="*/ 230 h 455"/>
                <a:gd name="T44" fmla="*/ 803 w 1441"/>
                <a:gd name="T45" fmla="*/ 202 h 455"/>
                <a:gd name="T46" fmla="*/ 827 w 1441"/>
                <a:gd name="T47" fmla="*/ 178 h 455"/>
                <a:gd name="T48" fmla="*/ 849 w 1441"/>
                <a:gd name="T49" fmla="*/ 160 h 455"/>
                <a:gd name="T50" fmla="*/ 863 w 1441"/>
                <a:gd name="T51" fmla="*/ 151 h 455"/>
                <a:gd name="T52" fmla="*/ 894 w 1441"/>
                <a:gd name="T53" fmla="*/ 126 h 455"/>
                <a:gd name="T54" fmla="*/ 921 w 1441"/>
                <a:gd name="T55" fmla="*/ 107 h 455"/>
                <a:gd name="T56" fmla="*/ 950 w 1441"/>
                <a:gd name="T57" fmla="*/ 90 h 455"/>
                <a:gd name="T58" fmla="*/ 979 w 1441"/>
                <a:gd name="T59" fmla="*/ 74 h 455"/>
                <a:gd name="T60" fmla="*/ 1011 w 1441"/>
                <a:gd name="T61" fmla="*/ 60 h 455"/>
                <a:gd name="T62" fmla="*/ 1043 w 1441"/>
                <a:gd name="T63" fmla="*/ 48 h 455"/>
                <a:gd name="T64" fmla="*/ 1076 w 1441"/>
                <a:gd name="T65" fmla="*/ 36 h 455"/>
                <a:gd name="T66" fmla="*/ 1112 w 1441"/>
                <a:gd name="T67" fmla="*/ 27 h 455"/>
                <a:gd name="T68" fmla="*/ 1153 w 1441"/>
                <a:gd name="T69" fmla="*/ 18 h 455"/>
                <a:gd name="T70" fmla="*/ 1170 w 1441"/>
                <a:gd name="T71" fmla="*/ 14 h 455"/>
                <a:gd name="T72" fmla="*/ 1199 w 1441"/>
                <a:gd name="T73" fmla="*/ 13 h 455"/>
                <a:gd name="T74" fmla="*/ 1232 w 1441"/>
                <a:gd name="T75" fmla="*/ 25 h 455"/>
                <a:gd name="T76" fmla="*/ 1266 w 1441"/>
                <a:gd name="T77" fmla="*/ 29 h 455"/>
                <a:gd name="T78" fmla="*/ 1303 w 1441"/>
                <a:gd name="T79" fmla="*/ 10 h 455"/>
                <a:gd name="T80" fmla="*/ 1332 w 1441"/>
                <a:gd name="T81" fmla="*/ 0 h 455"/>
                <a:gd name="T82" fmla="*/ 1441 w 1441"/>
                <a:gd name="T83" fmla="*/ 2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5">
                  <a:moveTo>
                    <a:pt x="0" y="396"/>
                  </a:moveTo>
                  <a:lnTo>
                    <a:pt x="92" y="413"/>
                  </a:lnTo>
                  <a:lnTo>
                    <a:pt x="106" y="414"/>
                  </a:lnTo>
                  <a:lnTo>
                    <a:pt x="121" y="417"/>
                  </a:lnTo>
                  <a:lnTo>
                    <a:pt x="135" y="418"/>
                  </a:lnTo>
                  <a:lnTo>
                    <a:pt x="154" y="421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4"/>
                  </a:lnTo>
                  <a:lnTo>
                    <a:pt x="226" y="443"/>
                  </a:lnTo>
                  <a:lnTo>
                    <a:pt x="240" y="448"/>
                  </a:lnTo>
                  <a:lnTo>
                    <a:pt x="255" y="452"/>
                  </a:lnTo>
                  <a:lnTo>
                    <a:pt x="269" y="453"/>
                  </a:lnTo>
                  <a:lnTo>
                    <a:pt x="273" y="453"/>
                  </a:lnTo>
                  <a:lnTo>
                    <a:pt x="285" y="455"/>
                  </a:lnTo>
                  <a:lnTo>
                    <a:pt x="309" y="455"/>
                  </a:lnTo>
                  <a:lnTo>
                    <a:pt x="327" y="455"/>
                  </a:lnTo>
                  <a:lnTo>
                    <a:pt x="345" y="455"/>
                  </a:lnTo>
                  <a:lnTo>
                    <a:pt x="361" y="455"/>
                  </a:lnTo>
                  <a:lnTo>
                    <a:pt x="379" y="453"/>
                  </a:lnTo>
                  <a:lnTo>
                    <a:pt x="397" y="452"/>
                  </a:lnTo>
                  <a:lnTo>
                    <a:pt x="414" y="451"/>
                  </a:lnTo>
                  <a:lnTo>
                    <a:pt x="431" y="448"/>
                  </a:lnTo>
                  <a:lnTo>
                    <a:pt x="448" y="444"/>
                  </a:lnTo>
                  <a:lnTo>
                    <a:pt x="466" y="442"/>
                  </a:lnTo>
                  <a:lnTo>
                    <a:pt x="484" y="438"/>
                  </a:lnTo>
                  <a:lnTo>
                    <a:pt x="500" y="432"/>
                  </a:lnTo>
                  <a:lnTo>
                    <a:pt x="517" y="428"/>
                  </a:lnTo>
                  <a:lnTo>
                    <a:pt x="534" y="422"/>
                  </a:lnTo>
                  <a:lnTo>
                    <a:pt x="551" y="417"/>
                  </a:lnTo>
                  <a:lnTo>
                    <a:pt x="568" y="410"/>
                  </a:lnTo>
                  <a:lnTo>
                    <a:pt x="585" y="404"/>
                  </a:lnTo>
                  <a:lnTo>
                    <a:pt x="607" y="396"/>
                  </a:lnTo>
                  <a:lnTo>
                    <a:pt x="618" y="389"/>
                  </a:lnTo>
                  <a:lnTo>
                    <a:pt x="622" y="389"/>
                  </a:lnTo>
                  <a:lnTo>
                    <a:pt x="634" y="383"/>
                  </a:lnTo>
                  <a:lnTo>
                    <a:pt x="645" y="372"/>
                  </a:lnTo>
                  <a:lnTo>
                    <a:pt x="654" y="360"/>
                  </a:lnTo>
                  <a:lnTo>
                    <a:pt x="665" y="342"/>
                  </a:lnTo>
                  <a:lnTo>
                    <a:pt x="674" y="329"/>
                  </a:lnTo>
                  <a:lnTo>
                    <a:pt x="684" y="316"/>
                  </a:lnTo>
                  <a:lnTo>
                    <a:pt x="694" y="307"/>
                  </a:lnTo>
                  <a:lnTo>
                    <a:pt x="732" y="268"/>
                  </a:lnTo>
                  <a:lnTo>
                    <a:pt x="771" y="230"/>
                  </a:lnTo>
                  <a:lnTo>
                    <a:pt x="792" y="211"/>
                  </a:lnTo>
                  <a:lnTo>
                    <a:pt x="803" y="202"/>
                  </a:lnTo>
                  <a:lnTo>
                    <a:pt x="816" y="189"/>
                  </a:lnTo>
                  <a:lnTo>
                    <a:pt x="827" y="178"/>
                  </a:lnTo>
                  <a:lnTo>
                    <a:pt x="838" y="169"/>
                  </a:lnTo>
                  <a:lnTo>
                    <a:pt x="849" y="160"/>
                  </a:lnTo>
                  <a:lnTo>
                    <a:pt x="852" y="158"/>
                  </a:lnTo>
                  <a:lnTo>
                    <a:pt x="863" y="151"/>
                  </a:lnTo>
                  <a:lnTo>
                    <a:pt x="881" y="136"/>
                  </a:lnTo>
                  <a:lnTo>
                    <a:pt x="894" y="126"/>
                  </a:lnTo>
                  <a:lnTo>
                    <a:pt x="909" y="116"/>
                  </a:lnTo>
                  <a:lnTo>
                    <a:pt x="921" y="107"/>
                  </a:lnTo>
                  <a:lnTo>
                    <a:pt x="935" y="99"/>
                  </a:lnTo>
                  <a:lnTo>
                    <a:pt x="950" y="90"/>
                  </a:lnTo>
                  <a:lnTo>
                    <a:pt x="964" y="82"/>
                  </a:lnTo>
                  <a:lnTo>
                    <a:pt x="979" y="74"/>
                  </a:lnTo>
                  <a:lnTo>
                    <a:pt x="994" y="68"/>
                  </a:lnTo>
                  <a:lnTo>
                    <a:pt x="1011" y="60"/>
                  </a:lnTo>
                  <a:lnTo>
                    <a:pt x="1026" y="53"/>
                  </a:lnTo>
                  <a:lnTo>
                    <a:pt x="1043" y="48"/>
                  </a:lnTo>
                  <a:lnTo>
                    <a:pt x="1061" y="42"/>
                  </a:lnTo>
                  <a:lnTo>
                    <a:pt x="1076" y="36"/>
                  </a:lnTo>
                  <a:lnTo>
                    <a:pt x="1094" y="33"/>
                  </a:lnTo>
                  <a:lnTo>
                    <a:pt x="1112" y="27"/>
                  </a:lnTo>
                  <a:lnTo>
                    <a:pt x="1130" y="23"/>
                  </a:lnTo>
                  <a:lnTo>
                    <a:pt x="1153" y="18"/>
                  </a:lnTo>
                  <a:lnTo>
                    <a:pt x="1167" y="14"/>
                  </a:lnTo>
                  <a:lnTo>
                    <a:pt x="1170" y="14"/>
                  </a:lnTo>
                  <a:lnTo>
                    <a:pt x="1183" y="12"/>
                  </a:lnTo>
                  <a:lnTo>
                    <a:pt x="1199" y="13"/>
                  </a:lnTo>
                  <a:lnTo>
                    <a:pt x="1214" y="17"/>
                  </a:lnTo>
                  <a:lnTo>
                    <a:pt x="1232" y="25"/>
                  </a:lnTo>
                  <a:lnTo>
                    <a:pt x="1250" y="30"/>
                  </a:lnTo>
                  <a:lnTo>
                    <a:pt x="1266" y="29"/>
                  </a:lnTo>
                  <a:lnTo>
                    <a:pt x="1284" y="21"/>
                  </a:lnTo>
                  <a:lnTo>
                    <a:pt x="1303" y="10"/>
                  </a:lnTo>
                  <a:lnTo>
                    <a:pt x="1317" y="2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8" name="Freeform 121"/>
            <p:cNvSpPr>
              <a:spLocks/>
            </p:cNvSpPr>
            <p:nvPr/>
          </p:nvSpPr>
          <p:spPr bwMode="auto">
            <a:xfrm>
              <a:off x="2883" y="1498"/>
              <a:ext cx="1489" cy="315"/>
            </a:xfrm>
            <a:custGeom>
              <a:avLst/>
              <a:gdLst>
                <a:gd name="T0" fmla="*/ 106 w 1441"/>
                <a:gd name="T1" fmla="*/ 375 h 376"/>
                <a:gd name="T2" fmla="*/ 135 w 1441"/>
                <a:gd name="T3" fmla="*/ 376 h 376"/>
                <a:gd name="T4" fmla="*/ 172 w 1441"/>
                <a:gd name="T5" fmla="*/ 376 h 376"/>
                <a:gd name="T6" fmla="*/ 207 w 1441"/>
                <a:gd name="T7" fmla="*/ 376 h 376"/>
                <a:gd name="T8" fmla="*/ 255 w 1441"/>
                <a:gd name="T9" fmla="*/ 375 h 376"/>
                <a:gd name="T10" fmla="*/ 273 w 1441"/>
                <a:gd name="T11" fmla="*/ 375 h 376"/>
                <a:gd name="T12" fmla="*/ 309 w 1441"/>
                <a:gd name="T13" fmla="*/ 375 h 376"/>
                <a:gd name="T14" fmla="*/ 340 w 1441"/>
                <a:gd name="T15" fmla="*/ 375 h 376"/>
                <a:gd name="T16" fmla="*/ 371 w 1441"/>
                <a:gd name="T17" fmla="*/ 375 h 376"/>
                <a:gd name="T18" fmla="*/ 416 w 1441"/>
                <a:gd name="T19" fmla="*/ 369 h 376"/>
                <a:gd name="T20" fmla="*/ 447 w 1441"/>
                <a:gd name="T21" fmla="*/ 364 h 376"/>
                <a:gd name="T22" fmla="*/ 478 w 1441"/>
                <a:gd name="T23" fmla="*/ 358 h 376"/>
                <a:gd name="T24" fmla="*/ 509 w 1441"/>
                <a:gd name="T25" fmla="*/ 350 h 376"/>
                <a:gd name="T26" fmla="*/ 539 w 1441"/>
                <a:gd name="T27" fmla="*/ 339 h 376"/>
                <a:gd name="T28" fmla="*/ 576 w 1441"/>
                <a:gd name="T29" fmla="*/ 326 h 376"/>
                <a:gd name="T30" fmla="*/ 593 w 1441"/>
                <a:gd name="T31" fmla="*/ 320 h 376"/>
                <a:gd name="T32" fmla="*/ 618 w 1441"/>
                <a:gd name="T33" fmla="*/ 308 h 376"/>
                <a:gd name="T34" fmla="*/ 647 w 1441"/>
                <a:gd name="T35" fmla="*/ 291 h 376"/>
                <a:gd name="T36" fmla="*/ 672 w 1441"/>
                <a:gd name="T37" fmla="*/ 276 h 376"/>
                <a:gd name="T38" fmla="*/ 732 w 1441"/>
                <a:gd name="T39" fmla="*/ 249 h 376"/>
                <a:gd name="T40" fmla="*/ 793 w 1441"/>
                <a:gd name="T41" fmla="*/ 221 h 376"/>
                <a:gd name="T42" fmla="*/ 822 w 1441"/>
                <a:gd name="T43" fmla="*/ 212 h 376"/>
                <a:gd name="T44" fmla="*/ 855 w 1441"/>
                <a:gd name="T45" fmla="*/ 203 h 376"/>
                <a:gd name="T46" fmla="*/ 880 w 1441"/>
                <a:gd name="T47" fmla="*/ 190 h 376"/>
                <a:gd name="T48" fmla="*/ 894 w 1441"/>
                <a:gd name="T49" fmla="*/ 179 h 376"/>
                <a:gd name="T50" fmla="*/ 924 w 1441"/>
                <a:gd name="T51" fmla="*/ 157 h 376"/>
                <a:gd name="T52" fmla="*/ 947 w 1441"/>
                <a:gd name="T53" fmla="*/ 141 h 376"/>
                <a:gd name="T54" fmla="*/ 972 w 1441"/>
                <a:gd name="T55" fmla="*/ 126 h 376"/>
                <a:gd name="T56" fmla="*/ 997 w 1441"/>
                <a:gd name="T57" fmla="*/ 112 h 376"/>
                <a:gd name="T58" fmla="*/ 1025 w 1441"/>
                <a:gd name="T59" fmla="*/ 98 h 376"/>
                <a:gd name="T60" fmla="*/ 1054 w 1441"/>
                <a:gd name="T61" fmla="*/ 86 h 376"/>
                <a:gd name="T62" fmla="*/ 1083 w 1441"/>
                <a:gd name="T63" fmla="*/ 74 h 376"/>
                <a:gd name="T64" fmla="*/ 1114 w 1441"/>
                <a:gd name="T65" fmla="*/ 67 h 376"/>
                <a:gd name="T66" fmla="*/ 1153 w 1441"/>
                <a:gd name="T67" fmla="*/ 55 h 376"/>
                <a:gd name="T68" fmla="*/ 1170 w 1441"/>
                <a:gd name="T69" fmla="*/ 51 h 376"/>
                <a:gd name="T70" fmla="*/ 1199 w 1441"/>
                <a:gd name="T71" fmla="*/ 46 h 376"/>
                <a:gd name="T72" fmla="*/ 1232 w 1441"/>
                <a:gd name="T73" fmla="*/ 43 h 376"/>
                <a:gd name="T74" fmla="*/ 1266 w 1441"/>
                <a:gd name="T75" fmla="*/ 35 h 376"/>
                <a:gd name="T76" fmla="*/ 1303 w 1441"/>
                <a:gd name="T77" fmla="*/ 15 h 376"/>
                <a:gd name="T78" fmla="*/ 1332 w 1441"/>
                <a:gd name="T79" fmla="*/ 4 h 376"/>
                <a:gd name="T80" fmla="*/ 1441 w 1441"/>
                <a:gd name="T8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6">
                  <a:moveTo>
                    <a:pt x="0" y="375"/>
                  </a:moveTo>
                  <a:lnTo>
                    <a:pt x="106" y="375"/>
                  </a:lnTo>
                  <a:lnTo>
                    <a:pt x="121" y="375"/>
                  </a:lnTo>
                  <a:lnTo>
                    <a:pt x="135" y="376"/>
                  </a:lnTo>
                  <a:lnTo>
                    <a:pt x="154" y="376"/>
                  </a:lnTo>
                  <a:lnTo>
                    <a:pt x="172" y="376"/>
                  </a:lnTo>
                  <a:lnTo>
                    <a:pt x="190" y="376"/>
                  </a:lnTo>
                  <a:lnTo>
                    <a:pt x="207" y="376"/>
                  </a:lnTo>
                  <a:lnTo>
                    <a:pt x="226" y="375"/>
                  </a:lnTo>
                  <a:lnTo>
                    <a:pt x="255" y="375"/>
                  </a:lnTo>
                  <a:lnTo>
                    <a:pt x="269" y="375"/>
                  </a:lnTo>
                  <a:lnTo>
                    <a:pt x="273" y="375"/>
                  </a:lnTo>
                  <a:lnTo>
                    <a:pt x="285" y="375"/>
                  </a:lnTo>
                  <a:lnTo>
                    <a:pt x="309" y="375"/>
                  </a:lnTo>
                  <a:lnTo>
                    <a:pt x="325" y="375"/>
                  </a:lnTo>
                  <a:lnTo>
                    <a:pt x="340" y="375"/>
                  </a:lnTo>
                  <a:lnTo>
                    <a:pt x="356" y="375"/>
                  </a:lnTo>
                  <a:lnTo>
                    <a:pt x="371" y="375"/>
                  </a:lnTo>
                  <a:lnTo>
                    <a:pt x="401" y="371"/>
                  </a:lnTo>
                  <a:lnTo>
                    <a:pt x="416" y="369"/>
                  </a:lnTo>
                  <a:lnTo>
                    <a:pt x="433" y="368"/>
                  </a:lnTo>
                  <a:lnTo>
                    <a:pt x="447" y="364"/>
                  </a:lnTo>
                  <a:lnTo>
                    <a:pt x="463" y="362"/>
                  </a:lnTo>
                  <a:lnTo>
                    <a:pt x="478" y="358"/>
                  </a:lnTo>
                  <a:lnTo>
                    <a:pt x="494" y="354"/>
                  </a:lnTo>
                  <a:lnTo>
                    <a:pt x="509" y="350"/>
                  </a:lnTo>
                  <a:lnTo>
                    <a:pt x="524" y="345"/>
                  </a:lnTo>
                  <a:lnTo>
                    <a:pt x="539" y="339"/>
                  </a:lnTo>
                  <a:lnTo>
                    <a:pt x="554" y="334"/>
                  </a:lnTo>
                  <a:lnTo>
                    <a:pt x="576" y="326"/>
                  </a:lnTo>
                  <a:lnTo>
                    <a:pt x="589" y="321"/>
                  </a:lnTo>
                  <a:lnTo>
                    <a:pt x="593" y="320"/>
                  </a:lnTo>
                  <a:lnTo>
                    <a:pt x="605" y="314"/>
                  </a:lnTo>
                  <a:lnTo>
                    <a:pt x="618" y="308"/>
                  </a:lnTo>
                  <a:lnTo>
                    <a:pt x="630" y="300"/>
                  </a:lnTo>
                  <a:lnTo>
                    <a:pt x="647" y="291"/>
                  </a:lnTo>
                  <a:lnTo>
                    <a:pt x="659" y="283"/>
                  </a:lnTo>
                  <a:lnTo>
                    <a:pt x="672" y="276"/>
                  </a:lnTo>
                  <a:lnTo>
                    <a:pt x="684" y="270"/>
                  </a:lnTo>
                  <a:lnTo>
                    <a:pt x="732" y="249"/>
                  </a:lnTo>
                  <a:lnTo>
                    <a:pt x="780" y="227"/>
                  </a:lnTo>
                  <a:lnTo>
                    <a:pt x="793" y="221"/>
                  </a:lnTo>
                  <a:lnTo>
                    <a:pt x="807" y="215"/>
                  </a:lnTo>
                  <a:lnTo>
                    <a:pt x="822" y="212"/>
                  </a:lnTo>
                  <a:lnTo>
                    <a:pt x="841" y="207"/>
                  </a:lnTo>
                  <a:lnTo>
                    <a:pt x="855" y="203"/>
                  </a:lnTo>
                  <a:lnTo>
                    <a:pt x="867" y="196"/>
                  </a:lnTo>
                  <a:lnTo>
                    <a:pt x="880" y="190"/>
                  </a:lnTo>
                  <a:lnTo>
                    <a:pt x="883" y="187"/>
                  </a:lnTo>
                  <a:lnTo>
                    <a:pt x="894" y="179"/>
                  </a:lnTo>
                  <a:lnTo>
                    <a:pt x="912" y="165"/>
                  </a:lnTo>
                  <a:lnTo>
                    <a:pt x="924" y="157"/>
                  </a:lnTo>
                  <a:lnTo>
                    <a:pt x="935" y="149"/>
                  </a:lnTo>
                  <a:lnTo>
                    <a:pt x="947" y="141"/>
                  </a:lnTo>
                  <a:lnTo>
                    <a:pt x="960" y="133"/>
                  </a:lnTo>
                  <a:lnTo>
                    <a:pt x="972" y="126"/>
                  </a:lnTo>
                  <a:lnTo>
                    <a:pt x="985" y="119"/>
                  </a:lnTo>
                  <a:lnTo>
                    <a:pt x="997" y="112"/>
                  </a:lnTo>
                  <a:lnTo>
                    <a:pt x="1011" y="105"/>
                  </a:lnTo>
                  <a:lnTo>
                    <a:pt x="1025" y="98"/>
                  </a:lnTo>
                  <a:lnTo>
                    <a:pt x="1038" y="91"/>
                  </a:lnTo>
                  <a:lnTo>
                    <a:pt x="1054" y="86"/>
                  </a:lnTo>
                  <a:lnTo>
                    <a:pt x="1067" y="81"/>
                  </a:lnTo>
                  <a:lnTo>
                    <a:pt x="1083" y="74"/>
                  </a:lnTo>
                  <a:lnTo>
                    <a:pt x="1098" y="71"/>
                  </a:lnTo>
                  <a:lnTo>
                    <a:pt x="1114" y="67"/>
                  </a:lnTo>
                  <a:lnTo>
                    <a:pt x="1130" y="61"/>
                  </a:lnTo>
                  <a:lnTo>
                    <a:pt x="1153" y="55"/>
                  </a:lnTo>
                  <a:lnTo>
                    <a:pt x="1167" y="51"/>
                  </a:lnTo>
                  <a:lnTo>
                    <a:pt x="1170" y="51"/>
                  </a:lnTo>
                  <a:lnTo>
                    <a:pt x="1183" y="48"/>
                  </a:lnTo>
                  <a:lnTo>
                    <a:pt x="1199" y="46"/>
                  </a:lnTo>
                  <a:lnTo>
                    <a:pt x="1214" y="43"/>
                  </a:lnTo>
                  <a:lnTo>
                    <a:pt x="1232" y="43"/>
                  </a:lnTo>
                  <a:lnTo>
                    <a:pt x="1250" y="40"/>
                  </a:lnTo>
                  <a:lnTo>
                    <a:pt x="1266" y="35"/>
                  </a:lnTo>
                  <a:lnTo>
                    <a:pt x="1284" y="27"/>
                  </a:lnTo>
                  <a:lnTo>
                    <a:pt x="1303" y="15"/>
                  </a:lnTo>
                  <a:lnTo>
                    <a:pt x="1317" y="8"/>
                  </a:lnTo>
                  <a:lnTo>
                    <a:pt x="1332" y="4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9" name="Freeform 122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60 h 375"/>
                <a:gd name="T2" fmla="*/ 121 w 1441"/>
                <a:gd name="T3" fmla="*/ 356 h 375"/>
                <a:gd name="T4" fmla="*/ 154 w 1441"/>
                <a:gd name="T5" fmla="*/ 354 h 375"/>
                <a:gd name="T6" fmla="*/ 190 w 1441"/>
                <a:gd name="T7" fmla="*/ 347 h 375"/>
                <a:gd name="T8" fmla="*/ 226 w 1441"/>
                <a:gd name="T9" fmla="*/ 330 h 375"/>
                <a:gd name="T10" fmla="*/ 255 w 1441"/>
                <a:gd name="T11" fmla="*/ 320 h 375"/>
                <a:gd name="T12" fmla="*/ 309 w 1441"/>
                <a:gd name="T13" fmla="*/ 320 h 375"/>
                <a:gd name="T14" fmla="*/ 349 w 1441"/>
                <a:gd name="T15" fmla="*/ 317 h 375"/>
                <a:gd name="T16" fmla="*/ 376 w 1441"/>
                <a:gd name="T17" fmla="*/ 313 h 375"/>
                <a:gd name="T18" fmla="*/ 402 w 1441"/>
                <a:gd name="T19" fmla="*/ 310 h 375"/>
                <a:gd name="T20" fmla="*/ 442 w 1441"/>
                <a:gd name="T21" fmla="*/ 303 h 375"/>
                <a:gd name="T22" fmla="*/ 469 w 1441"/>
                <a:gd name="T23" fmla="*/ 296 h 375"/>
                <a:gd name="T24" fmla="*/ 496 w 1441"/>
                <a:gd name="T25" fmla="*/ 289 h 375"/>
                <a:gd name="T26" fmla="*/ 522 w 1441"/>
                <a:gd name="T27" fmla="*/ 282 h 375"/>
                <a:gd name="T28" fmla="*/ 558 w 1441"/>
                <a:gd name="T29" fmla="*/ 270 h 375"/>
                <a:gd name="T30" fmla="*/ 575 w 1441"/>
                <a:gd name="T31" fmla="*/ 263 h 375"/>
                <a:gd name="T32" fmla="*/ 605 w 1441"/>
                <a:gd name="T33" fmla="*/ 259 h 375"/>
                <a:gd name="T34" fmla="*/ 643 w 1441"/>
                <a:gd name="T35" fmla="*/ 255 h 375"/>
                <a:gd name="T36" fmla="*/ 789 w 1441"/>
                <a:gd name="T37" fmla="*/ 241 h 375"/>
                <a:gd name="T38" fmla="*/ 822 w 1441"/>
                <a:gd name="T39" fmla="*/ 240 h 375"/>
                <a:gd name="T40" fmla="*/ 865 w 1441"/>
                <a:gd name="T41" fmla="*/ 245 h 375"/>
                <a:gd name="T42" fmla="*/ 896 w 1441"/>
                <a:gd name="T43" fmla="*/ 244 h 375"/>
                <a:gd name="T44" fmla="*/ 912 w 1441"/>
                <a:gd name="T45" fmla="*/ 236 h 375"/>
                <a:gd name="T46" fmla="*/ 942 w 1441"/>
                <a:gd name="T47" fmla="*/ 213 h 375"/>
                <a:gd name="T48" fmla="*/ 961 w 1441"/>
                <a:gd name="T49" fmla="*/ 199 h 375"/>
                <a:gd name="T50" fmla="*/ 994 w 1441"/>
                <a:gd name="T51" fmla="*/ 179 h 375"/>
                <a:gd name="T52" fmla="*/ 1027 w 1441"/>
                <a:gd name="T53" fmla="*/ 160 h 375"/>
                <a:gd name="T54" fmla="*/ 1051 w 1441"/>
                <a:gd name="T55" fmla="*/ 148 h 375"/>
                <a:gd name="T56" fmla="*/ 1076 w 1441"/>
                <a:gd name="T57" fmla="*/ 137 h 375"/>
                <a:gd name="T58" fmla="*/ 1102 w 1441"/>
                <a:gd name="T59" fmla="*/ 126 h 375"/>
                <a:gd name="T60" fmla="*/ 1130 w 1441"/>
                <a:gd name="T61" fmla="*/ 116 h 375"/>
                <a:gd name="T62" fmla="*/ 1167 w 1441"/>
                <a:gd name="T63" fmla="*/ 106 h 375"/>
                <a:gd name="T64" fmla="*/ 1183 w 1441"/>
                <a:gd name="T65" fmla="*/ 99 h 375"/>
                <a:gd name="T66" fmla="*/ 1214 w 1441"/>
                <a:gd name="T67" fmla="*/ 88 h 375"/>
                <a:gd name="T68" fmla="*/ 1250 w 1441"/>
                <a:gd name="T69" fmla="*/ 69 h 375"/>
                <a:gd name="T70" fmla="*/ 1284 w 1441"/>
                <a:gd name="T71" fmla="*/ 51 h 375"/>
                <a:gd name="T72" fmla="*/ 1317 w 1441"/>
                <a:gd name="T73" fmla="*/ 31 h 375"/>
                <a:gd name="T74" fmla="*/ 1346 w 1441"/>
                <a:gd name="T75" fmla="*/ 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60"/>
                  </a:lnTo>
                  <a:lnTo>
                    <a:pt x="106" y="358"/>
                  </a:lnTo>
                  <a:lnTo>
                    <a:pt x="121" y="356"/>
                  </a:lnTo>
                  <a:lnTo>
                    <a:pt x="135" y="355"/>
                  </a:lnTo>
                  <a:lnTo>
                    <a:pt x="154" y="354"/>
                  </a:lnTo>
                  <a:lnTo>
                    <a:pt x="172" y="352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0"/>
                  </a:lnTo>
                  <a:lnTo>
                    <a:pt x="240" y="324"/>
                  </a:lnTo>
                  <a:lnTo>
                    <a:pt x="255" y="320"/>
                  </a:lnTo>
                  <a:lnTo>
                    <a:pt x="269" y="320"/>
                  </a:lnTo>
                  <a:lnTo>
                    <a:pt x="309" y="320"/>
                  </a:lnTo>
                  <a:lnTo>
                    <a:pt x="322" y="318"/>
                  </a:lnTo>
                  <a:lnTo>
                    <a:pt x="349" y="317"/>
                  </a:lnTo>
                  <a:lnTo>
                    <a:pt x="362" y="316"/>
                  </a:lnTo>
                  <a:lnTo>
                    <a:pt x="376" y="313"/>
                  </a:lnTo>
                  <a:lnTo>
                    <a:pt x="389" y="312"/>
                  </a:lnTo>
                  <a:lnTo>
                    <a:pt x="402" y="310"/>
                  </a:lnTo>
                  <a:lnTo>
                    <a:pt x="429" y="306"/>
                  </a:lnTo>
                  <a:lnTo>
                    <a:pt x="442" y="303"/>
                  </a:lnTo>
                  <a:lnTo>
                    <a:pt x="456" y="300"/>
                  </a:lnTo>
                  <a:lnTo>
                    <a:pt x="469" y="296"/>
                  </a:lnTo>
                  <a:lnTo>
                    <a:pt x="482" y="293"/>
                  </a:lnTo>
                  <a:lnTo>
                    <a:pt x="496" y="289"/>
                  </a:lnTo>
                  <a:lnTo>
                    <a:pt x="510" y="287"/>
                  </a:lnTo>
                  <a:lnTo>
                    <a:pt x="522" y="282"/>
                  </a:lnTo>
                  <a:lnTo>
                    <a:pt x="545" y="274"/>
                  </a:lnTo>
                  <a:lnTo>
                    <a:pt x="558" y="270"/>
                  </a:lnTo>
                  <a:lnTo>
                    <a:pt x="561" y="268"/>
                  </a:lnTo>
                  <a:lnTo>
                    <a:pt x="575" y="263"/>
                  </a:lnTo>
                  <a:lnTo>
                    <a:pt x="590" y="261"/>
                  </a:lnTo>
                  <a:lnTo>
                    <a:pt x="605" y="259"/>
                  </a:lnTo>
                  <a:lnTo>
                    <a:pt x="626" y="258"/>
                  </a:lnTo>
                  <a:lnTo>
                    <a:pt x="643" y="255"/>
                  </a:lnTo>
                  <a:lnTo>
                    <a:pt x="674" y="253"/>
                  </a:lnTo>
                  <a:lnTo>
                    <a:pt x="789" y="241"/>
                  </a:lnTo>
                  <a:lnTo>
                    <a:pt x="805" y="240"/>
                  </a:lnTo>
                  <a:lnTo>
                    <a:pt x="822" y="240"/>
                  </a:lnTo>
                  <a:lnTo>
                    <a:pt x="840" y="241"/>
                  </a:lnTo>
                  <a:lnTo>
                    <a:pt x="865" y="245"/>
                  </a:lnTo>
                  <a:lnTo>
                    <a:pt x="881" y="245"/>
                  </a:lnTo>
                  <a:lnTo>
                    <a:pt x="896" y="244"/>
                  </a:lnTo>
                  <a:lnTo>
                    <a:pt x="909" y="237"/>
                  </a:lnTo>
                  <a:lnTo>
                    <a:pt x="912" y="236"/>
                  </a:lnTo>
                  <a:lnTo>
                    <a:pt x="923" y="228"/>
                  </a:lnTo>
                  <a:lnTo>
                    <a:pt x="942" y="213"/>
                  </a:lnTo>
                  <a:lnTo>
                    <a:pt x="952" y="207"/>
                  </a:lnTo>
                  <a:lnTo>
                    <a:pt x="961" y="199"/>
                  </a:lnTo>
                  <a:lnTo>
                    <a:pt x="972" y="192"/>
                  </a:lnTo>
                  <a:lnTo>
                    <a:pt x="994" y="179"/>
                  </a:lnTo>
                  <a:lnTo>
                    <a:pt x="1005" y="173"/>
                  </a:lnTo>
                  <a:lnTo>
                    <a:pt x="1027" y="160"/>
                  </a:lnTo>
                  <a:lnTo>
                    <a:pt x="1038" y="154"/>
                  </a:lnTo>
                  <a:lnTo>
                    <a:pt x="1051" y="148"/>
                  </a:lnTo>
                  <a:lnTo>
                    <a:pt x="1063" y="143"/>
                  </a:lnTo>
                  <a:lnTo>
                    <a:pt x="1076" y="137"/>
                  </a:lnTo>
                  <a:lnTo>
                    <a:pt x="1090" y="131"/>
                  </a:lnTo>
                  <a:lnTo>
                    <a:pt x="1102" y="126"/>
                  </a:lnTo>
                  <a:lnTo>
                    <a:pt x="1116" y="122"/>
                  </a:lnTo>
                  <a:lnTo>
                    <a:pt x="1130" y="116"/>
                  </a:lnTo>
                  <a:lnTo>
                    <a:pt x="1153" y="110"/>
                  </a:lnTo>
                  <a:lnTo>
                    <a:pt x="1167" y="106"/>
                  </a:lnTo>
                  <a:lnTo>
                    <a:pt x="1170" y="105"/>
                  </a:lnTo>
                  <a:lnTo>
                    <a:pt x="1183" y="99"/>
                  </a:lnTo>
                  <a:lnTo>
                    <a:pt x="1199" y="94"/>
                  </a:lnTo>
                  <a:lnTo>
                    <a:pt x="1214" y="88"/>
                  </a:lnTo>
                  <a:lnTo>
                    <a:pt x="1232" y="78"/>
                  </a:lnTo>
                  <a:lnTo>
                    <a:pt x="1250" y="69"/>
                  </a:lnTo>
                  <a:lnTo>
                    <a:pt x="1266" y="60"/>
                  </a:lnTo>
                  <a:lnTo>
                    <a:pt x="1284" y="51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6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23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46 h 375"/>
                <a:gd name="T2" fmla="*/ 121 w 1441"/>
                <a:gd name="T3" fmla="*/ 337 h 375"/>
                <a:gd name="T4" fmla="*/ 154 w 1441"/>
                <a:gd name="T5" fmla="*/ 331 h 375"/>
                <a:gd name="T6" fmla="*/ 190 w 1441"/>
                <a:gd name="T7" fmla="*/ 320 h 375"/>
                <a:gd name="T8" fmla="*/ 226 w 1441"/>
                <a:gd name="T9" fmla="*/ 286 h 375"/>
                <a:gd name="T10" fmla="*/ 255 w 1441"/>
                <a:gd name="T11" fmla="*/ 265 h 375"/>
                <a:gd name="T12" fmla="*/ 273 w 1441"/>
                <a:gd name="T13" fmla="*/ 262 h 375"/>
                <a:gd name="T14" fmla="*/ 309 w 1441"/>
                <a:gd name="T15" fmla="*/ 262 h 375"/>
                <a:gd name="T16" fmla="*/ 332 w 1441"/>
                <a:gd name="T17" fmla="*/ 258 h 375"/>
                <a:gd name="T18" fmla="*/ 354 w 1441"/>
                <a:gd name="T19" fmla="*/ 257 h 375"/>
                <a:gd name="T20" fmla="*/ 376 w 1441"/>
                <a:gd name="T21" fmla="*/ 253 h 375"/>
                <a:gd name="T22" fmla="*/ 398 w 1441"/>
                <a:gd name="T23" fmla="*/ 250 h 375"/>
                <a:gd name="T24" fmla="*/ 422 w 1441"/>
                <a:gd name="T25" fmla="*/ 246 h 375"/>
                <a:gd name="T26" fmla="*/ 456 w 1441"/>
                <a:gd name="T27" fmla="*/ 238 h 375"/>
                <a:gd name="T28" fmla="*/ 491 w 1441"/>
                <a:gd name="T29" fmla="*/ 230 h 375"/>
                <a:gd name="T30" fmla="*/ 527 w 1441"/>
                <a:gd name="T31" fmla="*/ 217 h 375"/>
                <a:gd name="T32" fmla="*/ 545 w 1441"/>
                <a:gd name="T33" fmla="*/ 213 h 375"/>
                <a:gd name="T34" fmla="*/ 580 w 1441"/>
                <a:gd name="T35" fmla="*/ 217 h 375"/>
                <a:gd name="T36" fmla="*/ 626 w 1441"/>
                <a:gd name="T37" fmla="*/ 229 h 375"/>
                <a:gd name="T38" fmla="*/ 663 w 1441"/>
                <a:gd name="T39" fmla="*/ 237 h 375"/>
                <a:gd name="T40" fmla="*/ 797 w 1441"/>
                <a:gd name="T41" fmla="*/ 254 h 375"/>
                <a:gd name="T42" fmla="*/ 836 w 1441"/>
                <a:gd name="T43" fmla="*/ 263 h 375"/>
                <a:gd name="T44" fmla="*/ 887 w 1441"/>
                <a:gd name="T45" fmla="*/ 283 h 375"/>
                <a:gd name="T46" fmla="*/ 924 w 1441"/>
                <a:gd name="T47" fmla="*/ 289 h 375"/>
                <a:gd name="T48" fmla="*/ 941 w 1441"/>
                <a:gd name="T49" fmla="*/ 283 h 375"/>
                <a:gd name="T50" fmla="*/ 971 w 1441"/>
                <a:gd name="T51" fmla="*/ 262 h 375"/>
                <a:gd name="T52" fmla="*/ 996 w 1441"/>
                <a:gd name="T53" fmla="*/ 244 h 375"/>
                <a:gd name="T54" fmla="*/ 1014 w 1441"/>
                <a:gd name="T55" fmla="*/ 233 h 375"/>
                <a:gd name="T56" fmla="*/ 1033 w 1441"/>
                <a:gd name="T57" fmla="*/ 221 h 375"/>
                <a:gd name="T58" fmla="*/ 1052 w 1441"/>
                <a:gd name="T59" fmla="*/ 209 h 375"/>
                <a:gd name="T60" fmla="*/ 1073 w 1441"/>
                <a:gd name="T61" fmla="*/ 198 h 375"/>
                <a:gd name="T62" fmla="*/ 1095 w 1441"/>
                <a:gd name="T63" fmla="*/ 187 h 375"/>
                <a:gd name="T64" fmla="*/ 1117 w 1441"/>
                <a:gd name="T65" fmla="*/ 177 h 375"/>
                <a:gd name="T66" fmla="*/ 1153 w 1441"/>
                <a:gd name="T67" fmla="*/ 165 h 375"/>
                <a:gd name="T68" fmla="*/ 1170 w 1441"/>
                <a:gd name="T69" fmla="*/ 160 h 375"/>
                <a:gd name="T70" fmla="*/ 1199 w 1441"/>
                <a:gd name="T71" fmla="*/ 144 h 375"/>
                <a:gd name="T72" fmla="*/ 1232 w 1441"/>
                <a:gd name="T73" fmla="*/ 114 h 375"/>
                <a:gd name="T74" fmla="*/ 1266 w 1441"/>
                <a:gd name="T75" fmla="*/ 86 h 375"/>
                <a:gd name="T76" fmla="*/ 1303 w 1441"/>
                <a:gd name="T77" fmla="*/ 64 h 375"/>
                <a:gd name="T78" fmla="*/ 1332 w 1441"/>
                <a:gd name="T79" fmla="*/ 48 h 375"/>
                <a:gd name="T80" fmla="*/ 1441 w 1441"/>
                <a:gd name="T8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46"/>
                  </a:lnTo>
                  <a:lnTo>
                    <a:pt x="106" y="341"/>
                  </a:lnTo>
                  <a:lnTo>
                    <a:pt x="121" y="337"/>
                  </a:lnTo>
                  <a:lnTo>
                    <a:pt x="135" y="335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20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2"/>
                  </a:lnTo>
                  <a:lnTo>
                    <a:pt x="255" y="265"/>
                  </a:lnTo>
                  <a:lnTo>
                    <a:pt x="269" y="262"/>
                  </a:lnTo>
                  <a:lnTo>
                    <a:pt x="273" y="262"/>
                  </a:lnTo>
                  <a:lnTo>
                    <a:pt x="285" y="262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32" y="258"/>
                  </a:lnTo>
                  <a:lnTo>
                    <a:pt x="343" y="257"/>
                  </a:lnTo>
                  <a:lnTo>
                    <a:pt x="354" y="257"/>
                  </a:lnTo>
                  <a:lnTo>
                    <a:pt x="365" y="254"/>
                  </a:lnTo>
                  <a:lnTo>
                    <a:pt x="376" y="253"/>
                  </a:lnTo>
                  <a:lnTo>
                    <a:pt x="387" y="251"/>
                  </a:lnTo>
                  <a:lnTo>
                    <a:pt x="398" y="250"/>
                  </a:lnTo>
                  <a:lnTo>
                    <a:pt x="409" y="249"/>
                  </a:lnTo>
                  <a:lnTo>
                    <a:pt x="422" y="246"/>
                  </a:lnTo>
                  <a:lnTo>
                    <a:pt x="433" y="244"/>
                  </a:lnTo>
                  <a:lnTo>
                    <a:pt x="456" y="238"/>
                  </a:lnTo>
                  <a:lnTo>
                    <a:pt x="480" y="234"/>
                  </a:lnTo>
                  <a:lnTo>
                    <a:pt x="491" y="230"/>
                  </a:lnTo>
                  <a:lnTo>
                    <a:pt x="514" y="223"/>
                  </a:lnTo>
                  <a:lnTo>
                    <a:pt x="527" y="217"/>
                  </a:lnTo>
                  <a:lnTo>
                    <a:pt x="529" y="216"/>
                  </a:lnTo>
                  <a:lnTo>
                    <a:pt x="545" y="213"/>
                  </a:lnTo>
                  <a:lnTo>
                    <a:pt x="561" y="213"/>
                  </a:lnTo>
                  <a:lnTo>
                    <a:pt x="580" y="217"/>
                  </a:lnTo>
                  <a:lnTo>
                    <a:pt x="607" y="225"/>
                  </a:lnTo>
                  <a:lnTo>
                    <a:pt x="626" y="229"/>
                  </a:lnTo>
                  <a:lnTo>
                    <a:pt x="645" y="233"/>
                  </a:lnTo>
                  <a:lnTo>
                    <a:pt x="663" y="237"/>
                  </a:lnTo>
                  <a:lnTo>
                    <a:pt x="731" y="245"/>
                  </a:lnTo>
                  <a:lnTo>
                    <a:pt x="797" y="254"/>
                  </a:lnTo>
                  <a:lnTo>
                    <a:pt x="815" y="257"/>
                  </a:lnTo>
                  <a:lnTo>
                    <a:pt x="836" y="263"/>
                  </a:lnTo>
                  <a:lnTo>
                    <a:pt x="856" y="271"/>
                  </a:lnTo>
                  <a:lnTo>
                    <a:pt x="887" y="283"/>
                  </a:lnTo>
                  <a:lnTo>
                    <a:pt x="907" y="288"/>
                  </a:lnTo>
                  <a:lnTo>
                    <a:pt x="924" y="289"/>
                  </a:lnTo>
                  <a:lnTo>
                    <a:pt x="938" y="284"/>
                  </a:lnTo>
                  <a:lnTo>
                    <a:pt x="941" y="283"/>
                  </a:lnTo>
                  <a:lnTo>
                    <a:pt x="952" y="275"/>
                  </a:lnTo>
                  <a:lnTo>
                    <a:pt x="971" y="262"/>
                  </a:lnTo>
                  <a:lnTo>
                    <a:pt x="979" y="255"/>
                  </a:lnTo>
                  <a:lnTo>
                    <a:pt x="996" y="244"/>
                  </a:lnTo>
                  <a:lnTo>
                    <a:pt x="1005" y="238"/>
                  </a:lnTo>
                  <a:lnTo>
                    <a:pt x="1014" y="233"/>
                  </a:lnTo>
                  <a:lnTo>
                    <a:pt x="1023" y="227"/>
                  </a:lnTo>
                  <a:lnTo>
                    <a:pt x="1033" y="221"/>
                  </a:lnTo>
                  <a:lnTo>
                    <a:pt x="1043" y="215"/>
                  </a:lnTo>
                  <a:lnTo>
                    <a:pt x="1052" y="209"/>
                  </a:lnTo>
                  <a:lnTo>
                    <a:pt x="1063" y="204"/>
                  </a:lnTo>
                  <a:lnTo>
                    <a:pt x="1073" y="198"/>
                  </a:lnTo>
                  <a:lnTo>
                    <a:pt x="1084" y="192"/>
                  </a:lnTo>
                  <a:lnTo>
                    <a:pt x="1095" y="187"/>
                  </a:lnTo>
                  <a:lnTo>
                    <a:pt x="1106" y="182"/>
                  </a:lnTo>
                  <a:lnTo>
                    <a:pt x="1117" y="177"/>
                  </a:lnTo>
                  <a:lnTo>
                    <a:pt x="1130" y="171"/>
                  </a:lnTo>
                  <a:lnTo>
                    <a:pt x="1153" y="165"/>
                  </a:lnTo>
                  <a:lnTo>
                    <a:pt x="1167" y="160"/>
                  </a:lnTo>
                  <a:lnTo>
                    <a:pt x="1170" y="160"/>
                  </a:lnTo>
                  <a:lnTo>
                    <a:pt x="1183" y="153"/>
                  </a:lnTo>
                  <a:lnTo>
                    <a:pt x="1199" y="144"/>
                  </a:lnTo>
                  <a:lnTo>
                    <a:pt x="1214" y="131"/>
                  </a:lnTo>
                  <a:lnTo>
                    <a:pt x="1232" y="114"/>
                  </a:lnTo>
                  <a:lnTo>
                    <a:pt x="1250" y="98"/>
                  </a:lnTo>
                  <a:lnTo>
                    <a:pt x="1266" y="86"/>
                  </a:lnTo>
                  <a:lnTo>
                    <a:pt x="1284" y="76"/>
                  </a:lnTo>
                  <a:lnTo>
                    <a:pt x="1303" y="64"/>
                  </a:lnTo>
                  <a:lnTo>
                    <a:pt x="1317" y="55"/>
                  </a:lnTo>
                  <a:lnTo>
                    <a:pt x="1332" y="48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" name="Freeform 124"/>
            <p:cNvSpPr>
              <a:spLocks/>
            </p:cNvSpPr>
            <p:nvPr/>
          </p:nvSpPr>
          <p:spPr bwMode="auto">
            <a:xfrm>
              <a:off x="2883" y="1453"/>
              <a:ext cx="1489" cy="466"/>
            </a:xfrm>
            <a:custGeom>
              <a:avLst/>
              <a:gdLst>
                <a:gd name="T0" fmla="*/ 92 w 1441"/>
                <a:gd name="T1" fmla="*/ 472 h 556"/>
                <a:gd name="T2" fmla="*/ 121 w 1441"/>
                <a:gd name="T3" fmla="*/ 480 h 556"/>
                <a:gd name="T4" fmla="*/ 154 w 1441"/>
                <a:gd name="T5" fmla="*/ 485 h 556"/>
                <a:gd name="T6" fmla="*/ 190 w 1441"/>
                <a:gd name="T7" fmla="*/ 498 h 556"/>
                <a:gd name="T8" fmla="*/ 226 w 1441"/>
                <a:gd name="T9" fmla="*/ 532 h 556"/>
                <a:gd name="T10" fmla="*/ 255 w 1441"/>
                <a:gd name="T11" fmla="*/ 552 h 556"/>
                <a:gd name="T12" fmla="*/ 273 w 1441"/>
                <a:gd name="T13" fmla="*/ 556 h 556"/>
                <a:gd name="T14" fmla="*/ 309 w 1441"/>
                <a:gd name="T15" fmla="*/ 556 h 556"/>
                <a:gd name="T16" fmla="*/ 349 w 1441"/>
                <a:gd name="T17" fmla="*/ 556 h 556"/>
                <a:gd name="T18" fmla="*/ 389 w 1441"/>
                <a:gd name="T19" fmla="*/ 553 h 556"/>
                <a:gd name="T20" fmla="*/ 427 w 1441"/>
                <a:gd name="T21" fmla="*/ 547 h 556"/>
                <a:gd name="T22" fmla="*/ 465 w 1441"/>
                <a:gd name="T23" fmla="*/ 537 h 556"/>
                <a:gd name="T24" fmla="*/ 503 w 1441"/>
                <a:gd name="T25" fmla="*/ 526 h 556"/>
                <a:gd name="T26" fmla="*/ 539 w 1441"/>
                <a:gd name="T27" fmla="*/ 511 h 556"/>
                <a:gd name="T28" fmla="*/ 574 w 1441"/>
                <a:gd name="T29" fmla="*/ 494 h 556"/>
                <a:gd name="T30" fmla="*/ 608 w 1441"/>
                <a:gd name="T31" fmla="*/ 475 h 556"/>
                <a:gd name="T32" fmla="*/ 638 w 1441"/>
                <a:gd name="T33" fmla="*/ 455 h 556"/>
                <a:gd name="T34" fmla="*/ 652 w 1441"/>
                <a:gd name="T35" fmla="*/ 443 h 556"/>
                <a:gd name="T36" fmla="*/ 665 w 1441"/>
                <a:gd name="T37" fmla="*/ 412 h 556"/>
                <a:gd name="T38" fmla="*/ 677 w 1441"/>
                <a:gd name="T39" fmla="*/ 367 h 556"/>
                <a:gd name="T40" fmla="*/ 691 w 1441"/>
                <a:gd name="T41" fmla="*/ 333 h 556"/>
                <a:gd name="T42" fmla="*/ 743 w 1441"/>
                <a:gd name="T43" fmla="*/ 219 h 556"/>
                <a:gd name="T44" fmla="*/ 756 w 1441"/>
                <a:gd name="T45" fmla="*/ 184 h 556"/>
                <a:gd name="T46" fmla="*/ 765 w 1441"/>
                <a:gd name="T47" fmla="*/ 138 h 556"/>
                <a:gd name="T48" fmla="*/ 780 w 1441"/>
                <a:gd name="T49" fmla="*/ 105 h 556"/>
                <a:gd name="T50" fmla="*/ 793 w 1441"/>
                <a:gd name="T51" fmla="*/ 94 h 556"/>
                <a:gd name="T52" fmla="*/ 825 w 1441"/>
                <a:gd name="T53" fmla="*/ 76 h 556"/>
                <a:gd name="T54" fmla="*/ 859 w 1441"/>
                <a:gd name="T55" fmla="*/ 56 h 556"/>
                <a:gd name="T56" fmla="*/ 895 w 1441"/>
                <a:gd name="T57" fmla="*/ 39 h 556"/>
                <a:gd name="T58" fmla="*/ 934 w 1441"/>
                <a:gd name="T59" fmla="*/ 26 h 556"/>
                <a:gd name="T60" fmla="*/ 971 w 1441"/>
                <a:gd name="T61" fmla="*/ 14 h 556"/>
                <a:gd name="T62" fmla="*/ 1010 w 1441"/>
                <a:gd name="T63" fmla="*/ 7 h 556"/>
                <a:gd name="T64" fmla="*/ 1050 w 1441"/>
                <a:gd name="T65" fmla="*/ 1 h 556"/>
                <a:gd name="T66" fmla="*/ 1090 w 1441"/>
                <a:gd name="T67" fmla="*/ 0 h 556"/>
                <a:gd name="T68" fmla="*/ 1130 w 1441"/>
                <a:gd name="T69" fmla="*/ 0 h 556"/>
                <a:gd name="T70" fmla="*/ 1167 w 1441"/>
                <a:gd name="T71" fmla="*/ 3 h 556"/>
                <a:gd name="T72" fmla="*/ 1183 w 1441"/>
                <a:gd name="T73" fmla="*/ 7 h 556"/>
                <a:gd name="T74" fmla="*/ 1214 w 1441"/>
                <a:gd name="T75" fmla="*/ 26 h 556"/>
                <a:gd name="T76" fmla="*/ 1250 w 1441"/>
                <a:gd name="T77" fmla="*/ 59 h 556"/>
                <a:gd name="T78" fmla="*/ 1284 w 1441"/>
                <a:gd name="T79" fmla="*/ 71 h 556"/>
                <a:gd name="T80" fmla="*/ 1317 w 1441"/>
                <a:gd name="T81" fmla="*/ 72 h 556"/>
                <a:gd name="T82" fmla="*/ 1346 w 1441"/>
                <a:gd name="T83" fmla="*/ 83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6">
                  <a:moveTo>
                    <a:pt x="0" y="440"/>
                  </a:moveTo>
                  <a:lnTo>
                    <a:pt x="92" y="472"/>
                  </a:lnTo>
                  <a:lnTo>
                    <a:pt x="106" y="477"/>
                  </a:lnTo>
                  <a:lnTo>
                    <a:pt x="121" y="480"/>
                  </a:lnTo>
                  <a:lnTo>
                    <a:pt x="135" y="482"/>
                  </a:lnTo>
                  <a:lnTo>
                    <a:pt x="154" y="485"/>
                  </a:lnTo>
                  <a:lnTo>
                    <a:pt x="172" y="489"/>
                  </a:lnTo>
                  <a:lnTo>
                    <a:pt x="190" y="498"/>
                  </a:lnTo>
                  <a:lnTo>
                    <a:pt x="207" y="513"/>
                  </a:lnTo>
                  <a:lnTo>
                    <a:pt x="226" y="532"/>
                  </a:lnTo>
                  <a:lnTo>
                    <a:pt x="240" y="544"/>
                  </a:lnTo>
                  <a:lnTo>
                    <a:pt x="255" y="552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6"/>
                  </a:lnTo>
                  <a:lnTo>
                    <a:pt x="309" y="556"/>
                  </a:lnTo>
                  <a:lnTo>
                    <a:pt x="329" y="556"/>
                  </a:lnTo>
                  <a:lnTo>
                    <a:pt x="349" y="556"/>
                  </a:lnTo>
                  <a:lnTo>
                    <a:pt x="369" y="555"/>
                  </a:lnTo>
                  <a:lnTo>
                    <a:pt x="389" y="553"/>
                  </a:lnTo>
                  <a:lnTo>
                    <a:pt x="408" y="549"/>
                  </a:lnTo>
                  <a:lnTo>
                    <a:pt x="427" y="547"/>
                  </a:lnTo>
                  <a:lnTo>
                    <a:pt x="447" y="541"/>
                  </a:lnTo>
                  <a:lnTo>
                    <a:pt x="465" y="537"/>
                  </a:lnTo>
                  <a:lnTo>
                    <a:pt x="484" y="531"/>
                  </a:lnTo>
                  <a:lnTo>
                    <a:pt x="503" y="526"/>
                  </a:lnTo>
                  <a:lnTo>
                    <a:pt x="521" y="519"/>
                  </a:lnTo>
                  <a:lnTo>
                    <a:pt x="539" y="511"/>
                  </a:lnTo>
                  <a:lnTo>
                    <a:pt x="557" y="502"/>
                  </a:lnTo>
                  <a:lnTo>
                    <a:pt x="574" y="494"/>
                  </a:lnTo>
                  <a:lnTo>
                    <a:pt x="591" y="484"/>
                  </a:lnTo>
                  <a:lnTo>
                    <a:pt x="608" y="475"/>
                  </a:lnTo>
                  <a:lnTo>
                    <a:pt x="626" y="461"/>
                  </a:lnTo>
                  <a:lnTo>
                    <a:pt x="638" y="455"/>
                  </a:lnTo>
                  <a:lnTo>
                    <a:pt x="641" y="452"/>
                  </a:lnTo>
                  <a:lnTo>
                    <a:pt x="652" y="443"/>
                  </a:lnTo>
                  <a:lnTo>
                    <a:pt x="660" y="429"/>
                  </a:lnTo>
                  <a:lnTo>
                    <a:pt x="665" y="412"/>
                  </a:lnTo>
                  <a:lnTo>
                    <a:pt x="672" y="385"/>
                  </a:lnTo>
                  <a:lnTo>
                    <a:pt x="677" y="367"/>
                  </a:lnTo>
                  <a:lnTo>
                    <a:pt x="684" y="349"/>
                  </a:lnTo>
                  <a:lnTo>
                    <a:pt x="691" y="333"/>
                  </a:lnTo>
                  <a:lnTo>
                    <a:pt x="716" y="275"/>
                  </a:lnTo>
                  <a:lnTo>
                    <a:pt x="743" y="219"/>
                  </a:lnTo>
                  <a:lnTo>
                    <a:pt x="749" y="202"/>
                  </a:lnTo>
                  <a:lnTo>
                    <a:pt x="756" y="184"/>
                  </a:lnTo>
                  <a:lnTo>
                    <a:pt x="761" y="164"/>
                  </a:lnTo>
                  <a:lnTo>
                    <a:pt x="765" y="138"/>
                  </a:lnTo>
                  <a:lnTo>
                    <a:pt x="771" y="119"/>
                  </a:lnTo>
                  <a:lnTo>
                    <a:pt x="780" y="105"/>
                  </a:lnTo>
                  <a:lnTo>
                    <a:pt x="790" y="96"/>
                  </a:lnTo>
                  <a:lnTo>
                    <a:pt x="793" y="94"/>
                  </a:lnTo>
                  <a:lnTo>
                    <a:pt x="805" y="88"/>
                  </a:lnTo>
                  <a:lnTo>
                    <a:pt x="825" y="76"/>
                  </a:lnTo>
                  <a:lnTo>
                    <a:pt x="841" y="66"/>
                  </a:lnTo>
                  <a:lnTo>
                    <a:pt x="859" y="56"/>
                  </a:lnTo>
                  <a:lnTo>
                    <a:pt x="877" y="47"/>
                  </a:lnTo>
                  <a:lnTo>
                    <a:pt x="895" y="39"/>
                  </a:lnTo>
                  <a:lnTo>
                    <a:pt x="913" y="33"/>
                  </a:lnTo>
                  <a:lnTo>
                    <a:pt x="934" y="26"/>
                  </a:lnTo>
                  <a:lnTo>
                    <a:pt x="952" y="20"/>
                  </a:lnTo>
                  <a:lnTo>
                    <a:pt x="971" y="14"/>
                  </a:lnTo>
                  <a:lnTo>
                    <a:pt x="990" y="10"/>
                  </a:lnTo>
                  <a:lnTo>
                    <a:pt x="1010" y="7"/>
                  </a:lnTo>
                  <a:lnTo>
                    <a:pt x="1030" y="4"/>
                  </a:lnTo>
                  <a:lnTo>
                    <a:pt x="1050" y="1"/>
                  </a:lnTo>
                  <a:lnTo>
                    <a:pt x="1069" y="0"/>
                  </a:lnTo>
                  <a:lnTo>
                    <a:pt x="1090" y="0"/>
                  </a:lnTo>
                  <a:lnTo>
                    <a:pt x="1109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3"/>
                  </a:lnTo>
                  <a:lnTo>
                    <a:pt x="1170" y="3"/>
                  </a:lnTo>
                  <a:lnTo>
                    <a:pt x="1183" y="7"/>
                  </a:lnTo>
                  <a:lnTo>
                    <a:pt x="1199" y="14"/>
                  </a:lnTo>
                  <a:lnTo>
                    <a:pt x="1214" y="26"/>
                  </a:lnTo>
                  <a:lnTo>
                    <a:pt x="1232" y="46"/>
                  </a:lnTo>
                  <a:lnTo>
                    <a:pt x="1250" y="59"/>
                  </a:lnTo>
                  <a:lnTo>
                    <a:pt x="1266" y="67"/>
                  </a:lnTo>
                  <a:lnTo>
                    <a:pt x="1284" y="71"/>
                  </a:lnTo>
                  <a:lnTo>
                    <a:pt x="1303" y="71"/>
                  </a:lnTo>
                  <a:lnTo>
                    <a:pt x="1317" y="72"/>
                  </a:lnTo>
                  <a:lnTo>
                    <a:pt x="1332" y="77"/>
                  </a:lnTo>
                  <a:lnTo>
                    <a:pt x="1346" y="83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" name="Freeform 125"/>
            <p:cNvSpPr>
              <a:spLocks/>
            </p:cNvSpPr>
            <p:nvPr/>
          </p:nvSpPr>
          <p:spPr bwMode="auto">
            <a:xfrm>
              <a:off x="2883" y="1506"/>
              <a:ext cx="1489" cy="363"/>
            </a:xfrm>
            <a:custGeom>
              <a:avLst/>
              <a:gdLst>
                <a:gd name="T0" fmla="*/ 92 w 1441"/>
                <a:gd name="T1" fmla="*/ 393 h 434"/>
                <a:gd name="T2" fmla="*/ 121 w 1441"/>
                <a:gd name="T3" fmla="*/ 397 h 434"/>
                <a:gd name="T4" fmla="*/ 154 w 1441"/>
                <a:gd name="T5" fmla="*/ 398 h 434"/>
                <a:gd name="T6" fmla="*/ 190 w 1441"/>
                <a:gd name="T7" fmla="*/ 405 h 434"/>
                <a:gd name="T8" fmla="*/ 226 w 1441"/>
                <a:gd name="T9" fmla="*/ 423 h 434"/>
                <a:gd name="T10" fmla="*/ 255 w 1441"/>
                <a:gd name="T11" fmla="*/ 433 h 434"/>
                <a:gd name="T12" fmla="*/ 309 w 1441"/>
                <a:gd name="T13" fmla="*/ 434 h 434"/>
                <a:gd name="T14" fmla="*/ 345 w 1441"/>
                <a:gd name="T15" fmla="*/ 434 h 434"/>
                <a:gd name="T16" fmla="*/ 380 w 1441"/>
                <a:gd name="T17" fmla="*/ 431 h 434"/>
                <a:gd name="T18" fmla="*/ 415 w 1441"/>
                <a:gd name="T19" fmla="*/ 426 h 434"/>
                <a:gd name="T20" fmla="*/ 449 w 1441"/>
                <a:gd name="T21" fmla="*/ 417 h 434"/>
                <a:gd name="T22" fmla="*/ 482 w 1441"/>
                <a:gd name="T23" fmla="*/ 406 h 434"/>
                <a:gd name="T24" fmla="*/ 516 w 1441"/>
                <a:gd name="T25" fmla="*/ 394 h 434"/>
                <a:gd name="T26" fmla="*/ 547 w 1441"/>
                <a:gd name="T27" fmla="*/ 379 h 434"/>
                <a:gd name="T28" fmla="*/ 578 w 1441"/>
                <a:gd name="T29" fmla="*/ 363 h 434"/>
                <a:gd name="T30" fmla="*/ 609 w 1441"/>
                <a:gd name="T31" fmla="*/ 345 h 434"/>
                <a:gd name="T32" fmla="*/ 623 w 1441"/>
                <a:gd name="T33" fmla="*/ 334 h 434"/>
                <a:gd name="T34" fmla="*/ 643 w 1441"/>
                <a:gd name="T35" fmla="*/ 312 h 434"/>
                <a:gd name="T36" fmla="*/ 663 w 1441"/>
                <a:gd name="T37" fmla="*/ 280 h 434"/>
                <a:gd name="T38" fmla="*/ 683 w 1441"/>
                <a:gd name="T39" fmla="*/ 257 h 434"/>
                <a:gd name="T40" fmla="*/ 763 w 1441"/>
                <a:gd name="T41" fmla="*/ 161 h 434"/>
                <a:gd name="T42" fmla="*/ 780 w 1441"/>
                <a:gd name="T43" fmla="*/ 136 h 434"/>
                <a:gd name="T44" fmla="*/ 800 w 1441"/>
                <a:gd name="T45" fmla="*/ 105 h 434"/>
                <a:gd name="T46" fmla="*/ 822 w 1441"/>
                <a:gd name="T47" fmla="*/ 85 h 434"/>
                <a:gd name="T48" fmla="*/ 837 w 1441"/>
                <a:gd name="T49" fmla="*/ 77 h 434"/>
                <a:gd name="T50" fmla="*/ 873 w 1441"/>
                <a:gd name="T51" fmla="*/ 58 h 434"/>
                <a:gd name="T52" fmla="*/ 905 w 1441"/>
                <a:gd name="T53" fmla="*/ 42 h 434"/>
                <a:gd name="T54" fmla="*/ 938 w 1441"/>
                <a:gd name="T55" fmla="*/ 29 h 434"/>
                <a:gd name="T56" fmla="*/ 971 w 1441"/>
                <a:gd name="T57" fmla="*/ 18 h 434"/>
                <a:gd name="T58" fmla="*/ 1005 w 1441"/>
                <a:gd name="T59" fmla="*/ 10 h 434"/>
                <a:gd name="T60" fmla="*/ 1040 w 1441"/>
                <a:gd name="T61" fmla="*/ 4 h 434"/>
                <a:gd name="T62" fmla="*/ 1076 w 1441"/>
                <a:gd name="T63" fmla="*/ 1 h 434"/>
                <a:gd name="T64" fmla="*/ 1112 w 1441"/>
                <a:gd name="T65" fmla="*/ 0 h 434"/>
                <a:gd name="T66" fmla="*/ 1153 w 1441"/>
                <a:gd name="T67" fmla="*/ 1 h 434"/>
                <a:gd name="T68" fmla="*/ 1170 w 1441"/>
                <a:gd name="T69" fmla="*/ 1 h 434"/>
                <a:gd name="T70" fmla="*/ 1199 w 1441"/>
                <a:gd name="T71" fmla="*/ 6 h 434"/>
                <a:gd name="T72" fmla="*/ 1232 w 1441"/>
                <a:gd name="T73" fmla="*/ 23 h 434"/>
                <a:gd name="T74" fmla="*/ 1266 w 1441"/>
                <a:gd name="T75" fmla="*/ 35 h 434"/>
                <a:gd name="T76" fmla="*/ 1303 w 1441"/>
                <a:gd name="T77" fmla="*/ 38 h 434"/>
                <a:gd name="T78" fmla="*/ 1332 w 1441"/>
                <a:gd name="T79" fmla="*/ 41 h 434"/>
                <a:gd name="T80" fmla="*/ 1441 w 1441"/>
                <a:gd name="T81" fmla="*/ 67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4">
                  <a:moveTo>
                    <a:pt x="0" y="377"/>
                  </a:moveTo>
                  <a:lnTo>
                    <a:pt x="92" y="393"/>
                  </a:lnTo>
                  <a:lnTo>
                    <a:pt x="106" y="396"/>
                  </a:lnTo>
                  <a:lnTo>
                    <a:pt x="121" y="397"/>
                  </a:lnTo>
                  <a:lnTo>
                    <a:pt x="135" y="398"/>
                  </a:lnTo>
                  <a:lnTo>
                    <a:pt x="154" y="398"/>
                  </a:lnTo>
                  <a:lnTo>
                    <a:pt x="172" y="401"/>
                  </a:lnTo>
                  <a:lnTo>
                    <a:pt x="190" y="405"/>
                  </a:lnTo>
                  <a:lnTo>
                    <a:pt x="207" y="413"/>
                  </a:lnTo>
                  <a:lnTo>
                    <a:pt x="226" y="423"/>
                  </a:lnTo>
                  <a:lnTo>
                    <a:pt x="240" y="430"/>
                  </a:lnTo>
                  <a:lnTo>
                    <a:pt x="255" y="433"/>
                  </a:lnTo>
                  <a:lnTo>
                    <a:pt x="269" y="434"/>
                  </a:lnTo>
                  <a:lnTo>
                    <a:pt x="309" y="434"/>
                  </a:lnTo>
                  <a:lnTo>
                    <a:pt x="327" y="434"/>
                  </a:lnTo>
                  <a:lnTo>
                    <a:pt x="345" y="434"/>
                  </a:lnTo>
                  <a:lnTo>
                    <a:pt x="362" y="433"/>
                  </a:lnTo>
                  <a:lnTo>
                    <a:pt x="380" y="431"/>
                  </a:lnTo>
                  <a:lnTo>
                    <a:pt x="397" y="429"/>
                  </a:lnTo>
                  <a:lnTo>
                    <a:pt x="415" y="426"/>
                  </a:lnTo>
                  <a:lnTo>
                    <a:pt x="431" y="422"/>
                  </a:lnTo>
                  <a:lnTo>
                    <a:pt x="449" y="417"/>
                  </a:lnTo>
                  <a:lnTo>
                    <a:pt x="466" y="413"/>
                  </a:lnTo>
                  <a:lnTo>
                    <a:pt x="482" y="406"/>
                  </a:lnTo>
                  <a:lnTo>
                    <a:pt x="499" y="400"/>
                  </a:lnTo>
                  <a:lnTo>
                    <a:pt x="516" y="394"/>
                  </a:lnTo>
                  <a:lnTo>
                    <a:pt x="532" y="387"/>
                  </a:lnTo>
                  <a:lnTo>
                    <a:pt x="547" y="379"/>
                  </a:lnTo>
                  <a:lnTo>
                    <a:pt x="563" y="374"/>
                  </a:lnTo>
                  <a:lnTo>
                    <a:pt x="578" y="363"/>
                  </a:lnTo>
                  <a:lnTo>
                    <a:pt x="597" y="353"/>
                  </a:lnTo>
                  <a:lnTo>
                    <a:pt x="609" y="345"/>
                  </a:lnTo>
                  <a:lnTo>
                    <a:pt x="611" y="343"/>
                  </a:lnTo>
                  <a:lnTo>
                    <a:pt x="623" y="334"/>
                  </a:lnTo>
                  <a:lnTo>
                    <a:pt x="634" y="324"/>
                  </a:lnTo>
                  <a:lnTo>
                    <a:pt x="643" y="312"/>
                  </a:lnTo>
                  <a:lnTo>
                    <a:pt x="654" y="294"/>
                  </a:lnTo>
                  <a:lnTo>
                    <a:pt x="663" y="280"/>
                  </a:lnTo>
                  <a:lnTo>
                    <a:pt x="672" y="269"/>
                  </a:lnTo>
                  <a:lnTo>
                    <a:pt x="683" y="257"/>
                  </a:lnTo>
                  <a:lnTo>
                    <a:pt x="753" y="173"/>
                  </a:lnTo>
                  <a:lnTo>
                    <a:pt x="763" y="161"/>
                  </a:lnTo>
                  <a:lnTo>
                    <a:pt x="772" y="149"/>
                  </a:lnTo>
                  <a:lnTo>
                    <a:pt x="780" y="136"/>
                  </a:lnTo>
                  <a:lnTo>
                    <a:pt x="792" y="117"/>
                  </a:lnTo>
                  <a:lnTo>
                    <a:pt x="800" y="105"/>
                  </a:lnTo>
                  <a:lnTo>
                    <a:pt x="811" y="94"/>
                  </a:lnTo>
                  <a:lnTo>
                    <a:pt x="822" y="85"/>
                  </a:lnTo>
                  <a:lnTo>
                    <a:pt x="825" y="84"/>
                  </a:lnTo>
                  <a:lnTo>
                    <a:pt x="837" y="77"/>
                  </a:lnTo>
                  <a:lnTo>
                    <a:pt x="856" y="65"/>
                  </a:lnTo>
                  <a:lnTo>
                    <a:pt x="873" y="58"/>
                  </a:lnTo>
                  <a:lnTo>
                    <a:pt x="888" y="50"/>
                  </a:lnTo>
                  <a:lnTo>
                    <a:pt x="905" y="42"/>
                  </a:lnTo>
                  <a:lnTo>
                    <a:pt x="920" y="35"/>
                  </a:lnTo>
                  <a:lnTo>
                    <a:pt x="938" y="29"/>
                  </a:lnTo>
                  <a:lnTo>
                    <a:pt x="954" y="23"/>
                  </a:lnTo>
                  <a:lnTo>
                    <a:pt x="971" y="18"/>
                  </a:lnTo>
                  <a:lnTo>
                    <a:pt x="987" y="14"/>
                  </a:lnTo>
                  <a:lnTo>
                    <a:pt x="1005" y="10"/>
                  </a:lnTo>
                  <a:lnTo>
                    <a:pt x="1023" y="6"/>
                  </a:lnTo>
                  <a:lnTo>
                    <a:pt x="1040" y="4"/>
                  </a:lnTo>
                  <a:lnTo>
                    <a:pt x="1059" y="3"/>
                  </a:lnTo>
                  <a:lnTo>
                    <a:pt x="1076" y="1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3"/>
                  </a:lnTo>
                  <a:lnTo>
                    <a:pt x="1199" y="6"/>
                  </a:lnTo>
                  <a:lnTo>
                    <a:pt x="1214" y="14"/>
                  </a:lnTo>
                  <a:lnTo>
                    <a:pt x="1232" y="23"/>
                  </a:lnTo>
                  <a:lnTo>
                    <a:pt x="1250" y="30"/>
                  </a:lnTo>
                  <a:lnTo>
                    <a:pt x="1266" y="35"/>
                  </a:lnTo>
                  <a:lnTo>
                    <a:pt x="1284" y="38"/>
                  </a:lnTo>
                  <a:lnTo>
                    <a:pt x="1303" y="38"/>
                  </a:lnTo>
                  <a:lnTo>
                    <a:pt x="1317" y="39"/>
                  </a:lnTo>
                  <a:lnTo>
                    <a:pt x="1332" y="41"/>
                  </a:lnTo>
                  <a:lnTo>
                    <a:pt x="1346" y="43"/>
                  </a:lnTo>
                  <a:lnTo>
                    <a:pt x="1441" y="6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" name="Freeform 126"/>
            <p:cNvSpPr>
              <a:spLocks/>
            </p:cNvSpPr>
            <p:nvPr/>
          </p:nvSpPr>
          <p:spPr bwMode="auto">
            <a:xfrm>
              <a:off x="2883" y="1555"/>
              <a:ext cx="1489" cy="267"/>
            </a:xfrm>
            <a:custGeom>
              <a:avLst/>
              <a:gdLst>
                <a:gd name="T0" fmla="*/ 106 w 1441"/>
                <a:gd name="T1" fmla="*/ 318 h 318"/>
                <a:gd name="T2" fmla="*/ 135 w 1441"/>
                <a:gd name="T3" fmla="*/ 318 h 318"/>
                <a:gd name="T4" fmla="*/ 172 w 1441"/>
                <a:gd name="T5" fmla="*/ 317 h 318"/>
                <a:gd name="T6" fmla="*/ 207 w 1441"/>
                <a:gd name="T7" fmla="*/ 318 h 318"/>
                <a:gd name="T8" fmla="*/ 240 w 1441"/>
                <a:gd name="T9" fmla="*/ 318 h 318"/>
                <a:gd name="T10" fmla="*/ 285 w 1441"/>
                <a:gd name="T11" fmla="*/ 318 h 318"/>
                <a:gd name="T12" fmla="*/ 325 w 1441"/>
                <a:gd name="T13" fmla="*/ 318 h 318"/>
                <a:gd name="T14" fmla="*/ 356 w 1441"/>
                <a:gd name="T15" fmla="*/ 316 h 318"/>
                <a:gd name="T16" fmla="*/ 387 w 1441"/>
                <a:gd name="T17" fmla="*/ 312 h 318"/>
                <a:gd name="T18" fmla="*/ 418 w 1441"/>
                <a:gd name="T19" fmla="*/ 305 h 318"/>
                <a:gd name="T20" fmla="*/ 447 w 1441"/>
                <a:gd name="T21" fmla="*/ 297 h 318"/>
                <a:gd name="T22" fmla="*/ 477 w 1441"/>
                <a:gd name="T23" fmla="*/ 287 h 318"/>
                <a:gd name="T24" fmla="*/ 506 w 1441"/>
                <a:gd name="T25" fmla="*/ 275 h 318"/>
                <a:gd name="T26" fmla="*/ 534 w 1441"/>
                <a:gd name="T27" fmla="*/ 261 h 318"/>
                <a:gd name="T28" fmla="*/ 567 w 1441"/>
                <a:gd name="T29" fmla="*/ 242 h 318"/>
                <a:gd name="T30" fmla="*/ 582 w 1441"/>
                <a:gd name="T31" fmla="*/ 235 h 318"/>
                <a:gd name="T32" fmla="*/ 607 w 1441"/>
                <a:gd name="T33" fmla="*/ 220 h 318"/>
                <a:gd name="T34" fmla="*/ 636 w 1441"/>
                <a:gd name="T35" fmla="*/ 203 h 318"/>
                <a:gd name="T36" fmla="*/ 672 w 1441"/>
                <a:gd name="T37" fmla="*/ 182 h 318"/>
                <a:gd name="T38" fmla="*/ 775 w 1441"/>
                <a:gd name="T39" fmla="*/ 122 h 318"/>
                <a:gd name="T40" fmla="*/ 800 w 1441"/>
                <a:gd name="T41" fmla="*/ 107 h 318"/>
                <a:gd name="T42" fmla="*/ 829 w 1441"/>
                <a:gd name="T43" fmla="*/ 90 h 318"/>
                <a:gd name="T44" fmla="*/ 856 w 1441"/>
                <a:gd name="T45" fmla="*/ 75 h 318"/>
                <a:gd name="T46" fmla="*/ 888 w 1441"/>
                <a:gd name="T47" fmla="*/ 58 h 318"/>
                <a:gd name="T48" fmla="*/ 917 w 1441"/>
                <a:gd name="T49" fmla="*/ 43 h 318"/>
                <a:gd name="T50" fmla="*/ 945 w 1441"/>
                <a:gd name="T51" fmla="*/ 31 h 318"/>
                <a:gd name="T52" fmla="*/ 975 w 1441"/>
                <a:gd name="T53" fmla="*/ 22 h 318"/>
                <a:gd name="T54" fmla="*/ 1005 w 1441"/>
                <a:gd name="T55" fmla="*/ 14 h 318"/>
                <a:gd name="T56" fmla="*/ 1036 w 1441"/>
                <a:gd name="T57" fmla="*/ 6 h 318"/>
                <a:gd name="T58" fmla="*/ 1067 w 1441"/>
                <a:gd name="T59" fmla="*/ 3 h 318"/>
                <a:gd name="T60" fmla="*/ 1098 w 1441"/>
                <a:gd name="T61" fmla="*/ 0 h 318"/>
                <a:gd name="T62" fmla="*/ 1130 w 1441"/>
                <a:gd name="T63" fmla="*/ 0 h 318"/>
                <a:gd name="T64" fmla="*/ 1167 w 1441"/>
                <a:gd name="T65" fmla="*/ 1 h 318"/>
                <a:gd name="T66" fmla="*/ 1183 w 1441"/>
                <a:gd name="T67" fmla="*/ 1 h 318"/>
                <a:gd name="T68" fmla="*/ 1214 w 1441"/>
                <a:gd name="T69" fmla="*/ 3 h 318"/>
                <a:gd name="T70" fmla="*/ 1266 w 1441"/>
                <a:gd name="T71" fmla="*/ 4 h 318"/>
                <a:gd name="T72" fmla="*/ 1303 w 1441"/>
                <a:gd name="T73" fmla="*/ 5 h 318"/>
                <a:gd name="T74" fmla="*/ 1346 w 1441"/>
                <a:gd name="T75" fmla="*/ 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18">
                  <a:moveTo>
                    <a:pt x="0" y="318"/>
                  </a:moveTo>
                  <a:lnTo>
                    <a:pt x="106" y="318"/>
                  </a:lnTo>
                  <a:lnTo>
                    <a:pt x="121" y="318"/>
                  </a:lnTo>
                  <a:lnTo>
                    <a:pt x="135" y="318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8"/>
                  </a:lnTo>
                  <a:lnTo>
                    <a:pt x="226" y="318"/>
                  </a:lnTo>
                  <a:lnTo>
                    <a:pt x="240" y="318"/>
                  </a:lnTo>
                  <a:lnTo>
                    <a:pt x="273" y="318"/>
                  </a:lnTo>
                  <a:lnTo>
                    <a:pt x="285" y="318"/>
                  </a:lnTo>
                  <a:lnTo>
                    <a:pt x="309" y="318"/>
                  </a:lnTo>
                  <a:lnTo>
                    <a:pt x="325" y="318"/>
                  </a:lnTo>
                  <a:lnTo>
                    <a:pt x="340" y="317"/>
                  </a:lnTo>
                  <a:lnTo>
                    <a:pt x="356" y="316"/>
                  </a:lnTo>
                  <a:lnTo>
                    <a:pt x="372" y="315"/>
                  </a:lnTo>
                  <a:lnTo>
                    <a:pt x="387" y="312"/>
                  </a:lnTo>
                  <a:lnTo>
                    <a:pt x="402" y="308"/>
                  </a:lnTo>
                  <a:lnTo>
                    <a:pt x="418" y="305"/>
                  </a:lnTo>
                  <a:lnTo>
                    <a:pt x="433" y="300"/>
                  </a:lnTo>
                  <a:lnTo>
                    <a:pt x="447" y="297"/>
                  </a:lnTo>
                  <a:lnTo>
                    <a:pt x="463" y="292"/>
                  </a:lnTo>
                  <a:lnTo>
                    <a:pt x="477" y="287"/>
                  </a:lnTo>
                  <a:lnTo>
                    <a:pt x="492" y="282"/>
                  </a:lnTo>
                  <a:lnTo>
                    <a:pt x="506" y="275"/>
                  </a:lnTo>
                  <a:lnTo>
                    <a:pt x="520" y="267"/>
                  </a:lnTo>
                  <a:lnTo>
                    <a:pt x="534" y="261"/>
                  </a:lnTo>
                  <a:lnTo>
                    <a:pt x="547" y="254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5"/>
                  </a:lnTo>
                  <a:lnTo>
                    <a:pt x="594" y="227"/>
                  </a:lnTo>
                  <a:lnTo>
                    <a:pt x="607" y="220"/>
                  </a:lnTo>
                  <a:lnTo>
                    <a:pt x="619" y="212"/>
                  </a:lnTo>
                  <a:lnTo>
                    <a:pt x="636" y="203"/>
                  </a:lnTo>
                  <a:lnTo>
                    <a:pt x="648" y="197"/>
                  </a:lnTo>
                  <a:lnTo>
                    <a:pt x="672" y="182"/>
                  </a:lnTo>
                  <a:lnTo>
                    <a:pt x="763" y="130"/>
                  </a:lnTo>
                  <a:lnTo>
                    <a:pt x="775" y="122"/>
                  </a:lnTo>
                  <a:lnTo>
                    <a:pt x="787" y="115"/>
                  </a:lnTo>
                  <a:lnTo>
                    <a:pt x="800" y="107"/>
                  </a:lnTo>
                  <a:lnTo>
                    <a:pt x="815" y="97"/>
                  </a:lnTo>
                  <a:lnTo>
                    <a:pt x="829" y="90"/>
                  </a:lnTo>
                  <a:lnTo>
                    <a:pt x="852" y="76"/>
                  </a:lnTo>
                  <a:lnTo>
                    <a:pt x="856" y="75"/>
                  </a:lnTo>
                  <a:lnTo>
                    <a:pt x="867" y="68"/>
                  </a:lnTo>
                  <a:lnTo>
                    <a:pt x="888" y="58"/>
                  </a:lnTo>
                  <a:lnTo>
                    <a:pt x="902" y="51"/>
                  </a:lnTo>
                  <a:lnTo>
                    <a:pt x="917" y="43"/>
                  </a:lnTo>
                  <a:lnTo>
                    <a:pt x="931" y="38"/>
                  </a:lnTo>
                  <a:lnTo>
                    <a:pt x="945" y="31"/>
                  </a:lnTo>
                  <a:lnTo>
                    <a:pt x="960" y="26"/>
                  </a:lnTo>
                  <a:lnTo>
                    <a:pt x="975" y="22"/>
                  </a:lnTo>
                  <a:lnTo>
                    <a:pt x="990" y="17"/>
                  </a:lnTo>
                  <a:lnTo>
                    <a:pt x="1005" y="14"/>
                  </a:lnTo>
                  <a:lnTo>
                    <a:pt x="1021" y="10"/>
                  </a:lnTo>
                  <a:lnTo>
                    <a:pt x="1036" y="6"/>
                  </a:lnTo>
                  <a:lnTo>
                    <a:pt x="1051" y="5"/>
                  </a:lnTo>
                  <a:lnTo>
                    <a:pt x="1067" y="3"/>
                  </a:lnTo>
                  <a:lnTo>
                    <a:pt x="1083" y="1"/>
                  </a:lnTo>
                  <a:lnTo>
                    <a:pt x="1098" y="0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153" y="0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1"/>
                  </a:lnTo>
                  <a:lnTo>
                    <a:pt x="1199" y="1"/>
                  </a:lnTo>
                  <a:lnTo>
                    <a:pt x="1214" y="3"/>
                  </a:lnTo>
                  <a:lnTo>
                    <a:pt x="1232" y="3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5"/>
                  </a:lnTo>
                  <a:lnTo>
                    <a:pt x="1317" y="5"/>
                  </a:lnTo>
                  <a:lnTo>
                    <a:pt x="1346" y="6"/>
                  </a:lnTo>
                  <a:lnTo>
                    <a:pt x="1441" y="8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" name="Freeform 127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95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6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1 h 310"/>
                <a:gd name="T16" fmla="*/ 336 w 1441"/>
                <a:gd name="T17" fmla="*/ 251 h 310"/>
                <a:gd name="T18" fmla="*/ 364 w 1441"/>
                <a:gd name="T19" fmla="*/ 248 h 310"/>
                <a:gd name="T20" fmla="*/ 404 w 1441"/>
                <a:gd name="T21" fmla="*/ 240 h 310"/>
                <a:gd name="T22" fmla="*/ 430 w 1441"/>
                <a:gd name="T23" fmla="*/ 232 h 310"/>
                <a:gd name="T24" fmla="*/ 455 w 1441"/>
                <a:gd name="T25" fmla="*/ 223 h 310"/>
                <a:gd name="T26" fmla="*/ 481 w 1441"/>
                <a:gd name="T27" fmla="*/ 213 h 310"/>
                <a:gd name="T28" fmla="*/ 505 w 1441"/>
                <a:gd name="T29" fmla="*/ 202 h 310"/>
                <a:gd name="T30" fmla="*/ 536 w 1441"/>
                <a:gd name="T31" fmla="*/ 185 h 310"/>
                <a:gd name="T32" fmla="*/ 551 w 1441"/>
                <a:gd name="T33" fmla="*/ 177 h 310"/>
                <a:gd name="T34" fmla="*/ 579 w 1441"/>
                <a:gd name="T35" fmla="*/ 168 h 310"/>
                <a:gd name="T36" fmla="*/ 616 w 1441"/>
                <a:gd name="T37" fmla="*/ 165 h 310"/>
                <a:gd name="T38" fmla="*/ 648 w 1441"/>
                <a:gd name="T39" fmla="*/ 161 h 310"/>
                <a:gd name="T40" fmla="*/ 717 w 1441"/>
                <a:gd name="T41" fmla="*/ 148 h 310"/>
                <a:gd name="T42" fmla="*/ 787 w 1441"/>
                <a:gd name="T43" fmla="*/ 135 h 310"/>
                <a:gd name="T44" fmla="*/ 818 w 1441"/>
                <a:gd name="T45" fmla="*/ 131 h 310"/>
                <a:gd name="T46" fmla="*/ 855 w 1441"/>
                <a:gd name="T47" fmla="*/ 127 h 310"/>
                <a:gd name="T48" fmla="*/ 883 w 1441"/>
                <a:gd name="T49" fmla="*/ 118 h 310"/>
                <a:gd name="T50" fmla="*/ 898 w 1441"/>
                <a:gd name="T51" fmla="*/ 110 h 310"/>
                <a:gd name="T52" fmla="*/ 931 w 1441"/>
                <a:gd name="T53" fmla="*/ 94 h 310"/>
                <a:gd name="T54" fmla="*/ 956 w 1441"/>
                <a:gd name="T55" fmla="*/ 84 h 310"/>
                <a:gd name="T56" fmla="*/ 982 w 1441"/>
                <a:gd name="T57" fmla="*/ 74 h 310"/>
                <a:gd name="T58" fmla="*/ 1008 w 1441"/>
                <a:gd name="T59" fmla="*/ 67 h 310"/>
                <a:gd name="T60" fmla="*/ 1034 w 1441"/>
                <a:gd name="T61" fmla="*/ 60 h 310"/>
                <a:gd name="T62" fmla="*/ 1062 w 1441"/>
                <a:gd name="T63" fmla="*/ 55 h 310"/>
                <a:gd name="T64" fmla="*/ 1088 w 1441"/>
                <a:gd name="T65" fmla="*/ 52 h 310"/>
                <a:gd name="T66" fmla="*/ 1116 w 1441"/>
                <a:gd name="T67" fmla="*/ 50 h 310"/>
                <a:gd name="T68" fmla="*/ 1170 w 1441"/>
                <a:gd name="T69" fmla="*/ 50 h 310"/>
                <a:gd name="T70" fmla="*/ 1199 w 1441"/>
                <a:gd name="T71" fmla="*/ 46 h 310"/>
                <a:gd name="T72" fmla="*/ 1232 w 1441"/>
                <a:gd name="T73" fmla="*/ 31 h 310"/>
                <a:gd name="T74" fmla="*/ 1266 w 1441"/>
                <a:gd name="T75" fmla="*/ 23 h 310"/>
                <a:gd name="T76" fmla="*/ 1303 w 1441"/>
                <a:gd name="T77" fmla="*/ 23 h 310"/>
                <a:gd name="T78" fmla="*/ 1332 w 1441"/>
                <a:gd name="T79" fmla="*/ 22 h 310"/>
                <a:gd name="T80" fmla="*/ 1441 w 1441"/>
                <a:gd name="T8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5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6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6"/>
                  </a:lnTo>
                  <a:lnTo>
                    <a:pt x="240" y="259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1"/>
                  </a:lnTo>
                  <a:lnTo>
                    <a:pt x="324" y="251"/>
                  </a:lnTo>
                  <a:lnTo>
                    <a:pt x="336" y="251"/>
                  </a:lnTo>
                  <a:lnTo>
                    <a:pt x="350" y="250"/>
                  </a:lnTo>
                  <a:lnTo>
                    <a:pt x="364" y="248"/>
                  </a:lnTo>
                  <a:lnTo>
                    <a:pt x="378" y="245"/>
                  </a:lnTo>
                  <a:lnTo>
                    <a:pt x="404" y="240"/>
                  </a:lnTo>
                  <a:lnTo>
                    <a:pt x="416" y="236"/>
                  </a:lnTo>
                  <a:lnTo>
                    <a:pt x="430" y="232"/>
                  </a:lnTo>
                  <a:lnTo>
                    <a:pt x="442" y="228"/>
                  </a:lnTo>
                  <a:lnTo>
                    <a:pt x="455" y="223"/>
                  </a:lnTo>
                  <a:lnTo>
                    <a:pt x="467" y="217"/>
                  </a:lnTo>
                  <a:lnTo>
                    <a:pt x="481" y="213"/>
                  </a:lnTo>
                  <a:lnTo>
                    <a:pt x="492" y="208"/>
                  </a:lnTo>
                  <a:lnTo>
                    <a:pt x="505" y="202"/>
                  </a:lnTo>
                  <a:lnTo>
                    <a:pt x="516" y="196"/>
                  </a:lnTo>
                  <a:lnTo>
                    <a:pt x="536" y="185"/>
                  </a:lnTo>
                  <a:lnTo>
                    <a:pt x="549" y="178"/>
                  </a:lnTo>
                  <a:lnTo>
                    <a:pt x="551" y="177"/>
                  </a:lnTo>
                  <a:lnTo>
                    <a:pt x="565" y="171"/>
                  </a:lnTo>
                  <a:lnTo>
                    <a:pt x="579" y="168"/>
                  </a:lnTo>
                  <a:lnTo>
                    <a:pt x="594" y="166"/>
                  </a:lnTo>
                  <a:lnTo>
                    <a:pt x="616" y="165"/>
                  </a:lnTo>
                  <a:lnTo>
                    <a:pt x="633" y="164"/>
                  </a:lnTo>
                  <a:lnTo>
                    <a:pt x="648" y="161"/>
                  </a:lnTo>
                  <a:lnTo>
                    <a:pt x="663" y="160"/>
                  </a:lnTo>
                  <a:lnTo>
                    <a:pt x="717" y="148"/>
                  </a:lnTo>
                  <a:lnTo>
                    <a:pt x="772" y="137"/>
                  </a:lnTo>
                  <a:lnTo>
                    <a:pt x="787" y="135"/>
                  </a:lnTo>
                  <a:lnTo>
                    <a:pt x="803" y="132"/>
                  </a:lnTo>
                  <a:lnTo>
                    <a:pt x="818" y="131"/>
                  </a:lnTo>
                  <a:lnTo>
                    <a:pt x="840" y="128"/>
                  </a:lnTo>
                  <a:lnTo>
                    <a:pt x="855" y="127"/>
                  </a:lnTo>
                  <a:lnTo>
                    <a:pt x="869" y="123"/>
                  </a:lnTo>
                  <a:lnTo>
                    <a:pt x="883" y="118"/>
                  </a:lnTo>
                  <a:lnTo>
                    <a:pt x="885" y="116"/>
                  </a:lnTo>
                  <a:lnTo>
                    <a:pt x="898" y="110"/>
                  </a:lnTo>
                  <a:lnTo>
                    <a:pt x="918" y="101"/>
                  </a:lnTo>
                  <a:lnTo>
                    <a:pt x="931" y="94"/>
                  </a:lnTo>
                  <a:lnTo>
                    <a:pt x="943" y="89"/>
                  </a:lnTo>
                  <a:lnTo>
                    <a:pt x="956" y="84"/>
                  </a:lnTo>
                  <a:lnTo>
                    <a:pt x="970" y="78"/>
                  </a:lnTo>
                  <a:lnTo>
                    <a:pt x="982" y="74"/>
                  </a:lnTo>
                  <a:lnTo>
                    <a:pt x="994" y="71"/>
                  </a:lnTo>
                  <a:lnTo>
                    <a:pt x="1008" y="67"/>
                  </a:lnTo>
                  <a:lnTo>
                    <a:pt x="1022" y="64"/>
                  </a:lnTo>
                  <a:lnTo>
                    <a:pt x="1034" y="60"/>
                  </a:lnTo>
                  <a:lnTo>
                    <a:pt x="1048" y="57"/>
                  </a:lnTo>
                  <a:lnTo>
                    <a:pt x="1062" y="55"/>
                  </a:lnTo>
                  <a:lnTo>
                    <a:pt x="1074" y="54"/>
                  </a:lnTo>
                  <a:lnTo>
                    <a:pt x="1088" y="52"/>
                  </a:lnTo>
                  <a:lnTo>
                    <a:pt x="1102" y="51"/>
                  </a:lnTo>
                  <a:lnTo>
                    <a:pt x="1116" y="50"/>
                  </a:lnTo>
                  <a:lnTo>
                    <a:pt x="1130" y="50"/>
                  </a:lnTo>
                  <a:lnTo>
                    <a:pt x="1170" y="50"/>
                  </a:lnTo>
                  <a:lnTo>
                    <a:pt x="1183" y="50"/>
                  </a:lnTo>
                  <a:lnTo>
                    <a:pt x="1199" y="46"/>
                  </a:lnTo>
                  <a:lnTo>
                    <a:pt x="1214" y="40"/>
                  </a:lnTo>
                  <a:lnTo>
                    <a:pt x="1232" y="31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2"/>
                  </a:lnTo>
                  <a:lnTo>
                    <a:pt x="1303" y="23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18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5" name="Freeform 128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80 h 310"/>
                <a:gd name="T2" fmla="*/ 121 w 1441"/>
                <a:gd name="T3" fmla="*/ 271 h 310"/>
                <a:gd name="T4" fmla="*/ 154 w 1441"/>
                <a:gd name="T5" fmla="*/ 265 h 310"/>
                <a:gd name="T6" fmla="*/ 190 w 1441"/>
                <a:gd name="T7" fmla="*/ 251 h 310"/>
                <a:gd name="T8" fmla="*/ 226 w 1441"/>
                <a:gd name="T9" fmla="*/ 219 h 310"/>
                <a:gd name="T10" fmla="*/ 255 w 1441"/>
                <a:gd name="T11" fmla="*/ 200 h 310"/>
                <a:gd name="T12" fmla="*/ 273 w 1441"/>
                <a:gd name="T13" fmla="*/ 196 h 310"/>
                <a:gd name="T14" fmla="*/ 309 w 1441"/>
                <a:gd name="T15" fmla="*/ 195 h 310"/>
                <a:gd name="T16" fmla="*/ 333 w 1441"/>
                <a:gd name="T17" fmla="*/ 192 h 310"/>
                <a:gd name="T18" fmla="*/ 356 w 1441"/>
                <a:gd name="T19" fmla="*/ 187 h 310"/>
                <a:gd name="T20" fmla="*/ 378 w 1441"/>
                <a:gd name="T21" fmla="*/ 183 h 310"/>
                <a:gd name="T22" fmla="*/ 401 w 1441"/>
                <a:gd name="T23" fmla="*/ 177 h 310"/>
                <a:gd name="T24" fmla="*/ 422 w 1441"/>
                <a:gd name="T25" fmla="*/ 170 h 310"/>
                <a:gd name="T26" fmla="*/ 454 w 1441"/>
                <a:gd name="T27" fmla="*/ 158 h 310"/>
                <a:gd name="T28" fmla="*/ 474 w 1441"/>
                <a:gd name="T29" fmla="*/ 149 h 310"/>
                <a:gd name="T30" fmla="*/ 506 w 1441"/>
                <a:gd name="T31" fmla="*/ 133 h 310"/>
                <a:gd name="T32" fmla="*/ 520 w 1441"/>
                <a:gd name="T33" fmla="*/ 124 h 310"/>
                <a:gd name="T34" fmla="*/ 551 w 1441"/>
                <a:gd name="T35" fmla="*/ 120 h 310"/>
                <a:gd name="T36" fmla="*/ 596 w 1441"/>
                <a:gd name="T37" fmla="*/ 132 h 310"/>
                <a:gd name="T38" fmla="*/ 634 w 1441"/>
                <a:gd name="T39" fmla="*/ 140 h 310"/>
                <a:gd name="T40" fmla="*/ 780 w 1441"/>
                <a:gd name="T41" fmla="*/ 152 h 310"/>
                <a:gd name="T42" fmla="*/ 816 w 1441"/>
                <a:gd name="T43" fmla="*/ 157 h 310"/>
                <a:gd name="T44" fmla="*/ 862 w 1441"/>
                <a:gd name="T45" fmla="*/ 168 h 310"/>
                <a:gd name="T46" fmla="*/ 896 w 1441"/>
                <a:gd name="T47" fmla="*/ 170 h 310"/>
                <a:gd name="T48" fmla="*/ 914 w 1441"/>
                <a:gd name="T49" fmla="*/ 165 h 310"/>
                <a:gd name="T50" fmla="*/ 947 w 1441"/>
                <a:gd name="T51" fmla="*/ 148 h 310"/>
                <a:gd name="T52" fmla="*/ 970 w 1441"/>
                <a:gd name="T53" fmla="*/ 139 h 310"/>
                <a:gd name="T54" fmla="*/ 992 w 1441"/>
                <a:gd name="T55" fmla="*/ 131 h 310"/>
                <a:gd name="T56" fmla="*/ 1014 w 1441"/>
                <a:gd name="T57" fmla="*/ 124 h 310"/>
                <a:gd name="T58" fmla="*/ 1037 w 1441"/>
                <a:gd name="T59" fmla="*/ 120 h 310"/>
                <a:gd name="T60" fmla="*/ 1059 w 1441"/>
                <a:gd name="T61" fmla="*/ 114 h 310"/>
                <a:gd name="T62" fmla="*/ 1083 w 1441"/>
                <a:gd name="T63" fmla="*/ 111 h 310"/>
                <a:gd name="T64" fmla="*/ 1106 w 1441"/>
                <a:gd name="T65" fmla="*/ 107 h 310"/>
                <a:gd name="T66" fmla="*/ 1130 w 1441"/>
                <a:gd name="T67" fmla="*/ 105 h 310"/>
                <a:gd name="T68" fmla="*/ 1167 w 1441"/>
                <a:gd name="T69" fmla="*/ 105 h 310"/>
                <a:gd name="T70" fmla="*/ 1183 w 1441"/>
                <a:gd name="T71" fmla="*/ 102 h 310"/>
                <a:gd name="T72" fmla="*/ 1214 w 1441"/>
                <a:gd name="T73" fmla="*/ 85 h 310"/>
                <a:gd name="T74" fmla="*/ 1250 w 1441"/>
                <a:gd name="T75" fmla="*/ 55 h 310"/>
                <a:gd name="T76" fmla="*/ 1284 w 1441"/>
                <a:gd name="T77" fmla="*/ 47 h 310"/>
                <a:gd name="T78" fmla="*/ 1317 w 1441"/>
                <a:gd name="T79" fmla="*/ 47 h 310"/>
                <a:gd name="T80" fmla="*/ 1346 w 1441"/>
                <a:gd name="T81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80"/>
                  </a:lnTo>
                  <a:lnTo>
                    <a:pt x="106" y="275"/>
                  </a:lnTo>
                  <a:lnTo>
                    <a:pt x="121" y="271"/>
                  </a:lnTo>
                  <a:lnTo>
                    <a:pt x="135" y="269"/>
                  </a:lnTo>
                  <a:lnTo>
                    <a:pt x="154" y="265"/>
                  </a:lnTo>
                  <a:lnTo>
                    <a:pt x="172" y="259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7"/>
                  </a:lnTo>
                  <a:lnTo>
                    <a:pt x="255" y="200"/>
                  </a:lnTo>
                  <a:lnTo>
                    <a:pt x="269" y="196"/>
                  </a:lnTo>
                  <a:lnTo>
                    <a:pt x="273" y="196"/>
                  </a:lnTo>
                  <a:lnTo>
                    <a:pt x="285" y="196"/>
                  </a:lnTo>
                  <a:lnTo>
                    <a:pt x="309" y="195"/>
                  </a:lnTo>
                  <a:lnTo>
                    <a:pt x="321" y="194"/>
                  </a:lnTo>
                  <a:lnTo>
                    <a:pt x="333" y="192"/>
                  </a:lnTo>
                  <a:lnTo>
                    <a:pt x="343" y="190"/>
                  </a:lnTo>
                  <a:lnTo>
                    <a:pt x="356" y="187"/>
                  </a:lnTo>
                  <a:lnTo>
                    <a:pt x="367" y="186"/>
                  </a:lnTo>
                  <a:lnTo>
                    <a:pt x="378" y="183"/>
                  </a:lnTo>
                  <a:lnTo>
                    <a:pt x="389" y="179"/>
                  </a:lnTo>
                  <a:lnTo>
                    <a:pt x="401" y="177"/>
                  </a:lnTo>
                  <a:lnTo>
                    <a:pt x="411" y="173"/>
                  </a:lnTo>
                  <a:lnTo>
                    <a:pt x="422" y="170"/>
                  </a:lnTo>
                  <a:lnTo>
                    <a:pt x="442" y="162"/>
                  </a:lnTo>
                  <a:lnTo>
                    <a:pt x="454" y="158"/>
                  </a:lnTo>
                  <a:lnTo>
                    <a:pt x="465" y="153"/>
                  </a:lnTo>
                  <a:lnTo>
                    <a:pt x="474" y="149"/>
                  </a:lnTo>
                  <a:lnTo>
                    <a:pt x="485" y="145"/>
                  </a:lnTo>
                  <a:lnTo>
                    <a:pt x="506" y="133"/>
                  </a:lnTo>
                  <a:lnTo>
                    <a:pt x="517" y="127"/>
                  </a:lnTo>
                  <a:lnTo>
                    <a:pt x="520" y="124"/>
                  </a:lnTo>
                  <a:lnTo>
                    <a:pt x="534" y="120"/>
                  </a:lnTo>
                  <a:lnTo>
                    <a:pt x="551" y="120"/>
                  </a:lnTo>
                  <a:lnTo>
                    <a:pt x="569" y="124"/>
                  </a:lnTo>
                  <a:lnTo>
                    <a:pt x="596" y="132"/>
                  </a:lnTo>
                  <a:lnTo>
                    <a:pt x="616" y="137"/>
                  </a:lnTo>
                  <a:lnTo>
                    <a:pt x="634" y="140"/>
                  </a:lnTo>
                  <a:lnTo>
                    <a:pt x="654" y="141"/>
                  </a:lnTo>
                  <a:lnTo>
                    <a:pt x="780" y="152"/>
                  </a:lnTo>
                  <a:lnTo>
                    <a:pt x="798" y="153"/>
                  </a:lnTo>
                  <a:lnTo>
                    <a:pt x="816" y="157"/>
                  </a:lnTo>
                  <a:lnTo>
                    <a:pt x="836" y="161"/>
                  </a:lnTo>
                  <a:lnTo>
                    <a:pt x="862" y="168"/>
                  </a:lnTo>
                  <a:lnTo>
                    <a:pt x="881" y="170"/>
                  </a:lnTo>
                  <a:lnTo>
                    <a:pt x="896" y="170"/>
                  </a:lnTo>
                  <a:lnTo>
                    <a:pt x="912" y="166"/>
                  </a:lnTo>
                  <a:lnTo>
                    <a:pt x="914" y="165"/>
                  </a:lnTo>
                  <a:lnTo>
                    <a:pt x="927" y="158"/>
                  </a:lnTo>
                  <a:lnTo>
                    <a:pt x="947" y="148"/>
                  </a:lnTo>
                  <a:lnTo>
                    <a:pt x="958" y="143"/>
                  </a:lnTo>
                  <a:lnTo>
                    <a:pt x="970" y="139"/>
                  </a:lnTo>
                  <a:lnTo>
                    <a:pt x="981" y="136"/>
                  </a:lnTo>
                  <a:lnTo>
                    <a:pt x="992" y="131"/>
                  </a:lnTo>
                  <a:lnTo>
                    <a:pt x="1003" y="128"/>
                  </a:lnTo>
                  <a:lnTo>
                    <a:pt x="1014" y="124"/>
                  </a:lnTo>
                  <a:lnTo>
                    <a:pt x="1025" y="122"/>
                  </a:lnTo>
                  <a:lnTo>
                    <a:pt x="1037" y="120"/>
                  </a:lnTo>
                  <a:lnTo>
                    <a:pt x="1048" y="116"/>
                  </a:lnTo>
                  <a:lnTo>
                    <a:pt x="1059" y="114"/>
                  </a:lnTo>
                  <a:lnTo>
                    <a:pt x="1070" y="112"/>
                  </a:lnTo>
                  <a:lnTo>
                    <a:pt x="1083" y="111"/>
                  </a:lnTo>
                  <a:lnTo>
                    <a:pt x="1094" y="109"/>
                  </a:lnTo>
                  <a:lnTo>
                    <a:pt x="1106" y="107"/>
                  </a:lnTo>
                  <a:lnTo>
                    <a:pt x="1117" y="106"/>
                  </a:lnTo>
                  <a:lnTo>
                    <a:pt x="1130" y="105"/>
                  </a:lnTo>
                  <a:lnTo>
                    <a:pt x="1153" y="105"/>
                  </a:lnTo>
                  <a:lnTo>
                    <a:pt x="1167" y="105"/>
                  </a:lnTo>
                  <a:lnTo>
                    <a:pt x="1170" y="105"/>
                  </a:lnTo>
                  <a:lnTo>
                    <a:pt x="1183" y="102"/>
                  </a:lnTo>
                  <a:lnTo>
                    <a:pt x="1199" y="95"/>
                  </a:lnTo>
                  <a:lnTo>
                    <a:pt x="1214" y="85"/>
                  </a:lnTo>
                  <a:lnTo>
                    <a:pt x="1232" y="68"/>
                  </a:lnTo>
                  <a:lnTo>
                    <a:pt x="1250" y="55"/>
                  </a:lnTo>
                  <a:lnTo>
                    <a:pt x="1266" y="50"/>
                  </a:lnTo>
                  <a:lnTo>
                    <a:pt x="1284" y="47"/>
                  </a:lnTo>
                  <a:lnTo>
                    <a:pt x="1303" y="47"/>
                  </a:lnTo>
                  <a:lnTo>
                    <a:pt x="1317" y="47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6" name="Freeform 12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3 h 547"/>
                <a:gd name="T2" fmla="*/ 121 w 1441"/>
                <a:gd name="T3" fmla="*/ 471 h 547"/>
                <a:gd name="T4" fmla="*/ 154 w 1441"/>
                <a:gd name="T5" fmla="*/ 477 h 547"/>
                <a:gd name="T6" fmla="*/ 190 w 1441"/>
                <a:gd name="T7" fmla="*/ 492 h 547"/>
                <a:gd name="T8" fmla="*/ 226 w 1441"/>
                <a:gd name="T9" fmla="*/ 523 h 547"/>
                <a:gd name="T10" fmla="*/ 255 w 1441"/>
                <a:gd name="T11" fmla="*/ 543 h 547"/>
                <a:gd name="T12" fmla="*/ 273 w 1441"/>
                <a:gd name="T13" fmla="*/ 545 h 547"/>
                <a:gd name="T14" fmla="*/ 309 w 1441"/>
                <a:gd name="T15" fmla="*/ 547 h 547"/>
                <a:gd name="T16" fmla="*/ 349 w 1441"/>
                <a:gd name="T17" fmla="*/ 547 h 547"/>
                <a:gd name="T18" fmla="*/ 387 w 1441"/>
                <a:gd name="T19" fmla="*/ 544 h 547"/>
                <a:gd name="T20" fmla="*/ 426 w 1441"/>
                <a:gd name="T21" fmla="*/ 539 h 547"/>
                <a:gd name="T22" fmla="*/ 465 w 1441"/>
                <a:gd name="T23" fmla="*/ 531 h 547"/>
                <a:gd name="T24" fmla="*/ 502 w 1441"/>
                <a:gd name="T25" fmla="*/ 519 h 547"/>
                <a:gd name="T26" fmla="*/ 538 w 1441"/>
                <a:gd name="T27" fmla="*/ 505 h 547"/>
                <a:gd name="T28" fmla="*/ 574 w 1441"/>
                <a:gd name="T29" fmla="*/ 489 h 547"/>
                <a:gd name="T30" fmla="*/ 607 w 1441"/>
                <a:gd name="T31" fmla="*/ 469 h 547"/>
                <a:gd name="T32" fmla="*/ 638 w 1441"/>
                <a:gd name="T33" fmla="*/ 450 h 547"/>
                <a:gd name="T34" fmla="*/ 652 w 1441"/>
                <a:gd name="T35" fmla="*/ 439 h 547"/>
                <a:gd name="T36" fmla="*/ 666 w 1441"/>
                <a:gd name="T37" fmla="*/ 408 h 547"/>
                <a:gd name="T38" fmla="*/ 678 w 1441"/>
                <a:gd name="T39" fmla="*/ 364 h 547"/>
                <a:gd name="T40" fmla="*/ 691 w 1441"/>
                <a:gd name="T41" fmla="*/ 330 h 547"/>
                <a:gd name="T42" fmla="*/ 745 w 1441"/>
                <a:gd name="T43" fmla="*/ 219 h 547"/>
                <a:gd name="T44" fmla="*/ 758 w 1441"/>
                <a:gd name="T45" fmla="*/ 183 h 547"/>
                <a:gd name="T46" fmla="*/ 769 w 1441"/>
                <a:gd name="T47" fmla="*/ 140 h 547"/>
                <a:gd name="T48" fmla="*/ 783 w 1441"/>
                <a:gd name="T49" fmla="*/ 107 h 547"/>
                <a:gd name="T50" fmla="*/ 797 w 1441"/>
                <a:gd name="T51" fmla="*/ 97 h 547"/>
                <a:gd name="T52" fmla="*/ 829 w 1441"/>
                <a:gd name="T53" fmla="*/ 79 h 547"/>
                <a:gd name="T54" fmla="*/ 863 w 1441"/>
                <a:gd name="T55" fmla="*/ 59 h 547"/>
                <a:gd name="T56" fmla="*/ 898 w 1441"/>
                <a:gd name="T57" fmla="*/ 42 h 547"/>
                <a:gd name="T58" fmla="*/ 935 w 1441"/>
                <a:gd name="T59" fmla="*/ 27 h 547"/>
                <a:gd name="T60" fmla="*/ 972 w 1441"/>
                <a:gd name="T61" fmla="*/ 17 h 547"/>
                <a:gd name="T62" fmla="*/ 1011 w 1441"/>
                <a:gd name="T63" fmla="*/ 8 h 547"/>
                <a:gd name="T64" fmla="*/ 1050 w 1441"/>
                <a:gd name="T65" fmla="*/ 3 h 547"/>
                <a:gd name="T66" fmla="*/ 1090 w 1441"/>
                <a:gd name="T67" fmla="*/ 0 h 547"/>
                <a:gd name="T68" fmla="*/ 1130 w 1441"/>
                <a:gd name="T69" fmla="*/ 0 h 547"/>
                <a:gd name="T70" fmla="*/ 1167 w 1441"/>
                <a:gd name="T71" fmla="*/ 1 h 547"/>
                <a:gd name="T72" fmla="*/ 1183 w 1441"/>
                <a:gd name="T73" fmla="*/ 5 h 547"/>
                <a:gd name="T74" fmla="*/ 1214 w 1441"/>
                <a:gd name="T75" fmla="*/ 23 h 547"/>
                <a:gd name="T76" fmla="*/ 1250 w 1441"/>
                <a:gd name="T77" fmla="*/ 56 h 547"/>
                <a:gd name="T78" fmla="*/ 1284 w 1441"/>
                <a:gd name="T79" fmla="*/ 65 h 547"/>
                <a:gd name="T80" fmla="*/ 1317 w 1441"/>
                <a:gd name="T81" fmla="*/ 67 h 547"/>
                <a:gd name="T82" fmla="*/ 1346 w 1441"/>
                <a:gd name="T83" fmla="*/ 76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7">
                  <a:moveTo>
                    <a:pt x="0" y="431"/>
                  </a:moveTo>
                  <a:lnTo>
                    <a:pt x="92" y="463"/>
                  </a:lnTo>
                  <a:lnTo>
                    <a:pt x="106" y="468"/>
                  </a:lnTo>
                  <a:lnTo>
                    <a:pt x="121" y="471"/>
                  </a:lnTo>
                  <a:lnTo>
                    <a:pt x="135" y="474"/>
                  </a:lnTo>
                  <a:lnTo>
                    <a:pt x="154" y="477"/>
                  </a:lnTo>
                  <a:lnTo>
                    <a:pt x="172" y="481"/>
                  </a:lnTo>
                  <a:lnTo>
                    <a:pt x="190" y="492"/>
                  </a:lnTo>
                  <a:lnTo>
                    <a:pt x="207" y="505"/>
                  </a:lnTo>
                  <a:lnTo>
                    <a:pt x="226" y="523"/>
                  </a:lnTo>
                  <a:lnTo>
                    <a:pt x="240" y="535"/>
                  </a:lnTo>
                  <a:lnTo>
                    <a:pt x="255" y="543"/>
                  </a:lnTo>
                  <a:lnTo>
                    <a:pt x="269" y="545"/>
                  </a:lnTo>
                  <a:lnTo>
                    <a:pt x="273" y="545"/>
                  </a:lnTo>
                  <a:lnTo>
                    <a:pt x="285" y="545"/>
                  </a:lnTo>
                  <a:lnTo>
                    <a:pt x="309" y="547"/>
                  </a:lnTo>
                  <a:lnTo>
                    <a:pt x="329" y="547"/>
                  </a:lnTo>
                  <a:lnTo>
                    <a:pt x="349" y="547"/>
                  </a:lnTo>
                  <a:lnTo>
                    <a:pt x="368" y="545"/>
                  </a:lnTo>
                  <a:lnTo>
                    <a:pt x="387" y="544"/>
                  </a:lnTo>
                  <a:lnTo>
                    <a:pt x="407" y="541"/>
                  </a:lnTo>
                  <a:lnTo>
                    <a:pt x="426" y="539"/>
                  </a:lnTo>
                  <a:lnTo>
                    <a:pt x="447" y="535"/>
                  </a:lnTo>
                  <a:lnTo>
                    <a:pt x="465" y="531"/>
                  </a:lnTo>
                  <a:lnTo>
                    <a:pt x="484" y="526"/>
                  </a:lnTo>
                  <a:lnTo>
                    <a:pt x="502" y="519"/>
                  </a:lnTo>
                  <a:lnTo>
                    <a:pt x="521" y="512"/>
                  </a:lnTo>
                  <a:lnTo>
                    <a:pt x="538" y="505"/>
                  </a:lnTo>
                  <a:lnTo>
                    <a:pt x="556" y="497"/>
                  </a:lnTo>
                  <a:lnTo>
                    <a:pt x="574" y="489"/>
                  </a:lnTo>
                  <a:lnTo>
                    <a:pt x="590" y="480"/>
                  </a:lnTo>
                  <a:lnTo>
                    <a:pt x="607" y="469"/>
                  </a:lnTo>
                  <a:lnTo>
                    <a:pt x="626" y="457"/>
                  </a:lnTo>
                  <a:lnTo>
                    <a:pt x="638" y="450"/>
                  </a:lnTo>
                  <a:lnTo>
                    <a:pt x="641" y="448"/>
                  </a:lnTo>
                  <a:lnTo>
                    <a:pt x="652" y="439"/>
                  </a:lnTo>
                  <a:lnTo>
                    <a:pt x="660" y="425"/>
                  </a:lnTo>
                  <a:lnTo>
                    <a:pt x="666" y="408"/>
                  </a:lnTo>
                  <a:lnTo>
                    <a:pt x="672" y="383"/>
                  </a:lnTo>
                  <a:lnTo>
                    <a:pt x="678" y="364"/>
                  </a:lnTo>
                  <a:lnTo>
                    <a:pt x="684" y="346"/>
                  </a:lnTo>
                  <a:lnTo>
                    <a:pt x="691" y="330"/>
                  </a:lnTo>
                  <a:lnTo>
                    <a:pt x="718" y="274"/>
                  </a:lnTo>
                  <a:lnTo>
                    <a:pt x="745" y="219"/>
                  </a:lnTo>
                  <a:lnTo>
                    <a:pt x="752" y="202"/>
                  </a:lnTo>
                  <a:lnTo>
                    <a:pt x="758" y="183"/>
                  </a:lnTo>
                  <a:lnTo>
                    <a:pt x="764" y="165"/>
                  </a:lnTo>
                  <a:lnTo>
                    <a:pt x="769" y="140"/>
                  </a:lnTo>
                  <a:lnTo>
                    <a:pt x="775" y="121"/>
                  </a:lnTo>
                  <a:lnTo>
                    <a:pt x="783" y="107"/>
                  </a:lnTo>
                  <a:lnTo>
                    <a:pt x="794" y="98"/>
                  </a:lnTo>
                  <a:lnTo>
                    <a:pt x="797" y="97"/>
                  </a:lnTo>
                  <a:lnTo>
                    <a:pt x="809" y="90"/>
                  </a:lnTo>
                  <a:lnTo>
                    <a:pt x="829" y="79"/>
                  </a:lnTo>
                  <a:lnTo>
                    <a:pt x="845" y="68"/>
                  </a:lnTo>
                  <a:lnTo>
                    <a:pt x="863" y="59"/>
                  </a:lnTo>
                  <a:lnTo>
                    <a:pt x="880" y="50"/>
                  </a:lnTo>
                  <a:lnTo>
                    <a:pt x="898" y="42"/>
                  </a:lnTo>
                  <a:lnTo>
                    <a:pt x="917" y="34"/>
                  </a:lnTo>
                  <a:lnTo>
                    <a:pt x="935" y="27"/>
                  </a:lnTo>
                  <a:lnTo>
                    <a:pt x="953" y="22"/>
                  </a:lnTo>
                  <a:lnTo>
                    <a:pt x="972" y="17"/>
                  </a:lnTo>
                  <a:lnTo>
                    <a:pt x="992" y="12"/>
                  </a:lnTo>
                  <a:lnTo>
                    <a:pt x="1011" y="8"/>
                  </a:lnTo>
                  <a:lnTo>
                    <a:pt x="1030" y="5"/>
                  </a:lnTo>
                  <a:lnTo>
                    <a:pt x="1050" y="3"/>
                  </a:lnTo>
                  <a:lnTo>
                    <a:pt x="1070" y="1"/>
                  </a:lnTo>
                  <a:lnTo>
                    <a:pt x="1090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3"/>
                  </a:lnTo>
                  <a:lnTo>
                    <a:pt x="1183" y="5"/>
                  </a:lnTo>
                  <a:lnTo>
                    <a:pt x="1199" y="12"/>
                  </a:lnTo>
                  <a:lnTo>
                    <a:pt x="1214" y="23"/>
                  </a:lnTo>
                  <a:lnTo>
                    <a:pt x="1232" y="43"/>
                  </a:lnTo>
                  <a:lnTo>
                    <a:pt x="1250" y="56"/>
                  </a:lnTo>
                  <a:lnTo>
                    <a:pt x="1266" y="63"/>
                  </a:lnTo>
                  <a:lnTo>
                    <a:pt x="1284" y="65"/>
                  </a:lnTo>
                  <a:lnTo>
                    <a:pt x="1303" y="65"/>
                  </a:lnTo>
                  <a:lnTo>
                    <a:pt x="1317" y="67"/>
                  </a:lnTo>
                  <a:lnTo>
                    <a:pt x="1332" y="71"/>
                  </a:lnTo>
                  <a:lnTo>
                    <a:pt x="1346" y="76"/>
                  </a:lnTo>
                  <a:lnTo>
                    <a:pt x="1441" y="11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7" name="Freeform 13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4 h 427"/>
                <a:gd name="T20" fmla="*/ 414 w 1441"/>
                <a:gd name="T21" fmla="*/ 419 h 427"/>
                <a:gd name="T22" fmla="*/ 448 w 1441"/>
                <a:gd name="T23" fmla="*/ 411 h 427"/>
                <a:gd name="T24" fmla="*/ 482 w 1441"/>
                <a:gd name="T25" fmla="*/ 402 h 427"/>
                <a:gd name="T26" fmla="*/ 514 w 1441"/>
                <a:gd name="T27" fmla="*/ 389 h 427"/>
                <a:gd name="T28" fmla="*/ 547 w 1441"/>
                <a:gd name="T29" fmla="*/ 374 h 427"/>
                <a:gd name="T30" fmla="*/ 576 w 1441"/>
                <a:gd name="T31" fmla="*/ 359 h 427"/>
                <a:gd name="T32" fmla="*/ 609 w 1441"/>
                <a:gd name="T33" fmla="*/ 342 h 427"/>
                <a:gd name="T34" fmla="*/ 623 w 1441"/>
                <a:gd name="T35" fmla="*/ 331 h 427"/>
                <a:gd name="T36" fmla="*/ 643 w 1441"/>
                <a:gd name="T37" fmla="*/ 309 h 427"/>
                <a:gd name="T38" fmla="*/ 663 w 1441"/>
                <a:gd name="T39" fmla="*/ 279 h 427"/>
                <a:gd name="T40" fmla="*/ 683 w 1441"/>
                <a:gd name="T41" fmla="*/ 256 h 427"/>
                <a:gd name="T42" fmla="*/ 765 w 1441"/>
                <a:gd name="T43" fmla="*/ 162 h 427"/>
                <a:gd name="T44" fmla="*/ 783 w 1441"/>
                <a:gd name="T45" fmla="*/ 137 h 427"/>
                <a:gd name="T46" fmla="*/ 804 w 1441"/>
                <a:gd name="T47" fmla="*/ 108 h 427"/>
                <a:gd name="T48" fmla="*/ 826 w 1441"/>
                <a:gd name="T49" fmla="*/ 89 h 427"/>
                <a:gd name="T50" fmla="*/ 841 w 1441"/>
                <a:gd name="T51" fmla="*/ 81 h 427"/>
                <a:gd name="T52" fmla="*/ 876 w 1441"/>
                <a:gd name="T53" fmla="*/ 61 h 427"/>
                <a:gd name="T54" fmla="*/ 907 w 1441"/>
                <a:gd name="T55" fmla="*/ 45 h 427"/>
                <a:gd name="T56" fmla="*/ 939 w 1441"/>
                <a:gd name="T57" fmla="*/ 32 h 427"/>
                <a:gd name="T58" fmla="*/ 972 w 1441"/>
                <a:gd name="T59" fmla="*/ 20 h 427"/>
                <a:gd name="T60" fmla="*/ 1007 w 1441"/>
                <a:gd name="T61" fmla="*/ 13 h 427"/>
                <a:gd name="T62" fmla="*/ 1041 w 1441"/>
                <a:gd name="T63" fmla="*/ 6 h 427"/>
                <a:gd name="T64" fmla="*/ 1076 w 1441"/>
                <a:gd name="T65" fmla="*/ 2 h 427"/>
                <a:gd name="T66" fmla="*/ 1112 w 1441"/>
                <a:gd name="T67" fmla="*/ 0 h 427"/>
                <a:gd name="T68" fmla="*/ 1153 w 1441"/>
                <a:gd name="T69" fmla="*/ 1 h 427"/>
                <a:gd name="T70" fmla="*/ 1170 w 1441"/>
                <a:gd name="T71" fmla="*/ 1 h 427"/>
                <a:gd name="T72" fmla="*/ 1199 w 1441"/>
                <a:gd name="T73" fmla="*/ 6 h 427"/>
                <a:gd name="T74" fmla="*/ 1232 w 1441"/>
                <a:gd name="T75" fmla="*/ 22 h 427"/>
                <a:gd name="T76" fmla="*/ 1266 w 1441"/>
                <a:gd name="T77" fmla="*/ 32 h 427"/>
                <a:gd name="T78" fmla="*/ 1303 w 1441"/>
                <a:gd name="T79" fmla="*/ 34 h 427"/>
                <a:gd name="T80" fmla="*/ 1332 w 1441"/>
                <a:gd name="T81" fmla="*/ 36 h 427"/>
                <a:gd name="T82" fmla="*/ 1441 w 1441"/>
                <a:gd name="T83" fmla="*/ 5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4"/>
                  </a:lnTo>
                  <a:lnTo>
                    <a:pt x="397" y="422"/>
                  </a:lnTo>
                  <a:lnTo>
                    <a:pt x="414" y="419"/>
                  </a:lnTo>
                  <a:lnTo>
                    <a:pt x="431" y="415"/>
                  </a:lnTo>
                  <a:lnTo>
                    <a:pt x="448" y="411"/>
                  </a:lnTo>
                  <a:lnTo>
                    <a:pt x="465" y="406"/>
                  </a:lnTo>
                  <a:lnTo>
                    <a:pt x="482" y="402"/>
                  </a:lnTo>
                  <a:lnTo>
                    <a:pt x="499" y="395"/>
                  </a:lnTo>
                  <a:lnTo>
                    <a:pt x="514" y="389"/>
                  </a:lnTo>
                  <a:lnTo>
                    <a:pt x="531" y="381"/>
                  </a:lnTo>
                  <a:lnTo>
                    <a:pt x="547" y="374"/>
                  </a:lnTo>
                  <a:lnTo>
                    <a:pt x="561" y="369"/>
                  </a:lnTo>
                  <a:lnTo>
                    <a:pt x="576" y="359"/>
                  </a:lnTo>
                  <a:lnTo>
                    <a:pt x="597" y="348"/>
                  </a:lnTo>
                  <a:lnTo>
                    <a:pt x="609" y="342"/>
                  </a:lnTo>
                  <a:lnTo>
                    <a:pt x="611" y="339"/>
                  </a:lnTo>
                  <a:lnTo>
                    <a:pt x="623" y="331"/>
                  </a:lnTo>
                  <a:lnTo>
                    <a:pt x="634" y="321"/>
                  </a:lnTo>
                  <a:lnTo>
                    <a:pt x="643" y="309"/>
                  </a:lnTo>
                  <a:lnTo>
                    <a:pt x="654" y="292"/>
                  </a:lnTo>
                  <a:lnTo>
                    <a:pt x="663" y="279"/>
                  </a:lnTo>
                  <a:lnTo>
                    <a:pt x="673" y="267"/>
                  </a:lnTo>
                  <a:lnTo>
                    <a:pt x="683" y="256"/>
                  </a:lnTo>
                  <a:lnTo>
                    <a:pt x="756" y="174"/>
                  </a:lnTo>
                  <a:lnTo>
                    <a:pt x="765" y="162"/>
                  </a:lnTo>
                  <a:lnTo>
                    <a:pt x="775" y="150"/>
                  </a:lnTo>
                  <a:lnTo>
                    <a:pt x="783" y="137"/>
                  </a:lnTo>
                  <a:lnTo>
                    <a:pt x="796" y="119"/>
                  </a:lnTo>
                  <a:lnTo>
                    <a:pt x="804" y="108"/>
                  </a:lnTo>
                  <a:lnTo>
                    <a:pt x="815" y="97"/>
                  </a:lnTo>
                  <a:lnTo>
                    <a:pt x="826" y="89"/>
                  </a:lnTo>
                  <a:lnTo>
                    <a:pt x="829" y="87"/>
                  </a:lnTo>
                  <a:lnTo>
                    <a:pt x="841" y="81"/>
                  </a:lnTo>
                  <a:lnTo>
                    <a:pt x="861" y="69"/>
                  </a:lnTo>
                  <a:lnTo>
                    <a:pt x="876" y="61"/>
                  </a:lnTo>
                  <a:lnTo>
                    <a:pt x="892" y="53"/>
                  </a:lnTo>
                  <a:lnTo>
                    <a:pt x="907" y="45"/>
                  </a:lnTo>
                  <a:lnTo>
                    <a:pt x="923" y="39"/>
                  </a:lnTo>
                  <a:lnTo>
                    <a:pt x="939" y="32"/>
                  </a:lnTo>
                  <a:lnTo>
                    <a:pt x="956" y="26"/>
                  </a:lnTo>
                  <a:lnTo>
                    <a:pt x="972" y="20"/>
                  </a:lnTo>
                  <a:lnTo>
                    <a:pt x="990" y="17"/>
                  </a:lnTo>
                  <a:lnTo>
                    <a:pt x="1007" y="13"/>
                  </a:lnTo>
                  <a:lnTo>
                    <a:pt x="1023" y="9"/>
                  </a:lnTo>
                  <a:lnTo>
                    <a:pt x="1041" y="6"/>
                  </a:lnTo>
                  <a:lnTo>
                    <a:pt x="1059" y="3"/>
                  </a:lnTo>
                  <a:lnTo>
                    <a:pt x="1076" y="2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3"/>
                  </a:lnTo>
                  <a:lnTo>
                    <a:pt x="1232" y="22"/>
                  </a:lnTo>
                  <a:lnTo>
                    <a:pt x="1250" y="28"/>
                  </a:lnTo>
                  <a:lnTo>
                    <a:pt x="1266" y="32"/>
                  </a:lnTo>
                  <a:lnTo>
                    <a:pt x="1284" y="34"/>
                  </a:lnTo>
                  <a:lnTo>
                    <a:pt x="1303" y="34"/>
                  </a:lnTo>
                  <a:lnTo>
                    <a:pt x="1317" y="35"/>
                  </a:lnTo>
                  <a:lnTo>
                    <a:pt x="1332" y="36"/>
                  </a:lnTo>
                  <a:lnTo>
                    <a:pt x="1346" y="39"/>
                  </a:lnTo>
                  <a:lnTo>
                    <a:pt x="1441" y="5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Freeform 131"/>
            <p:cNvSpPr>
              <a:spLocks/>
            </p:cNvSpPr>
            <p:nvPr/>
          </p:nvSpPr>
          <p:spPr bwMode="auto">
            <a:xfrm>
              <a:off x="2883" y="1559"/>
              <a:ext cx="1489" cy="258"/>
            </a:xfrm>
            <a:custGeom>
              <a:avLst/>
              <a:gdLst>
                <a:gd name="T0" fmla="*/ 0 w 1441"/>
                <a:gd name="T1" fmla="*/ 309 h 309"/>
                <a:gd name="T2" fmla="*/ 309 w 1441"/>
                <a:gd name="T3" fmla="*/ 309 h 309"/>
                <a:gd name="T4" fmla="*/ 325 w 1441"/>
                <a:gd name="T5" fmla="*/ 309 h 309"/>
                <a:gd name="T6" fmla="*/ 340 w 1441"/>
                <a:gd name="T7" fmla="*/ 309 h 309"/>
                <a:gd name="T8" fmla="*/ 356 w 1441"/>
                <a:gd name="T9" fmla="*/ 308 h 309"/>
                <a:gd name="T10" fmla="*/ 371 w 1441"/>
                <a:gd name="T11" fmla="*/ 305 h 309"/>
                <a:gd name="T12" fmla="*/ 386 w 1441"/>
                <a:gd name="T13" fmla="*/ 303 h 309"/>
                <a:gd name="T14" fmla="*/ 402 w 1441"/>
                <a:gd name="T15" fmla="*/ 301 h 309"/>
                <a:gd name="T16" fmla="*/ 418 w 1441"/>
                <a:gd name="T17" fmla="*/ 297 h 309"/>
                <a:gd name="T18" fmla="*/ 431 w 1441"/>
                <a:gd name="T19" fmla="*/ 295 h 309"/>
                <a:gd name="T20" fmla="*/ 447 w 1441"/>
                <a:gd name="T21" fmla="*/ 291 h 309"/>
                <a:gd name="T22" fmla="*/ 462 w 1441"/>
                <a:gd name="T23" fmla="*/ 286 h 309"/>
                <a:gd name="T24" fmla="*/ 476 w 1441"/>
                <a:gd name="T25" fmla="*/ 280 h 309"/>
                <a:gd name="T26" fmla="*/ 491 w 1441"/>
                <a:gd name="T27" fmla="*/ 275 h 309"/>
                <a:gd name="T28" fmla="*/ 506 w 1441"/>
                <a:gd name="T29" fmla="*/ 270 h 309"/>
                <a:gd name="T30" fmla="*/ 518 w 1441"/>
                <a:gd name="T31" fmla="*/ 263 h 309"/>
                <a:gd name="T32" fmla="*/ 534 w 1441"/>
                <a:gd name="T33" fmla="*/ 255 h 309"/>
                <a:gd name="T34" fmla="*/ 547 w 1441"/>
                <a:gd name="T35" fmla="*/ 249 h 309"/>
                <a:gd name="T36" fmla="*/ 567 w 1441"/>
                <a:gd name="T37" fmla="*/ 238 h 309"/>
                <a:gd name="T38" fmla="*/ 579 w 1441"/>
                <a:gd name="T39" fmla="*/ 232 h 309"/>
                <a:gd name="T40" fmla="*/ 582 w 1441"/>
                <a:gd name="T41" fmla="*/ 231 h 309"/>
                <a:gd name="T42" fmla="*/ 607 w 1441"/>
                <a:gd name="T43" fmla="*/ 216 h 309"/>
                <a:gd name="T44" fmla="*/ 619 w 1441"/>
                <a:gd name="T45" fmla="*/ 210 h 309"/>
                <a:gd name="T46" fmla="*/ 636 w 1441"/>
                <a:gd name="T47" fmla="*/ 200 h 309"/>
                <a:gd name="T48" fmla="*/ 648 w 1441"/>
                <a:gd name="T49" fmla="*/ 193 h 309"/>
                <a:gd name="T50" fmla="*/ 660 w 1441"/>
                <a:gd name="T51" fmla="*/ 186 h 309"/>
                <a:gd name="T52" fmla="*/ 674 w 1441"/>
                <a:gd name="T53" fmla="*/ 181 h 309"/>
                <a:gd name="T54" fmla="*/ 718 w 1441"/>
                <a:gd name="T55" fmla="*/ 155 h 309"/>
                <a:gd name="T56" fmla="*/ 765 w 1441"/>
                <a:gd name="T57" fmla="*/ 128 h 309"/>
                <a:gd name="T58" fmla="*/ 778 w 1441"/>
                <a:gd name="T59" fmla="*/ 123 h 309"/>
                <a:gd name="T60" fmla="*/ 790 w 1441"/>
                <a:gd name="T61" fmla="*/ 116 h 309"/>
                <a:gd name="T62" fmla="*/ 803 w 1441"/>
                <a:gd name="T63" fmla="*/ 109 h 309"/>
                <a:gd name="T64" fmla="*/ 819 w 1441"/>
                <a:gd name="T65" fmla="*/ 99 h 309"/>
                <a:gd name="T66" fmla="*/ 832 w 1441"/>
                <a:gd name="T67" fmla="*/ 93 h 309"/>
                <a:gd name="T68" fmla="*/ 844 w 1441"/>
                <a:gd name="T69" fmla="*/ 86 h 309"/>
                <a:gd name="T70" fmla="*/ 856 w 1441"/>
                <a:gd name="T71" fmla="*/ 78 h 309"/>
                <a:gd name="T72" fmla="*/ 859 w 1441"/>
                <a:gd name="T73" fmla="*/ 77 h 309"/>
                <a:gd name="T74" fmla="*/ 872 w 1441"/>
                <a:gd name="T75" fmla="*/ 71 h 309"/>
                <a:gd name="T76" fmla="*/ 892 w 1441"/>
                <a:gd name="T77" fmla="*/ 59 h 309"/>
                <a:gd name="T78" fmla="*/ 905 w 1441"/>
                <a:gd name="T79" fmla="*/ 54 h 309"/>
                <a:gd name="T80" fmla="*/ 918 w 1441"/>
                <a:gd name="T81" fmla="*/ 46 h 309"/>
                <a:gd name="T82" fmla="*/ 934 w 1441"/>
                <a:gd name="T83" fmla="*/ 39 h 309"/>
                <a:gd name="T84" fmla="*/ 947 w 1441"/>
                <a:gd name="T85" fmla="*/ 34 h 309"/>
                <a:gd name="T86" fmla="*/ 961 w 1441"/>
                <a:gd name="T87" fmla="*/ 29 h 309"/>
                <a:gd name="T88" fmla="*/ 976 w 1441"/>
                <a:gd name="T89" fmla="*/ 23 h 309"/>
                <a:gd name="T90" fmla="*/ 992 w 1441"/>
                <a:gd name="T91" fmla="*/ 18 h 309"/>
                <a:gd name="T92" fmla="*/ 1007 w 1441"/>
                <a:gd name="T93" fmla="*/ 14 h 309"/>
                <a:gd name="T94" fmla="*/ 1022 w 1441"/>
                <a:gd name="T95" fmla="*/ 12 h 309"/>
                <a:gd name="T96" fmla="*/ 1037 w 1441"/>
                <a:gd name="T97" fmla="*/ 8 h 309"/>
                <a:gd name="T98" fmla="*/ 1052 w 1441"/>
                <a:gd name="T99" fmla="*/ 6 h 309"/>
                <a:gd name="T100" fmla="*/ 1067 w 1441"/>
                <a:gd name="T101" fmla="*/ 4 h 309"/>
                <a:gd name="T102" fmla="*/ 1083 w 1441"/>
                <a:gd name="T103" fmla="*/ 2 h 309"/>
                <a:gd name="T104" fmla="*/ 1098 w 1441"/>
                <a:gd name="T105" fmla="*/ 1 h 309"/>
                <a:gd name="T106" fmla="*/ 1114 w 1441"/>
                <a:gd name="T107" fmla="*/ 0 h 309"/>
                <a:gd name="T108" fmla="*/ 1130 w 1441"/>
                <a:gd name="T109" fmla="*/ 0 h 309"/>
                <a:gd name="T110" fmla="*/ 1441 w 1441"/>
                <a:gd name="T1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1" h="309">
                  <a:moveTo>
                    <a:pt x="0" y="309"/>
                  </a:moveTo>
                  <a:lnTo>
                    <a:pt x="309" y="309"/>
                  </a:lnTo>
                  <a:lnTo>
                    <a:pt x="325" y="309"/>
                  </a:lnTo>
                  <a:lnTo>
                    <a:pt x="340" y="309"/>
                  </a:lnTo>
                  <a:lnTo>
                    <a:pt x="356" y="308"/>
                  </a:lnTo>
                  <a:lnTo>
                    <a:pt x="371" y="305"/>
                  </a:lnTo>
                  <a:lnTo>
                    <a:pt x="386" y="303"/>
                  </a:lnTo>
                  <a:lnTo>
                    <a:pt x="402" y="301"/>
                  </a:lnTo>
                  <a:lnTo>
                    <a:pt x="418" y="297"/>
                  </a:lnTo>
                  <a:lnTo>
                    <a:pt x="431" y="295"/>
                  </a:lnTo>
                  <a:lnTo>
                    <a:pt x="447" y="291"/>
                  </a:lnTo>
                  <a:lnTo>
                    <a:pt x="462" y="286"/>
                  </a:lnTo>
                  <a:lnTo>
                    <a:pt x="476" y="280"/>
                  </a:lnTo>
                  <a:lnTo>
                    <a:pt x="491" y="275"/>
                  </a:lnTo>
                  <a:lnTo>
                    <a:pt x="506" y="270"/>
                  </a:lnTo>
                  <a:lnTo>
                    <a:pt x="518" y="263"/>
                  </a:lnTo>
                  <a:lnTo>
                    <a:pt x="534" y="255"/>
                  </a:lnTo>
                  <a:lnTo>
                    <a:pt x="547" y="249"/>
                  </a:lnTo>
                  <a:lnTo>
                    <a:pt x="567" y="238"/>
                  </a:lnTo>
                  <a:lnTo>
                    <a:pt x="579" y="232"/>
                  </a:lnTo>
                  <a:lnTo>
                    <a:pt x="582" y="231"/>
                  </a:lnTo>
                  <a:lnTo>
                    <a:pt x="607" y="216"/>
                  </a:lnTo>
                  <a:lnTo>
                    <a:pt x="619" y="210"/>
                  </a:lnTo>
                  <a:lnTo>
                    <a:pt x="636" y="200"/>
                  </a:lnTo>
                  <a:lnTo>
                    <a:pt x="648" y="193"/>
                  </a:lnTo>
                  <a:lnTo>
                    <a:pt x="660" y="186"/>
                  </a:lnTo>
                  <a:lnTo>
                    <a:pt x="674" y="181"/>
                  </a:lnTo>
                  <a:lnTo>
                    <a:pt x="718" y="155"/>
                  </a:lnTo>
                  <a:lnTo>
                    <a:pt x="765" y="128"/>
                  </a:lnTo>
                  <a:lnTo>
                    <a:pt x="778" y="123"/>
                  </a:lnTo>
                  <a:lnTo>
                    <a:pt x="790" y="116"/>
                  </a:lnTo>
                  <a:lnTo>
                    <a:pt x="803" y="109"/>
                  </a:lnTo>
                  <a:lnTo>
                    <a:pt x="819" y="99"/>
                  </a:lnTo>
                  <a:lnTo>
                    <a:pt x="832" y="93"/>
                  </a:lnTo>
                  <a:lnTo>
                    <a:pt x="844" y="86"/>
                  </a:lnTo>
                  <a:lnTo>
                    <a:pt x="856" y="78"/>
                  </a:lnTo>
                  <a:lnTo>
                    <a:pt x="859" y="77"/>
                  </a:lnTo>
                  <a:lnTo>
                    <a:pt x="872" y="71"/>
                  </a:lnTo>
                  <a:lnTo>
                    <a:pt x="892" y="59"/>
                  </a:lnTo>
                  <a:lnTo>
                    <a:pt x="905" y="54"/>
                  </a:lnTo>
                  <a:lnTo>
                    <a:pt x="918" y="46"/>
                  </a:lnTo>
                  <a:lnTo>
                    <a:pt x="934" y="39"/>
                  </a:lnTo>
                  <a:lnTo>
                    <a:pt x="947" y="34"/>
                  </a:lnTo>
                  <a:lnTo>
                    <a:pt x="961" y="29"/>
                  </a:lnTo>
                  <a:lnTo>
                    <a:pt x="976" y="23"/>
                  </a:lnTo>
                  <a:lnTo>
                    <a:pt x="992" y="18"/>
                  </a:lnTo>
                  <a:lnTo>
                    <a:pt x="1007" y="14"/>
                  </a:lnTo>
                  <a:lnTo>
                    <a:pt x="1022" y="12"/>
                  </a:lnTo>
                  <a:lnTo>
                    <a:pt x="1037" y="8"/>
                  </a:lnTo>
                  <a:lnTo>
                    <a:pt x="1052" y="6"/>
                  </a:lnTo>
                  <a:lnTo>
                    <a:pt x="1067" y="4"/>
                  </a:lnTo>
                  <a:lnTo>
                    <a:pt x="1083" y="2"/>
                  </a:lnTo>
                  <a:lnTo>
                    <a:pt x="1098" y="1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9" name="Freeform 132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94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4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3 h 310"/>
                <a:gd name="T16" fmla="*/ 336 w 1441"/>
                <a:gd name="T17" fmla="*/ 250 h 310"/>
                <a:gd name="T18" fmla="*/ 364 w 1441"/>
                <a:gd name="T19" fmla="*/ 247 h 310"/>
                <a:gd name="T20" fmla="*/ 389 w 1441"/>
                <a:gd name="T21" fmla="*/ 242 h 310"/>
                <a:gd name="T22" fmla="*/ 415 w 1441"/>
                <a:gd name="T23" fmla="*/ 237 h 310"/>
                <a:gd name="T24" fmla="*/ 441 w 1441"/>
                <a:gd name="T25" fmla="*/ 229 h 310"/>
                <a:gd name="T26" fmla="*/ 466 w 1441"/>
                <a:gd name="T27" fmla="*/ 221 h 310"/>
                <a:gd name="T28" fmla="*/ 491 w 1441"/>
                <a:gd name="T29" fmla="*/ 211 h 310"/>
                <a:gd name="T30" fmla="*/ 516 w 1441"/>
                <a:gd name="T31" fmla="*/ 200 h 310"/>
                <a:gd name="T32" fmla="*/ 549 w 1441"/>
                <a:gd name="T33" fmla="*/ 182 h 310"/>
                <a:gd name="T34" fmla="*/ 564 w 1441"/>
                <a:gd name="T35" fmla="*/ 174 h 310"/>
                <a:gd name="T36" fmla="*/ 594 w 1441"/>
                <a:gd name="T37" fmla="*/ 170 h 310"/>
                <a:gd name="T38" fmla="*/ 633 w 1441"/>
                <a:gd name="T39" fmla="*/ 169 h 310"/>
                <a:gd name="T40" fmla="*/ 663 w 1441"/>
                <a:gd name="T41" fmla="*/ 165 h 310"/>
                <a:gd name="T42" fmla="*/ 774 w 1441"/>
                <a:gd name="T43" fmla="*/ 145 h 310"/>
                <a:gd name="T44" fmla="*/ 805 w 1441"/>
                <a:gd name="T45" fmla="*/ 141 h 310"/>
                <a:gd name="T46" fmla="*/ 843 w 1441"/>
                <a:gd name="T47" fmla="*/ 140 h 310"/>
                <a:gd name="T48" fmla="*/ 873 w 1441"/>
                <a:gd name="T49" fmla="*/ 133 h 310"/>
                <a:gd name="T50" fmla="*/ 889 w 1441"/>
                <a:gd name="T51" fmla="*/ 127 h 310"/>
                <a:gd name="T52" fmla="*/ 921 w 1441"/>
                <a:gd name="T53" fmla="*/ 110 h 310"/>
                <a:gd name="T54" fmla="*/ 946 w 1441"/>
                <a:gd name="T55" fmla="*/ 99 h 310"/>
                <a:gd name="T56" fmla="*/ 985 w 1441"/>
                <a:gd name="T57" fmla="*/ 85 h 310"/>
                <a:gd name="T58" fmla="*/ 1010 w 1441"/>
                <a:gd name="T59" fmla="*/ 77 h 310"/>
                <a:gd name="T60" fmla="*/ 1036 w 1441"/>
                <a:gd name="T61" fmla="*/ 69 h 310"/>
                <a:gd name="T62" fmla="*/ 1062 w 1441"/>
                <a:gd name="T63" fmla="*/ 64 h 310"/>
                <a:gd name="T64" fmla="*/ 1090 w 1441"/>
                <a:gd name="T65" fmla="*/ 60 h 310"/>
                <a:gd name="T66" fmla="*/ 1116 w 1441"/>
                <a:gd name="T67" fmla="*/ 59 h 310"/>
                <a:gd name="T68" fmla="*/ 1153 w 1441"/>
                <a:gd name="T69" fmla="*/ 57 h 310"/>
                <a:gd name="T70" fmla="*/ 1170 w 1441"/>
                <a:gd name="T71" fmla="*/ 57 h 310"/>
                <a:gd name="T72" fmla="*/ 1199 w 1441"/>
                <a:gd name="T73" fmla="*/ 52 h 310"/>
                <a:gd name="T74" fmla="*/ 1232 w 1441"/>
                <a:gd name="T75" fmla="*/ 38 h 310"/>
                <a:gd name="T76" fmla="*/ 1266 w 1441"/>
                <a:gd name="T77" fmla="*/ 27 h 310"/>
                <a:gd name="T78" fmla="*/ 1303 w 1441"/>
                <a:gd name="T79" fmla="*/ 26 h 310"/>
                <a:gd name="T80" fmla="*/ 1332 w 1441"/>
                <a:gd name="T81" fmla="*/ 23 h 310"/>
                <a:gd name="T82" fmla="*/ 1441 w 1441"/>
                <a:gd name="T83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4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4"/>
                  </a:lnTo>
                  <a:lnTo>
                    <a:pt x="240" y="258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3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50" y="249"/>
                  </a:lnTo>
                  <a:lnTo>
                    <a:pt x="364" y="247"/>
                  </a:lnTo>
                  <a:lnTo>
                    <a:pt x="376" y="245"/>
                  </a:lnTo>
                  <a:lnTo>
                    <a:pt x="389" y="242"/>
                  </a:lnTo>
                  <a:lnTo>
                    <a:pt x="402" y="241"/>
                  </a:lnTo>
                  <a:lnTo>
                    <a:pt x="415" y="237"/>
                  </a:lnTo>
                  <a:lnTo>
                    <a:pt x="429" y="233"/>
                  </a:lnTo>
                  <a:lnTo>
                    <a:pt x="441" y="229"/>
                  </a:lnTo>
                  <a:lnTo>
                    <a:pt x="455" y="225"/>
                  </a:lnTo>
                  <a:lnTo>
                    <a:pt x="466" y="221"/>
                  </a:lnTo>
                  <a:lnTo>
                    <a:pt x="480" y="216"/>
                  </a:lnTo>
                  <a:lnTo>
                    <a:pt x="491" y="211"/>
                  </a:lnTo>
                  <a:lnTo>
                    <a:pt x="505" y="205"/>
                  </a:lnTo>
                  <a:lnTo>
                    <a:pt x="516" y="200"/>
                  </a:lnTo>
                  <a:lnTo>
                    <a:pt x="536" y="188"/>
                  </a:lnTo>
                  <a:lnTo>
                    <a:pt x="549" y="182"/>
                  </a:lnTo>
                  <a:lnTo>
                    <a:pt x="551" y="180"/>
                  </a:lnTo>
                  <a:lnTo>
                    <a:pt x="564" y="174"/>
                  </a:lnTo>
                  <a:lnTo>
                    <a:pt x="579" y="171"/>
                  </a:lnTo>
                  <a:lnTo>
                    <a:pt x="594" y="170"/>
                  </a:lnTo>
                  <a:lnTo>
                    <a:pt x="616" y="170"/>
                  </a:lnTo>
                  <a:lnTo>
                    <a:pt x="633" y="169"/>
                  </a:lnTo>
                  <a:lnTo>
                    <a:pt x="648" y="166"/>
                  </a:lnTo>
                  <a:lnTo>
                    <a:pt x="663" y="165"/>
                  </a:lnTo>
                  <a:lnTo>
                    <a:pt x="718" y="154"/>
                  </a:lnTo>
                  <a:lnTo>
                    <a:pt x="774" y="145"/>
                  </a:lnTo>
                  <a:lnTo>
                    <a:pt x="789" y="142"/>
                  </a:lnTo>
                  <a:lnTo>
                    <a:pt x="805" y="141"/>
                  </a:lnTo>
                  <a:lnTo>
                    <a:pt x="822" y="140"/>
                  </a:lnTo>
                  <a:lnTo>
                    <a:pt x="843" y="140"/>
                  </a:lnTo>
                  <a:lnTo>
                    <a:pt x="859" y="137"/>
                  </a:lnTo>
                  <a:lnTo>
                    <a:pt x="873" y="133"/>
                  </a:lnTo>
                  <a:lnTo>
                    <a:pt x="887" y="129"/>
                  </a:lnTo>
                  <a:lnTo>
                    <a:pt x="889" y="127"/>
                  </a:lnTo>
                  <a:lnTo>
                    <a:pt x="901" y="121"/>
                  </a:lnTo>
                  <a:lnTo>
                    <a:pt x="921" y="110"/>
                  </a:lnTo>
                  <a:lnTo>
                    <a:pt x="934" y="104"/>
                  </a:lnTo>
                  <a:lnTo>
                    <a:pt x="946" y="99"/>
                  </a:lnTo>
                  <a:lnTo>
                    <a:pt x="971" y="89"/>
                  </a:lnTo>
                  <a:lnTo>
                    <a:pt x="985" y="85"/>
                  </a:lnTo>
                  <a:lnTo>
                    <a:pt x="997" y="79"/>
                  </a:lnTo>
                  <a:lnTo>
                    <a:pt x="1010" y="77"/>
                  </a:lnTo>
                  <a:lnTo>
                    <a:pt x="1022" y="73"/>
                  </a:lnTo>
                  <a:lnTo>
                    <a:pt x="1036" y="69"/>
                  </a:lnTo>
                  <a:lnTo>
                    <a:pt x="1048" y="66"/>
                  </a:lnTo>
                  <a:lnTo>
                    <a:pt x="1062" y="64"/>
                  </a:lnTo>
                  <a:lnTo>
                    <a:pt x="1076" y="61"/>
                  </a:lnTo>
                  <a:lnTo>
                    <a:pt x="1090" y="60"/>
                  </a:lnTo>
                  <a:lnTo>
                    <a:pt x="1102" y="59"/>
                  </a:lnTo>
                  <a:lnTo>
                    <a:pt x="1116" y="59"/>
                  </a:lnTo>
                  <a:lnTo>
                    <a:pt x="1130" y="57"/>
                  </a:lnTo>
                  <a:lnTo>
                    <a:pt x="1153" y="57"/>
                  </a:lnTo>
                  <a:lnTo>
                    <a:pt x="1167" y="57"/>
                  </a:lnTo>
                  <a:lnTo>
                    <a:pt x="1170" y="57"/>
                  </a:lnTo>
                  <a:lnTo>
                    <a:pt x="1183" y="55"/>
                  </a:lnTo>
                  <a:lnTo>
                    <a:pt x="1199" y="52"/>
                  </a:lnTo>
                  <a:lnTo>
                    <a:pt x="1214" y="45"/>
                  </a:lnTo>
                  <a:lnTo>
                    <a:pt x="1232" y="38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26"/>
                  </a:lnTo>
                  <a:lnTo>
                    <a:pt x="1303" y="26"/>
                  </a:lnTo>
                  <a:lnTo>
                    <a:pt x="1317" y="24"/>
                  </a:lnTo>
                  <a:lnTo>
                    <a:pt x="1332" y="23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0" name="Freeform 133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79 h 310"/>
                <a:gd name="T2" fmla="*/ 121 w 1441"/>
                <a:gd name="T3" fmla="*/ 271 h 310"/>
                <a:gd name="T4" fmla="*/ 154 w 1441"/>
                <a:gd name="T5" fmla="*/ 264 h 310"/>
                <a:gd name="T6" fmla="*/ 190 w 1441"/>
                <a:gd name="T7" fmla="*/ 250 h 310"/>
                <a:gd name="T8" fmla="*/ 226 w 1441"/>
                <a:gd name="T9" fmla="*/ 218 h 310"/>
                <a:gd name="T10" fmla="*/ 255 w 1441"/>
                <a:gd name="T11" fmla="*/ 199 h 310"/>
                <a:gd name="T12" fmla="*/ 273 w 1441"/>
                <a:gd name="T13" fmla="*/ 195 h 310"/>
                <a:gd name="T14" fmla="*/ 309 w 1441"/>
                <a:gd name="T15" fmla="*/ 194 h 310"/>
                <a:gd name="T16" fmla="*/ 332 w 1441"/>
                <a:gd name="T17" fmla="*/ 191 h 310"/>
                <a:gd name="T18" fmla="*/ 354 w 1441"/>
                <a:gd name="T19" fmla="*/ 187 h 310"/>
                <a:gd name="T20" fmla="*/ 378 w 1441"/>
                <a:gd name="T21" fmla="*/ 183 h 310"/>
                <a:gd name="T22" fmla="*/ 409 w 1441"/>
                <a:gd name="T23" fmla="*/ 174 h 310"/>
                <a:gd name="T24" fmla="*/ 431 w 1441"/>
                <a:gd name="T25" fmla="*/ 167 h 310"/>
                <a:gd name="T26" fmla="*/ 454 w 1441"/>
                <a:gd name="T27" fmla="*/ 161 h 310"/>
                <a:gd name="T28" fmla="*/ 484 w 1441"/>
                <a:gd name="T29" fmla="*/ 146 h 310"/>
                <a:gd name="T30" fmla="*/ 517 w 1441"/>
                <a:gd name="T31" fmla="*/ 129 h 310"/>
                <a:gd name="T32" fmla="*/ 534 w 1441"/>
                <a:gd name="T33" fmla="*/ 125 h 310"/>
                <a:gd name="T34" fmla="*/ 569 w 1441"/>
                <a:gd name="T35" fmla="*/ 128 h 310"/>
                <a:gd name="T36" fmla="*/ 616 w 1441"/>
                <a:gd name="T37" fmla="*/ 141 h 310"/>
                <a:gd name="T38" fmla="*/ 654 w 1441"/>
                <a:gd name="T39" fmla="*/ 146 h 310"/>
                <a:gd name="T40" fmla="*/ 783 w 1441"/>
                <a:gd name="T41" fmla="*/ 158 h 310"/>
                <a:gd name="T42" fmla="*/ 819 w 1441"/>
                <a:gd name="T43" fmla="*/ 165 h 310"/>
                <a:gd name="T44" fmla="*/ 866 w 1441"/>
                <a:gd name="T45" fmla="*/ 176 h 310"/>
                <a:gd name="T46" fmla="*/ 901 w 1441"/>
                <a:gd name="T47" fmla="*/ 180 h 310"/>
                <a:gd name="T48" fmla="*/ 918 w 1441"/>
                <a:gd name="T49" fmla="*/ 174 h 310"/>
                <a:gd name="T50" fmla="*/ 952 w 1441"/>
                <a:gd name="T51" fmla="*/ 158 h 310"/>
                <a:gd name="T52" fmla="*/ 972 w 1441"/>
                <a:gd name="T53" fmla="*/ 149 h 310"/>
                <a:gd name="T54" fmla="*/ 994 w 1441"/>
                <a:gd name="T55" fmla="*/ 141 h 310"/>
                <a:gd name="T56" fmla="*/ 1027 w 1441"/>
                <a:gd name="T57" fmla="*/ 131 h 310"/>
                <a:gd name="T58" fmla="*/ 1061 w 1441"/>
                <a:gd name="T59" fmla="*/ 123 h 310"/>
                <a:gd name="T60" fmla="*/ 1084 w 1441"/>
                <a:gd name="T61" fmla="*/ 119 h 310"/>
                <a:gd name="T62" fmla="*/ 1106 w 1441"/>
                <a:gd name="T63" fmla="*/ 115 h 310"/>
                <a:gd name="T64" fmla="*/ 1130 w 1441"/>
                <a:gd name="T65" fmla="*/ 112 h 310"/>
                <a:gd name="T66" fmla="*/ 1167 w 1441"/>
                <a:gd name="T67" fmla="*/ 111 h 310"/>
                <a:gd name="T68" fmla="*/ 1183 w 1441"/>
                <a:gd name="T69" fmla="*/ 108 h 310"/>
                <a:gd name="T70" fmla="*/ 1214 w 1441"/>
                <a:gd name="T71" fmla="*/ 90 h 310"/>
                <a:gd name="T72" fmla="*/ 1250 w 1441"/>
                <a:gd name="T73" fmla="*/ 60 h 310"/>
                <a:gd name="T74" fmla="*/ 1284 w 1441"/>
                <a:gd name="T75" fmla="*/ 51 h 310"/>
                <a:gd name="T76" fmla="*/ 1317 w 1441"/>
                <a:gd name="T77" fmla="*/ 48 h 310"/>
                <a:gd name="T78" fmla="*/ 1346 w 1441"/>
                <a:gd name="T79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79"/>
                  </a:lnTo>
                  <a:lnTo>
                    <a:pt x="106" y="274"/>
                  </a:lnTo>
                  <a:lnTo>
                    <a:pt x="121" y="271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0"/>
                  </a:lnTo>
                  <a:lnTo>
                    <a:pt x="207" y="237"/>
                  </a:lnTo>
                  <a:lnTo>
                    <a:pt x="226" y="218"/>
                  </a:lnTo>
                  <a:lnTo>
                    <a:pt x="240" y="207"/>
                  </a:lnTo>
                  <a:lnTo>
                    <a:pt x="255" y="199"/>
                  </a:lnTo>
                  <a:lnTo>
                    <a:pt x="269" y="196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4"/>
                  </a:lnTo>
                  <a:lnTo>
                    <a:pt x="378" y="183"/>
                  </a:lnTo>
                  <a:lnTo>
                    <a:pt x="387" y="180"/>
                  </a:lnTo>
                  <a:lnTo>
                    <a:pt x="409" y="174"/>
                  </a:lnTo>
                  <a:lnTo>
                    <a:pt x="422" y="171"/>
                  </a:lnTo>
                  <a:lnTo>
                    <a:pt x="431" y="167"/>
                  </a:lnTo>
                  <a:lnTo>
                    <a:pt x="442" y="165"/>
                  </a:lnTo>
                  <a:lnTo>
                    <a:pt x="454" y="161"/>
                  </a:lnTo>
                  <a:lnTo>
                    <a:pt x="474" y="152"/>
                  </a:lnTo>
                  <a:lnTo>
                    <a:pt x="484" y="146"/>
                  </a:lnTo>
                  <a:lnTo>
                    <a:pt x="505" y="136"/>
                  </a:lnTo>
                  <a:lnTo>
                    <a:pt x="517" y="129"/>
                  </a:lnTo>
                  <a:lnTo>
                    <a:pt x="520" y="129"/>
                  </a:lnTo>
                  <a:lnTo>
                    <a:pt x="534" y="125"/>
                  </a:lnTo>
                  <a:lnTo>
                    <a:pt x="551" y="125"/>
                  </a:lnTo>
                  <a:lnTo>
                    <a:pt x="569" y="128"/>
                  </a:lnTo>
                  <a:lnTo>
                    <a:pt x="597" y="136"/>
                  </a:lnTo>
                  <a:lnTo>
                    <a:pt x="616" y="141"/>
                  </a:lnTo>
                  <a:lnTo>
                    <a:pt x="636" y="144"/>
                  </a:lnTo>
                  <a:lnTo>
                    <a:pt x="654" y="146"/>
                  </a:lnTo>
                  <a:lnTo>
                    <a:pt x="718" y="153"/>
                  </a:lnTo>
                  <a:lnTo>
                    <a:pt x="783" y="158"/>
                  </a:lnTo>
                  <a:lnTo>
                    <a:pt x="800" y="161"/>
                  </a:lnTo>
                  <a:lnTo>
                    <a:pt x="819" y="165"/>
                  </a:lnTo>
                  <a:lnTo>
                    <a:pt x="838" y="170"/>
                  </a:lnTo>
                  <a:lnTo>
                    <a:pt x="866" y="176"/>
                  </a:lnTo>
                  <a:lnTo>
                    <a:pt x="884" y="180"/>
                  </a:lnTo>
                  <a:lnTo>
                    <a:pt x="901" y="180"/>
                  </a:lnTo>
                  <a:lnTo>
                    <a:pt x="916" y="176"/>
                  </a:lnTo>
                  <a:lnTo>
                    <a:pt x="918" y="174"/>
                  </a:lnTo>
                  <a:lnTo>
                    <a:pt x="931" y="169"/>
                  </a:lnTo>
                  <a:lnTo>
                    <a:pt x="952" y="158"/>
                  </a:lnTo>
                  <a:lnTo>
                    <a:pt x="961" y="153"/>
                  </a:lnTo>
                  <a:lnTo>
                    <a:pt x="972" y="149"/>
                  </a:lnTo>
                  <a:lnTo>
                    <a:pt x="983" y="145"/>
                  </a:lnTo>
                  <a:lnTo>
                    <a:pt x="994" y="141"/>
                  </a:lnTo>
                  <a:lnTo>
                    <a:pt x="1016" y="133"/>
                  </a:lnTo>
                  <a:lnTo>
                    <a:pt x="1027" y="131"/>
                  </a:lnTo>
                  <a:lnTo>
                    <a:pt x="1038" y="128"/>
                  </a:lnTo>
                  <a:lnTo>
                    <a:pt x="1061" y="123"/>
                  </a:lnTo>
                  <a:lnTo>
                    <a:pt x="1072" y="121"/>
                  </a:lnTo>
                  <a:lnTo>
                    <a:pt x="1084" y="119"/>
                  </a:lnTo>
                  <a:lnTo>
                    <a:pt x="1095" y="117"/>
                  </a:lnTo>
                  <a:lnTo>
                    <a:pt x="1106" y="115"/>
                  </a:lnTo>
                  <a:lnTo>
                    <a:pt x="1117" y="114"/>
                  </a:lnTo>
                  <a:lnTo>
                    <a:pt x="1130" y="112"/>
                  </a:lnTo>
                  <a:lnTo>
                    <a:pt x="1153" y="111"/>
                  </a:lnTo>
                  <a:lnTo>
                    <a:pt x="1167" y="111"/>
                  </a:lnTo>
                  <a:lnTo>
                    <a:pt x="1170" y="111"/>
                  </a:lnTo>
                  <a:lnTo>
                    <a:pt x="1183" y="108"/>
                  </a:lnTo>
                  <a:lnTo>
                    <a:pt x="1199" y="100"/>
                  </a:lnTo>
                  <a:lnTo>
                    <a:pt x="1214" y="90"/>
                  </a:lnTo>
                  <a:lnTo>
                    <a:pt x="1232" y="73"/>
                  </a:lnTo>
                  <a:lnTo>
                    <a:pt x="1250" y="60"/>
                  </a:lnTo>
                  <a:lnTo>
                    <a:pt x="1266" y="52"/>
                  </a:lnTo>
                  <a:lnTo>
                    <a:pt x="1284" y="51"/>
                  </a:lnTo>
                  <a:lnTo>
                    <a:pt x="1303" y="51"/>
                  </a:lnTo>
                  <a:lnTo>
                    <a:pt x="1317" y="48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1" name="Freeform 134"/>
            <p:cNvSpPr>
              <a:spLocks/>
            </p:cNvSpPr>
            <p:nvPr/>
          </p:nvSpPr>
          <p:spPr bwMode="auto">
            <a:xfrm>
              <a:off x="2883" y="1460"/>
              <a:ext cx="1489" cy="451"/>
            </a:xfrm>
            <a:custGeom>
              <a:avLst/>
              <a:gdLst>
                <a:gd name="T0" fmla="*/ 92 w 1441"/>
                <a:gd name="T1" fmla="*/ 453 h 539"/>
                <a:gd name="T2" fmla="*/ 121 w 1441"/>
                <a:gd name="T3" fmla="*/ 461 h 539"/>
                <a:gd name="T4" fmla="*/ 154 w 1441"/>
                <a:gd name="T5" fmla="*/ 468 h 539"/>
                <a:gd name="T6" fmla="*/ 190 w 1441"/>
                <a:gd name="T7" fmla="*/ 482 h 539"/>
                <a:gd name="T8" fmla="*/ 226 w 1441"/>
                <a:gd name="T9" fmla="*/ 514 h 539"/>
                <a:gd name="T10" fmla="*/ 255 w 1441"/>
                <a:gd name="T11" fmla="*/ 532 h 539"/>
                <a:gd name="T12" fmla="*/ 273 w 1441"/>
                <a:gd name="T13" fmla="*/ 536 h 539"/>
                <a:gd name="T14" fmla="*/ 309 w 1441"/>
                <a:gd name="T15" fmla="*/ 537 h 539"/>
                <a:gd name="T16" fmla="*/ 349 w 1441"/>
                <a:gd name="T17" fmla="*/ 539 h 539"/>
                <a:gd name="T18" fmla="*/ 387 w 1441"/>
                <a:gd name="T19" fmla="*/ 536 h 539"/>
                <a:gd name="T20" fmla="*/ 426 w 1441"/>
                <a:gd name="T21" fmla="*/ 531 h 539"/>
                <a:gd name="T22" fmla="*/ 463 w 1441"/>
                <a:gd name="T23" fmla="*/ 523 h 539"/>
                <a:gd name="T24" fmla="*/ 502 w 1441"/>
                <a:gd name="T25" fmla="*/ 512 h 539"/>
                <a:gd name="T26" fmla="*/ 538 w 1441"/>
                <a:gd name="T27" fmla="*/ 499 h 539"/>
                <a:gd name="T28" fmla="*/ 574 w 1441"/>
                <a:gd name="T29" fmla="*/ 484 h 539"/>
                <a:gd name="T30" fmla="*/ 607 w 1441"/>
                <a:gd name="T31" fmla="*/ 464 h 539"/>
                <a:gd name="T32" fmla="*/ 638 w 1441"/>
                <a:gd name="T33" fmla="*/ 446 h 539"/>
                <a:gd name="T34" fmla="*/ 652 w 1441"/>
                <a:gd name="T35" fmla="*/ 435 h 539"/>
                <a:gd name="T36" fmla="*/ 666 w 1441"/>
                <a:gd name="T37" fmla="*/ 405 h 539"/>
                <a:gd name="T38" fmla="*/ 678 w 1441"/>
                <a:gd name="T39" fmla="*/ 360 h 539"/>
                <a:gd name="T40" fmla="*/ 692 w 1441"/>
                <a:gd name="T41" fmla="*/ 329 h 539"/>
                <a:gd name="T42" fmla="*/ 747 w 1441"/>
                <a:gd name="T43" fmla="*/ 217 h 539"/>
                <a:gd name="T44" fmla="*/ 761 w 1441"/>
                <a:gd name="T45" fmla="*/ 185 h 539"/>
                <a:gd name="T46" fmla="*/ 774 w 1441"/>
                <a:gd name="T47" fmla="*/ 140 h 539"/>
                <a:gd name="T48" fmla="*/ 787 w 1441"/>
                <a:gd name="T49" fmla="*/ 111 h 539"/>
                <a:gd name="T50" fmla="*/ 801 w 1441"/>
                <a:gd name="T51" fmla="*/ 99 h 539"/>
                <a:gd name="T52" fmla="*/ 833 w 1441"/>
                <a:gd name="T53" fmla="*/ 80 h 539"/>
                <a:gd name="T54" fmla="*/ 866 w 1441"/>
                <a:gd name="T55" fmla="*/ 60 h 539"/>
                <a:gd name="T56" fmla="*/ 901 w 1441"/>
                <a:gd name="T57" fmla="*/ 44 h 539"/>
                <a:gd name="T58" fmla="*/ 936 w 1441"/>
                <a:gd name="T59" fmla="*/ 30 h 539"/>
                <a:gd name="T60" fmla="*/ 974 w 1441"/>
                <a:gd name="T61" fmla="*/ 18 h 539"/>
                <a:gd name="T62" fmla="*/ 1012 w 1441"/>
                <a:gd name="T63" fmla="*/ 9 h 539"/>
                <a:gd name="T64" fmla="*/ 1051 w 1441"/>
                <a:gd name="T65" fmla="*/ 2 h 539"/>
                <a:gd name="T66" fmla="*/ 1091 w 1441"/>
                <a:gd name="T67" fmla="*/ 0 h 539"/>
                <a:gd name="T68" fmla="*/ 1130 w 1441"/>
                <a:gd name="T69" fmla="*/ 0 h 539"/>
                <a:gd name="T70" fmla="*/ 1170 w 1441"/>
                <a:gd name="T71" fmla="*/ 1 h 539"/>
                <a:gd name="T72" fmla="*/ 1199 w 1441"/>
                <a:gd name="T73" fmla="*/ 10 h 539"/>
                <a:gd name="T74" fmla="*/ 1232 w 1441"/>
                <a:gd name="T75" fmla="*/ 39 h 539"/>
                <a:gd name="T76" fmla="*/ 1266 w 1441"/>
                <a:gd name="T77" fmla="*/ 59 h 539"/>
                <a:gd name="T78" fmla="*/ 1303 w 1441"/>
                <a:gd name="T79" fmla="*/ 61 h 539"/>
                <a:gd name="T80" fmla="*/ 1332 w 1441"/>
                <a:gd name="T81" fmla="*/ 64 h 539"/>
                <a:gd name="T82" fmla="*/ 1441 w 1441"/>
                <a:gd name="T83" fmla="*/ 11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9">
                  <a:moveTo>
                    <a:pt x="0" y="421"/>
                  </a:moveTo>
                  <a:lnTo>
                    <a:pt x="92" y="453"/>
                  </a:lnTo>
                  <a:lnTo>
                    <a:pt x="106" y="457"/>
                  </a:lnTo>
                  <a:lnTo>
                    <a:pt x="121" y="461"/>
                  </a:lnTo>
                  <a:lnTo>
                    <a:pt x="135" y="465"/>
                  </a:lnTo>
                  <a:lnTo>
                    <a:pt x="154" y="468"/>
                  </a:lnTo>
                  <a:lnTo>
                    <a:pt x="172" y="473"/>
                  </a:lnTo>
                  <a:lnTo>
                    <a:pt x="190" y="482"/>
                  </a:lnTo>
                  <a:lnTo>
                    <a:pt x="207" y="495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6"/>
                  </a:lnTo>
                  <a:lnTo>
                    <a:pt x="273" y="536"/>
                  </a:lnTo>
                  <a:lnTo>
                    <a:pt x="285" y="537"/>
                  </a:lnTo>
                  <a:lnTo>
                    <a:pt x="309" y="537"/>
                  </a:lnTo>
                  <a:lnTo>
                    <a:pt x="328" y="539"/>
                  </a:lnTo>
                  <a:lnTo>
                    <a:pt x="349" y="539"/>
                  </a:lnTo>
                  <a:lnTo>
                    <a:pt x="368" y="537"/>
                  </a:lnTo>
                  <a:lnTo>
                    <a:pt x="387" y="536"/>
                  </a:lnTo>
                  <a:lnTo>
                    <a:pt x="407" y="533"/>
                  </a:lnTo>
                  <a:lnTo>
                    <a:pt x="426" y="531"/>
                  </a:lnTo>
                  <a:lnTo>
                    <a:pt x="445" y="528"/>
                  </a:lnTo>
                  <a:lnTo>
                    <a:pt x="463" y="523"/>
                  </a:lnTo>
                  <a:lnTo>
                    <a:pt x="482" y="519"/>
                  </a:lnTo>
                  <a:lnTo>
                    <a:pt x="502" y="512"/>
                  </a:lnTo>
                  <a:lnTo>
                    <a:pt x="518" y="506"/>
                  </a:lnTo>
                  <a:lnTo>
                    <a:pt x="538" y="499"/>
                  </a:lnTo>
                  <a:lnTo>
                    <a:pt x="556" y="491"/>
                  </a:lnTo>
                  <a:lnTo>
                    <a:pt x="574" y="484"/>
                  </a:lnTo>
                  <a:lnTo>
                    <a:pt x="589" y="474"/>
                  </a:lnTo>
                  <a:lnTo>
                    <a:pt x="607" y="464"/>
                  </a:lnTo>
                  <a:lnTo>
                    <a:pt x="626" y="452"/>
                  </a:lnTo>
                  <a:lnTo>
                    <a:pt x="638" y="446"/>
                  </a:lnTo>
                  <a:lnTo>
                    <a:pt x="641" y="444"/>
                  </a:lnTo>
                  <a:lnTo>
                    <a:pt x="652" y="435"/>
                  </a:lnTo>
                  <a:lnTo>
                    <a:pt x="660" y="421"/>
                  </a:lnTo>
                  <a:lnTo>
                    <a:pt x="666" y="405"/>
                  </a:lnTo>
                  <a:lnTo>
                    <a:pt x="672" y="379"/>
                  </a:lnTo>
                  <a:lnTo>
                    <a:pt x="678" y="360"/>
                  </a:lnTo>
                  <a:lnTo>
                    <a:pt x="685" y="343"/>
                  </a:lnTo>
                  <a:lnTo>
                    <a:pt x="692" y="329"/>
                  </a:lnTo>
                  <a:lnTo>
                    <a:pt x="720" y="273"/>
                  </a:lnTo>
                  <a:lnTo>
                    <a:pt x="747" y="217"/>
                  </a:lnTo>
                  <a:lnTo>
                    <a:pt x="754" y="202"/>
                  </a:lnTo>
                  <a:lnTo>
                    <a:pt x="761" y="185"/>
                  </a:lnTo>
                  <a:lnTo>
                    <a:pt x="767" y="168"/>
                  </a:lnTo>
                  <a:lnTo>
                    <a:pt x="774" y="140"/>
                  </a:lnTo>
                  <a:lnTo>
                    <a:pt x="779" y="124"/>
                  </a:lnTo>
                  <a:lnTo>
                    <a:pt x="787" y="111"/>
                  </a:lnTo>
                  <a:lnTo>
                    <a:pt x="798" y="101"/>
                  </a:lnTo>
                  <a:lnTo>
                    <a:pt x="801" y="99"/>
                  </a:lnTo>
                  <a:lnTo>
                    <a:pt x="814" y="93"/>
                  </a:lnTo>
                  <a:lnTo>
                    <a:pt x="833" y="80"/>
                  </a:lnTo>
                  <a:lnTo>
                    <a:pt x="849" y="71"/>
                  </a:lnTo>
                  <a:lnTo>
                    <a:pt x="866" y="60"/>
                  </a:lnTo>
                  <a:lnTo>
                    <a:pt x="883" y="52"/>
                  </a:lnTo>
                  <a:lnTo>
                    <a:pt x="901" y="44"/>
                  </a:lnTo>
                  <a:lnTo>
                    <a:pt x="918" y="37"/>
                  </a:lnTo>
                  <a:lnTo>
                    <a:pt x="936" y="30"/>
                  </a:lnTo>
                  <a:lnTo>
                    <a:pt x="956" y="23"/>
                  </a:lnTo>
                  <a:lnTo>
                    <a:pt x="974" y="18"/>
                  </a:lnTo>
                  <a:lnTo>
                    <a:pt x="993" y="13"/>
                  </a:lnTo>
                  <a:lnTo>
                    <a:pt x="1012" y="9"/>
                  </a:lnTo>
                  <a:lnTo>
                    <a:pt x="1032" y="6"/>
                  </a:lnTo>
                  <a:lnTo>
                    <a:pt x="1051" y="2"/>
                  </a:lnTo>
                  <a:lnTo>
                    <a:pt x="1070" y="1"/>
                  </a:lnTo>
                  <a:lnTo>
                    <a:pt x="1091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10"/>
                  </a:lnTo>
                  <a:lnTo>
                    <a:pt x="1214" y="22"/>
                  </a:lnTo>
                  <a:lnTo>
                    <a:pt x="1232" y="39"/>
                  </a:lnTo>
                  <a:lnTo>
                    <a:pt x="1250" y="52"/>
                  </a:lnTo>
                  <a:lnTo>
                    <a:pt x="1266" y="59"/>
                  </a:lnTo>
                  <a:lnTo>
                    <a:pt x="1284" y="61"/>
                  </a:lnTo>
                  <a:lnTo>
                    <a:pt x="1303" y="61"/>
                  </a:lnTo>
                  <a:lnTo>
                    <a:pt x="1317" y="61"/>
                  </a:lnTo>
                  <a:lnTo>
                    <a:pt x="1332" y="64"/>
                  </a:lnTo>
                  <a:lnTo>
                    <a:pt x="1346" y="69"/>
                  </a:lnTo>
                  <a:lnTo>
                    <a:pt x="1441" y="111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2" name="Freeform 135"/>
            <p:cNvSpPr>
              <a:spLocks/>
            </p:cNvSpPr>
            <p:nvPr/>
          </p:nvSpPr>
          <p:spPr bwMode="auto">
            <a:xfrm>
              <a:off x="2883" y="1511"/>
              <a:ext cx="1489" cy="351"/>
            </a:xfrm>
            <a:custGeom>
              <a:avLst/>
              <a:gdLst>
                <a:gd name="T0" fmla="*/ 92 w 1441"/>
                <a:gd name="T1" fmla="*/ 377 h 419"/>
                <a:gd name="T2" fmla="*/ 121 w 1441"/>
                <a:gd name="T3" fmla="*/ 381 h 419"/>
                <a:gd name="T4" fmla="*/ 154 w 1441"/>
                <a:gd name="T5" fmla="*/ 385 h 419"/>
                <a:gd name="T6" fmla="*/ 190 w 1441"/>
                <a:gd name="T7" fmla="*/ 391 h 419"/>
                <a:gd name="T8" fmla="*/ 226 w 1441"/>
                <a:gd name="T9" fmla="*/ 407 h 419"/>
                <a:gd name="T10" fmla="*/ 255 w 1441"/>
                <a:gd name="T11" fmla="*/ 416 h 419"/>
                <a:gd name="T12" fmla="*/ 273 w 1441"/>
                <a:gd name="T13" fmla="*/ 419 h 419"/>
                <a:gd name="T14" fmla="*/ 309 w 1441"/>
                <a:gd name="T15" fmla="*/ 419 h 419"/>
                <a:gd name="T16" fmla="*/ 345 w 1441"/>
                <a:gd name="T17" fmla="*/ 419 h 419"/>
                <a:gd name="T18" fmla="*/ 379 w 1441"/>
                <a:gd name="T19" fmla="*/ 417 h 419"/>
                <a:gd name="T20" fmla="*/ 414 w 1441"/>
                <a:gd name="T21" fmla="*/ 412 h 419"/>
                <a:gd name="T22" fmla="*/ 447 w 1441"/>
                <a:gd name="T23" fmla="*/ 406 h 419"/>
                <a:gd name="T24" fmla="*/ 481 w 1441"/>
                <a:gd name="T25" fmla="*/ 395 h 419"/>
                <a:gd name="T26" fmla="*/ 514 w 1441"/>
                <a:gd name="T27" fmla="*/ 385 h 419"/>
                <a:gd name="T28" fmla="*/ 546 w 1441"/>
                <a:gd name="T29" fmla="*/ 370 h 419"/>
                <a:gd name="T30" fmla="*/ 576 w 1441"/>
                <a:gd name="T31" fmla="*/ 356 h 419"/>
                <a:gd name="T32" fmla="*/ 609 w 1441"/>
                <a:gd name="T33" fmla="*/ 337 h 419"/>
                <a:gd name="T34" fmla="*/ 623 w 1441"/>
                <a:gd name="T35" fmla="*/ 328 h 419"/>
                <a:gd name="T36" fmla="*/ 643 w 1441"/>
                <a:gd name="T37" fmla="*/ 306 h 419"/>
                <a:gd name="T38" fmla="*/ 663 w 1441"/>
                <a:gd name="T39" fmla="*/ 277 h 419"/>
                <a:gd name="T40" fmla="*/ 684 w 1441"/>
                <a:gd name="T41" fmla="*/ 253 h 419"/>
                <a:gd name="T42" fmla="*/ 757 w 1441"/>
                <a:gd name="T43" fmla="*/ 175 h 419"/>
                <a:gd name="T44" fmla="*/ 778 w 1441"/>
                <a:gd name="T45" fmla="*/ 151 h 419"/>
                <a:gd name="T46" fmla="*/ 798 w 1441"/>
                <a:gd name="T47" fmla="*/ 122 h 419"/>
                <a:gd name="T48" fmla="*/ 819 w 1441"/>
                <a:gd name="T49" fmla="*/ 101 h 419"/>
                <a:gd name="T50" fmla="*/ 833 w 1441"/>
                <a:gd name="T51" fmla="*/ 91 h 419"/>
                <a:gd name="T52" fmla="*/ 865 w 1441"/>
                <a:gd name="T53" fmla="*/ 71 h 419"/>
                <a:gd name="T54" fmla="*/ 894 w 1441"/>
                <a:gd name="T55" fmla="*/ 56 h 419"/>
                <a:gd name="T56" fmla="*/ 925 w 1441"/>
                <a:gd name="T57" fmla="*/ 41 h 419"/>
                <a:gd name="T58" fmla="*/ 958 w 1441"/>
                <a:gd name="T59" fmla="*/ 28 h 419"/>
                <a:gd name="T60" fmla="*/ 992 w 1441"/>
                <a:gd name="T61" fmla="*/ 19 h 419"/>
                <a:gd name="T62" fmla="*/ 1025 w 1441"/>
                <a:gd name="T63" fmla="*/ 11 h 419"/>
                <a:gd name="T64" fmla="*/ 1059 w 1441"/>
                <a:gd name="T65" fmla="*/ 4 h 419"/>
                <a:gd name="T66" fmla="*/ 1095 w 1441"/>
                <a:gd name="T67" fmla="*/ 2 h 419"/>
                <a:gd name="T68" fmla="*/ 1130 w 1441"/>
                <a:gd name="T69" fmla="*/ 0 h 419"/>
                <a:gd name="T70" fmla="*/ 1183 w 1441"/>
                <a:gd name="T71" fmla="*/ 2 h 419"/>
                <a:gd name="T72" fmla="*/ 1214 w 1441"/>
                <a:gd name="T73" fmla="*/ 11 h 419"/>
                <a:gd name="T74" fmla="*/ 1250 w 1441"/>
                <a:gd name="T75" fmla="*/ 25 h 419"/>
                <a:gd name="T76" fmla="*/ 1284 w 1441"/>
                <a:gd name="T77" fmla="*/ 29 h 419"/>
                <a:gd name="T78" fmla="*/ 1317 w 1441"/>
                <a:gd name="T79" fmla="*/ 29 h 419"/>
                <a:gd name="T80" fmla="*/ 1346 w 1441"/>
                <a:gd name="T81" fmla="*/ 33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19">
                  <a:moveTo>
                    <a:pt x="0" y="360"/>
                  </a:moveTo>
                  <a:lnTo>
                    <a:pt x="92" y="377"/>
                  </a:lnTo>
                  <a:lnTo>
                    <a:pt x="106" y="378"/>
                  </a:lnTo>
                  <a:lnTo>
                    <a:pt x="121" y="381"/>
                  </a:lnTo>
                  <a:lnTo>
                    <a:pt x="135" y="382"/>
                  </a:lnTo>
                  <a:lnTo>
                    <a:pt x="154" y="385"/>
                  </a:lnTo>
                  <a:lnTo>
                    <a:pt x="172" y="387"/>
                  </a:lnTo>
                  <a:lnTo>
                    <a:pt x="190" y="391"/>
                  </a:lnTo>
                  <a:lnTo>
                    <a:pt x="207" y="398"/>
                  </a:lnTo>
                  <a:lnTo>
                    <a:pt x="226" y="407"/>
                  </a:lnTo>
                  <a:lnTo>
                    <a:pt x="240" y="412"/>
                  </a:lnTo>
                  <a:lnTo>
                    <a:pt x="255" y="416"/>
                  </a:lnTo>
                  <a:lnTo>
                    <a:pt x="269" y="417"/>
                  </a:lnTo>
                  <a:lnTo>
                    <a:pt x="273" y="419"/>
                  </a:lnTo>
                  <a:lnTo>
                    <a:pt x="285" y="419"/>
                  </a:lnTo>
                  <a:lnTo>
                    <a:pt x="309" y="419"/>
                  </a:lnTo>
                  <a:lnTo>
                    <a:pt x="327" y="419"/>
                  </a:lnTo>
                  <a:lnTo>
                    <a:pt x="345" y="419"/>
                  </a:lnTo>
                  <a:lnTo>
                    <a:pt x="361" y="419"/>
                  </a:lnTo>
                  <a:lnTo>
                    <a:pt x="379" y="417"/>
                  </a:lnTo>
                  <a:lnTo>
                    <a:pt x="396" y="415"/>
                  </a:lnTo>
                  <a:lnTo>
                    <a:pt x="414" y="412"/>
                  </a:lnTo>
                  <a:lnTo>
                    <a:pt x="430" y="409"/>
                  </a:lnTo>
                  <a:lnTo>
                    <a:pt x="447" y="406"/>
                  </a:lnTo>
                  <a:lnTo>
                    <a:pt x="465" y="400"/>
                  </a:lnTo>
                  <a:lnTo>
                    <a:pt x="481" y="395"/>
                  </a:lnTo>
                  <a:lnTo>
                    <a:pt x="498" y="391"/>
                  </a:lnTo>
                  <a:lnTo>
                    <a:pt x="514" y="385"/>
                  </a:lnTo>
                  <a:lnTo>
                    <a:pt x="531" y="377"/>
                  </a:lnTo>
                  <a:lnTo>
                    <a:pt x="546" y="370"/>
                  </a:lnTo>
                  <a:lnTo>
                    <a:pt x="561" y="362"/>
                  </a:lnTo>
                  <a:lnTo>
                    <a:pt x="576" y="356"/>
                  </a:lnTo>
                  <a:lnTo>
                    <a:pt x="597" y="345"/>
                  </a:lnTo>
                  <a:lnTo>
                    <a:pt x="609" y="337"/>
                  </a:lnTo>
                  <a:lnTo>
                    <a:pt x="611" y="336"/>
                  </a:lnTo>
                  <a:lnTo>
                    <a:pt x="623" y="328"/>
                  </a:lnTo>
                  <a:lnTo>
                    <a:pt x="634" y="318"/>
                  </a:lnTo>
                  <a:lnTo>
                    <a:pt x="643" y="306"/>
                  </a:lnTo>
                  <a:lnTo>
                    <a:pt x="655" y="289"/>
                  </a:lnTo>
                  <a:lnTo>
                    <a:pt x="663" y="277"/>
                  </a:lnTo>
                  <a:lnTo>
                    <a:pt x="674" y="264"/>
                  </a:lnTo>
                  <a:lnTo>
                    <a:pt x="684" y="253"/>
                  </a:lnTo>
                  <a:lnTo>
                    <a:pt x="721" y="214"/>
                  </a:lnTo>
                  <a:lnTo>
                    <a:pt x="757" y="175"/>
                  </a:lnTo>
                  <a:lnTo>
                    <a:pt x="768" y="163"/>
                  </a:lnTo>
                  <a:lnTo>
                    <a:pt x="778" y="151"/>
                  </a:lnTo>
                  <a:lnTo>
                    <a:pt x="786" y="139"/>
                  </a:lnTo>
                  <a:lnTo>
                    <a:pt x="798" y="122"/>
                  </a:lnTo>
                  <a:lnTo>
                    <a:pt x="808" y="111"/>
                  </a:lnTo>
                  <a:lnTo>
                    <a:pt x="819" y="101"/>
                  </a:lnTo>
                  <a:lnTo>
                    <a:pt x="830" y="92"/>
                  </a:lnTo>
                  <a:lnTo>
                    <a:pt x="833" y="91"/>
                  </a:lnTo>
                  <a:lnTo>
                    <a:pt x="844" y="84"/>
                  </a:lnTo>
                  <a:lnTo>
                    <a:pt x="865" y="71"/>
                  </a:lnTo>
                  <a:lnTo>
                    <a:pt x="880" y="63"/>
                  </a:lnTo>
                  <a:lnTo>
                    <a:pt x="894" y="56"/>
                  </a:lnTo>
                  <a:lnTo>
                    <a:pt x="910" y="49"/>
                  </a:lnTo>
                  <a:lnTo>
                    <a:pt x="925" y="41"/>
                  </a:lnTo>
                  <a:lnTo>
                    <a:pt x="942" y="35"/>
                  </a:lnTo>
                  <a:lnTo>
                    <a:pt x="958" y="28"/>
                  </a:lnTo>
                  <a:lnTo>
                    <a:pt x="975" y="23"/>
                  </a:lnTo>
                  <a:lnTo>
                    <a:pt x="992" y="19"/>
                  </a:lnTo>
                  <a:lnTo>
                    <a:pt x="1008" y="14"/>
                  </a:lnTo>
                  <a:lnTo>
                    <a:pt x="1025" y="11"/>
                  </a:lnTo>
                  <a:lnTo>
                    <a:pt x="1043" y="7"/>
                  </a:lnTo>
                  <a:lnTo>
                    <a:pt x="1059" y="4"/>
                  </a:lnTo>
                  <a:lnTo>
                    <a:pt x="1077" y="3"/>
                  </a:lnTo>
                  <a:lnTo>
                    <a:pt x="1095" y="2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70" y="0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1"/>
                  </a:lnTo>
                  <a:lnTo>
                    <a:pt x="1232" y="20"/>
                  </a:lnTo>
                  <a:lnTo>
                    <a:pt x="1250" y="25"/>
                  </a:lnTo>
                  <a:lnTo>
                    <a:pt x="1266" y="29"/>
                  </a:lnTo>
                  <a:lnTo>
                    <a:pt x="1284" y="29"/>
                  </a:lnTo>
                  <a:lnTo>
                    <a:pt x="1303" y="29"/>
                  </a:lnTo>
                  <a:lnTo>
                    <a:pt x="1317" y="29"/>
                  </a:lnTo>
                  <a:lnTo>
                    <a:pt x="1332" y="31"/>
                  </a:lnTo>
                  <a:lnTo>
                    <a:pt x="1346" y="33"/>
                  </a:lnTo>
                  <a:lnTo>
                    <a:pt x="1441" y="53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" name="Freeform 136"/>
            <p:cNvSpPr>
              <a:spLocks/>
            </p:cNvSpPr>
            <p:nvPr/>
          </p:nvSpPr>
          <p:spPr bwMode="auto">
            <a:xfrm>
              <a:off x="2883" y="1554"/>
              <a:ext cx="1489" cy="259"/>
            </a:xfrm>
            <a:custGeom>
              <a:avLst/>
              <a:gdLst>
                <a:gd name="T0" fmla="*/ 106 w 1441"/>
                <a:gd name="T1" fmla="*/ 308 h 309"/>
                <a:gd name="T2" fmla="*/ 135 w 1441"/>
                <a:gd name="T3" fmla="*/ 309 h 309"/>
                <a:gd name="T4" fmla="*/ 172 w 1441"/>
                <a:gd name="T5" fmla="*/ 309 h 309"/>
                <a:gd name="T6" fmla="*/ 207 w 1441"/>
                <a:gd name="T7" fmla="*/ 309 h 309"/>
                <a:gd name="T8" fmla="*/ 240 w 1441"/>
                <a:gd name="T9" fmla="*/ 308 h 309"/>
                <a:gd name="T10" fmla="*/ 285 w 1441"/>
                <a:gd name="T11" fmla="*/ 308 h 309"/>
                <a:gd name="T12" fmla="*/ 325 w 1441"/>
                <a:gd name="T13" fmla="*/ 308 h 309"/>
                <a:gd name="T14" fmla="*/ 356 w 1441"/>
                <a:gd name="T15" fmla="*/ 308 h 309"/>
                <a:gd name="T16" fmla="*/ 386 w 1441"/>
                <a:gd name="T17" fmla="*/ 304 h 309"/>
                <a:gd name="T18" fmla="*/ 416 w 1441"/>
                <a:gd name="T19" fmla="*/ 300 h 309"/>
                <a:gd name="T20" fmla="*/ 447 w 1441"/>
                <a:gd name="T21" fmla="*/ 292 h 309"/>
                <a:gd name="T22" fmla="*/ 476 w 1441"/>
                <a:gd name="T23" fmla="*/ 283 h 309"/>
                <a:gd name="T24" fmla="*/ 505 w 1441"/>
                <a:gd name="T25" fmla="*/ 272 h 309"/>
                <a:gd name="T26" fmla="*/ 532 w 1441"/>
                <a:gd name="T27" fmla="*/ 260 h 309"/>
                <a:gd name="T28" fmla="*/ 567 w 1441"/>
                <a:gd name="T29" fmla="*/ 242 h 309"/>
                <a:gd name="T30" fmla="*/ 582 w 1441"/>
                <a:gd name="T31" fmla="*/ 234 h 309"/>
                <a:gd name="T32" fmla="*/ 619 w 1441"/>
                <a:gd name="T33" fmla="*/ 215 h 309"/>
                <a:gd name="T34" fmla="*/ 662 w 1441"/>
                <a:gd name="T35" fmla="*/ 192 h 309"/>
                <a:gd name="T36" fmla="*/ 721 w 1441"/>
                <a:gd name="T37" fmla="*/ 162 h 309"/>
                <a:gd name="T38" fmla="*/ 780 w 1441"/>
                <a:gd name="T39" fmla="*/ 131 h 309"/>
                <a:gd name="T40" fmla="*/ 807 w 1441"/>
                <a:gd name="T41" fmla="*/ 119 h 309"/>
                <a:gd name="T42" fmla="*/ 836 w 1441"/>
                <a:gd name="T43" fmla="*/ 104 h 309"/>
                <a:gd name="T44" fmla="*/ 861 w 1441"/>
                <a:gd name="T45" fmla="*/ 90 h 309"/>
                <a:gd name="T46" fmla="*/ 876 w 1441"/>
                <a:gd name="T47" fmla="*/ 82 h 309"/>
                <a:gd name="T48" fmla="*/ 909 w 1441"/>
                <a:gd name="T49" fmla="*/ 64 h 309"/>
                <a:gd name="T50" fmla="*/ 936 w 1441"/>
                <a:gd name="T51" fmla="*/ 51 h 309"/>
                <a:gd name="T52" fmla="*/ 964 w 1441"/>
                <a:gd name="T53" fmla="*/ 39 h 309"/>
                <a:gd name="T54" fmla="*/ 993 w 1441"/>
                <a:gd name="T55" fmla="*/ 28 h 309"/>
                <a:gd name="T56" fmla="*/ 1023 w 1441"/>
                <a:gd name="T57" fmla="*/ 21 h 309"/>
                <a:gd name="T58" fmla="*/ 1052 w 1441"/>
                <a:gd name="T59" fmla="*/ 15 h 309"/>
                <a:gd name="T60" fmla="*/ 1084 w 1441"/>
                <a:gd name="T61" fmla="*/ 10 h 309"/>
                <a:gd name="T62" fmla="*/ 1114 w 1441"/>
                <a:gd name="T63" fmla="*/ 7 h 309"/>
                <a:gd name="T64" fmla="*/ 1153 w 1441"/>
                <a:gd name="T65" fmla="*/ 7 h 309"/>
                <a:gd name="T66" fmla="*/ 1170 w 1441"/>
                <a:gd name="T67" fmla="*/ 7 h 309"/>
                <a:gd name="T68" fmla="*/ 1199 w 1441"/>
                <a:gd name="T69" fmla="*/ 6 h 309"/>
                <a:gd name="T70" fmla="*/ 1232 w 1441"/>
                <a:gd name="T71" fmla="*/ 5 h 309"/>
                <a:gd name="T72" fmla="*/ 1266 w 1441"/>
                <a:gd name="T73" fmla="*/ 4 h 309"/>
                <a:gd name="T74" fmla="*/ 1303 w 1441"/>
                <a:gd name="T75" fmla="*/ 4 h 309"/>
                <a:gd name="T76" fmla="*/ 1332 w 1441"/>
                <a:gd name="T77" fmla="*/ 2 h 309"/>
                <a:gd name="T78" fmla="*/ 1441 w 1441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9">
                  <a:moveTo>
                    <a:pt x="0" y="308"/>
                  </a:moveTo>
                  <a:lnTo>
                    <a:pt x="106" y="308"/>
                  </a:lnTo>
                  <a:lnTo>
                    <a:pt x="121" y="308"/>
                  </a:lnTo>
                  <a:lnTo>
                    <a:pt x="135" y="309"/>
                  </a:lnTo>
                  <a:lnTo>
                    <a:pt x="154" y="309"/>
                  </a:lnTo>
                  <a:lnTo>
                    <a:pt x="172" y="309"/>
                  </a:lnTo>
                  <a:lnTo>
                    <a:pt x="190" y="309"/>
                  </a:lnTo>
                  <a:lnTo>
                    <a:pt x="207" y="309"/>
                  </a:lnTo>
                  <a:lnTo>
                    <a:pt x="226" y="308"/>
                  </a:lnTo>
                  <a:lnTo>
                    <a:pt x="240" y="308"/>
                  </a:lnTo>
                  <a:lnTo>
                    <a:pt x="273" y="308"/>
                  </a:lnTo>
                  <a:lnTo>
                    <a:pt x="285" y="308"/>
                  </a:lnTo>
                  <a:lnTo>
                    <a:pt x="309" y="308"/>
                  </a:lnTo>
                  <a:lnTo>
                    <a:pt x="325" y="308"/>
                  </a:lnTo>
                  <a:lnTo>
                    <a:pt x="340" y="308"/>
                  </a:lnTo>
                  <a:lnTo>
                    <a:pt x="356" y="308"/>
                  </a:lnTo>
                  <a:lnTo>
                    <a:pt x="371" y="306"/>
                  </a:lnTo>
                  <a:lnTo>
                    <a:pt x="386" y="304"/>
                  </a:lnTo>
                  <a:lnTo>
                    <a:pt x="401" y="301"/>
                  </a:lnTo>
                  <a:lnTo>
                    <a:pt x="416" y="300"/>
                  </a:lnTo>
                  <a:lnTo>
                    <a:pt x="431" y="296"/>
                  </a:lnTo>
                  <a:lnTo>
                    <a:pt x="447" y="292"/>
                  </a:lnTo>
                  <a:lnTo>
                    <a:pt x="460" y="288"/>
                  </a:lnTo>
                  <a:lnTo>
                    <a:pt x="476" y="283"/>
                  </a:lnTo>
                  <a:lnTo>
                    <a:pt x="489" y="279"/>
                  </a:lnTo>
                  <a:lnTo>
                    <a:pt x="505" y="272"/>
                  </a:lnTo>
                  <a:lnTo>
                    <a:pt x="518" y="266"/>
                  </a:lnTo>
                  <a:lnTo>
                    <a:pt x="532" y="260"/>
                  </a:lnTo>
                  <a:lnTo>
                    <a:pt x="546" y="253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4"/>
                  </a:lnTo>
                  <a:lnTo>
                    <a:pt x="594" y="228"/>
                  </a:lnTo>
                  <a:lnTo>
                    <a:pt x="619" y="215"/>
                  </a:lnTo>
                  <a:lnTo>
                    <a:pt x="636" y="205"/>
                  </a:lnTo>
                  <a:lnTo>
                    <a:pt x="662" y="192"/>
                  </a:lnTo>
                  <a:lnTo>
                    <a:pt x="674" y="186"/>
                  </a:lnTo>
                  <a:lnTo>
                    <a:pt x="721" y="162"/>
                  </a:lnTo>
                  <a:lnTo>
                    <a:pt x="767" y="137"/>
                  </a:lnTo>
                  <a:lnTo>
                    <a:pt x="780" y="131"/>
                  </a:lnTo>
                  <a:lnTo>
                    <a:pt x="793" y="125"/>
                  </a:lnTo>
                  <a:lnTo>
                    <a:pt x="807" y="119"/>
                  </a:lnTo>
                  <a:lnTo>
                    <a:pt x="823" y="110"/>
                  </a:lnTo>
                  <a:lnTo>
                    <a:pt x="836" y="104"/>
                  </a:lnTo>
                  <a:lnTo>
                    <a:pt x="848" y="98"/>
                  </a:lnTo>
                  <a:lnTo>
                    <a:pt x="861" y="90"/>
                  </a:lnTo>
                  <a:lnTo>
                    <a:pt x="863" y="89"/>
                  </a:lnTo>
                  <a:lnTo>
                    <a:pt x="876" y="82"/>
                  </a:lnTo>
                  <a:lnTo>
                    <a:pt x="896" y="70"/>
                  </a:lnTo>
                  <a:lnTo>
                    <a:pt x="909" y="64"/>
                  </a:lnTo>
                  <a:lnTo>
                    <a:pt x="923" y="56"/>
                  </a:lnTo>
                  <a:lnTo>
                    <a:pt x="936" y="51"/>
                  </a:lnTo>
                  <a:lnTo>
                    <a:pt x="950" y="44"/>
                  </a:lnTo>
                  <a:lnTo>
                    <a:pt x="964" y="39"/>
                  </a:lnTo>
                  <a:lnTo>
                    <a:pt x="978" y="34"/>
                  </a:lnTo>
                  <a:lnTo>
                    <a:pt x="993" y="28"/>
                  </a:lnTo>
                  <a:lnTo>
                    <a:pt x="1008" y="24"/>
                  </a:lnTo>
                  <a:lnTo>
                    <a:pt x="1023" y="21"/>
                  </a:lnTo>
                  <a:lnTo>
                    <a:pt x="1038" y="18"/>
                  </a:lnTo>
                  <a:lnTo>
                    <a:pt x="1052" y="15"/>
                  </a:lnTo>
                  <a:lnTo>
                    <a:pt x="1067" y="13"/>
                  </a:lnTo>
                  <a:lnTo>
                    <a:pt x="1084" y="10"/>
                  </a:lnTo>
                  <a:lnTo>
                    <a:pt x="1098" y="9"/>
                  </a:lnTo>
                  <a:lnTo>
                    <a:pt x="1114" y="7"/>
                  </a:lnTo>
                  <a:lnTo>
                    <a:pt x="1130" y="7"/>
                  </a:lnTo>
                  <a:lnTo>
                    <a:pt x="1153" y="7"/>
                  </a:lnTo>
                  <a:lnTo>
                    <a:pt x="1167" y="7"/>
                  </a:lnTo>
                  <a:lnTo>
                    <a:pt x="1170" y="7"/>
                  </a:lnTo>
                  <a:lnTo>
                    <a:pt x="1183" y="6"/>
                  </a:lnTo>
                  <a:lnTo>
                    <a:pt x="1199" y="6"/>
                  </a:lnTo>
                  <a:lnTo>
                    <a:pt x="1214" y="6"/>
                  </a:lnTo>
                  <a:lnTo>
                    <a:pt x="1232" y="5"/>
                  </a:lnTo>
                  <a:lnTo>
                    <a:pt x="1250" y="4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4"/>
                  </a:lnTo>
                  <a:lnTo>
                    <a:pt x="1317" y="2"/>
                  </a:lnTo>
                  <a:lnTo>
                    <a:pt x="1332" y="2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4" name="Freeform 137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93 h 308"/>
                <a:gd name="T2" fmla="*/ 121 w 1441"/>
                <a:gd name="T3" fmla="*/ 289 h 308"/>
                <a:gd name="T4" fmla="*/ 154 w 1441"/>
                <a:gd name="T5" fmla="*/ 287 h 308"/>
                <a:gd name="T6" fmla="*/ 190 w 1441"/>
                <a:gd name="T7" fmla="*/ 280 h 308"/>
                <a:gd name="T8" fmla="*/ 226 w 1441"/>
                <a:gd name="T9" fmla="*/ 262 h 308"/>
                <a:gd name="T10" fmla="*/ 255 w 1441"/>
                <a:gd name="T11" fmla="*/ 253 h 308"/>
                <a:gd name="T12" fmla="*/ 309 w 1441"/>
                <a:gd name="T13" fmla="*/ 251 h 308"/>
                <a:gd name="T14" fmla="*/ 336 w 1441"/>
                <a:gd name="T15" fmla="*/ 250 h 308"/>
                <a:gd name="T16" fmla="*/ 362 w 1441"/>
                <a:gd name="T17" fmla="*/ 247 h 308"/>
                <a:gd name="T18" fmla="*/ 389 w 1441"/>
                <a:gd name="T19" fmla="*/ 243 h 308"/>
                <a:gd name="T20" fmla="*/ 415 w 1441"/>
                <a:gd name="T21" fmla="*/ 237 h 308"/>
                <a:gd name="T22" fmla="*/ 440 w 1441"/>
                <a:gd name="T23" fmla="*/ 230 h 308"/>
                <a:gd name="T24" fmla="*/ 466 w 1441"/>
                <a:gd name="T25" fmla="*/ 222 h 308"/>
                <a:gd name="T26" fmla="*/ 491 w 1441"/>
                <a:gd name="T27" fmla="*/ 212 h 308"/>
                <a:gd name="T28" fmla="*/ 516 w 1441"/>
                <a:gd name="T29" fmla="*/ 203 h 308"/>
                <a:gd name="T30" fmla="*/ 547 w 1441"/>
                <a:gd name="T31" fmla="*/ 186 h 308"/>
                <a:gd name="T32" fmla="*/ 564 w 1441"/>
                <a:gd name="T33" fmla="*/ 178 h 308"/>
                <a:gd name="T34" fmla="*/ 594 w 1441"/>
                <a:gd name="T35" fmla="*/ 174 h 308"/>
                <a:gd name="T36" fmla="*/ 633 w 1441"/>
                <a:gd name="T37" fmla="*/ 174 h 308"/>
                <a:gd name="T38" fmla="*/ 665 w 1441"/>
                <a:gd name="T39" fmla="*/ 170 h 308"/>
                <a:gd name="T40" fmla="*/ 776 w 1441"/>
                <a:gd name="T41" fmla="*/ 152 h 308"/>
                <a:gd name="T42" fmla="*/ 808 w 1441"/>
                <a:gd name="T43" fmla="*/ 149 h 308"/>
                <a:gd name="T44" fmla="*/ 847 w 1441"/>
                <a:gd name="T45" fmla="*/ 148 h 308"/>
                <a:gd name="T46" fmla="*/ 877 w 1441"/>
                <a:gd name="T47" fmla="*/ 145 h 308"/>
                <a:gd name="T48" fmla="*/ 894 w 1441"/>
                <a:gd name="T49" fmla="*/ 137 h 308"/>
                <a:gd name="T50" fmla="*/ 925 w 1441"/>
                <a:gd name="T51" fmla="*/ 120 h 308"/>
                <a:gd name="T52" fmla="*/ 949 w 1441"/>
                <a:gd name="T53" fmla="*/ 108 h 308"/>
                <a:gd name="T54" fmla="*/ 986 w 1441"/>
                <a:gd name="T55" fmla="*/ 94 h 308"/>
                <a:gd name="T56" fmla="*/ 1011 w 1441"/>
                <a:gd name="T57" fmla="*/ 86 h 308"/>
                <a:gd name="T58" fmla="*/ 1037 w 1441"/>
                <a:gd name="T59" fmla="*/ 78 h 308"/>
                <a:gd name="T60" fmla="*/ 1063 w 1441"/>
                <a:gd name="T61" fmla="*/ 73 h 308"/>
                <a:gd name="T62" fmla="*/ 1090 w 1441"/>
                <a:gd name="T63" fmla="*/ 68 h 308"/>
                <a:gd name="T64" fmla="*/ 1116 w 1441"/>
                <a:gd name="T65" fmla="*/ 65 h 308"/>
                <a:gd name="T66" fmla="*/ 1153 w 1441"/>
                <a:gd name="T67" fmla="*/ 64 h 308"/>
                <a:gd name="T68" fmla="*/ 1170 w 1441"/>
                <a:gd name="T69" fmla="*/ 63 h 308"/>
                <a:gd name="T70" fmla="*/ 1199 w 1441"/>
                <a:gd name="T71" fmla="*/ 57 h 308"/>
                <a:gd name="T72" fmla="*/ 1232 w 1441"/>
                <a:gd name="T73" fmla="*/ 42 h 308"/>
                <a:gd name="T74" fmla="*/ 1266 w 1441"/>
                <a:gd name="T75" fmla="*/ 30 h 308"/>
                <a:gd name="T76" fmla="*/ 1303 w 1441"/>
                <a:gd name="T77" fmla="*/ 27 h 308"/>
                <a:gd name="T78" fmla="*/ 1332 w 1441"/>
                <a:gd name="T79" fmla="*/ 24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93"/>
                  </a:lnTo>
                  <a:lnTo>
                    <a:pt x="106" y="291"/>
                  </a:lnTo>
                  <a:lnTo>
                    <a:pt x="121" y="289"/>
                  </a:lnTo>
                  <a:lnTo>
                    <a:pt x="135" y="288"/>
                  </a:lnTo>
                  <a:lnTo>
                    <a:pt x="154" y="287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2"/>
                  </a:lnTo>
                  <a:lnTo>
                    <a:pt x="240" y="257"/>
                  </a:lnTo>
                  <a:lnTo>
                    <a:pt x="255" y="253"/>
                  </a:lnTo>
                  <a:lnTo>
                    <a:pt x="269" y="251"/>
                  </a:lnTo>
                  <a:lnTo>
                    <a:pt x="309" y="251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49" y="249"/>
                  </a:lnTo>
                  <a:lnTo>
                    <a:pt x="362" y="247"/>
                  </a:lnTo>
                  <a:lnTo>
                    <a:pt x="376" y="245"/>
                  </a:lnTo>
                  <a:lnTo>
                    <a:pt x="389" y="243"/>
                  </a:lnTo>
                  <a:lnTo>
                    <a:pt x="401" y="241"/>
                  </a:lnTo>
                  <a:lnTo>
                    <a:pt x="415" y="237"/>
                  </a:lnTo>
                  <a:lnTo>
                    <a:pt x="427" y="234"/>
                  </a:lnTo>
                  <a:lnTo>
                    <a:pt x="440" y="230"/>
                  </a:lnTo>
                  <a:lnTo>
                    <a:pt x="454" y="226"/>
                  </a:lnTo>
                  <a:lnTo>
                    <a:pt x="466" y="222"/>
                  </a:lnTo>
                  <a:lnTo>
                    <a:pt x="478" y="219"/>
                  </a:lnTo>
                  <a:lnTo>
                    <a:pt x="491" y="212"/>
                  </a:lnTo>
                  <a:lnTo>
                    <a:pt x="503" y="208"/>
                  </a:lnTo>
                  <a:lnTo>
                    <a:pt x="516" y="203"/>
                  </a:lnTo>
                  <a:lnTo>
                    <a:pt x="536" y="191"/>
                  </a:lnTo>
                  <a:lnTo>
                    <a:pt x="547" y="186"/>
                  </a:lnTo>
                  <a:lnTo>
                    <a:pt x="551" y="183"/>
                  </a:lnTo>
                  <a:lnTo>
                    <a:pt x="564" y="178"/>
                  </a:lnTo>
                  <a:lnTo>
                    <a:pt x="579" y="175"/>
                  </a:lnTo>
                  <a:lnTo>
                    <a:pt x="594" y="174"/>
                  </a:lnTo>
                  <a:lnTo>
                    <a:pt x="616" y="174"/>
                  </a:lnTo>
                  <a:lnTo>
                    <a:pt x="633" y="174"/>
                  </a:lnTo>
                  <a:lnTo>
                    <a:pt x="648" y="171"/>
                  </a:lnTo>
                  <a:lnTo>
                    <a:pt x="665" y="170"/>
                  </a:lnTo>
                  <a:lnTo>
                    <a:pt x="720" y="161"/>
                  </a:lnTo>
                  <a:lnTo>
                    <a:pt x="776" y="152"/>
                  </a:lnTo>
                  <a:lnTo>
                    <a:pt x="792" y="150"/>
                  </a:lnTo>
                  <a:lnTo>
                    <a:pt x="808" y="149"/>
                  </a:lnTo>
                  <a:lnTo>
                    <a:pt x="825" y="148"/>
                  </a:lnTo>
                  <a:lnTo>
                    <a:pt x="847" y="148"/>
                  </a:lnTo>
                  <a:lnTo>
                    <a:pt x="863" y="148"/>
                  </a:lnTo>
                  <a:lnTo>
                    <a:pt x="877" y="145"/>
                  </a:lnTo>
                  <a:lnTo>
                    <a:pt x="891" y="140"/>
                  </a:lnTo>
                  <a:lnTo>
                    <a:pt x="894" y="137"/>
                  </a:lnTo>
                  <a:lnTo>
                    <a:pt x="905" y="131"/>
                  </a:lnTo>
                  <a:lnTo>
                    <a:pt x="925" y="120"/>
                  </a:lnTo>
                  <a:lnTo>
                    <a:pt x="938" y="114"/>
                  </a:lnTo>
                  <a:lnTo>
                    <a:pt x="949" y="108"/>
                  </a:lnTo>
                  <a:lnTo>
                    <a:pt x="961" y="103"/>
                  </a:lnTo>
                  <a:lnTo>
                    <a:pt x="986" y="94"/>
                  </a:lnTo>
                  <a:lnTo>
                    <a:pt x="998" y="90"/>
                  </a:lnTo>
                  <a:lnTo>
                    <a:pt x="1011" y="86"/>
                  </a:lnTo>
                  <a:lnTo>
                    <a:pt x="1023" y="82"/>
                  </a:lnTo>
                  <a:lnTo>
                    <a:pt x="1037" y="78"/>
                  </a:lnTo>
                  <a:lnTo>
                    <a:pt x="1050" y="76"/>
                  </a:lnTo>
                  <a:lnTo>
                    <a:pt x="1063" y="73"/>
                  </a:lnTo>
                  <a:lnTo>
                    <a:pt x="1076" y="70"/>
                  </a:lnTo>
                  <a:lnTo>
                    <a:pt x="1090" y="68"/>
                  </a:lnTo>
                  <a:lnTo>
                    <a:pt x="1102" y="66"/>
                  </a:lnTo>
                  <a:lnTo>
                    <a:pt x="1116" y="65"/>
                  </a:lnTo>
                  <a:lnTo>
                    <a:pt x="1130" y="64"/>
                  </a:lnTo>
                  <a:lnTo>
                    <a:pt x="1153" y="64"/>
                  </a:lnTo>
                  <a:lnTo>
                    <a:pt x="1167" y="63"/>
                  </a:lnTo>
                  <a:lnTo>
                    <a:pt x="1170" y="63"/>
                  </a:lnTo>
                  <a:lnTo>
                    <a:pt x="1183" y="61"/>
                  </a:lnTo>
                  <a:lnTo>
                    <a:pt x="1199" y="57"/>
                  </a:lnTo>
                  <a:lnTo>
                    <a:pt x="1214" y="51"/>
                  </a:lnTo>
                  <a:lnTo>
                    <a:pt x="1232" y="42"/>
                  </a:lnTo>
                  <a:lnTo>
                    <a:pt x="1250" y="35"/>
                  </a:lnTo>
                  <a:lnTo>
                    <a:pt x="1266" y="30"/>
                  </a:lnTo>
                  <a:lnTo>
                    <a:pt x="1284" y="28"/>
                  </a:lnTo>
                  <a:lnTo>
                    <a:pt x="1303" y="27"/>
                  </a:lnTo>
                  <a:lnTo>
                    <a:pt x="1317" y="26"/>
                  </a:lnTo>
                  <a:lnTo>
                    <a:pt x="1332" y="24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5" name="Freeform 138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78 h 308"/>
                <a:gd name="T2" fmla="*/ 121 w 1441"/>
                <a:gd name="T3" fmla="*/ 270 h 308"/>
                <a:gd name="T4" fmla="*/ 154 w 1441"/>
                <a:gd name="T5" fmla="*/ 264 h 308"/>
                <a:gd name="T6" fmla="*/ 190 w 1441"/>
                <a:gd name="T7" fmla="*/ 251 h 308"/>
                <a:gd name="T8" fmla="*/ 226 w 1441"/>
                <a:gd name="T9" fmla="*/ 219 h 308"/>
                <a:gd name="T10" fmla="*/ 255 w 1441"/>
                <a:gd name="T11" fmla="*/ 198 h 308"/>
                <a:gd name="T12" fmla="*/ 273 w 1441"/>
                <a:gd name="T13" fmla="*/ 195 h 308"/>
                <a:gd name="T14" fmla="*/ 309 w 1441"/>
                <a:gd name="T15" fmla="*/ 194 h 308"/>
                <a:gd name="T16" fmla="*/ 332 w 1441"/>
                <a:gd name="T17" fmla="*/ 191 h 308"/>
                <a:gd name="T18" fmla="*/ 354 w 1441"/>
                <a:gd name="T19" fmla="*/ 187 h 308"/>
                <a:gd name="T20" fmla="*/ 376 w 1441"/>
                <a:gd name="T21" fmla="*/ 184 h 308"/>
                <a:gd name="T22" fmla="*/ 409 w 1441"/>
                <a:gd name="T23" fmla="*/ 177 h 308"/>
                <a:gd name="T24" fmla="*/ 430 w 1441"/>
                <a:gd name="T25" fmla="*/ 170 h 308"/>
                <a:gd name="T26" fmla="*/ 452 w 1441"/>
                <a:gd name="T27" fmla="*/ 162 h 308"/>
                <a:gd name="T28" fmla="*/ 473 w 1441"/>
                <a:gd name="T29" fmla="*/ 154 h 308"/>
                <a:gd name="T30" fmla="*/ 505 w 1441"/>
                <a:gd name="T31" fmla="*/ 140 h 308"/>
                <a:gd name="T32" fmla="*/ 518 w 1441"/>
                <a:gd name="T33" fmla="*/ 132 h 308"/>
                <a:gd name="T34" fmla="*/ 550 w 1441"/>
                <a:gd name="T35" fmla="*/ 129 h 308"/>
                <a:gd name="T36" fmla="*/ 597 w 1441"/>
                <a:gd name="T37" fmla="*/ 141 h 308"/>
                <a:gd name="T38" fmla="*/ 636 w 1441"/>
                <a:gd name="T39" fmla="*/ 150 h 308"/>
                <a:gd name="T40" fmla="*/ 718 w 1441"/>
                <a:gd name="T41" fmla="*/ 161 h 308"/>
                <a:gd name="T42" fmla="*/ 803 w 1441"/>
                <a:gd name="T43" fmla="*/ 170 h 308"/>
                <a:gd name="T44" fmla="*/ 841 w 1441"/>
                <a:gd name="T45" fmla="*/ 178 h 308"/>
                <a:gd name="T46" fmla="*/ 888 w 1441"/>
                <a:gd name="T47" fmla="*/ 191 h 308"/>
                <a:gd name="T48" fmla="*/ 918 w 1441"/>
                <a:gd name="T49" fmla="*/ 187 h 308"/>
                <a:gd name="T50" fmla="*/ 935 w 1441"/>
                <a:gd name="T51" fmla="*/ 179 h 308"/>
                <a:gd name="T52" fmla="*/ 965 w 1441"/>
                <a:gd name="T53" fmla="*/ 165 h 308"/>
                <a:gd name="T54" fmla="*/ 997 w 1441"/>
                <a:gd name="T55" fmla="*/ 152 h 308"/>
                <a:gd name="T56" fmla="*/ 1018 w 1441"/>
                <a:gd name="T57" fmla="*/ 144 h 308"/>
                <a:gd name="T58" fmla="*/ 1038 w 1441"/>
                <a:gd name="T59" fmla="*/ 137 h 308"/>
                <a:gd name="T60" fmla="*/ 1073 w 1441"/>
                <a:gd name="T61" fmla="*/ 129 h 308"/>
                <a:gd name="T62" fmla="*/ 1095 w 1441"/>
                <a:gd name="T63" fmla="*/ 125 h 308"/>
                <a:gd name="T64" fmla="*/ 1117 w 1441"/>
                <a:gd name="T65" fmla="*/ 121 h 308"/>
                <a:gd name="T66" fmla="*/ 1153 w 1441"/>
                <a:gd name="T67" fmla="*/ 119 h 308"/>
                <a:gd name="T68" fmla="*/ 1170 w 1441"/>
                <a:gd name="T69" fmla="*/ 118 h 308"/>
                <a:gd name="T70" fmla="*/ 1199 w 1441"/>
                <a:gd name="T71" fmla="*/ 107 h 308"/>
                <a:gd name="T72" fmla="*/ 1232 w 1441"/>
                <a:gd name="T73" fmla="*/ 78 h 308"/>
                <a:gd name="T74" fmla="*/ 1266 w 1441"/>
                <a:gd name="T75" fmla="*/ 56 h 308"/>
                <a:gd name="T76" fmla="*/ 1303 w 1441"/>
                <a:gd name="T77" fmla="*/ 52 h 308"/>
                <a:gd name="T78" fmla="*/ 1332 w 1441"/>
                <a:gd name="T79" fmla="*/ 47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78"/>
                  </a:lnTo>
                  <a:lnTo>
                    <a:pt x="106" y="274"/>
                  </a:lnTo>
                  <a:lnTo>
                    <a:pt x="121" y="270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5"/>
                  </a:lnTo>
                  <a:lnTo>
                    <a:pt x="255" y="198"/>
                  </a:lnTo>
                  <a:lnTo>
                    <a:pt x="269" y="195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6"/>
                  </a:lnTo>
                  <a:lnTo>
                    <a:pt x="376" y="184"/>
                  </a:lnTo>
                  <a:lnTo>
                    <a:pt x="387" y="182"/>
                  </a:lnTo>
                  <a:lnTo>
                    <a:pt x="409" y="177"/>
                  </a:lnTo>
                  <a:lnTo>
                    <a:pt x="420" y="174"/>
                  </a:lnTo>
                  <a:lnTo>
                    <a:pt x="430" y="170"/>
                  </a:lnTo>
                  <a:lnTo>
                    <a:pt x="441" y="167"/>
                  </a:lnTo>
                  <a:lnTo>
                    <a:pt x="452" y="162"/>
                  </a:lnTo>
                  <a:lnTo>
                    <a:pt x="462" y="160"/>
                  </a:lnTo>
                  <a:lnTo>
                    <a:pt x="473" y="154"/>
                  </a:lnTo>
                  <a:lnTo>
                    <a:pt x="484" y="150"/>
                  </a:lnTo>
                  <a:lnTo>
                    <a:pt x="505" y="140"/>
                  </a:lnTo>
                  <a:lnTo>
                    <a:pt x="516" y="133"/>
                  </a:lnTo>
                  <a:lnTo>
                    <a:pt x="518" y="132"/>
                  </a:lnTo>
                  <a:lnTo>
                    <a:pt x="534" y="129"/>
                  </a:lnTo>
                  <a:lnTo>
                    <a:pt x="550" y="129"/>
                  </a:lnTo>
                  <a:lnTo>
                    <a:pt x="569" y="133"/>
                  </a:lnTo>
                  <a:lnTo>
                    <a:pt x="597" y="141"/>
                  </a:lnTo>
                  <a:lnTo>
                    <a:pt x="616" y="146"/>
                  </a:lnTo>
                  <a:lnTo>
                    <a:pt x="636" y="150"/>
                  </a:lnTo>
                  <a:lnTo>
                    <a:pt x="654" y="153"/>
                  </a:lnTo>
                  <a:lnTo>
                    <a:pt x="718" y="161"/>
                  </a:lnTo>
                  <a:lnTo>
                    <a:pt x="785" y="167"/>
                  </a:lnTo>
                  <a:lnTo>
                    <a:pt x="803" y="170"/>
                  </a:lnTo>
                  <a:lnTo>
                    <a:pt x="822" y="174"/>
                  </a:lnTo>
                  <a:lnTo>
                    <a:pt x="841" y="178"/>
                  </a:lnTo>
                  <a:lnTo>
                    <a:pt x="869" y="187"/>
                  </a:lnTo>
                  <a:lnTo>
                    <a:pt x="888" y="191"/>
                  </a:lnTo>
                  <a:lnTo>
                    <a:pt x="905" y="191"/>
                  </a:lnTo>
                  <a:lnTo>
                    <a:pt x="918" y="187"/>
                  </a:lnTo>
                  <a:lnTo>
                    <a:pt x="921" y="186"/>
                  </a:lnTo>
                  <a:lnTo>
                    <a:pt x="935" y="179"/>
                  </a:lnTo>
                  <a:lnTo>
                    <a:pt x="956" y="169"/>
                  </a:lnTo>
                  <a:lnTo>
                    <a:pt x="965" y="165"/>
                  </a:lnTo>
                  <a:lnTo>
                    <a:pt x="986" y="156"/>
                  </a:lnTo>
                  <a:lnTo>
                    <a:pt x="997" y="152"/>
                  </a:lnTo>
                  <a:lnTo>
                    <a:pt x="1007" y="148"/>
                  </a:lnTo>
                  <a:lnTo>
                    <a:pt x="1018" y="144"/>
                  </a:lnTo>
                  <a:lnTo>
                    <a:pt x="1029" y="141"/>
                  </a:lnTo>
                  <a:lnTo>
                    <a:pt x="1038" y="137"/>
                  </a:lnTo>
                  <a:lnTo>
                    <a:pt x="1051" y="135"/>
                  </a:lnTo>
                  <a:lnTo>
                    <a:pt x="1073" y="129"/>
                  </a:lnTo>
                  <a:lnTo>
                    <a:pt x="1084" y="128"/>
                  </a:lnTo>
                  <a:lnTo>
                    <a:pt x="1095" y="125"/>
                  </a:lnTo>
                  <a:lnTo>
                    <a:pt x="1106" y="123"/>
                  </a:lnTo>
                  <a:lnTo>
                    <a:pt x="1117" y="121"/>
                  </a:lnTo>
                  <a:lnTo>
                    <a:pt x="1130" y="120"/>
                  </a:lnTo>
                  <a:lnTo>
                    <a:pt x="1153" y="119"/>
                  </a:lnTo>
                  <a:lnTo>
                    <a:pt x="1167" y="118"/>
                  </a:lnTo>
                  <a:lnTo>
                    <a:pt x="1170" y="118"/>
                  </a:lnTo>
                  <a:lnTo>
                    <a:pt x="1183" y="115"/>
                  </a:lnTo>
                  <a:lnTo>
                    <a:pt x="1199" y="107"/>
                  </a:lnTo>
                  <a:lnTo>
                    <a:pt x="1214" y="97"/>
                  </a:lnTo>
                  <a:lnTo>
                    <a:pt x="1232" y="78"/>
                  </a:lnTo>
                  <a:lnTo>
                    <a:pt x="1250" y="64"/>
                  </a:lnTo>
                  <a:lnTo>
                    <a:pt x="1266" y="56"/>
                  </a:lnTo>
                  <a:lnTo>
                    <a:pt x="1284" y="55"/>
                  </a:lnTo>
                  <a:lnTo>
                    <a:pt x="1303" y="52"/>
                  </a:lnTo>
                  <a:lnTo>
                    <a:pt x="1317" y="51"/>
                  </a:lnTo>
                  <a:lnTo>
                    <a:pt x="1332" y="47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" name="Freeform 139"/>
            <p:cNvSpPr>
              <a:spLocks/>
            </p:cNvSpPr>
            <p:nvPr/>
          </p:nvSpPr>
          <p:spPr bwMode="auto">
            <a:xfrm>
              <a:off x="3418" y="1415"/>
              <a:ext cx="55" cy="60"/>
            </a:xfrm>
            <a:custGeom>
              <a:avLst/>
              <a:gdLst>
                <a:gd name="T0" fmla="*/ 0 w 53"/>
                <a:gd name="T1" fmla="*/ 0 h 71"/>
                <a:gd name="T2" fmla="*/ 0 w 53"/>
                <a:gd name="T3" fmla="*/ 71 h 71"/>
                <a:gd name="T4" fmla="*/ 16 w 53"/>
                <a:gd name="T5" fmla="*/ 71 h 71"/>
                <a:gd name="T6" fmla="*/ 16 w 53"/>
                <a:gd name="T7" fmla="*/ 41 h 71"/>
                <a:gd name="T8" fmla="*/ 49 w 53"/>
                <a:gd name="T9" fmla="*/ 41 h 71"/>
                <a:gd name="T10" fmla="*/ 49 w 53"/>
                <a:gd name="T11" fmla="*/ 29 h 71"/>
                <a:gd name="T12" fmla="*/ 16 w 53"/>
                <a:gd name="T13" fmla="*/ 29 h 71"/>
                <a:gd name="T14" fmla="*/ 16 w 53"/>
                <a:gd name="T15" fmla="*/ 12 h 71"/>
                <a:gd name="T16" fmla="*/ 53 w 53"/>
                <a:gd name="T17" fmla="*/ 12 h 71"/>
                <a:gd name="T18" fmla="*/ 53 w 53"/>
                <a:gd name="T19" fmla="*/ 0 h 71"/>
                <a:gd name="T20" fmla="*/ 0 w 53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1">
                  <a:moveTo>
                    <a:pt x="0" y="0"/>
                  </a:moveTo>
                  <a:lnTo>
                    <a:pt x="0" y="71"/>
                  </a:lnTo>
                  <a:lnTo>
                    <a:pt x="16" y="71"/>
                  </a:lnTo>
                  <a:lnTo>
                    <a:pt x="16" y="41"/>
                  </a:lnTo>
                  <a:lnTo>
                    <a:pt x="49" y="41"/>
                  </a:lnTo>
                  <a:lnTo>
                    <a:pt x="49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" name="Freeform 140"/>
            <p:cNvSpPr>
              <a:spLocks/>
            </p:cNvSpPr>
            <p:nvPr/>
          </p:nvSpPr>
          <p:spPr bwMode="auto">
            <a:xfrm>
              <a:off x="3478" y="1447"/>
              <a:ext cx="34" cy="39"/>
            </a:xfrm>
            <a:custGeom>
              <a:avLst/>
              <a:gdLst>
                <a:gd name="T0" fmla="*/ 28 w 33"/>
                <a:gd name="T1" fmla="*/ 20 h 46"/>
                <a:gd name="T2" fmla="*/ 31 w 33"/>
                <a:gd name="T3" fmla="*/ 15 h 46"/>
                <a:gd name="T4" fmla="*/ 29 w 33"/>
                <a:gd name="T5" fmla="*/ 7 h 46"/>
                <a:gd name="T6" fmla="*/ 22 w 33"/>
                <a:gd name="T7" fmla="*/ 0 h 46"/>
                <a:gd name="T8" fmla="*/ 13 w 33"/>
                <a:gd name="T9" fmla="*/ 0 h 46"/>
                <a:gd name="T10" fmla="*/ 6 w 33"/>
                <a:gd name="T11" fmla="*/ 3 h 46"/>
                <a:gd name="T12" fmla="*/ 2 w 33"/>
                <a:gd name="T13" fmla="*/ 10 h 46"/>
                <a:gd name="T14" fmla="*/ 7 w 33"/>
                <a:gd name="T15" fmla="*/ 15 h 46"/>
                <a:gd name="T16" fmla="*/ 9 w 33"/>
                <a:gd name="T17" fmla="*/ 8 h 46"/>
                <a:gd name="T18" fmla="*/ 13 w 33"/>
                <a:gd name="T19" fmla="*/ 6 h 46"/>
                <a:gd name="T20" fmla="*/ 20 w 33"/>
                <a:gd name="T21" fmla="*/ 6 h 46"/>
                <a:gd name="T22" fmla="*/ 24 w 33"/>
                <a:gd name="T23" fmla="*/ 10 h 46"/>
                <a:gd name="T24" fmla="*/ 24 w 33"/>
                <a:gd name="T25" fmla="*/ 16 h 46"/>
                <a:gd name="T26" fmla="*/ 20 w 33"/>
                <a:gd name="T27" fmla="*/ 19 h 46"/>
                <a:gd name="T28" fmla="*/ 13 w 33"/>
                <a:gd name="T29" fmla="*/ 20 h 46"/>
                <a:gd name="T30" fmla="*/ 15 w 33"/>
                <a:gd name="T31" fmla="*/ 24 h 46"/>
                <a:gd name="T32" fmla="*/ 22 w 33"/>
                <a:gd name="T33" fmla="*/ 25 h 46"/>
                <a:gd name="T34" fmla="*/ 25 w 33"/>
                <a:gd name="T35" fmla="*/ 29 h 46"/>
                <a:gd name="T36" fmla="*/ 25 w 33"/>
                <a:gd name="T37" fmla="*/ 36 h 46"/>
                <a:gd name="T38" fmla="*/ 21 w 33"/>
                <a:gd name="T39" fmla="*/ 41 h 46"/>
                <a:gd name="T40" fmla="*/ 11 w 33"/>
                <a:gd name="T41" fmla="*/ 41 h 46"/>
                <a:gd name="T42" fmla="*/ 7 w 33"/>
                <a:gd name="T43" fmla="*/ 36 h 46"/>
                <a:gd name="T44" fmla="*/ 0 w 33"/>
                <a:gd name="T45" fmla="*/ 32 h 46"/>
                <a:gd name="T46" fmla="*/ 3 w 33"/>
                <a:gd name="T47" fmla="*/ 41 h 46"/>
                <a:gd name="T48" fmla="*/ 9 w 33"/>
                <a:gd name="T49" fmla="*/ 45 h 46"/>
                <a:gd name="T50" fmla="*/ 17 w 33"/>
                <a:gd name="T51" fmla="*/ 46 h 46"/>
                <a:gd name="T52" fmla="*/ 24 w 33"/>
                <a:gd name="T53" fmla="*/ 45 h 46"/>
                <a:gd name="T54" fmla="*/ 28 w 33"/>
                <a:gd name="T55" fmla="*/ 42 h 46"/>
                <a:gd name="T56" fmla="*/ 32 w 33"/>
                <a:gd name="T57" fmla="*/ 38 h 46"/>
                <a:gd name="T58" fmla="*/ 33 w 33"/>
                <a:gd name="T59" fmla="*/ 32 h 46"/>
                <a:gd name="T60" fmla="*/ 32 w 33"/>
                <a:gd name="T61" fmla="*/ 27 h 46"/>
                <a:gd name="T62" fmla="*/ 28 w 33"/>
                <a:gd name="T63" fmla="*/ 23 h 46"/>
                <a:gd name="T64" fmla="*/ 25 w 33"/>
                <a:gd name="T65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6">
                  <a:moveTo>
                    <a:pt x="25" y="21"/>
                  </a:moveTo>
                  <a:lnTo>
                    <a:pt x="28" y="20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2" y="7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4" y="16"/>
                  </a:lnTo>
                  <a:lnTo>
                    <a:pt x="22" y="17"/>
                  </a:lnTo>
                  <a:lnTo>
                    <a:pt x="20" y="19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4" y="40"/>
                  </a:lnTo>
                  <a:lnTo>
                    <a:pt x="21" y="41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6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3" y="41"/>
                  </a:lnTo>
                  <a:lnTo>
                    <a:pt x="4" y="44"/>
                  </a:lnTo>
                  <a:lnTo>
                    <a:pt x="9" y="45"/>
                  </a:lnTo>
                  <a:lnTo>
                    <a:pt x="13" y="46"/>
                  </a:lnTo>
                  <a:lnTo>
                    <a:pt x="17" y="46"/>
                  </a:lnTo>
                  <a:lnTo>
                    <a:pt x="20" y="46"/>
                  </a:lnTo>
                  <a:lnTo>
                    <a:pt x="24" y="45"/>
                  </a:lnTo>
                  <a:lnTo>
                    <a:pt x="27" y="45"/>
                  </a:lnTo>
                  <a:lnTo>
                    <a:pt x="28" y="42"/>
                  </a:lnTo>
                  <a:lnTo>
                    <a:pt x="31" y="41"/>
                  </a:lnTo>
                  <a:lnTo>
                    <a:pt x="32" y="38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29" y="24"/>
                  </a:lnTo>
                  <a:lnTo>
                    <a:pt x="28" y="23"/>
                  </a:lnTo>
                  <a:lnTo>
                    <a:pt x="25" y="21"/>
                  </a:ln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8" name="Freeform 141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9" name="Freeform 142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0" name="Freeform 143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1" name="Freeform 144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2" name="Rectangle 145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3" name="Rectangle 146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" name="Rectangle 147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5" name="Rectangle 148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6" name="Freeform 149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" name="Freeform 150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48" name="Text Box 151"/>
          <p:cNvSpPr txBox="1">
            <a:spLocks noChangeArrowheads="1"/>
          </p:cNvSpPr>
          <p:nvPr/>
        </p:nvSpPr>
        <p:spPr bwMode="auto">
          <a:xfrm>
            <a:off x="5741988" y="936381"/>
            <a:ext cx="412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20m</a:t>
            </a:r>
          </a:p>
        </p:txBody>
      </p:sp>
      <p:sp>
        <p:nvSpPr>
          <p:cNvPr id="149" name="Text Box 152"/>
          <p:cNvSpPr txBox="1">
            <a:spLocks noChangeArrowheads="1"/>
          </p:cNvSpPr>
          <p:nvPr/>
        </p:nvSpPr>
        <p:spPr bwMode="auto">
          <a:xfrm>
            <a:off x="7123113" y="936381"/>
            <a:ext cx="1925637" cy="639762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dirty="0" smtClean="0">
                <a:latin typeface="Comic Sans MS" pitchFamily="66" charset="0"/>
                <a:cs typeface="Arial" charset="0"/>
              </a:rPr>
              <a:t>secondary beam</a:t>
            </a:r>
            <a:endParaRPr lang="en-GB" altLang="de-DE" sz="1600" b="1" baseline="30000" dirty="0" smtClean="0"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dirty="0" smtClean="0">
                <a:latin typeface="Comic Sans MS" pitchFamily="66" charset="0"/>
                <a:cs typeface="Arial" charset="0"/>
              </a:rPr>
              <a:t>78</a:t>
            </a:r>
            <a:r>
              <a:rPr lang="en-GB" altLang="de-DE" sz="1600" b="1" dirty="0" smtClean="0">
                <a:latin typeface="Comic Sans MS" pitchFamily="66" charset="0"/>
                <a:cs typeface="Arial" charset="0"/>
              </a:rPr>
              <a:t>Ni ~ 100 </a:t>
            </a:r>
            <a:r>
              <a:rPr lang="en-GB" altLang="de-DE" sz="1600" b="1" dirty="0" err="1" smtClean="0">
                <a:latin typeface="Comic Sans MS" pitchFamily="66" charset="0"/>
                <a:cs typeface="Arial" charset="0"/>
              </a:rPr>
              <a:t>AMeV</a:t>
            </a:r>
            <a:endParaRPr lang="en-GB" altLang="de-DE" sz="1600" b="1" dirty="0" smtClean="0">
              <a:latin typeface="Comic Sans MS" pitchFamily="66" charset="0"/>
              <a:cs typeface="Arial" charset="0"/>
            </a:endParaRPr>
          </a:p>
        </p:txBody>
      </p:sp>
      <p:grpSp>
        <p:nvGrpSpPr>
          <p:cNvPr id="150" name="Group 153"/>
          <p:cNvGrpSpPr>
            <a:grpSpLocks/>
          </p:cNvGrpSpPr>
          <p:nvPr/>
        </p:nvGrpSpPr>
        <p:grpSpPr bwMode="auto">
          <a:xfrm>
            <a:off x="1651000" y="4100268"/>
            <a:ext cx="2460625" cy="1516063"/>
            <a:chOff x="1040" y="2974"/>
            <a:chExt cx="1550" cy="955"/>
          </a:xfrm>
        </p:grpSpPr>
        <p:sp>
          <p:nvSpPr>
            <p:cNvPr id="151" name="Rectangle 154"/>
            <p:cNvSpPr>
              <a:spLocks noChangeArrowheads="1"/>
            </p:cNvSpPr>
            <p:nvPr/>
          </p:nvSpPr>
          <p:spPr bwMode="auto">
            <a:xfrm>
              <a:off x="1297" y="2979"/>
              <a:ext cx="1285" cy="771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2" name="Freeform 155"/>
            <p:cNvSpPr>
              <a:spLocks/>
            </p:cNvSpPr>
            <p:nvPr/>
          </p:nvSpPr>
          <p:spPr bwMode="auto">
            <a:xfrm>
              <a:off x="1297" y="2974"/>
              <a:ext cx="1293" cy="13"/>
            </a:xfrm>
            <a:custGeom>
              <a:avLst/>
              <a:gdLst>
                <a:gd name="T0" fmla="*/ 1114 w 1114"/>
                <a:gd name="T1" fmla="*/ 5 h 12"/>
                <a:gd name="T2" fmla="*/ 1107 w 1114"/>
                <a:gd name="T3" fmla="*/ 0 h 12"/>
                <a:gd name="T4" fmla="*/ 0 w 1114"/>
                <a:gd name="T5" fmla="*/ 0 h 12"/>
                <a:gd name="T6" fmla="*/ 0 w 1114"/>
                <a:gd name="T7" fmla="*/ 12 h 12"/>
                <a:gd name="T8" fmla="*/ 1107 w 1114"/>
                <a:gd name="T9" fmla="*/ 12 h 12"/>
                <a:gd name="T10" fmla="*/ 1101 w 1114"/>
                <a:gd name="T11" fmla="*/ 5 h 12"/>
                <a:gd name="T12" fmla="*/ 1114 w 1114"/>
                <a:gd name="T13" fmla="*/ 5 h 12"/>
                <a:gd name="T14" fmla="*/ 1114 w 1114"/>
                <a:gd name="T15" fmla="*/ 0 h 12"/>
                <a:gd name="T16" fmla="*/ 1107 w 1114"/>
                <a:gd name="T17" fmla="*/ 0 h 12"/>
                <a:gd name="T18" fmla="*/ 1114 w 1114"/>
                <a:gd name="T1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2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07" y="12"/>
                  </a:lnTo>
                  <a:lnTo>
                    <a:pt x="1101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3" name="Freeform 156"/>
            <p:cNvSpPr>
              <a:spLocks/>
            </p:cNvSpPr>
            <p:nvPr/>
          </p:nvSpPr>
          <p:spPr bwMode="auto">
            <a:xfrm>
              <a:off x="2575" y="2979"/>
              <a:ext cx="15" cy="777"/>
            </a:xfrm>
            <a:custGeom>
              <a:avLst/>
              <a:gdLst>
                <a:gd name="T0" fmla="*/ 6 w 13"/>
                <a:gd name="T1" fmla="*/ 744 h 744"/>
                <a:gd name="T2" fmla="*/ 13 w 13"/>
                <a:gd name="T3" fmla="*/ 738 h 744"/>
                <a:gd name="T4" fmla="*/ 13 w 13"/>
                <a:gd name="T5" fmla="*/ 0 h 744"/>
                <a:gd name="T6" fmla="*/ 0 w 13"/>
                <a:gd name="T7" fmla="*/ 0 h 744"/>
                <a:gd name="T8" fmla="*/ 0 w 13"/>
                <a:gd name="T9" fmla="*/ 738 h 744"/>
                <a:gd name="T10" fmla="*/ 6 w 13"/>
                <a:gd name="T11" fmla="*/ 732 h 744"/>
                <a:gd name="T12" fmla="*/ 6 w 13"/>
                <a:gd name="T13" fmla="*/ 744 h 744"/>
                <a:gd name="T14" fmla="*/ 13 w 13"/>
                <a:gd name="T15" fmla="*/ 744 h 744"/>
                <a:gd name="T16" fmla="*/ 13 w 13"/>
                <a:gd name="T17" fmla="*/ 738 h 744"/>
                <a:gd name="T18" fmla="*/ 6 w 13"/>
                <a:gd name="T19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44">
                  <a:moveTo>
                    <a:pt x="6" y="744"/>
                  </a:moveTo>
                  <a:lnTo>
                    <a:pt x="13" y="73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38"/>
                  </a:lnTo>
                  <a:lnTo>
                    <a:pt x="6" y="732"/>
                  </a:lnTo>
                  <a:lnTo>
                    <a:pt x="6" y="744"/>
                  </a:lnTo>
                  <a:lnTo>
                    <a:pt x="13" y="744"/>
                  </a:lnTo>
                  <a:lnTo>
                    <a:pt x="13" y="738"/>
                  </a:lnTo>
                  <a:lnTo>
                    <a:pt x="6" y="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4" name="Freeform 157"/>
            <p:cNvSpPr>
              <a:spLocks/>
            </p:cNvSpPr>
            <p:nvPr/>
          </p:nvSpPr>
          <p:spPr bwMode="auto">
            <a:xfrm>
              <a:off x="1290" y="3743"/>
              <a:ext cx="1292" cy="13"/>
            </a:xfrm>
            <a:custGeom>
              <a:avLst/>
              <a:gdLst>
                <a:gd name="T0" fmla="*/ 0 w 1113"/>
                <a:gd name="T1" fmla="*/ 6 h 12"/>
                <a:gd name="T2" fmla="*/ 6 w 1113"/>
                <a:gd name="T3" fmla="*/ 12 h 12"/>
                <a:gd name="T4" fmla="*/ 1113 w 1113"/>
                <a:gd name="T5" fmla="*/ 12 h 12"/>
                <a:gd name="T6" fmla="*/ 1113 w 1113"/>
                <a:gd name="T7" fmla="*/ 0 h 12"/>
                <a:gd name="T8" fmla="*/ 6 w 1113"/>
                <a:gd name="T9" fmla="*/ 0 h 12"/>
                <a:gd name="T10" fmla="*/ 12 w 1113"/>
                <a:gd name="T11" fmla="*/ 6 h 12"/>
                <a:gd name="T12" fmla="*/ 0 w 1113"/>
                <a:gd name="T13" fmla="*/ 6 h 12"/>
                <a:gd name="T14" fmla="*/ 0 w 1113"/>
                <a:gd name="T15" fmla="*/ 12 h 12"/>
                <a:gd name="T16" fmla="*/ 6 w 1113"/>
                <a:gd name="T17" fmla="*/ 12 h 12"/>
                <a:gd name="T18" fmla="*/ 0 w 111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2">
                  <a:moveTo>
                    <a:pt x="0" y="6"/>
                  </a:moveTo>
                  <a:lnTo>
                    <a:pt x="6" y="12"/>
                  </a:lnTo>
                  <a:lnTo>
                    <a:pt x="1113" y="12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5" name="Freeform 158"/>
            <p:cNvSpPr>
              <a:spLocks/>
            </p:cNvSpPr>
            <p:nvPr/>
          </p:nvSpPr>
          <p:spPr bwMode="auto">
            <a:xfrm>
              <a:off x="1290" y="2974"/>
              <a:ext cx="14" cy="776"/>
            </a:xfrm>
            <a:custGeom>
              <a:avLst/>
              <a:gdLst>
                <a:gd name="T0" fmla="*/ 6 w 12"/>
                <a:gd name="T1" fmla="*/ 0 h 743"/>
                <a:gd name="T2" fmla="*/ 0 w 12"/>
                <a:gd name="T3" fmla="*/ 5 h 743"/>
                <a:gd name="T4" fmla="*/ 0 w 12"/>
                <a:gd name="T5" fmla="*/ 743 h 743"/>
                <a:gd name="T6" fmla="*/ 12 w 12"/>
                <a:gd name="T7" fmla="*/ 743 h 743"/>
                <a:gd name="T8" fmla="*/ 12 w 12"/>
                <a:gd name="T9" fmla="*/ 5 h 743"/>
                <a:gd name="T10" fmla="*/ 6 w 12"/>
                <a:gd name="T11" fmla="*/ 12 h 743"/>
                <a:gd name="T12" fmla="*/ 6 w 12"/>
                <a:gd name="T13" fmla="*/ 0 h 743"/>
                <a:gd name="T14" fmla="*/ 0 w 12"/>
                <a:gd name="T15" fmla="*/ 0 h 743"/>
                <a:gd name="T16" fmla="*/ 0 w 12"/>
                <a:gd name="T17" fmla="*/ 5 h 743"/>
                <a:gd name="T18" fmla="*/ 6 w 12"/>
                <a:gd name="T1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3">
                  <a:moveTo>
                    <a:pt x="6" y="0"/>
                  </a:moveTo>
                  <a:lnTo>
                    <a:pt x="0" y="5"/>
                  </a:lnTo>
                  <a:lnTo>
                    <a:pt x="0" y="743"/>
                  </a:lnTo>
                  <a:lnTo>
                    <a:pt x="12" y="743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6" name="Freeform 159"/>
            <p:cNvSpPr>
              <a:spLocks/>
            </p:cNvSpPr>
            <p:nvPr/>
          </p:nvSpPr>
          <p:spPr bwMode="auto">
            <a:xfrm>
              <a:off x="1297" y="3634"/>
              <a:ext cx="15" cy="10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0 h 10"/>
                <a:gd name="T4" fmla="*/ 0 w 13"/>
                <a:gd name="T5" fmla="*/ 0 h 10"/>
                <a:gd name="T6" fmla="*/ 0 w 13"/>
                <a:gd name="T7" fmla="*/ 10 h 10"/>
                <a:gd name="T8" fmla="*/ 13 w 13"/>
                <a:gd name="T9" fmla="*/ 10 h 10"/>
                <a:gd name="T10" fmla="*/ 13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3" y="1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" name="Freeform 160"/>
            <p:cNvSpPr>
              <a:spLocks/>
            </p:cNvSpPr>
            <p:nvPr/>
          </p:nvSpPr>
          <p:spPr bwMode="auto">
            <a:xfrm>
              <a:off x="1297" y="3523"/>
              <a:ext cx="33" cy="12"/>
            </a:xfrm>
            <a:custGeom>
              <a:avLst/>
              <a:gdLst>
                <a:gd name="T0" fmla="*/ 28 w 28"/>
                <a:gd name="T1" fmla="*/ 6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" name="Freeform 161"/>
            <p:cNvSpPr>
              <a:spLocks/>
            </p:cNvSpPr>
            <p:nvPr/>
          </p:nvSpPr>
          <p:spPr bwMode="auto">
            <a:xfrm>
              <a:off x="1297" y="3415"/>
              <a:ext cx="15" cy="11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9" name="Freeform 162"/>
            <p:cNvSpPr>
              <a:spLocks/>
            </p:cNvSpPr>
            <p:nvPr/>
          </p:nvSpPr>
          <p:spPr bwMode="auto">
            <a:xfrm>
              <a:off x="1297" y="3304"/>
              <a:ext cx="33" cy="10"/>
            </a:xfrm>
            <a:custGeom>
              <a:avLst/>
              <a:gdLst>
                <a:gd name="T0" fmla="*/ 28 w 28"/>
                <a:gd name="T1" fmla="*/ 5 h 10"/>
                <a:gd name="T2" fmla="*/ 28 w 28"/>
                <a:gd name="T3" fmla="*/ 0 h 10"/>
                <a:gd name="T4" fmla="*/ 0 w 28"/>
                <a:gd name="T5" fmla="*/ 0 h 10"/>
                <a:gd name="T6" fmla="*/ 0 w 28"/>
                <a:gd name="T7" fmla="*/ 10 h 10"/>
                <a:gd name="T8" fmla="*/ 28 w 28"/>
                <a:gd name="T9" fmla="*/ 10 h 10"/>
                <a:gd name="T10" fmla="*/ 28 w 28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0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0" name="Freeform 163"/>
            <p:cNvSpPr>
              <a:spLocks/>
            </p:cNvSpPr>
            <p:nvPr/>
          </p:nvSpPr>
          <p:spPr bwMode="auto">
            <a:xfrm>
              <a:off x="1297" y="3193"/>
              <a:ext cx="15" cy="12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1" name="Freeform 164"/>
            <p:cNvSpPr>
              <a:spLocks/>
            </p:cNvSpPr>
            <p:nvPr/>
          </p:nvSpPr>
          <p:spPr bwMode="auto">
            <a:xfrm>
              <a:off x="1297" y="3085"/>
              <a:ext cx="33" cy="11"/>
            </a:xfrm>
            <a:custGeom>
              <a:avLst/>
              <a:gdLst>
                <a:gd name="T0" fmla="*/ 28 w 28"/>
                <a:gd name="T1" fmla="*/ 5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2" name="Freeform 165"/>
            <p:cNvSpPr>
              <a:spLocks/>
            </p:cNvSpPr>
            <p:nvPr/>
          </p:nvSpPr>
          <p:spPr bwMode="auto">
            <a:xfrm>
              <a:off x="1419" y="3722"/>
              <a:ext cx="13" cy="28"/>
            </a:xfrm>
            <a:custGeom>
              <a:avLst/>
              <a:gdLst>
                <a:gd name="T0" fmla="*/ 6 w 11"/>
                <a:gd name="T1" fmla="*/ 0 h 27"/>
                <a:gd name="T2" fmla="*/ 0 w 11"/>
                <a:gd name="T3" fmla="*/ 0 h 27"/>
                <a:gd name="T4" fmla="*/ 0 w 11"/>
                <a:gd name="T5" fmla="*/ 27 h 27"/>
                <a:gd name="T6" fmla="*/ 11 w 11"/>
                <a:gd name="T7" fmla="*/ 27 h 27"/>
                <a:gd name="T8" fmla="*/ 11 w 11"/>
                <a:gd name="T9" fmla="*/ 0 h 27"/>
                <a:gd name="T10" fmla="*/ 6 w 11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1" y="27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" name="Freeform 166"/>
            <p:cNvSpPr>
              <a:spLocks/>
            </p:cNvSpPr>
            <p:nvPr/>
          </p:nvSpPr>
          <p:spPr bwMode="auto">
            <a:xfrm>
              <a:off x="1548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4" name="Freeform 167"/>
            <p:cNvSpPr>
              <a:spLocks/>
            </p:cNvSpPr>
            <p:nvPr/>
          </p:nvSpPr>
          <p:spPr bwMode="auto">
            <a:xfrm>
              <a:off x="1676" y="3722"/>
              <a:ext cx="13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" name="Freeform 168"/>
            <p:cNvSpPr>
              <a:spLocks/>
            </p:cNvSpPr>
            <p:nvPr/>
          </p:nvSpPr>
          <p:spPr bwMode="auto">
            <a:xfrm>
              <a:off x="1803" y="3736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6" name="Freeform 169"/>
            <p:cNvSpPr>
              <a:spLocks/>
            </p:cNvSpPr>
            <p:nvPr/>
          </p:nvSpPr>
          <p:spPr bwMode="auto">
            <a:xfrm>
              <a:off x="1933" y="3722"/>
              <a:ext cx="15" cy="28"/>
            </a:xfrm>
            <a:custGeom>
              <a:avLst/>
              <a:gdLst>
                <a:gd name="T0" fmla="*/ 6 w 13"/>
                <a:gd name="T1" fmla="*/ 0 h 27"/>
                <a:gd name="T2" fmla="*/ 0 w 13"/>
                <a:gd name="T3" fmla="*/ 0 h 27"/>
                <a:gd name="T4" fmla="*/ 0 w 13"/>
                <a:gd name="T5" fmla="*/ 27 h 27"/>
                <a:gd name="T6" fmla="*/ 13 w 13"/>
                <a:gd name="T7" fmla="*/ 27 h 27"/>
                <a:gd name="T8" fmla="*/ 13 w 13"/>
                <a:gd name="T9" fmla="*/ 0 h 27"/>
                <a:gd name="T10" fmla="*/ 6 w 13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3" y="27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7" name="Freeform 170"/>
            <p:cNvSpPr>
              <a:spLocks/>
            </p:cNvSpPr>
            <p:nvPr/>
          </p:nvSpPr>
          <p:spPr bwMode="auto">
            <a:xfrm>
              <a:off x="2062" y="3736"/>
              <a:ext cx="14" cy="14"/>
            </a:xfrm>
            <a:custGeom>
              <a:avLst/>
              <a:gdLst>
                <a:gd name="T0" fmla="*/ 5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5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8" name="Freeform 171"/>
            <p:cNvSpPr>
              <a:spLocks/>
            </p:cNvSpPr>
            <p:nvPr/>
          </p:nvSpPr>
          <p:spPr bwMode="auto">
            <a:xfrm>
              <a:off x="2190" y="3722"/>
              <a:ext cx="13" cy="28"/>
            </a:xfrm>
            <a:custGeom>
              <a:avLst/>
              <a:gdLst>
                <a:gd name="T0" fmla="*/ 7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7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7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" name="Freeform 172"/>
            <p:cNvSpPr>
              <a:spLocks/>
            </p:cNvSpPr>
            <p:nvPr/>
          </p:nvSpPr>
          <p:spPr bwMode="auto">
            <a:xfrm>
              <a:off x="2319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0" name="Freeform 173"/>
            <p:cNvSpPr>
              <a:spLocks/>
            </p:cNvSpPr>
            <p:nvPr/>
          </p:nvSpPr>
          <p:spPr bwMode="auto">
            <a:xfrm>
              <a:off x="2447" y="3722"/>
              <a:ext cx="14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1" name="Freeform 174"/>
            <p:cNvSpPr>
              <a:spLocks/>
            </p:cNvSpPr>
            <p:nvPr/>
          </p:nvSpPr>
          <p:spPr bwMode="auto">
            <a:xfrm>
              <a:off x="1419" y="2979"/>
              <a:ext cx="13" cy="28"/>
            </a:xfrm>
            <a:custGeom>
              <a:avLst/>
              <a:gdLst>
                <a:gd name="T0" fmla="*/ 6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6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6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2" name="Freeform 175"/>
            <p:cNvSpPr>
              <a:spLocks/>
            </p:cNvSpPr>
            <p:nvPr/>
          </p:nvSpPr>
          <p:spPr bwMode="auto">
            <a:xfrm>
              <a:off x="1548" y="2979"/>
              <a:ext cx="13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3" name="Freeform 176"/>
            <p:cNvSpPr>
              <a:spLocks/>
            </p:cNvSpPr>
            <p:nvPr/>
          </p:nvSpPr>
          <p:spPr bwMode="auto">
            <a:xfrm>
              <a:off x="1676" y="2979"/>
              <a:ext cx="13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4" name="Freeform 177"/>
            <p:cNvSpPr>
              <a:spLocks/>
            </p:cNvSpPr>
            <p:nvPr/>
          </p:nvSpPr>
          <p:spPr bwMode="auto">
            <a:xfrm>
              <a:off x="1803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5" name="Freeform 178"/>
            <p:cNvSpPr>
              <a:spLocks/>
            </p:cNvSpPr>
            <p:nvPr/>
          </p:nvSpPr>
          <p:spPr bwMode="auto">
            <a:xfrm>
              <a:off x="1933" y="2979"/>
              <a:ext cx="15" cy="30"/>
            </a:xfrm>
            <a:custGeom>
              <a:avLst/>
              <a:gdLst>
                <a:gd name="T0" fmla="*/ 6 w 13"/>
                <a:gd name="T1" fmla="*/ 28 h 28"/>
                <a:gd name="T2" fmla="*/ 13 w 13"/>
                <a:gd name="T3" fmla="*/ 28 h 28"/>
                <a:gd name="T4" fmla="*/ 11 w 13"/>
                <a:gd name="T5" fmla="*/ 0 h 28"/>
                <a:gd name="T6" fmla="*/ 0 w 13"/>
                <a:gd name="T7" fmla="*/ 1 h 28"/>
                <a:gd name="T8" fmla="*/ 0 w 13"/>
                <a:gd name="T9" fmla="*/ 28 h 28"/>
                <a:gd name="T10" fmla="*/ 6 w 13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8">
                  <a:moveTo>
                    <a:pt x="6" y="28"/>
                  </a:moveTo>
                  <a:lnTo>
                    <a:pt x="13" y="28"/>
                  </a:lnTo>
                  <a:lnTo>
                    <a:pt x="11" y="0"/>
                  </a:lnTo>
                  <a:lnTo>
                    <a:pt x="0" y="1"/>
                  </a:lnTo>
                  <a:lnTo>
                    <a:pt x="0" y="28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6" name="Freeform 179"/>
            <p:cNvSpPr>
              <a:spLocks/>
            </p:cNvSpPr>
            <p:nvPr/>
          </p:nvSpPr>
          <p:spPr bwMode="auto">
            <a:xfrm>
              <a:off x="2062" y="2979"/>
              <a:ext cx="14" cy="14"/>
            </a:xfrm>
            <a:custGeom>
              <a:avLst/>
              <a:gdLst>
                <a:gd name="T0" fmla="*/ 5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5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" name="Freeform 180"/>
            <p:cNvSpPr>
              <a:spLocks/>
            </p:cNvSpPr>
            <p:nvPr/>
          </p:nvSpPr>
          <p:spPr bwMode="auto">
            <a:xfrm>
              <a:off x="2190" y="2979"/>
              <a:ext cx="13" cy="28"/>
            </a:xfrm>
            <a:custGeom>
              <a:avLst/>
              <a:gdLst>
                <a:gd name="T0" fmla="*/ 7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7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7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" name="Freeform 181"/>
            <p:cNvSpPr>
              <a:spLocks/>
            </p:cNvSpPr>
            <p:nvPr/>
          </p:nvSpPr>
          <p:spPr bwMode="auto">
            <a:xfrm>
              <a:off x="2320" y="2979"/>
              <a:ext cx="12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9" name="Freeform 182"/>
            <p:cNvSpPr>
              <a:spLocks/>
            </p:cNvSpPr>
            <p:nvPr/>
          </p:nvSpPr>
          <p:spPr bwMode="auto">
            <a:xfrm>
              <a:off x="244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0" name="Freeform 183"/>
            <p:cNvSpPr>
              <a:spLocks/>
            </p:cNvSpPr>
            <p:nvPr/>
          </p:nvSpPr>
          <p:spPr bwMode="auto">
            <a:xfrm>
              <a:off x="2552" y="3085"/>
              <a:ext cx="31" cy="11"/>
            </a:xfrm>
            <a:custGeom>
              <a:avLst/>
              <a:gdLst>
                <a:gd name="T0" fmla="*/ 0 w 27"/>
                <a:gd name="T1" fmla="*/ 5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5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1" name="Freeform 184"/>
            <p:cNvSpPr>
              <a:spLocks/>
            </p:cNvSpPr>
            <p:nvPr/>
          </p:nvSpPr>
          <p:spPr bwMode="auto">
            <a:xfrm>
              <a:off x="2568" y="3193"/>
              <a:ext cx="15" cy="12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2" name="Freeform 185"/>
            <p:cNvSpPr>
              <a:spLocks/>
            </p:cNvSpPr>
            <p:nvPr/>
          </p:nvSpPr>
          <p:spPr bwMode="auto">
            <a:xfrm>
              <a:off x="2552" y="3304"/>
              <a:ext cx="31" cy="10"/>
            </a:xfrm>
            <a:custGeom>
              <a:avLst/>
              <a:gdLst>
                <a:gd name="T0" fmla="*/ 0 w 27"/>
                <a:gd name="T1" fmla="*/ 5 h 10"/>
                <a:gd name="T2" fmla="*/ 0 w 27"/>
                <a:gd name="T3" fmla="*/ 10 h 10"/>
                <a:gd name="T4" fmla="*/ 27 w 27"/>
                <a:gd name="T5" fmla="*/ 10 h 10"/>
                <a:gd name="T6" fmla="*/ 27 w 27"/>
                <a:gd name="T7" fmla="*/ 0 h 10"/>
                <a:gd name="T8" fmla="*/ 0 w 27"/>
                <a:gd name="T9" fmla="*/ 0 h 10"/>
                <a:gd name="T10" fmla="*/ 0 w 27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">
                  <a:moveTo>
                    <a:pt x="0" y="5"/>
                  </a:moveTo>
                  <a:lnTo>
                    <a:pt x="0" y="10"/>
                  </a:lnTo>
                  <a:lnTo>
                    <a:pt x="27" y="1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3" name="Freeform 186"/>
            <p:cNvSpPr>
              <a:spLocks/>
            </p:cNvSpPr>
            <p:nvPr/>
          </p:nvSpPr>
          <p:spPr bwMode="auto">
            <a:xfrm>
              <a:off x="2568" y="3415"/>
              <a:ext cx="15" cy="11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4" name="Freeform 187"/>
            <p:cNvSpPr>
              <a:spLocks/>
            </p:cNvSpPr>
            <p:nvPr/>
          </p:nvSpPr>
          <p:spPr bwMode="auto">
            <a:xfrm>
              <a:off x="2552" y="3523"/>
              <a:ext cx="31" cy="12"/>
            </a:xfrm>
            <a:custGeom>
              <a:avLst/>
              <a:gdLst>
                <a:gd name="T0" fmla="*/ 0 w 27"/>
                <a:gd name="T1" fmla="*/ 6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6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5" name="Freeform 188"/>
            <p:cNvSpPr>
              <a:spLocks/>
            </p:cNvSpPr>
            <p:nvPr/>
          </p:nvSpPr>
          <p:spPr bwMode="auto">
            <a:xfrm>
              <a:off x="2568" y="3634"/>
              <a:ext cx="15" cy="10"/>
            </a:xfrm>
            <a:custGeom>
              <a:avLst/>
              <a:gdLst>
                <a:gd name="T0" fmla="*/ 0 w 13"/>
                <a:gd name="T1" fmla="*/ 5 h 10"/>
                <a:gd name="T2" fmla="*/ 0 w 13"/>
                <a:gd name="T3" fmla="*/ 10 h 10"/>
                <a:gd name="T4" fmla="*/ 13 w 13"/>
                <a:gd name="T5" fmla="*/ 10 h 10"/>
                <a:gd name="T6" fmla="*/ 13 w 13"/>
                <a:gd name="T7" fmla="*/ 0 h 10"/>
                <a:gd name="T8" fmla="*/ 0 w 13"/>
                <a:gd name="T9" fmla="*/ 0 h 10"/>
                <a:gd name="T10" fmla="*/ 0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5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6" name="Rectangle 189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7" name="Rectangle 190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" name="Rectangle 191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9" name="Rectangle 192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0" name="Rectangle 193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1" name="Rectangle 194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2" name="Rectangle 195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3" name="Rectangle 196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4" name="Rectangle 197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5" name="Rectangle 198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6" name="Rectangle 199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7" name="Rectangle 200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8" name="Rectangle 201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" name="Rectangle 202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0" name="Rectangle 203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1" name="Rectangle 204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2" name="Rectangle 205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3" name="Rectangle 206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4" name="Rectangle 207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5" name="Rectangle 208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" name="Rectangle 209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7" name="Rectangle 210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8" name="Rectangle 211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" name="Rectangle 212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0" name="Rectangle 213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1" name="Rectangle 214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2" name="Rectangle 215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3" name="Rectangle 216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4" name="Freeform 217"/>
            <p:cNvSpPr>
              <a:spLocks noEditPoints="1"/>
            </p:cNvSpPr>
            <p:nvPr/>
          </p:nvSpPr>
          <p:spPr bwMode="auto">
            <a:xfrm>
              <a:off x="1377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5" name="Freeform 218"/>
            <p:cNvSpPr>
              <a:spLocks noEditPoints="1"/>
            </p:cNvSpPr>
            <p:nvPr/>
          </p:nvSpPr>
          <p:spPr bwMode="auto">
            <a:xfrm>
              <a:off x="1430" y="3776"/>
              <a:ext cx="43" cy="56"/>
            </a:xfrm>
            <a:custGeom>
              <a:avLst/>
              <a:gdLst>
                <a:gd name="T0" fmla="*/ 34 w 37"/>
                <a:gd name="T1" fmla="*/ 9 h 54"/>
                <a:gd name="T2" fmla="*/ 31 w 37"/>
                <a:gd name="T3" fmla="*/ 4 h 54"/>
                <a:gd name="T4" fmla="*/ 26 w 37"/>
                <a:gd name="T5" fmla="*/ 1 h 54"/>
                <a:gd name="T6" fmla="*/ 16 w 37"/>
                <a:gd name="T7" fmla="*/ 1 h 54"/>
                <a:gd name="T8" fmla="*/ 8 w 37"/>
                <a:gd name="T9" fmla="*/ 5 h 54"/>
                <a:gd name="T10" fmla="*/ 2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2 w 37"/>
                <a:gd name="T17" fmla="*/ 45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4 w 37"/>
                <a:gd name="T35" fmla="*/ 20 h 54"/>
                <a:gd name="T36" fmla="*/ 16 w 37"/>
                <a:gd name="T37" fmla="*/ 20 h 54"/>
                <a:gd name="T38" fmla="*/ 9 w 37"/>
                <a:gd name="T39" fmla="*/ 24 h 54"/>
                <a:gd name="T40" fmla="*/ 6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0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7 w 37"/>
                <a:gd name="T55" fmla="*/ 29 h 54"/>
                <a:gd name="T56" fmla="*/ 30 w 37"/>
                <a:gd name="T57" fmla="*/ 37 h 54"/>
                <a:gd name="T58" fmla="*/ 27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5"/>
                  </a:moveTo>
                  <a:lnTo>
                    <a:pt x="34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2" y="45"/>
                  </a:lnTo>
                  <a:lnTo>
                    <a:pt x="5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3" y="50"/>
                  </a:lnTo>
                  <a:lnTo>
                    <a:pt x="34" y="46"/>
                  </a:lnTo>
                  <a:lnTo>
                    <a:pt x="35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2" y="21"/>
                  </a:lnTo>
                  <a:lnTo>
                    <a:pt x="9" y="24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7" y="15"/>
                  </a:lnTo>
                  <a:close/>
                  <a:moveTo>
                    <a:pt x="19" y="26"/>
                  </a:moveTo>
                  <a:lnTo>
                    <a:pt x="23" y="26"/>
                  </a:lnTo>
                  <a:lnTo>
                    <a:pt x="27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6" name="Freeform 219"/>
            <p:cNvSpPr>
              <a:spLocks noEditPoints="1"/>
            </p:cNvSpPr>
            <p:nvPr/>
          </p:nvSpPr>
          <p:spPr bwMode="auto">
            <a:xfrm>
              <a:off x="1634" y="3776"/>
              <a:ext cx="46" cy="55"/>
            </a:xfrm>
            <a:custGeom>
              <a:avLst/>
              <a:gdLst>
                <a:gd name="T0" fmla="*/ 25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4 w 40"/>
                <a:gd name="T7" fmla="*/ 41 h 53"/>
                <a:gd name="T8" fmla="*/ 24 w 40"/>
                <a:gd name="T9" fmla="*/ 53 h 53"/>
                <a:gd name="T10" fmla="*/ 32 w 40"/>
                <a:gd name="T11" fmla="*/ 53 h 53"/>
                <a:gd name="T12" fmla="*/ 32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2 w 40"/>
                <a:gd name="T19" fmla="*/ 34 h 53"/>
                <a:gd name="T20" fmla="*/ 32 w 40"/>
                <a:gd name="T21" fmla="*/ 0 h 53"/>
                <a:gd name="T22" fmla="*/ 25 w 40"/>
                <a:gd name="T23" fmla="*/ 0 h 53"/>
                <a:gd name="T24" fmla="*/ 24 w 40"/>
                <a:gd name="T25" fmla="*/ 11 h 53"/>
                <a:gd name="T26" fmla="*/ 24 w 40"/>
                <a:gd name="T27" fmla="*/ 34 h 53"/>
                <a:gd name="T28" fmla="*/ 7 w 40"/>
                <a:gd name="T29" fmla="*/ 34 h 53"/>
                <a:gd name="T30" fmla="*/ 24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2" y="53"/>
                  </a:lnTo>
                  <a:lnTo>
                    <a:pt x="32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7" name="Freeform 220"/>
            <p:cNvSpPr>
              <a:spLocks noEditPoints="1"/>
            </p:cNvSpPr>
            <p:nvPr/>
          </p:nvSpPr>
          <p:spPr bwMode="auto">
            <a:xfrm>
              <a:off x="1685" y="3776"/>
              <a:ext cx="45" cy="56"/>
            </a:xfrm>
            <a:custGeom>
              <a:avLst/>
              <a:gdLst>
                <a:gd name="T0" fmla="*/ 32 w 39"/>
                <a:gd name="T1" fmla="*/ 24 h 54"/>
                <a:gd name="T2" fmla="*/ 36 w 39"/>
                <a:gd name="T3" fmla="*/ 19 h 54"/>
                <a:gd name="T4" fmla="*/ 36 w 39"/>
                <a:gd name="T5" fmla="*/ 12 h 54"/>
                <a:gd name="T6" fmla="*/ 33 w 39"/>
                <a:gd name="T7" fmla="*/ 7 h 54"/>
                <a:gd name="T8" fmla="*/ 29 w 39"/>
                <a:gd name="T9" fmla="*/ 3 h 54"/>
                <a:gd name="T10" fmla="*/ 20 w 39"/>
                <a:gd name="T11" fmla="*/ 0 h 54"/>
                <a:gd name="T12" fmla="*/ 13 w 39"/>
                <a:gd name="T13" fmla="*/ 1 h 54"/>
                <a:gd name="T14" fmla="*/ 7 w 39"/>
                <a:gd name="T15" fmla="*/ 5 h 54"/>
                <a:gd name="T16" fmla="*/ 4 w 39"/>
                <a:gd name="T17" fmla="*/ 9 h 54"/>
                <a:gd name="T18" fmla="*/ 3 w 39"/>
                <a:gd name="T19" fmla="*/ 15 h 54"/>
                <a:gd name="T20" fmla="*/ 4 w 39"/>
                <a:gd name="T21" fmla="*/ 21 h 54"/>
                <a:gd name="T22" fmla="*/ 10 w 39"/>
                <a:gd name="T23" fmla="*/ 25 h 54"/>
                <a:gd name="T24" fmla="*/ 3 w 39"/>
                <a:gd name="T25" fmla="*/ 30 h 54"/>
                <a:gd name="T26" fmla="*/ 0 w 39"/>
                <a:gd name="T27" fmla="*/ 38 h 54"/>
                <a:gd name="T28" fmla="*/ 2 w 39"/>
                <a:gd name="T29" fmla="*/ 45 h 54"/>
                <a:gd name="T30" fmla="*/ 6 w 39"/>
                <a:gd name="T31" fmla="*/ 50 h 54"/>
                <a:gd name="T32" fmla="*/ 13 w 39"/>
                <a:gd name="T33" fmla="*/ 54 h 54"/>
                <a:gd name="T34" fmla="*/ 20 w 39"/>
                <a:gd name="T35" fmla="*/ 54 h 54"/>
                <a:gd name="T36" fmla="*/ 28 w 39"/>
                <a:gd name="T37" fmla="*/ 54 h 54"/>
                <a:gd name="T38" fmla="*/ 33 w 39"/>
                <a:gd name="T39" fmla="*/ 50 h 54"/>
                <a:gd name="T40" fmla="*/ 38 w 39"/>
                <a:gd name="T41" fmla="*/ 45 h 54"/>
                <a:gd name="T42" fmla="*/ 39 w 39"/>
                <a:gd name="T43" fmla="*/ 38 h 54"/>
                <a:gd name="T44" fmla="*/ 36 w 39"/>
                <a:gd name="T45" fmla="*/ 30 h 54"/>
                <a:gd name="T46" fmla="*/ 29 w 39"/>
                <a:gd name="T47" fmla="*/ 25 h 54"/>
                <a:gd name="T48" fmla="*/ 20 w 39"/>
                <a:gd name="T49" fmla="*/ 7 h 54"/>
                <a:gd name="T50" fmla="*/ 27 w 39"/>
                <a:gd name="T51" fmla="*/ 9 h 54"/>
                <a:gd name="T52" fmla="*/ 29 w 39"/>
                <a:gd name="T53" fmla="*/ 15 h 54"/>
                <a:gd name="T54" fmla="*/ 27 w 39"/>
                <a:gd name="T55" fmla="*/ 21 h 54"/>
                <a:gd name="T56" fmla="*/ 20 w 39"/>
                <a:gd name="T57" fmla="*/ 22 h 54"/>
                <a:gd name="T58" fmla="*/ 13 w 39"/>
                <a:gd name="T59" fmla="*/ 21 h 54"/>
                <a:gd name="T60" fmla="*/ 10 w 39"/>
                <a:gd name="T61" fmla="*/ 15 h 54"/>
                <a:gd name="T62" fmla="*/ 13 w 39"/>
                <a:gd name="T63" fmla="*/ 9 h 54"/>
                <a:gd name="T64" fmla="*/ 18 w 39"/>
                <a:gd name="T65" fmla="*/ 7 h 54"/>
                <a:gd name="T66" fmla="*/ 20 w 39"/>
                <a:gd name="T67" fmla="*/ 29 h 54"/>
                <a:gd name="T68" fmla="*/ 28 w 39"/>
                <a:gd name="T69" fmla="*/ 32 h 54"/>
                <a:gd name="T70" fmla="*/ 31 w 39"/>
                <a:gd name="T71" fmla="*/ 40 h 54"/>
                <a:gd name="T72" fmla="*/ 28 w 39"/>
                <a:gd name="T73" fmla="*/ 46 h 54"/>
                <a:gd name="T74" fmla="*/ 20 w 39"/>
                <a:gd name="T75" fmla="*/ 49 h 54"/>
                <a:gd name="T76" fmla="*/ 11 w 39"/>
                <a:gd name="T77" fmla="*/ 46 h 54"/>
                <a:gd name="T78" fmla="*/ 9 w 39"/>
                <a:gd name="T79" fmla="*/ 38 h 54"/>
                <a:gd name="T80" fmla="*/ 11 w 39"/>
                <a:gd name="T81" fmla="*/ 32 h 54"/>
                <a:gd name="T82" fmla="*/ 18 w 39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4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6" y="28"/>
                  </a:lnTo>
                  <a:lnTo>
                    <a:pt x="3" y="30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4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5" y="47"/>
                  </a:lnTo>
                  <a:lnTo>
                    <a:pt x="38" y="45"/>
                  </a:lnTo>
                  <a:lnTo>
                    <a:pt x="38" y="42"/>
                  </a:lnTo>
                  <a:lnTo>
                    <a:pt x="39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3" y="21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20" y="29"/>
                  </a:lnTo>
                  <a:lnTo>
                    <a:pt x="25" y="29"/>
                  </a:lnTo>
                  <a:lnTo>
                    <a:pt x="28" y="32"/>
                  </a:lnTo>
                  <a:lnTo>
                    <a:pt x="31" y="34"/>
                  </a:lnTo>
                  <a:lnTo>
                    <a:pt x="31" y="40"/>
                  </a:lnTo>
                  <a:lnTo>
                    <a:pt x="31" y="43"/>
                  </a:lnTo>
                  <a:lnTo>
                    <a:pt x="28" y="46"/>
                  </a:lnTo>
                  <a:lnTo>
                    <a:pt x="25" y="47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9" y="38"/>
                  </a:lnTo>
                  <a:lnTo>
                    <a:pt x="9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8" name="Freeform 221"/>
            <p:cNvSpPr>
              <a:spLocks/>
            </p:cNvSpPr>
            <p:nvPr/>
          </p:nvSpPr>
          <p:spPr bwMode="auto">
            <a:xfrm>
              <a:off x="1891" y="3777"/>
              <a:ext cx="46" cy="55"/>
            </a:xfrm>
            <a:custGeom>
              <a:avLst/>
              <a:gdLst>
                <a:gd name="T0" fmla="*/ 7 w 39"/>
                <a:gd name="T1" fmla="*/ 0 h 53"/>
                <a:gd name="T2" fmla="*/ 3 w 39"/>
                <a:gd name="T3" fmla="*/ 29 h 53"/>
                <a:gd name="T4" fmla="*/ 9 w 39"/>
                <a:gd name="T5" fmla="*/ 29 h 53"/>
                <a:gd name="T6" fmla="*/ 11 w 39"/>
                <a:gd name="T7" fmla="*/ 27 h 53"/>
                <a:gd name="T8" fmla="*/ 14 w 39"/>
                <a:gd name="T9" fmla="*/ 25 h 53"/>
                <a:gd name="T10" fmla="*/ 17 w 39"/>
                <a:gd name="T11" fmla="*/ 24 h 53"/>
                <a:gd name="T12" fmla="*/ 20 w 39"/>
                <a:gd name="T13" fmla="*/ 24 h 53"/>
                <a:gd name="T14" fmla="*/ 24 w 39"/>
                <a:gd name="T15" fmla="*/ 25 h 53"/>
                <a:gd name="T16" fmla="*/ 28 w 39"/>
                <a:gd name="T17" fmla="*/ 28 h 53"/>
                <a:gd name="T18" fmla="*/ 31 w 39"/>
                <a:gd name="T19" fmla="*/ 31 h 53"/>
                <a:gd name="T20" fmla="*/ 31 w 39"/>
                <a:gd name="T21" fmla="*/ 36 h 53"/>
                <a:gd name="T22" fmla="*/ 31 w 39"/>
                <a:gd name="T23" fmla="*/ 41 h 53"/>
                <a:gd name="T24" fmla="*/ 28 w 39"/>
                <a:gd name="T25" fmla="*/ 45 h 53"/>
                <a:gd name="T26" fmla="*/ 24 w 39"/>
                <a:gd name="T27" fmla="*/ 46 h 53"/>
                <a:gd name="T28" fmla="*/ 20 w 39"/>
                <a:gd name="T29" fmla="*/ 48 h 53"/>
                <a:gd name="T30" fmla="*/ 15 w 39"/>
                <a:gd name="T31" fmla="*/ 48 h 53"/>
                <a:gd name="T32" fmla="*/ 11 w 39"/>
                <a:gd name="T33" fmla="*/ 45 h 53"/>
                <a:gd name="T34" fmla="*/ 9 w 39"/>
                <a:gd name="T35" fmla="*/ 42 h 53"/>
                <a:gd name="T36" fmla="*/ 9 w 39"/>
                <a:gd name="T37" fmla="*/ 39 h 53"/>
                <a:gd name="T38" fmla="*/ 0 w 39"/>
                <a:gd name="T39" fmla="*/ 39 h 53"/>
                <a:gd name="T40" fmla="*/ 2 w 39"/>
                <a:gd name="T41" fmla="*/ 45 h 53"/>
                <a:gd name="T42" fmla="*/ 4 w 39"/>
                <a:gd name="T43" fmla="*/ 49 h 53"/>
                <a:gd name="T44" fmla="*/ 9 w 39"/>
                <a:gd name="T45" fmla="*/ 52 h 53"/>
                <a:gd name="T46" fmla="*/ 13 w 39"/>
                <a:gd name="T47" fmla="*/ 53 h 53"/>
                <a:gd name="T48" fmla="*/ 20 w 39"/>
                <a:gd name="T49" fmla="*/ 53 h 53"/>
                <a:gd name="T50" fmla="*/ 24 w 39"/>
                <a:gd name="T51" fmla="*/ 53 h 53"/>
                <a:gd name="T52" fmla="*/ 27 w 39"/>
                <a:gd name="T53" fmla="*/ 52 h 53"/>
                <a:gd name="T54" fmla="*/ 31 w 39"/>
                <a:gd name="T55" fmla="*/ 50 h 53"/>
                <a:gd name="T56" fmla="*/ 33 w 39"/>
                <a:gd name="T57" fmla="*/ 49 h 53"/>
                <a:gd name="T58" fmla="*/ 36 w 39"/>
                <a:gd name="T59" fmla="*/ 45 h 53"/>
                <a:gd name="T60" fmla="*/ 38 w 39"/>
                <a:gd name="T61" fmla="*/ 42 h 53"/>
                <a:gd name="T62" fmla="*/ 39 w 39"/>
                <a:gd name="T63" fmla="*/ 39 h 53"/>
                <a:gd name="T64" fmla="*/ 39 w 39"/>
                <a:gd name="T65" fmla="*/ 35 h 53"/>
                <a:gd name="T66" fmla="*/ 39 w 39"/>
                <a:gd name="T67" fmla="*/ 32 h 53"/>
                <a:gd name="T68" fmla="*/ 38 w 39"/>
                <a:gd name="T69" fmla="*/ 28 h 53"/>
                <a:gd name="T70" fmla="*/ 36 w 39"/>
                <a:gd name="T71" fmla="*/ 25 h 53"/>
                <a:gd name="T72" fmla="*/ 33 w 39"/>
                <a:gd name="T73" fmla="*/ 23 h 53"/>
                <a:gd name="T74" fmla="*/ 31 w 39"/>
                <a:gd name="T75" fmla="*/ 21 h 53"/>
                <a:gd name="T76" fmla="*/ 28 w 39"/>
                <a:gd name="T77" fmla="*/ 20 h 53"/>
                <a:gd name="T78" fmla="*/ 24 w 39"/>
                <a:gd name="T79" fmla="*/ 19 h 53"/>
                <a:gd name="T80" fmla="*/ 21 w 39"/>
                <a:gd name="T81" fmla="*/ 19 h 53"/>
                <a:gd name="T82" fmla="*/ 15 w 39"/>
                <a:gd name="T83" fmla="*/ 19 h 53"/>
                <a:gd name="T84" fmla="*/ 10 w 39"/>
                <a:gd name="T85" fmla="*/ 21 h 53"/>
                <a:gd name="T86" fmla="*/ 13 w 39"/>
                <a:gd name="T87" fmla="*/ 7 h 53"/>
                <a:gd name="T88" fmla="*/ 36 w 39"/>
                <a:gd name="T89" fmla="*/ 7 h 53"/>
                <a:gd name="T90" fmla="*/ 36 w 39"/>
                <a:gd name="T91" fmla="*/ 0 h 53"/>
                <a:gd name="T92" fmla="*/ 7 w 39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53">
                  <a:moveTo>
                    <a:pt x="7" y="0"/>
                  </a:moveTo>
                  <a:lnTo>
                    <a:pt x="3" y="29"/>
                  </a:lnTo>
                  <a:lnTo>
                    <a:pt x="9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4" y="25"/>
                  </a:lnTo>
                  <a:lnTo>
                    <a:pt x="28" y="28"/>
                  </a:lnTo>
                  <a:lnTo>
                    <a:pt x="31" y="31"/>
                  </a:lnTo>
                  <a:lnTo>
                    <a:pt x="31" y="36"/>
                  </a:lnTo>
                  <a:lnTo>
                    <a:pt x="31" y="41"/>
                  </a:lnTo>
                  <a:lnTo>
                    <a:pt x="28" y="45"/>
                  </a:lnTo>
                  <a:lnTo>
                    <a:pt x="24" y="46"/>
                  </a:lnTo>
                  <a:lnTo>
                    <a:pt x="20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4" y="49"/>
                  </a:lnTo>
                  <a:lnTo>
                    <a:pt x="9" y="52"/>
                  </a:lnTo>
                  <a:lnTo>
                    <a:pt x="13" y="53"/>
                  </a:lnTo>
                  <a:lnTo>
                    <a:pt x="20" y="53"/>
                  </a:lnTo>
                  <a:lnTo>
                    <a:pt x="24" y="53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39" y="35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13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" name="Freeform 222"/>
            <p:cNvSpPr>
              <a:spLocks noEditPoints="1"/>
            </p:cNvSpPr>
            <p:nvPr/>
          </p:nvSpPr>
          <p:spPr bwMode="auto">
            <a:xfrm>
              <a:off x="1942" y="3776"/>
              <a:ext cx="46" cy="56"/>
            </a:xfrm>
            <a:custGeom>
              <a:avLst/>
              <a:gdLst>
                <a:gd name="T0" fmla="*/ 20 w 39"/>
                <a:gd name="T1" fmla="*/ 0 h 54"/>
                <a:gd name="T2" fmla="*/ 16 w 39"/>
                <a:gd name="T3" fmla="*/ 1 h 54"/>
                <a:gd name="T4" fmla="*/ 11 w 39"/>
                <a:gd name="T5" fmla="*/ 3 h 54"/>
                <a:gd name="T6" fmla="*/ 9 w 39"/>
                <a:gd name="T7" fmla="*/ 5 h 54"/>
                <a:gd name="T8" fmla="*/ 6 w 39"/>
                <a:gd name="T9" fmla="*/ 8 h 54"/>
                <a:gd name="T10" fmla="*/ 3 w 39"/>
                <a:gd name="T11" fmla="*/ 12 h 54"/>
                <a:gd name="T12" fmla="*/ 2 w 39"/>
                <a:gd name="T13" fmla="*/ 16 h 54"/>
                <a:gd name="T14" fmla="*/ 2 w 39"/>
                <a:gd name="T15" fmla="*/ 21 h 54"/>
                <a:gd name="T16" fmla="*/ 0 w 39"/>
                <a:gd name="T17" fmla="*/ 28 h 54"/>
                <a:gd name="T18" fmla="*/ 2 w 39"/>
                <a:gd name="T19" fmla="*/ 34 h 54"/>
                <a:gd name="T20" fmla="*/ 2 w 39"/>
                <a:gd name="T21" fmla="*/ 38 h 54"/>
                <a:gd name="T22" fmla="*/ 3 w 39"/>
                <a:gd name="T23" fmla="*/ 43 h 54"/>
                <a:gd name="T24" fmla="*/ 6 w 39"/>
                <a:gd name="T25" fmla="*/ 47 h 54"/>
                <a:gd name="T26" fmla="*/ 9 w 39"/>
                <a:gd name="T27" fmla="*/ 50 h 54"/>
                <a:gd name="T28" fmla="*/ 11 w 39"/>
                <a:gd name="T29" fmla="*/ 53 h 54"/>
                <a:gd name="T30" fmla="*/ 16 w 39"/>
                <a:gd name="T31" fmla="*/ 54 h 54"/>
                <a:gd name="T32" fmla="*/ 20 w 39"/>
                <a:gd name="T33" fmla="*/ 54 h 54"/>
                <a:gd name="T34" fmla="*/ 24 w 39"/>
                <a:gd name="T35" fmla="*/ 54 h 54"/>
                <a:gd name="T36" fmla="*/ 28 w 39"/>
                <a:gd name="T37" fmla="*/ 53 h 54"/>
                <a:gd name="T38" fmla="*/ 31 w 39"/>
                <a:gd name="T39" fmla="*/ 50 h 54"/>
                <a:gd name="T40" fmla="*/ 34 w 39"/>
                <a:gd name="T41" fmla="*/ 47 h 54"/>
                <a:gd name="T42" fmla="*/ 36 w 39"/>
                <a:gd name="T43" fmla="*/ 43 h 54"/>
                <a:gd name="T44" fmla="*/ 38 w 39"/>
                <a:gd name="T45" fmla="*/ 40 h 54"/>
                <a:gd name="T46" fmla="*/ 38 w 39"/>
                <a:gd name="T47" fmla="*/ 34 h 54"/>
                <a:gd name="T48" fmla="*/ 39 w 39"/>
                <a:gd name="T49" fmla="*/ 28 h 54"/>
                <a:gd name="T50" fmla="*/ 38 w 39"/>
                <a:gd name="T51" fmla="*/ 21 h 54"/>
                <a:gd name="T52" fmla="*/ 38 w 39"/>
                <a:gd name="T53" fmla="*/ 16 h 54"/>
                <a:gd name="T54" fmla="*/ 36 w 39"/>
                <a:gd name="T55" fmla="*/ 12 h 54"/>
                <a:gd name="T56" fmla="*/ 34 w 39"/>
                <a:gd name="T57" fmla="*/ 8 h 54"/>
                <a:gd name="T58" fmla="*/ 31 w 39"/>
                <a:gd name="T59" fmla="*/ 5 h 54"/>
                <a:gd name="T60" fmla="*/ 28 w 39"/>
                <a:gd name="T61" fmla="*/ 3 h 54"/>
                <a:gd name="T62" fmla="*/ 24 w 39"/>
                <a:gd name="T63" fmla="*/ 1 h 54"/>
                <a:gd name="T64" fmla="*/ 20 w 39"/>
                <a:gd name="T65" fmla="*/ 0 h 54"/>
                <a:gd name="T66" fmla="*/ 9 w 39"/>
                <a:gd name="T67" fmla="*/ 26 h 54"/>
                <a:gd name="T68" fmla="*/ 9 w 39"/>
                <a:gd name="T69" fmla="*/ 17 h 54"/>
                <a:gd name="T70" fmla="*/ 11 w 39"/>
                <a:gd name="T71" fmla="*/ 12 h 54"/>
                <a:gd name="T72" fmla="*/ 13 w 39"/>
                <a:gd name="T73" fmla="*/ 9 h 54"/>
                <a:gd name="T74" fmla="*/ 16 w 39"/>
                <a:gd name="T75" fmla="*/ 8 h 54"/>
                <a:gd name="T76" fmla="*/ 17 w 39"/>
                <a:gd name="T77" fmla="*/ 7 h 54"/>
                <a:gd name="T78" fmla="*/ 20 w 39"/>
                <a:gd name="T79" fmla="*/ 7 h 54"/>
                <a:gd name="T80" fmla="*/ 23 w 39"/>
                <a:gd name="T81" fmla="*/ 7 h 54"/>
                <a:gd name="T82" fmla="*/ 24 w 39"/>
                <a:gd name="T83" fmla="*/ 8 h 54"/>
                <a:gd name="T84" fmla="*/ 27 w 39"/>
                <a:gd name="T85" fmla="*/ 9 h 54"/>
                <a:gd name="T86" fmla="*/ 28 w 39"/>
                <a:gd name="T87" fmla="*/ 12 h 54"/>
                <a:gd name="T88" fmla="*/ 31 w 39"/>
                <a:gd name="T89" fmla="*/ 19 h 54"/>
                <a:gd name="T90" fmla="*/ 31 w 39"/>
                <a:gd name="T91" fmla="*/ 28 h 54"/>
                <a:gd name="T92" fmla="*/ 31 w 39"/>
                <a:gd name="T93" fmla="*/ 37 h 54"/>
                <a:gd name="T94" fmla="*/ 28 w 39"/>
                <a:gd name="T95" fmla="*/ 43 h 54"/>
                <a:gd name="T96" fmla="*/ 27 w 39"/>
                <a:gd name="T97" fmla="*/ 46 h 54"/>
                <a:gd name="T98" fmla="*/ 24 w 39"/>
                <a:gd name="T99" fmla="*/ 47 h 54"/>
                <a:gd name="T100" fmla="*/ 23 w 39"/>
                <a:gd name="T101" fmla="*/ 49 h 54"/>
                <a:gd name="T102" fmla="*/ 20 w 39"/>
                <a:gd name="T103" fmla="*/ 49 h 54"/>
                <a:gd name="T104" fmla="*/ 17 w 39"/>
                <a:gd name="T105" fmla="*/ 49 h 54"/>
                <a:gd name="T106" fmla="*/ 14 w 39"/>
                <a:gd name="T107" fmla="*/ 47 h 54"/>
                <a:gd name="T108" fmla="*/ 13 w 39"/>
                <a:gd name="T109" fmla="*/ 46 h 54"/>
                <a:gd name="T110" fmla="*/ 11 w 39"/>
                <a:gd name="T111" fmla="*/ 43 h 54"/>
                <a:gd name="T112" fmla="*/ 9 w 39"/>
                <a:gd name="T113" fmla="*/ 37 h 54"/>
                <a:gd name="T114" fmla="*/ 9 w 39"/>
                <a:gd name="T115" fmla="*/ 28 h 54"/>
                <a:gd name="T116" fmla="*/ 9 w 39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" h="54">
                  <a:moveTo>
                    <a:pt x="20" y="0"/>
                  </a:moveTo>
                  <a:lnTo>
                    <a:pt x="16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9" y="50"/>
                  </a:lnTo>
                  <a:lnTo>
                    <a:pt x="11" y="53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3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6" y="43"/>
                  </a:lnTo>
                  <a:lnTo>
                    <a:pt x="38" y="40"/>
                  </a:lnTo>
                  <a:lnTo>
                    <a:pt x="38" y="34"/>
                  </a:lnTo>
                  <a:lnTo>
                    <a:pt x="39" y="28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36" y="12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9" y="26"/>
                  </a:moveTo>
                  <a:lnTo>
                    <a:pt x="9" y="17"/>
                  </a:lnTo>
                  <a:lnTo>
                    <a:pt x="11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31" y="19"/>
                  </a:lnTo>
                  <a:lnTo>
                    <a:pt x="31" y="28"/>
                  </a:lnTo>
                  <a:lnTo>
                    <a:pt x="31" y="37"/>
                  </a:lnTo>
                  <a:lnTo>
                    <a:pt x="28" y="43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23" y="49"/>
                  </a:lnTo>
                  <a:lnTo>
                    <a:pt x="20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1" y="43"/>
                  </a:lnTo>
                  <a:lnTo>
                    <a:pt x="9" y="37"/>
                  </a:lnTo>
                  <a:lnTo>
                    <a:pt x="9" y="28"/>
                  </a:lnTo>
                  <a:lnTo>
                    <a:pt x="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0" name="Freeform 223"/>
            <p:cNvSpPr>
              <a:spLocks/>
            </p:cNvSpPr>
            <p:nvPr/>
          </p:nvSpPr>
          <p:spPr bwMode="auto">
            <a:xfrm>
              <a:off x="2149" y="3777"/>
              <a:ext cx="44" cy="55"/>
            </a:xfrm>
            <a:custGeom>
              <a:avLst/>
              <a:gdLst>
                <a:gd name="T0" fmla="*/ 6 w 38"/>
                <a:gd name="T1" fmla="*/ 0 h 53"/>
                <a:gd name="T2" fmla="*/ 2 w 38"/>
                <a:gd name="T3" fmla="*/ 29 h 53"/>
                <a:gd name="T4" fmla="*/ 9 w 38"/>
                <a:gd name="T5" fmla="*/ 29 h 53"/>
                <a:gd name="T6" fmla="*/ 10 w 38"/>
                <a:gd name="T7" fmla="*/ 27 h 53"/>
                <a:gd name="T8" fmla="*/ 13 w 38"/>
                <a:gd name="T9" fmla="*/ 25 h 53"/>
                <a:gd name="T10" fmla="*/ 16 w 38"/>
                <a:gd name="T11" fmla="*/ 24 h 53"/>
                <a:gd name="T12" fmla="*/ 18 w 38"/>
                <a:gd name="T13" fmla="*/ 24 h 53"/>
                <a:gd name="T14" fmla="*/ 24 w 38"/>
                <a:gd name="T15" fmla="*/ 25 h 53"/>
                <a:gd name="T16" fmla="*/ 27 w 38"/>
                <a:gd name="T17" fmla="*/ 28 h 53"/>
                <a:gd name="T18" fmla="*/ 29 w 38"/>
                <a:gd name="T19" fmla="*/ 31 h 53"/>
                <a:gd name="T20" fmla="*/ 31 w 38"/>
                <a:gd name="T21" fmla="*/ 36 h 53"/>
                <a:gd name="T22" fmla="*/ 29 w 38"/>
                <a:gd name="T23" fmla="*/ 41 h 53"/>
                <a:gd name="T24" fmla="*/ 27 w 38"/>
                <a:gd name="T25" fmla="*/ 45 h 53"/>
                <a:gd name="T26" fmla="*/ 24 w 38"/>
                <a:gd name="T27" fmla="*/ 46 h 53"/>
                <a:gd name="T28" fmla="*/ 18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7 w 38"/>
                <a:gd name="T37" fmla="*/ 39 h 53"/>
                <a:gd name="T38" fmla="*/ 0 w 38"/>
                <a:gd name="T39" fmla="*/ 39 h 53"/>
                <a:gd name="T40" fmla="*/ 2 w 38"/>
                <a:gd name="T41" fmla="*/ 45 h 53"/>
                <a:gd name="T42" fmla="*/ 5 w 38"/>
                <a:gd name="T43" fmla="*/ 49 h 53"/>
                <a:gd name="T44" fmla="*/ 7 w 38"/>
                <a:gd name="T45" fmla="*/ 52 h 53"/>
                <a:gd name="T46" fmla="*/ 13 w 38"/>
                <a:gd name="T47" fmla="*/ 53 h 53"/>
                <a:gd name="T48" fmla="*/ 18 w 38"/>
                <a:gd name="T49" fmla="*/ 53 h 53"/>
                <a:gd name="T50" fmla="*/ 23 w 38"/>
                <a:gd name="T51" fmla="*/ 53 h 53"/>
                <a:gd name="T52" fmla="*/ 27 w 38"/>
                <a:gd name="T53" fmla="*/ 52 h 53"/>
                <a:gd name="T54" fmla="*/ 29 w 38"/>
                <a:gd name="T55" fmla="*/ 50 h 53"/>
                <a:gd name="T56" fmla="*/ 32 w 38"/>
                <a:gd name="T57" fmla="*/ 49 h 53"/>
                <a:gd name="T58" fmla="*/ 35 w 38"/>
                <a:gd name="T59" fmla="*/ 45 h 53"/>
                <a:gd name="T60" fmla="*/ 36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6 w 38"/>
                <a:gd name="T69" fmla="*/ 28 h 53"/>
                <a:gd name="T70" fmla="*/ 35 w 38"/>
                <a:gd name="T71" fmla="*/ 25 h 53"/>
                <a:gd name="T72" fmla="*/ 34 w 38"/>
                <a:gd name="T73" fmla="*/ 23 h 53"/>
                <a:gd name="T74" fmla="*/ 29 w 38"/>
                <a:gd name="T75" fmla="*/ 21 h 53"/>
                <a:gd name="T76" fmla="*/ 27 w 38"/>
                <a:gd name="T77" fmla="*/ 20 h 53"/>
                <a:gd name="T78" fmla="*/ 24 w 38"/>
                <a:gd name="T79" fmla="*/ 19 h 53"/>
                <a:gd name="T80" fmla="*/ 20 w 38"/>
                <a:gd name="T81" fmla="*/ 19 h 53"/>
                <a:gd name="T82" fmla="*/ 14 w 38"/>
                <a:gd name="T83" fmla="*/ 19 h 53"/>
                <a:gd name="T84" fmla="*/ 9 w 38"/>
                <a:gd name="T85" fmla="*/ 21 h 53"/>
                <a:gd name="T86" fmla="*/ 11 w 38"/>
                <a:gd name="T87" fmla="*/ 7 h 53"/>
                <a:gd name="T88" fmla="*/ 35 w 38"/>
                <a:gd name="T89" fmla="*/ 7 h 53"/>
                <a:gd name="T90" fmla="*/ 35 w 38"/>
                <a:gd name="T91" fmla="*/ 0 h 53"/>
                <a:gd name="T92" fmla="*/ 6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6" y="0"/>
                  </a:moveTo>
                  <a:lnTo>
                    <a:pt x="2" y="29"/>
                  </a:lnTo>
                  <a:lnTo>
                    <a:pt x="9" y="29"/>
                  </a:lnTo>
                  <a:lnTo>
                    <a:pt x="10" y="27"/>
                  </a:lnTo>
                  <a:lnTo>
                    <a:pt x="13" y="25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4" y="25"/>
                  </a:lnTo>
                  <a:lnTo>
                    <a:pt x="27" y="28"/>
                  </a:lnTo>
                  <a:lnTo>
                    <a:pt x="29" y="31"/>
                  </a:lnTo>
                  <a:lnTo>
                    <a:pt x="31" y="36"/>
                  </a:lnTo>
                  <a:lnTo>
                    <a:pt x="29" y="41"/>
                  </a:lnTo>
                  <a:lnTo>
                    <a:pt x="27" y="45"/>
                  </a:lnTo>
                  <a:lnTo>
                    <a:pt x="24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5" y="49"/>
                  </a:lnTo>
                  <a:lnTo>
                    <a:pt x="7" y="52"/>
                  </a:lnTo>
                  <a:lnTo>
                    <a:pt x="13" y="53"/>
                  </a:lnTo>
                  <a:lnTo>
                    <a:pt x="18" y="53"/>
                  </a:lnTo>
                  <a:lnTo>
                    <a:pt x="23" y="53"/>
                  </a:lnTo>
                  <a:lnTo>
                    <a:pt x="27" y="52"/>
                  </a:lnTo>
                  <a:lnTo>
                    <a:pt x="29" y="50"/>
                  </a:lnTo>
                  <a:lnTo>
                    <a:pt x="32" y="49"/>
                  </a:lnTo>
                  <a:lnTo>
                    <a:pt x="35" y="45"/>
                  </a:lnTo>
                  <a:lnTo>
                    <a:pt x="36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6" y="28"/>
                  </a:lnTo>
                  <a:lnTo>
                    <a:pt x="35" y="25"/>
                  </a:lnTo>
                  <a:lnTo>
                    <a:pt x="34" y="23"/>
                  </a:lnTo>
                  <a:lnTo>
                    <a:pt x="29" y="21"/>
                  </a:lnTo>
                  <a:lnTo>
                    <a:pt x="27" y="20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11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1" name="Freeform 224"/>
            <p:cNvSpPr>
              <a:spLocks/>
            </p:cNvSpPr>
            <p:nvPr/>
          </p:nvSpPr>
          <p:spPr bwMode="auto">
            <a:xfrm>
              <a:off x="2199" y="3776"/>
              <a:ext cx="43" cy="55"/>
            </a:xfrm>
            <a:custGeom>
              <a:avLst/>
              <a:gdLst>
                <a:gd name="T0" fmla="*/ 8 w 37"/>
                <a:gd name="T1" fmla="*/ 46 h 53"/>
                <a:gd name="T2" fmla="*/ 8 w 37"/>
                <a:gd name="T3" fmla="*/ 45 h 53"/>
                <a:gd name="T4" fmla="*/ 10 w 37"/>
                <a:gd name="T5" fmla="*/ 42 h 53"/>
                <a:gd name="T6" fmla="*/ 13 w 37"/>
                <a:gd name="T7" fmla="*/ 40 h 53"/>
                <a:gd name="T8" fmla="*/ 17 w 37"/>
                <a:gd name="T9" fmla="*/ 38 h 53"/>
                <a:gd name="T10" fmla="*/ 24 w 37"/>
                <a:gd name="T11" fmla="*/ 34 h 53"/>
                <a:gd name="T12" fmla="*/ 29 w 37"/>
                <a:gd name="T13" fmla="*/ 30 h 53"/>
                <a:gd name="T14" fmla="*/ 35 w 37"/>
                <a:gd name="T15" fmla="*/ 26 h 53"/>
                <a:gd name="T16" fmla="*/ 37 w 37"/>
                <a:gd name="T17" fmla="*/ 22 h 53"/>
                <a:gd name="T18" fmla="*/ 37 w 37"/>
                <a:gd name="T19" fmla="*/ 16 h 53"/>
                <a:gd name="T20" fmla="*/ 37 w 37"/>
                <a:gd name="T21" fmla="*/ 13 h 53"/>
                <a:gd name="T22" fmla="*/ 36 w 37"/>
                <a:gd name="T23" fmla="*/ 11 h 53"/>
                <a:gd name="T24" fmla="*/ 35 w 37"/>
                <a:gd name="T25" fmla="*/ 7 h 53"/>
                <a:gd name="T26" fmla="*/ 33 w 37"/>
                <a:gd name="T27" fmla="*/ 5 h 53"/>
                <a:gd name="T28" fmla="*/ 31 w 37"/>
                <a:gd name="T29" fmla="*/ 3 h 53"/>
                <a:gd name="T30" fmla="*/ 28 w 37"/>
                <a:gd name="T31" fmla="*/ 1 h 53"/>
                <a:gd name="T32" fmla="*/ 24 w 37"/>
                <a:gd name="T33" fmla="*/ 1 h 53"/>
                <a:gd name="T34" fmla="*/ 21 w 37"/>
                <a:gd name="T35" fmla="*/ 0 h 53"/>
                <a:gd name="T36" fmla="*/ 15 w 37"/>
                <a:gd name="T37" fmla="*/ 1 h 53"/>
                <a:gd name="T38" fmla="*/ 11 w 37"/>
                <a:gd name="T39" fmla="*/ 3 h 53"/>
                <a:gd name="T40" fmla="*/ 7 w 37"/>
                <a:gd name="T41" fmla="*/ 5 h 53"/>
                <a:gd name="T42" fmla="*/ 4 w 37"/>
                <a:gd name="T43" fmla="*/ 8 h 53"/>
                <a:gd name="T44" fmla="*/ 3 w 37"/>
                <a:gd name="T45" fmla="*/ 13 h 53"/>
                <a:gd name="T46" fmla="*/ 2 w 37"/>
                <a:gd name="T47" fmla="*/ 20 h 53"/>
                <a:gd name="T48" fmla="*/ 8 w 37"/>
                <a:gd name="T49" fmla="*/ 20 h 53"/>
                <a:gd name="T50" fmla="*/ 8 w 37"/>
                <a:gd name="T51" fmla="*/ 19 h 53"/>
                <a:gd name="T52" fmla="*/ 10 w 37"/>
                <a:gd name="T53" fmla="*/ 15 h 53"/>
                <a:gd name="T54" fmla="*/ 11 w 37"/>
                <a:gd name="T55" fmla="*/ 11 h 53"/>
                <a:gd name="T56" fmla="*/ 13 w 37"/>
                <a:gd name="T57" fmla="*/ 9 h 53"/>
                <a:gd name="T58" fmla="*/ 14 w 37"/>
                <a:gd name="T59" fmla="*/ 8 h 53"/>
                <a:gd name="T60" fmla="*/ 17 w 37"/>
                <a:gd name="T61" fmla="*/ 7 h 53"/>
                <a:gd name="T62" fmla="*/ 20 w 37"/>
                <a:gd name="T63" fmla="*/ 7 h 53"/>
                <a:gd name="T64" fmla="*/ 24 w 37"/>
                <a:gd name="T65" fmla="*/ 7 h 53"/>
                <a:gd name="T66" fmla="*/ 28 w 37"/>
                <a:gd name="T67" fmla="*/ 9 h 53"/>
                <a:gd name="T68" fmla="*/ 29 w 37"/>
                <a:gd name="T69" fmla="*/ 12 h 53"/>
                <a:gd name="T70" fmla="*/ 31 w 37"/>
                <a:gd name="T71" fmla="*/ 16 h 53"/>
                <a:gd name="T72" fmla="*/ 31 w 37"/>
                <a:gd name="T73" fmla="*/ 20 h 53"/>
                <a:gd name="T74" fmla="*/ 29 w 37"/>
                <a:gd name="T75" fmla="*/ 22 h 53"/>
                <a:gd name="T76" fmla="*/ 26 w 37"/>
                <a:gd name="T77" fmla="*/ 25 h 53"/>
                <a:gd name="T78" fmla="*/ 24 w 37"/>
                <a:gd name="T79" fmla="*/ 26 h 53"/>
                <a:gd name="T80" fmla="*/ 11 w 37"/>
                <a:gd name="T81" fmla="*/ 33 h 53"/>
                <a:gd name="T82" fmla="*/ 7 w 37"/>
                <a:gd name="T83" fmla="*/ 37 h 53"/>
                <a:gd name="T84" fmla="*/ 4 w 37"/>
                <a:gd name="T85" fmla="*/ 41 h 53"/>
                <a:gd name="T86" fmla="*/ 2 w 37"/>
                <a:gd name="T87" fmla="*/ 46 h 53"/>
                <a:gd name="T88" fmla="*/ 0 w 37"/>
                <a:gd name="T89" fmla="*/ 53 h 53"/>
                <a:gd name="T90" fmla="*/ 37 w 37"/>
                <a:gd name="T91" fmla="*/ 53 h 53"/>
                <a:gd name="T92" fmla="*/ 37 w 37"/>
                <a:gd name="T93" fmla="*/ 46 h 53"/>
                <a:gd name="T94" fmla="*/ 8 w 37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3">
                  <a:moveTo>
                    <a:pt x="8" y="46"/>
                  </a:moveTo>
                  <a:lnTo>
                    <a:pt x="8" y="45"/>
                  </a:lnTo>
                  <a:lnTo>
                    <a:pt x="10" y="42"/>
                  </a:lnTo>
                  <a:lnTo>
                    <a:pt x="13" y="40"/>
                  </a:lnTo>
                  <a:lnTo>
                    <a:pt x="17" y="38"/>
                  </a:lnTo>
                  <a:lnTo>
                    <a:pt x="24" y="34"/>
                  </a:lnTo>
                  <a:lnTo>
                    <a:pt x="29" y="30"/>
                  </a:lnTo>
                  <a:lnTo>
                    <a:pt x="35" y="26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2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10" y="15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4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2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2" name="Freeform 225"/>
            <p:cNvSpPr>
              <a:spLocks/>
            </p:cNvSpPr>
            <p:nvPr/>
          </p:nvSpPr>
          <p:spPr bwMode="auto">
            <a:xfrm>
              <a:off x="2408" y="3777"/>
              <a:ext cx="43" cy="55"/>
            </a:xfrm>
            <a:custGeom>
              <a:avLst/>
              <a:gdLst>
                <a:gd name="T0" fmla="*/ 5 w 37"/>
                <a:gd name="T1" fmla="*/ 0 h 53"/>
                <a:gd name="T2" fmla="*/ 1 w 37"/>
                <a:gd name="T3" fmla="*/ 29 h 53"/>
                <a:gd name="T4" fmla="*/ 8 w 37"/>
                <a:gd name="T5" fmla="*/ 29 h 53"/>
                <a:gd name="T6" fmla="*/ 9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7 w 37"/>
                <a:gd name="T13" fmla="*/ 24 h 53"/>
                <a:gd name="T14" fmla="*/ 22 w 37"/>
                <a:gd name="T15" fmla="*/ 25 h 53"/>
                <a:gd name="T16" fmla="*/ 26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6 w 37"/>
                <a:gd name="T25" fmla="*/ 45 h 53"/>
                <a:gd name="T26" fmla="*/ 22 w 37"/>
                <a:gd name="T27" fmla="*/ 46 h 53"/>
                <a:gd name="T28" fmla="*/ 17 w 37"/>
                <a:gd name="T29" fmla="*/ 48 h 53"/>
                <a:gd name="T30" fmla="*/ 13 w 37"/>
                <a:gd name="T31" fmla="*/ 48 h 53"/>
                <a:gd name="T32" fmla="*/ 9 w 37"/>
                <a:gd name="T33" fmla="*/ 45 h 53"/>
                <a:gd name="T34" fmla="*/ 8 w 37"/>
                <a:gd name="T35" fmla="*/ 42 h 53"/>
                <a:gd name="T36" fmla="*/ 6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6 w 37"/>
                <a:gd name="T45" fmla="*/ 52 h 53"/>
                <a:gd name="T46" fmla="*/ 12 w 37"/>
                <a:gd name="T47" fmla="*/ 53 h 53"/>
                <a:gd name="T48" fmla="*/ 17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1 w 37"/>
                <a:gd name="T57" fmla="*/ 49 h 53"/>
                <a:gd name="T58" fmla="*/ 34 w 37"/>
                <a:gd name="T59" fmla="*/ 45 h 53"/>
                <a:gd name="T60" fmla="*/ 35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5 w 37"/>
                <a:gd name="T69" fmla="*/ 28 h 53"/>
                <a:gd name="T70" fmla="*/ 34 w 37"/>
                <a:gd name="T71" fmla="*/ 25 h 53"/>
                <a:gd name="T72" fmla="*/ 31 w 37"/>
                <a:gd name="T73" fmla="*/ 23 h 53"/>
                <a:gd name="T74" fmla="*/ 29 w 37"/>
                <a:gd name="T75" fmla="*/ 21 h 53"/>
                <a:gd name="T76" fmla="*/ 26 w 37"/>
                <a:gd name="T77" fmla="*/ 20 h 53"/>
                <a:gd name="T78" fmla="*/ 22 w 37"/>
                <a:gd name="T79" fmla="*/ 19 h 53"/>
                <a:gd name="T80" fmla="*/ 19 w 37"/>
                <a:gd name="T81" fmla="*/ 19 h 53"/>
                <a:gd name="T82" fmla="*/ 13 w 37"/>
                <a:gd name="T83" fmla="*/ 19 h 53"/>
                <a:gd name="T84" fmla="*/ 8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5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5" y="0"/>
                  </a:moveTo>
                  <a:lnTo>
                    <a:pt x="1" y="29"/>
                  </a:lnTo>
                  <a:lnTo>
                    <a:pt x="8" y="29"/>
                  </a:lnTo>
                  <a:lnTo>
                    <a:pt x="9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22" y="25"/>
                  </a:lnTo>
                  <a:lnTo>
                    <a:pt x="26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2" y="46"/>
                  </a:lnTo>
                  <a:lnTo>
                    <a:pt x="17" y="48"/>
                  </a:lnTo>
                  <a:lnTo>
                    <a:pt x="13" y="48"/>
                  </a:lnTo>
                  <a:lnTo>
                    <a:pt x="9" y="45"/>
                  </a:lnTo>
                  <a:lnTo>
                    <a:pt x="8" y="42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6" y="52"/>
                  </a:lnTo>
                  <a:lnTo>
                    <a:pt x="12" y="53"/>
                  </a:lnTo>
                  <a:lnTo>
                    <a:pt x="17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1" y="49"/>
                  </a:lnTo>
                  <a:lnTo>
                    <a:pt x="34" y="45"/>
                  </a:lnTo>
                  <a:lnTo>
                    <a:pt x="35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4" y="25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6" y="20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3" y="19"/>
                  </a:lnTo>
                  <a:lnTo>
                    <a:pt x="8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3" name="Freeform 226"/>
            <p:cNvSpPr>
              <a:spLocks noEditPoints="1"/>
            </p:cNvSpPr>
            <p:nvPr/>
          </p:nvSpPr>
          <p:spPr bwMode="auto">
            <a:xfrm>
              <a:off x="2456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4" name="Freeform 227"/>
            <p:cNvSpPr>
              <a:spLocks/>
            </p:cNvSpPr>
            <p:nvPr/>
          </p:nvSpPr>
          <p:spPr bwMode="auto">
            <a:xfrm>
              <a:off x="166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8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10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8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" name="Freeform 228"/>
            <p:cNvSpPr>
              <a:spLocks noEditPoints="1"/>
            </p:cNvSpPr>
            <p:nvPr/>
          </p:nvSpPr>
          <p:spPr bwMode="auto">
            <a:xfrm>
              <a:off x="1730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4 w 37"/>
                <a:gd name="T7" fmla="*/ 9 h 42"/>
                <a:gd name="T8" fmla="*/ 33 w 37"/>
                <a:gd name="T9" fmla="*/ 7 h 42"/>
                <a:gd name="T10" fmla="*/ 30 w 37"/>
                <a:gd name="T11" fmla="*/ 4 h 42"/>
                <a:gd name="T12" fmla="*/ 28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5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3 w 37"/>
                <a:gd name="T37" fmla="*/ 33 h 42"/>
                <a:gd name="T38" fmla="*/ 5 w 37"/>
                <a:gd name="T39" fmla="*/ 37 h 42"/>
                <a:gd name="T40" fmla="*/ 10 w 37"/>
                <a:gd name="T41" fmla="*/ 39 h 42"/>
                <a:gd name="T42" fmla="*/ 14 w 37"/>
                <a:gd name="T43" fmla="*/ 41 h 42"/>
                <a:gd name="T44" fmla="*/ 19 w 37"/>
                <a:gd name="T45" fmla="*/ 42 h 42"/>
                <a:gd name="T46" fmla="*/ 23 w 37"/>
                <a:gd name="T47" fmla="*/ 42 h 42"/>
                <a:gd name="T48" fmla="*/ 28 w 37"/>
                <a:gd name="T49" fmla="*/ 41 h 42"/>
                <a:gd name="T50" fmla="*/ 30 w 37"/>
                <a:gd name="T51" fmla="*/ 39 h 42"/>
                <a:gd name="T52" fmla="*/ 33 w 37"/>
                <a:gd name="T53" fmla="*/ 35 h 42"/>
                <a:gd name="T54" fmla="*/ 36 w 37"/>
                <a:gd name="T55" fmla="*/ 32 h 42"/>
                <a:gd name="T56" fmla="*/ 37 w 37"/>
                <a:gd name="T57" fmla="*/ 29 h 42"/>
                <a:gd name="T58" fmla="*/ 30 w 37"/>
                <a:gd name="T59" fmla="*/ 29 h 42"/>
                <a:gd name="T60" fmla="*/ 29 w 37"/>
                <a:gd name="T61" fmla="*/ 32 h 42"/>
                <a:gd name="T62" fmla="*/ 26 w 37"/>
                <a:gd name="T63" fmla="*/ 34 h 42"/>
                <a:gd name="T64" fmla="*/ 23 w 37"/>
                <a:gd name="T65" fmla="*/ 35 h 42"/>
                <a:gd name="T66" fmla="*/ 19 w 37"/>
                <a:gd name="T67" fmla="*/ 35 h 42"/>
                <a:gd name="T68" fmla="*/ 14 w 37"/>
                <a:gd name="T69" fmla="*/ 35 h 42"/>
                <a:gd name="T70" fmla="*/ 11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5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8 w 37"/>
                <a:gd name="T91" fmla="*/ 9 h 42"/>
                <a:gd name="T92" fmla="*/ 29 w 37"/>
                <a:gd name="T93" fmla="*/ 13 h 42"/>
                <a:gd name="T94" fmla="*/ 30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5" y="37"/>
                  </a:lnTo>
                  <a:lnTo>
                    <a:pt x="10" y="39"/>
                  </a:lnTo>
                  <a:lnTo>
                    <a:pt x="14" y="41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8" y="41"/>
                  </a:lnTo>
                  <a:lnTo>
                    <a:pt x="30" y="39"/>
                  </a:lnTo>
                  <a:lnTo>
                    <a:pt x="33" y="35"/>
                  </a:lnTo>
                  <a:lnTo>
                    <a:pt x="36" y="32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9" y="32"/>
                  </a:lnTo>
                  <a:lnTo>
                    <a:pt x="26" y="34"/>
                  </a:lnTo>
                  <a:lnTo>
                    <a:pt x="23" y="35"/>
                  </a:lnTo>
                  <a:lnTo>
                    <a:pt x="19" y="35"/>
                  </a:lnTo>
                  <a:lnTo>
                    <a:pt x="14" y="35"/>
                  </a:lnTo>
                  <a:lnTo>
                    <a:pt x="11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0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6" name="Freeform 229"/>
            <p:cNvSpPr>
              <a:spLocks/>
            </p:cNvSpPr>
            <p:nvPr/>
          </p:nvSpPr>
          <p:spPr bwMode="auto">
            <a:xfrm>
              <a:off x="1782" y="3886"/>
              <a:ext cx="40" cy="43"/>
            </a:xfrm>
            <a:custGeom>
              <a:avLst/>
              <a:gdLst>
                <a:gd name="T0" fmla="*/ 0 w 34"/>
                <a:gd name="T1" fmla="*/ 0 h 41"/>
                <a:gd name="T2" fmla="*/ 0 w 34"/>
                <a:gd name="T3" fmla="*/ 29 h 41"/>
                <a:gd name="T4" fmla="*/ 0 w 34"/>
                <a:gd name="T5" fmla="*/ 31 h 41"/>
                <a:gd name="T6" fmla="*/ 2 w 34"/>
                <a:gd name="T7" fmla="*/ 34 h 41"/>
                <a:gd name="T8" fmla="*/ 5 w 34"/>
                <a:gd name="T9" fmla="*/ 38 h 41"/>
                <a:gd name="T10" fmla="*/ 9 w 34"/>
                <a:gd name="T11" fmla="*/ 40 h 41"/>
                <a:gd name="T12" fmla="*/ 14 w 34"/>
                <a:gd name="T13" fmla="*/ 41 h 41"/>
                <a:gd name="T14" fmla="*/ 18 w 34"/>
                <a:gd name="T15" fmla="*/ 41 h 41"/>
                <a:gd name="T16" fmla="*/ 21 w 34"/>
                <a:gd name="T17" fmla="*/ 40 h 41"/>
                <a:gd name="T18" fmla="*/ 24 w 34"/>
                <a:gd name="T19" fmla="*/ 37 h 41"/>
                <a:gd name="T20" fmla="*/ 27 w 34"/>
                <a:gd name="T21" fmla="*/ 34 h 41"/>
                <a:gd name="T22" fmla="*/ 27 w 34"/>
                <a:gd name="T23" fmla="*/ 40 h 41"/>
                <a:gd name="T24" fmla="*/ 34 w 34"/>
                <a:gd name="T25" fmla="*/ 40 h 41"/>
                <a:gd name="T26" fmla="*/ 34 w 34"/>
                <a:gd name="T27" fmla="*/ 0 h 41"/>
                <a:gd name="T28" fmla="*/ 27 w 34"/>
                <a:gd name="T29" fmla="*/ 0 h 41"/>
                <a:gd name="T30" fmla="*/ 27 w 34"/>
                <a:gd name="T31" fmla="*/ 23 h 41"/>
                <a:gd name="T32" fmla="*/ 27 w 34"/>
                <a:gd name="T33" fmla="*/ 24 h 41"/>
                <a:gd name="T34" fmla="*/ 25 w 34"/>
                <a:gd name="T35" fmla="*/ 28 h 41"/>
                <a:gd name="T36" fmla="*/ 24 w 34"/>
                <a:gd name="T37" fmla="*/ 31 h 41"/>
                <a:gd name="T38" fmla="*/ 23 w 34"/>
                <a:gd name="T39" fmla="*/ 33 h 41"/>
                <a:gd name="T40" fmla="*/ 20 w 34"/>
                <a:gd name="T41" fmla="*/ 34 h 41"/>
                <a:gd name="T42" fmla="*/ 18 w 34"/>
                <a:gd name="T43" fmla="*/ 34 h 41"/>
                <a:gd name="T44" fmla="*/ 16 w 34"/>
                <a:gd name="T45" fmla="*/ 34 h 41"/>
                <a:gd name="T46" fmla="*/ 12 w 34"/>
                <a:gd name="T47" fmla="*/ 34 h 41"/>
                <a:gd name="T48" fmla="*/ 10 w 34"/>
                <a:gd name="T49" fmla="*/ 33 h 41"/>
                <a:gd name="T50" fmla="*/ 7 w 34"/>
                <a:gd name="T51" fmla="*/ 31 h 41"/>
                <a:gd name="T52" fmla="*/ 7 w 34"/>
                <a:gd name="T53" fmla="*/ 27 h 41"/>
                <a:gd name="T54" fmla="*/ 7 w 34"/>
                <a:gd name="T55" fmla="*/ 0 h 41"/>
                <a:gd name="T56" fmla="*/ 0 w 34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2" y="34"/>
                  </a:lnTo>
                  <a:lnTo>
                    <a:pt x="5" y="38"/>
                  </a:lnTo>
                  <a:lnTo>
                    <a:pt x="9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4" y="37"/>
                  </a:lnTo>
                  <a:lnTo>
                    <a:pt x="27" y="34"/>
                  </a:lnTo>
                  <a:lnTo>
                    <a:pt x="27" y="40"/>
                  </a:lnTo>
                  <a:lnTo>
                    <a:pt x="34" y="4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7" y="23"/>
                  </a:lnTo>
                  <a:lnTo>
                    <a:pt x="27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3" y="33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7" name="Freeform 230"/>
            <p:cNvSpPr>
              <a:spLocks/>
            </p:cNvSpPr>
            <p:nvPr/>
          </p:nvSpPr>
          <p:spPr bwMode="auto">
            <a:xfrm>
              <a:off x="1830" y="3876"/>
              <a:ext cx="20" cy="52"/>
            </a:xfrm>
            <a:custGeom>
              <a:avLst/>
              <a:gdLst>
                <a:gd name="T0" fmla="*/ 5 w 17"/>
                <a:gd name="T1" fmla="*/ 0 h 50"/>
                <a:gd name="T2" fmla="*/ 5 w 17"/>
                <a:gd name="T3" fmla="*/ 10 h 50"/>
                <a:gd name="T4" fmla="*/ 0 w 17"/>
                <a:gd name="T5" fmla="*/ 10 h 50"/>
                <a:gd name="T6" fmla="*/ 0 w 17"/>
                <a:gd name="T7" fmla="*/ 17 h 50"/>
                <a:gd name="T8" fmla="*/ 5 w 17"/>
                <a:gd name="T9" fmla="*/ 17 h 50"/>
                <a:gd name="T10" fmla="*/ 5 w 17"/>
                <a:gd name="T11" fmla="*/ 43 h 50"/>
                <a:gd name="T12" fmla="*/ 5 w 17"/>
                <a:gd name="T13" fmla="*/ 46 h 50"/>
                <a:gd name="T14" fmla="*/ 6 w 17"/>
                <a:gd name="T15" fmla="*/ 48 h 50"/>
                <a:gd name="T16" fmla="*/ 9 w 17"/>
                <a:gd name="T17" fmla="*/ 50 h 50"/>
                <a:gd name="T18" fmla="*/ 12 w 17"/>
                <a:gd name="T19" fmla="*/ 50 h 50"/>
                <a:gd name="T20" fmla="*/ 17 w 17"/>
                <a:gd name="T21" fmla="*/ 50 h 50"/>
                <a:gd name="T22" fmla="*/ 17 w 17"/>
                <a:gd name="T23" fmla="*/ 44 h 50"/>
                <a:gd name="T24" fmla="*/ 15 w 17"/>
                <a:gd name="T25" fmla="*/ 44 h 50"/>
                <a:gd name="T26" fmla="*/ 12 w 17"/>
                <a:gd name="T27" fmla="*/ 44 h 50"/>
                <a:gd name="T28" fmla="*/ 12 w 17"/>
                <a:gd name="T29" fmla="*/ 43 h 50"/>
                <a:gd name="T30" fmla="*/ 12 w 17"/>
                <a:gd name="T31" fmla="*/ 42 h 50"/>
                <a:gd name="T32" fmla="*/ 12 w 17"/>
                <a:gd name="T33" fmla="*/ 17 h 50"/>
                <a:gd name="T34" fmla="*/ 17 w 17"/>
                <a:gd name="T35" fmla="*/ 17 h 50"/>
                <a:gd name="T36" fmla="*/ 17 w 17"/>
                <a:gd name="T37" fmla="*/ 10 h 50"/>
                <a:gd name="T38" fmla="*/ 12 w 17"/>
                <a:gd name="T39" fmla="*/ 10 h 50"/>
                <a:gd name="T40" fmla="*/ 12 w 17"/>
                <a:gd name="T41" fmla="*/ 0 h 50"/>
                <a:gd name="T42" fmla="*/ 5 w 17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50">
                  <a:moveTo>
                    <a:pt x="5" y="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5" y="43"/>
                  </a:lnTo>
                  <a:lnTo>
                    <a:pt x="5" y="46"/>
                  </a:lnTo>
                  <a:lnTo>
                    <a:pt x="6" y="48"/>
                  </a:lnTo>
                  <a:lnTo>
                    <a:pt x="9" y="50"/>
                  </a:lnTo>
                  <a:lnTo>
                    <a:pt x="12" y="50"/>
                  </a:lnTo>
                  <a:lnTo>
                    <a:pt x="17" y="50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8" name="Freeform 231"/>
            <p:cNvSpPr>
              <a:spLocks/>
            </p:cNvSpPr>
            <p:nvPr/>
          </p:nvSpPr>
          <p:spPr bwMode="auto">
            <a:xfrm>
              <a:off x="1860" y="3885"/>
              <a:ext cx="22" cy="43"/>
            </a:xfrm>
            <a:custGeom>
              <a:avLst/>
              <a:gdLst>
                <a:gd name="T0" fmla="*/ 19 w 19"/>
                <a:gd name="T1" fmla="*/ 1 h 41"/>
                <a:gd name="T2" fmla="*/ 18 w 19"/>
                <a:gd name="T3" fmla="*/ 0 h 41"/>
                <a:gd name="T4" fmla="*/ 15 w 19"/>
                <a:gd name="T5" fmla="*/ 1 h 41"/>
                <a:gd name="T6" fmla="*/ 11 w 19"/>
                <a:gd name="T7" fmla="*/ 3 h 41"/>
                <a:gd name="T8" fmla="*/ 8 w 19"/>
                <a:gd name="T9" fmla="*/ 5 h 41"/>
                <a:gd name="T10" fmla="*/ 7 w 19"/>
                <a:gd name="T11" fmla="*/ 8 h 41"/>
                <a:gd name="T12" fmla="*/ 7 w 19"/>
                <a:gd name="T13" fmla="*/ 1 h 41"/>
                <a:gd name="T14" fmla="*/ 0 w 19"/>
                <a:gd name="T15" fmla="*/ 1 h 41"/>
                <a:gd name="T16" fmla="*/ 0 w 19"/>
                <a:gd name="T17" fmla="*/ 41 h 41"/>
                <a:gd name="T18" fmla="*/ 7 w 19"/>
                <a:gd name="T19" fmla="*/ 41 h 41"/>
                <a:gd name="T20" fmla="*/ 7 w 19"/>
                <a:gd name="T21" fmla="*/ 17 h 41"/>
                <a:gd name="T22" fmla="*/ 7 w 19"/>
                <a:gd name="T23" fmla="*/ 13 h 41"/>
                <a:gd name="T24" fmla="*/ 9 w 19"/>
                <a:gd name="T25" fmla="*/ 11 h 41"/>
                <a:gd name="T26" fmla="*/ 14 w 19"/>
                <a:gd name="T27" fmla="*/ 8 h 41"/>
                <a:gd name="T28" fmla="*/ 18 w 19"/>
                <a:gd name="T29" fmla="*/ 8 h 41"/>
                <a:gd name="T30" fmla="*/ 19 w 19"/>
                <a:gd name="T31" fmla="*/ 8 h 41"/>
                <a:gd name="T32" fmla="*/ 19 w 19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1">
                  <a:moveTo>
                    <a:pt x="19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" name="Freeform 232"/>
            <p:cNvSpPr>
              <a:spLocks noEditPoints="1"/>
            </p:cNvSpPr>
            <p:nvPr/>
          </p:nvSpPr>
          <p:spPr bwMode="auto">
            <a:xfrm>
              <a:off x="1886" y="3885"/>
              <a:ext cx="44" cy="44"/>
            </a:xfrm>
            <a:custGeom>
              <a:avLst/>
              <a:gdLst>
                <a:gd name="T0" fmla="*/ 19 w 38"/>
                <a:gd name="T1" fmla="*/ 0 h 42"/>
                <a:gd name="T2" fmla="*/ 15 w 38"/>
                <a:gd name="T3" fmla="*/ 1 h 42"/>
                <a:gd name="T4" fmla="*/ 12 w 38"/>
                <a:gd name="T5" fmla="*/ 3 h 42"/>
                <a:gd name="T6" fmla="*/ 8 w 38"/>
                <a:gd name="T7" fmla="*/ 4 h 42"/>
                <a:gd name="T8" fmla="*/ 5 w 38"/>
                <a:gd name="T9" fmla="*/ 7 h 42"/>
                <a:gd name="T10" fmla="*/ 4 w 38"/>
                <a:gd name="T11" fmla="*/ 9 h 42"/>
                <a:gd name="T12" fmla="*/ 1 w 38"/>
                <a:gd name="T13" fmla="*/ 13 h 42"/>
                <a:gd name="T14" fmla="*/ 1 w 38"/>
                <a:gd name="T15" fmla="*/ 17 h 42"/>
                <a:gd name="T16" fmla="*/ 0 w 38"/>
                <a:gd name="T17" fmla="*/ 21 h 42"/>
                <a:gd name="T18" fmla="*/ 1 w 38"/>
                <a:gd name="T19" fmla="*/ 25 h 42"/>
                <a:gd name="T20" fmla="*/ 1 w 38"/>
                <a:gd name="T21" fmla="*/ 29 h 42"/>
                <a:gd name="T22" fmla="*/ 4 w 38"/>
                <a:gd name="T23" fmla="*/ 33 h 42"/>
                <a:gd name="T24" fmla="*/ 5 w 38"/>
                <a:gd name="T25" fmla="*/ 35 h 42"/>
                <a:gd name="T26" fmla="*/ 8 w 38"/>
                <a:gd name="T27" fmla="*/ 38 h 42"/>
                <a:gd name="T28" fmla="*/ 12 w 38"/>
                <a:gd name="T29" fmla="*/ 41 h 42"/>
                <a:gd name="T30" fmla="*/ 15 w 38"/>
                <a:gd name="T31" fmla="*/ 42 h 42"/>
                <a:gd name="T32" fmla="*/ 19 w 38"/>
                <a:gd name="T33" fmla="*/ 42 h 42"/>
                <a:gd name="T34" fmla="*/ 23 w 38"/>
                <a:gd name="T35" fmla="*/ 42 h 42"/>
                <a:gd name="T36" fmla="*/ 27 w 38"/>
                <a:gd name="T37" fmla="*/ 41 h 42"/>
                <a:gd name="T38" fmla="*/ 30 w 38"/>
                <a:gd name="T39" fmla="*/ 38 h 42"/>
                <a:gd name="T40" fmla="*/ 33 w 38"/>
                <a:gd name="T41" fmla="*/ 35 h 42"/>
                <a:gd name="T42" fmla="*/ 36 w 38"/>
                <a:gd name="T43" fmla="*/ 33 h 42"/>
                <a:gd name="T44" fmla="*/ 37 w 38"/>
                <a:gd name="T45" fmla="*/ 30 h 42"/>
                <a:gd name="T46" fmla="*/ 38 w 38"/>
                <a:gd name="T47" fmla="*/ 25 h 42"/>
                <a:gd name="T48" fmla="*/ 38 w 38"/>
                <a:gd name="T49" fmla="*/ 21 h 42"/>
                <a:gd name="T50" fmla="*/ 38 w 38"/>
                <a:gd name="T51" fmla="*/ 17 h 42"/>
                <a:gd name="T52" fmla="*/ 37 w 38"/>
                <a:gd name="T53" fmla="*/ 13 h 42"/>
                <a:gd name="T54" fmla="*/ 36 w 38"/>
                <a:gd name="T55" fmla="*/ 9 h 42"/>
                <a:gd name="T56" fmla="*/ 33 w 38"/>
                <a:gd name="T57" fmla="*/ 7 h 42"/>
                <a:gd name="T58" fmla="*/ 30 w 38"/>
                <a:gd name="T59" fmla="*/ 4 h 42"/>
                <a:gd name="T60" fmla="*/ 27 w 38"/>
                <a:gd name="T61" fmla="*/ 3 h 42"/>
                <a:gd name="T62" fmla="*/ 23 w 38"/>
                <a:gd name="T63" fmla="*/ 1 h 42"/>
                <a:gd name="T64" fmla="*/ 19 w 38"/>
                <a:gd name="T65" fmla="*/ 0 h 42"/>
                <a:gd name="T66" fmla="*/ 19 w 38"/>
                <a:gd name="T67" fmla="*/ 7 h 42"/>
                <a:gd name="T68" fmla="*/ 25 w 38"/>
                <a:gd name="T69" fmla="*/ 8 h 42"/>
                <a:gd name="T70" fmla="*/ 26 w 38"/>
                <a:gd name="T71" fmla="*/ 9 h 42"/>
                <a:gd name="T72" fmla="*/ 27 w 38"/>
                <a:gd name="T73" fmla="*/ 11 h 42"/>
                <a:gd name="T74" fmla="*/ 30 w 38"/>
                <a:gd name="T75" fmla="*/ 16 h 42"/>
                <a:gd name="T76" fmla="*/ 32 w 38"/>
                <a:gd name="T77" fmla="*/ 21 h 42"/>
                <a:gd name="T78" fmla="*/ 30 w 38"/>
                <a:gd name="T79" fmla="*/ 28 h 42"/>
                <a:gd name="T80" fmla="*/ 27 w 38"/>
                <a:gd name="T81" fmla="*/ 32 h 42"/>
                <a:gd name="T82" fmla="*/ 26 w 38"/>
                <a:gd name="T83" fmla="*/ 34 h 42"/>
                <a:gd name="T84" fmla="*/ 25 w 38"/>
                <a:gd name="T85" fmla="*/ 35 h 42"/>
                <a:gd name="T86" fmla="*/ 22 w 38"/>
                <a:gd name="T87" fmla="*/ 35 h 42"/>
                <a:gd name="T88" fmla="*/ 19 w 38"/>
                <a:gd name="T89" fmla="*/ 35 h 42"/>
                <a:gd name="T90" fmla="*/ 16 w 38"/>
                <a:gd name="T91" fmla="*/ 35 h 42"/>
                <a:gd name="T92" fmla="*/ 15 w 38"/>
                <a:gd name="T93" fmla="*/ 35 h 42"/>
                <a:gd name="T94" fmla="*/ 12 w 38"/>
                <a:gd name="T95" fmla="*/ 34 h 42"/>
                <a:gd name="T96" fmla="*/ 11 w 38"/>
                <a:gd name="T97" fmla="*/ 32 h 42"/>
                <a:gd name="T98" fmla="*/ 8 w 38"/>
                <a:gd name="T99" fmla="*/ 28 h 42"/>
                <a:gd name="T100" fmla="*/ 8 w 38"/>
                <a:gd name="T101" fmla="*/ 21 h 42"/>
                <a:gd name="T102" fmla="*/ 8 w 38"/>
                <a:gd name="T103" fmla="*/ 16 h 42"/>
                <a:gd name="T104" fmla="*/ 11 w 38"/>
                <a:gd name="T105" fmla="*/ 11 h 42"/>
                <a:gd name="T106" fmla="*/ 12 w 38"/>
                <a:gd name="T107" fmla="*/ 9 h 42"/>
                <a:gd name="T108" fmla="*/ 15 w 38"/>
                <a:gd name="T109" fmla="*/ 8 h 42"/>
                <a:gd name="T110" fmla="*/ 16 w 38"/>
                <a:gd name="T111" fmla="*/ 7 h 42"/>
                <a:gd name="T112" fmla="*/ 19 w 38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" h="42">
                  <a:moveTo>
                    <a:pt x="19" y="0"/>
                  </a:moveTo>
                  <a:lnTo>
                    <a:pt x="15" y="1"/>
                  </a:lnTo>
                  <a:lnTo>
                    <a:pt x="12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1" y="29"/>
                  </a:lnTo>
                  <a:lnTo>
                    <a:pt x="4" y="33"/>
                  </a:lnTo>
                  <a:lnTo>
                    <a:pt x="5" y="35"/>
                  </a:lnTo>
                  <a:lnTo>
                    <a:pt x="8" y="38"/>
                  </a:lnTo>
                  <a:lnTo>
                    <a:pt x="12" y="41"/>
                  </a:lnTo>
                  <a:lnTo>
                    <a:pt x="15" y="42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7" y="41"/>
                  </a:lnTo>
                  <a:lnTo>
                    <a:pt x="30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7" y="30"/>
                  </a:lnTo>
                  <a:lnTo>
                    <a:pt x="38" y="25"/>
                  </a:lnTo>
                  <a:lnTo>
                    <a:pt x="38" y="21"/>
                  </a:lnTo>
                  <a:lnTo>
                    <a:pt x="38" y="17"/>
                  </a:lnTo>
                  <a:lnTo>
                    <a:pt x="37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19" y="7"/>
                  </a:moveTo>
                  <a:lnTo>
                    <a:pt x="25" y="8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30" y="16"/>
                  </a:lnTo>
                  <a:lnTo>
                    <a:pt x="32" y="21"/>
                  </a:lnTo>
                  <a:lnTo>
                    <a:pt x="30" y="28"/>
                  </a:lnTo>
                  <a:lnTo>
                    <a:pt x="27" y="32"/>
                  </a:lnTo>
                  <a:lnTo>
                    <a:pt x="26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2" y="34"/>
                  </a:lnTo>
                  <a:lnTo>
                    <a:pt x="11" y="32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8" y="16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0" name="Freeform 233"/>
            <p:cNvSpPr>
              <a:spLocks/>
            </p:cNvSpPr>
            <p:nvPr/>
          </p:nvSpPr>
          <p:spPr bwMode="auto">
            <a:xfrm>
              <a:off x="1940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1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19 w 33"/>
                <a:gd name="T11" fmla="*/ 0 h 41"/>
                <a:gd name="T12" fmla="*/ 15 w 33"/>
                <a:gd name="T13" fmla="*/ 1 h 41"/>
                <a:gd name="T14" fmla="*/ 12 w 33"/>
                <a:gd name="T15" fmla="*/ 3 h 41"/>
                <a:gd name="T16" fmla="*/ 9 w 33"/>
                <a:gd name="T17" fmla="*/ 4 h 41"/>
                <a:gd name="T18" fmla="*/ 5 w 33"/>
                <a:gd name="T19" fmla="*/ 8 h 41"/>
                <a:gd name="T20" fmla="*/ 5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9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2 w 33"/>
                <a:gd name="T39" fmla="*/ 8 h 41"/>
                <a:gd name="T40" fmla="*/ 23 w 33"/>
                <a:gd name="T41" fmla="*/ 9 h 41"/>
                <a:gd name="T42" fmla="*/ 26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1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8"/>
                  </a:lnTo>
                  <a:lnTo>
                    <a:pt x="5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2" y="8"/>
                  </a:lnTo>
                  <a:lnTo>
                    <a:pt x="23" y="9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1" name="Freeform 234"/>
            <p:cNvSpPr>
              <a:spLocks/>
            </p:cNvSpPr>
            <p:nvPr/>
          </p:nvSpPr>
          <p:spPr bwMode="auto">
            <a:xfrm>
              <a:off x="201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8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2" name="Freeform 235"/>
            <p:cNvSpPr>
              <a:spLocks/>
            </p:cNvSpPr>
            <p:nvPr/>
          </p:nvSpPr>
          <p:spPr bwMode="auto">
            <a:xfrm>
              <a:off x="2081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4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8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3" name="Freeform 236"/>
            <p:cNvSpPr>
              <a:spLocks/>
            </p:cNvSpPr>
            <p:nvPr/>
          </p:nvSpPr>
          <p:spPr bwMode="auto">
            <a:xfrm>
              <a:off x="2130" y="3885"/>
              <a:ext cx="64" cy="43"/>
            </a:xfrm>
            <a:custGeom>
              <a:avLst/>
              <a:gdLst>
                <a:gd name="T0" fmla="*/ 30 w 55"/>
                <a:gd name="T1" fmla="*/ 7 h 41"/>
                <a:gd name="T2" fmla="*/ 27 w 55"/>
                <a:gd name="T3" fmla="*/ 4 h 41"/>
                <a:gd name="T4" fmla="*/ 26 w 55"/>
                <a:gd name="T5" fmla="*/ 3 h 41"/>
                <a:gd name="T6" fmla="*/ 23 w 55"/>
                <a:gd name="T7" fmla="*/ 1 h 41"/>
                <a:gd name="T8" fmla="*/ 19 w 55"/>
                <a:gd name="T9" fmla="*/ 0 h 41"/>
                <a:gd name="T10" fmla="*/ 16 w 55"/>
                <a:gd name="T11" fmla="*/ 1 h 41"/>
                <a:gd name="T12" fmla="*/ 14 w 55"/>
                <a:gd name="T13" fmla="*/ 3 h 41"/>
                <a:gd name="T14" fmla="*/ 11 w 55"/>
                <a:gd name="T15" fmla="*/ 4 h 41"/>
                <a:gd name="T16" fmla="*/ 8 w 55"/>
                <a:gd name="T17" fmla="*/ 5 h 41"/>
                <a:gd name="T18" fmla="*/ 8 w 55"/>
                <a:gd name="T19" fmla="*/ 7 h 41"/>
                <a:gd name="T20" fmla="*/ 7 w 55"/>
                <a:gd name="T21" fmla="*/ 8 h 41"/>
                <a:gd name="T22" fmla="*/ 7 w 55"/>
                <a:gd name="T23" fmla="*/ 1 h 41"/>
                <a:gd name="T24" fmla="*/ 0 w 55"/>
                <a:gd name="T25" fmla="*/ 1 h 41"/>
                <a:gd name="T26" fmla="*/ 0 w 55"/>
                <a:gd name="T27" fmla="*/ 41 h 41"/>
                <a:gd name="T28" fmla="*/ 7 w 55"/>
                <a:gd name="T29" fmla="*/ 41 h 41"/>
                <a:gd name="T30" fmla="*/ 7 w 55"/>
                <a:gd name="T31" fmla="*/ 18 h 41"/>
                <a:gd name="T32" fmla="*/ 8 w 55"/>
                <a:gd name="T33" fmla="*/ 14 h 41"/>
                <a:gd name="T34" fmla="*/ 11 w 55"/>
                <a:gd name="T35" fmla="*/ 11 h 41"/>
                <a:gd name="T36" fmla="*/ 14 w 55"/>
                <a:gd name="T37" fmla="*/ 8 h 41"/>
                <a:gd name="T38" fmla="*/ 18 w 55"/>
                <a:gd name="T39" fmla="*/ 7 h 41"/>
                <a:gd name="T40" fmla="*/ 21 w 55"/>
                <a:gd name="T41" fmla="*/ 8 h 41"/>
                <a:gd name="T42" fmla="*/ 23 w 55"/>
                <a:gd name="T43" fmla="*/ 8 h 41"/>
                <a:gd name="T44" fmla="*/ 23 w 55"/>
                <a:gd name="T45" fmla="*/ 11 h 41"/>
                <a:gd name="T46" fmla="*/ 25 w 55"/>
                <a:gd name="T47" fmla="*/ 13 h 41"/>
                <a:gd name="T48" fmla="*/ 25 w 55"/>
                <a:gd name="T49" fmla="*/ 41 h 41"/>
                <a:gd name="T50" fmla="*/ 32 w 55"/>
                <a:gd name="T51" fmla="*/ 41 h 41"/>
                <a:gd name="T52" fmla="*/ 32 w 55"/>
                <a:gd name="T53" fmla="*/ 17 h 41"/>
                <a:gd name="T54" fmla="*/ 32 w 55"/>
                <a:gd name="T55" fmla="*/ 13 h 41"/>
                <a:gd name="T56" fmla="*/ 34 w 55"/>
                <a:gd name="T57" fmla="*/ 9 h 41"/>
                <a:gd name="T58" fmla="*/ 37 w 55"/>
                <a:gd name="T59" fmla="*/ 8 h 41"/>
                <a:gd name="T60" fmla="*/ 41 w 55"/>
                <a:gd name="T61" fmla="*/ 7 h 41"/>
                <a:gd name="T62" fmla="*/ 44 w 55"/>
                <a:gd name="T63" fmla="*/ 8 h 41"/>
                <a:gd name="T64" fmla="*/ 47 w 55"/>
                <a:gd name="T65" fmla="*/ 9 h 41"/>
                <a:gd name="T66" fmla="*/ 48 w 55"/>
                <a:gd name="T67" fmla="*/ 12 h 41"/>
                <a:gd name="T68" fmla="*/ 48 w 55"/>
                <a:gd name="T69" fmla="*/ 14 h 41"/>
                <a:gd name="T70" fmla="*/ 48 w 55"/>
                <a:gd name="T71" fmla="*/ 41 h 41"/>
                <a:gd name="T72" fmla="*/ 55 w 55"/>
                <a:gd name="T73" fmla="*/ 41 h 41"/>
                <a:gd name="T74" fmla="*/ 55 w 55"/>
                <a:gd name="T75" fmla="*/ 16 h 41"/>
                <a:gd name="T76" fmla="*/ 55 w 55"/>
                <a:gd name="T77" fmla="*/ 14 h 41"/>
                <a:gd name="T78" fmla="*/ 55 w 55"/>
                <a:gd name="T79" fmla="*/ 8 h 41"/>
                <a:gd name="T80" fmla="*/ 52 w 55"/>
                <a:gd name="T81" fmla="*/ 4 h 41"/>
                <a:gd name="T82" fmla="*/ 51 w 55"/>
                <a:gd name="T83" fmla="*/ 3 h 41"/>
                <a:gd name="T84" fmla="*/ 48 w 55"/>
                <a:gd name="T85" fmla="*/ 1 h 41"/>
                <a:gd name="T86" fmla="*/ 43 w 55"/>
                <a:gd name="T87" fmla="*/ 0 h 41"/>
                <a:gd name="T88" fmla="*/ 40 w 55"/>
                <a:gd name="T89" fmla="*/ 1 h 41"/>
                <a:gd name="T90" fmla="*/ 37 w 55"/>
                <a:gd name="T91" fmla="*/ 1 h 41"/>
                <a:gd name="T92" fmla="*/ 34 w 55"/>
                <a:gd name="T93" fmla="*/ 4 h 41"/>
                <a:gd name="T94" fmla="*/ 32 w 55"/>
                <a:gd name="T95" fmla="*/ 7 h 41"/>
                <a:gd name="T96" fmla="*/ 30 w 55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" h="41">
                  <a:moveTo>
                    <a:pt x="30" y="7"/>
                  </a:moveTo>
                  <a:lnTo>
                    <a:pt x="27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8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2" y="13"/>
                  </a:lnTo>
                  <a:lnTo>
                    <a:pt x="34" y="9"/>
                  </a:lnTo>
                  <a:lnTo>
                    <a:pt x="37" y="8"/>
                  </a:lnTo>
                  <a:lnTo>
                    <a:pt x="41" y="7"/>
                  </a:lnTo>
                  <a:lnTo>
                    <a:pt x="44" y="8"/>
                  </a:lnTo>
                  <a:lnTo>
                    <a:pt x="47" y="9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8" y="41"/>
                  </a:lnTo>
                  <a:lnTo>
                    <a:pt x="55" y="41"/>
                  </a:lnTo>
                  <a:lnTo>
                    <a:pt x="55" y="16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2" y="4"/>
                  </a:lnTo>
                  <a:lnTo>
                    <a:pt x="51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4" y="4"/>
                  </a:lnTo>
                  <a:lnTo>
                    <a:pt x="32" y="7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" name="Freeform 237"/>
            <p:cNvSpPr>
              <a:spLocks noEditPoints="1"/>
            </p:cNvSpPr>
            <p:nvPr/>
          </p:nvSpPr>
          <p:spPr bwMode="auto">
            <a:xfrm>
              <a:off x="220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9 w 36"/>
                <a:gd name="T9" fmla="*/ 52 h 55"/>
                <a:gd name="T10" fmla="*/ 12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1 w 36"/>
                <a:gd name="T23" fmla="*/ 48 h 55"/>
                <a:gd name="T24" fmla="*/ 33 w 36"/>
                <a:gd name="T25" fmla="*/ 46 h 55"/>
                <a:gd name="T26" fmla="*/ 34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4 w 36"/>
                <a:gd name="T35" fmla="*/ 25 h 55"/>
                <a:gd name="T36" fmla="*/ 33 w 36"/>
                <a:gd name="T37" fmla="*/ 22 h 55"/>
                <a:gd name="T38" fmla="*/ 31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3 w 36"/>
                <a:gd name="T45" fmla="*/ 14 h 55"/>
                <a:gd name="T46" fmla="*/ 19 w 36"/>
                <a:gd name="T47" fmla="*/ 13 h 55"/>
                <a:gd name="T48" fmla="*/ 16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8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3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0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9 w 36"/>
                <a:gd name="T91" fmla="*/ 46 h 55"/>
                <a:gd name="T92" fmla="*/ 8 w 36"/>
                <a:gd name="T93" fmla="*/ 41 h 55"/>
                <a:gd name="T94" fmla="*/ 7 w 36"/>
                <a:gd name="T95" fmla="*/ 35 h 55"/>
                <a:gd name="T96" fmla="*/ 8 w 36"/>
                <a:gd name="T97" fmla="*/ 29 h 55"/>
                <a:gd name="T98" fmla="*/ 9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9" y="5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1" y="48"/>
                  </a:lnTo>
                  <a:lnTo>
                    <a:pt x="33" y="46"/>
                  </a:lnTo>
                  <a:lnTo>
                    <a:pt x="34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4" y="25"/>
                  </a:lnTo>
                  <a:lnTo>
                    <a:pt x="33" y="22"/>
                  </a:lnTo>
                  <a:lnTo>
                    <a:pt x="31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3" y="14"/>
                  </a:lnTo>
                  <a:lnTo>
                    <a:pt x="19" y="13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3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9" y="46"/>
                  </a:lnTo>
                  <a:lnTo>
                    <a:pt x="8" y="41"/>
                  </a:lnTo>
                  <a:lnTo>
                    <a:pt x="7" y="35"/>
                  </a:lnTo>
                  <a:lnTo>
                    <a:pt x="8" y="29"/>
                  </a:lnTo>
                  <a:lnTo>
                    <a:pt x="9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" name="Freeform 238"/>
            <p:cNvSpPr>
              <a:spLocks noEditPoints="1"/>
            </p:cNvSpPr>
            <p:nvPr/>
          </p:nvSpPr>
          <p:spPr bwMode="auto">
            <a:xfrm>
              <a:off x="2255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7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5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2 w 38"/>
                <a:gd name="T37" fmla="*/ 33 h 42"/>
                <a:gd name="T38" fmla="*/ 5 w 38"/>
                <a:gd name="T39" fmla="*/ 37 h 42"/>
                <a:gd name="T40" fmla="*/ 9 w 38"/>
                <a:gd name="T41" fmla="*/ 39 h 42"/>
                <a:gd name="T42" fmla="*/ 13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7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5 w 38"/>
                <a:gd name="T55" fmla="*/ 33 h 42"/>
                <a:gd name="T56" fmla="*/ 38 w 38"/>
                <a:gd name="T57" fmla="*/ 29 h 42"/>
                <a:gd name="T58" fmla="*/ 29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3 w 38"/>
                <a:gd name="T65" fmla="*/ 35 h 42"/>
                <a:gd name="T66" fmla="*/ 18 w 38"/>
                <a:gd name="T67" fmla="*/ 37 h 42"/>
                <a:gd name="T68" fmla="*/ 14 w 38"/>
                <a:gd name="T69" fmla="*/ 35 h 42"/>
                <a:gd name="T70" fmla="*/ 10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4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7 w 38"/>
                <a:gd name="T91" fmla="*/ 9 h 42"/>
                <a:gd name="T92" fmla="*/ 29 w 38"/>
                <a:gd name="T93" fmla="*/ 13 h 42"/>
                <a:gd name="T94" fmla="*/ 29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3"/>
                  </a:lnTo>
                  <a:lnTo>
                    <a:pt x="5" y="37"/>
                  </a:lnTo>
                  <a:lnTo>
                    <a:pt x="9" y="39"/>
                  </a:lnTo>
                  <a:lnTo>
                    <a:pt x="13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7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5" y="33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3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4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" name="Freeform 239"/>
            <p:cNvSpPr>
              <a:spLocks/>
            </p:cNvSpPr>
            <p:nvPr/>
          </p:nvSpPr>
          <p:spPr bwMode="auto">
            <a:xfrm>
              <a:off x="2308" y="3885"/>
              <a:ext cx="24" cy="43"/>
            </a:xfrm>
            <a:custGeom>
              <a:avLst/>
              <a:gdLst>
                <a:gd name="T0" fmla="*/ 21 w 21"/>
                <a:gd name="T1" fmla="*/ 1 h 41"/>
                <a:gd name="T2" fmla="*/ 18 w 21"/>
                <a:gd name="T3" fmla="*/ 0 h 41"/>
                <a:gd name="T4" fmla="*/ 15 w 21"/>
                <a:gd name="T5" fmla="*/ 1 h 41"/>
                <a:gd name="T6" fmla="*/ 12 w 21"/>
                <a:gd name="T7" fmla="*/ 3 h 41"/>
                <a:gd name="T8" fmla="*/ 10 w 21"/>
                <a:gd name="T9" fmla="*/ 5 h 41"/>
                <a:gd name="T10" fmla="*/ 7 w 21"/>
                <a:gd name="T11" fmla="*/ 8 h 41"/>
                <a:gd name="T12" fmla="*/ 7 w 21"/>
                <a:gd name="T13" fmla="*/ 1 h 41"/>
                <a:gd name="T14" fmla="*/ 0 w 21"/>
                <a:gd name="T15" fmla="*/ 1 h 41"/>
                <a:gd name="T16" fmla="*/ 0 w 21"/>
                <a:gd name="T17" fmla="*/ 41 h 41"/>
                <a:gd name="T18" fmla="*/ 8 w 21"/>
                <a:gd name="T19" fmla="*/ 41 h 41"/>
                <a:gd name="T20" fmla="*/ 8 w 21"/>
                <a:gd name="T21" fmla="*/ 17 h 41"/>
                <a:gd name="T22" fmla="*/ 8 w 21"/>
                <a:gd name="T23" fmla="*/ 13 h 41"/>
                <a:gd name="T24" fmla="*/ 11 w 21"/>
                <a:gd name="T25" fmla="*/ 11 h 41"/>
                <a:gd name="T26" fmla="*/ 14 w 21"/>
                <a:gd name="T27" fmla="*/ 8 h 41"/>
                <a:gd name="T28" fmla="*/ 18 w 21"/>
                <a:gd name="T29" fmla="*/ 8 h 41"/>
                <a:gd name="T30" fmla="*/ 21 w 21"/>
                <a:gd name="T31" fmla="*/ 8 h 41"/>
                <a:gd name="T32" fmla="*/ 21 w 21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1">
                  <a:moveTo>
                    <a:pt x="21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7" name="Freeform 240"/>
            <p:cNvSpPr>
              <a:spLocks/>
            </p:cNvSpPr>
            <p:nvPr/>
          </p:nvSpPr>
          <p:spPr bwMode="auto">
            <a:xfrm>
              <a:off x="2364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8 w 44"/>
                <a:gd name="T15" fmla="*/ 0 h 53"/>
                <a:gd name="T16" fmla="*/ 38 w 44"/>
                <a:gd name="T17" fmla="*/ 42 h 53"/>
                <a:gd name="T18" fmla="*/ 10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8" y="4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8" name="Freeform 241"/>
            <p:cNvSpPr>
              <a:spLocks/>
            </p:cNvSpPr>
            <p:nvPr/>
          </p:nvSpPr>
          <p:spPr bwMode="auto">
            <a:xfrm>
              <a:off x="1166" y="3502"/>
              <a:ext cx="44" cy="54"/>
            </a:xfrm>
            <a:custGeom>
              <a:avLst/>
              <a:gdLst>
                <a:gd name="T0" fmla="*/ 7 w 38"/>
                <a:gd name="T1" fmla="*/ 47 h 52"/>
                <a:gd name="T2" fmla="*/ 9 w 38"/>
                <a:gd name="T3" fmla="*/ 45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8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20 h 52"/>
                <a:gd name="T48" fmla="*/ 9 w 38"/>
                <a:gd name="T49" fmla="*/ 20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8 h 52"/>
                <a:gd name="T60" fmla="*/ 17 w 38"/>
                <a:gd name="T61" fmla="*/ 7 h 52"/>
                <a:gd name="T62" fmla="*/ 20 w 38"/>
                <a:gd name="T63" fmla="*/ 7 h 52"/>
                <a:gd name="T64" fmla="*/ 24 w 38"/>
                <a:gd name="T65" fmla="*/ 7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20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7 h 52"/>
                <a:gd name="T84" fmla="*/ 3 w 38"/>
                <a:gd name="T85" fmla="*/ 41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7 h 52"/>
                <a:gd name="T94" fmla="*/ 7 w 38"/>
                <a:gd name="T95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7"/>
                  </a:moveTo>
                  <a:lnTo>
                    <a:pt x="9" y="45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3" y="41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7"/>
                  </a:lnTo>
                  <a:lnTo>
                    <a:pt x="7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9" name="Freeform 242"/>
            <p:cNvSpPr>
              <a:spLocks noEditPoints="1"/>
            </p:cNvSpPr>
            <p:nvPr/>
          </p:nvSpPr>
          <p:spPr bwMode="auto">
            <a:xfrm>
              <a:off x="1217" y="3502"/>
              <a:ext cx="44" cy="57"/>
            </a:xfrm>
            <a:custGeom>
              <a:avLst/>
              <a:gdLst>
                <a:gd name="T0" fmla="*/ 35 w 38"/>
                <a:gd name="T1" fmla="*/ 8 h 54"/>
                <a:gd name="T2" fmla="*/ 32 w 38"/>
                <a:gd name="T3" fmla="*/ 4 h 54"/>
                <a:gd name="T4" fmla="*/ 27 w 38"/>
                <a:gd name="T5" fmla="*/ 1 h 54"/>
                <a:gd name="T6" fmla="*/ 16 w 38"/>
                <a:gd name="T7" fmla="*/ 1 h 54"/>
                <a:gd name="T8" fmla="*/ 9 w 38"/>
                <a:gd name="T9" fmla="*/ 5 h 54"/>
                <a:gd name="T10" fmla="*/ 3 w 38"/>
                <a:gd name="T11" fmla="*/ 12 h 54"/>
                <a:gd name="T12" fmla="*/ 0 w 38"/>
                <a:gd name="T13" fmla="*/ 22 h 54"/>
                <a:gd name="T14" fmla="*/ 0 w 38"/>
                <a:gd name="T15" fmla="*/ 34 h 54"/>
                <a:gd name="T16" fmla="*/ 3 w 38"/>
                <a:gd name="T17" fmla="*/ 45 h 54"/>
                <a:gd name="T18" fmla="*/ 7 w 38"/>
                <a:gd name="T19" fmla="*/ 50 h 54"/>
                <a:gd name="T20" fmla="*/ 16 w 38"/>
                <a:gd name="T21" fmla="*/ 54 h 54"/>
                <a:gd name="T22" fmla="*/ 24 w 38"/>
                <a:gd name="T23" fmla="*/ 54 h 54"/>
                <a:gd name="T24" fmla="*/ 29 w 38"/>
                <a:gd name="T25" fmla="*/ 51 h 54"/>
                <a:gd name="T26" fmla="*/ 35 w 38"/>
                <a:gd name="T27" fmla="*/ 46 h 54"/>
                <a:gd name="T28" fmla="*/ 38 w 38"/>
                <a:gd name="T29" fmla="*/ 41 h 54"/>
                <a:gd name="T30" fmla="*/ 38 w 38"/>
                <a:gd name="T31" fmla="*/ 31 h 54"/>
                <a:gd name="T32" fmla="*/ 34 w 38"/>
                <a:gd name="T33" fmla="*/ 24 h 54"/>
                <a:gd name="T34" fmla="*/ 25 w 38"/>
                <a:gd name="T35" fmla="*/ 20 h 54"/>
                <a:gd name="T36" fmla="*/ 16 w 38"/>
                <a:gd name="T37" fmla="*/ 20 h 54"/>
                <a:gd name="T38" fmla="*/ 10 w 38"/>
                <a:gd name="T39" fmla="*/ 24 h 54"/>
                <a:gd name="T40" fmla="*/ 7 w 38"/>
                <a:gd name="T41" fmla="*/ 25 h 54"/>
                <a:gd name="T42" fmla="*/ 12 w 38"/>
                <a:gd name="T43" fmla="*/ 12 h 54"/>
                <a:gd name="T44" fmla="*/ 16 w 38"/>
                <a:gd name="T45" fmla="*/ 8 h 54"/>
                <a:gd name="T46" fmla="*/ 21 w 38"/>
                <a:gd name="T47" fmla="*/ 7 h 54"/>
                <a:gd name="T48" fmla="*/ 27 w 38"/>
                <a:gd name="T49" fmla="*/ 8 h 54"/>
                <a:gd name="T50" fmla="*/ 29 w 38"/>
                <a:gd name="T51" fmla="*/ 14 h 54"/>
                <a:gd name="T52" fmla="*/ 20 w 38"/>
                <a:gd name="T53" fmla="*/ 25 h 54"/>
                <a:gd name="T54" fmla="*/ 28 w 38"/>
                <a:gd name="T55" fmla="*/ 28 h 54"/>
                <a:gd name="T56" fmla="*/ 31 w 38"/>
                <a:gd name="T57" fmla="*/ 37 h 54"/>
                <a:gd name="T58" fmla="*/ 28 w 38"/>
                <a:gd name="T59" fmla="*/ 45 h 54"/>
                <a:gd name="T60" fmla="*/ 20 w 38"/>
                <a:gd name="T61" fmla="*/ 48 h 54"/>
                <a:gd name="T62" fmla="*/ 12 w 38"/>
                <a:gd name="T63" fmla="*/ 45 h 54"/>
                <a:gd name="T64" fmla="*/ 9 w 38"/>
                <a:gd name="T65" fmla="*/ 37 h 54"/>
                <a:gd name="T66" fmla="*/ 12 w 38"/>
                <a:gd name="T67" fmla="*/ 29 h 54"/>
                <a:gd name="T68" fmla="*/ 2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6" y="14"/>
                  </a:moveTo>
                  <a:lnTo>
                    <a:pt x="35" y="8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2" y="39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8" y="41"/>
                  </a:lnTo>
                  <a:lnTo>
                    <a:pt x="38" y="37"/>
                  </a:lnTo>
                  <a:lnTo>
                    <a:pt x="38" y="31"/>
                  </a:lnTo>
                  <a:lnTo>
                    <a:pt x="36" y="28"/>
                  </a:lnTo>
                  <a:lnTo>
                    <a:pt x="34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9" y="18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36" y="14"/>
                  </a:lnTo>
                  <a:close/>
                  <a:moveTo>
                    <a:pt x="20" y="25"/>
                  </a:moveTo>
                  <a:lnTo>
                    <a:pt x="24" y="26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1" y="37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2" y="45"/>
                  </a:lnTo>
                  <a:lnTo>
                    <a:pt x="9" y="41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12" y="29"/>
                  </a:lnTo>
                  <a:lnTo>
                    <a:pt x="16" y="26"/>
                  </a:lnTo>
                  <a:lnTo>
                    <a:pt x="2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0" name="Freeform 243"/>
            <p:cNvSpPr>
              <a:spLocks/>
            </p:cNvSpPr>
            <p:nvPr/>
          </p:nvSpPr>
          <p:spPr bwMode="auto">
            <a:xfrm>
              <a:off x="1166" y="3722"/>
              <a:ext cx="44" cy="55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1 h 52"/>
                <a:gd name="T6" fmla="*/ 13 w 38"/>
                <a:gd name="T7" fmla="*/ 38 h 52"/>
                <a:gd name="T8" fmla="*/ 16 w 38"/>
                <a:gd name="T9" fmla="*/ 37 h 52"/>
                <a:gd name="T10" fmla="*/ 22 w 38"/>
                <a:gd name="T11" fmla="*/ 33 h 52"/>
                <a:gd name="T12" fmla="*/ 29 w 38"/>
                <a:gd name="T13" fmla="*/ 29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2 h 52"/>
                <a:gd name="T22" fmla="*/ 36 w 38"/>
                <a:gd name="T23" fmla="*/ 9 h 52"/>
                <a:gd name="T24" fmla="*/ 35 w 38"/>
                <a:gd name="T25" fmla="*/ 7 h 52"/>
                <a:gd name="T26" fmla="*/ 33 w 38"/>
                <a:gd name="T27" fmla="*/ 4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0 h 52"/>
                <a:gd name="T38" fmla="*/ 10 w 38"/>
                <a:gd name="T39" fmla="*/ 1 h 52"/>
                <a:gd name="T40" fmla="*/ 7 w 38"/>
                <a:gd name="T41" fmla="*/ 4 h 52"/>
                <a:gd name="T42" fmla="*/ 4 w 38"/>
                <a:gd name="T43" fmla="*/ 7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7 h 52"/>
                <a:gd name="T52" fmla="*/ 10 w 38"/>
                <a:gd name="T53" fmla="*/ 13 h 52"/>
                <a:gd name="T54" fmla="*/ 10 w 38"/>
                <a:gd name="T55" fmla="*/ 9 h 52"/>
                <a:gd name="T56" fmla="*/ 13 w 38"/>
                <a:gd name="T57" fmla="*/ 8 h 52"/>
                <a:gd name="T58" fmla="*/ 14 w 38"/>
                <a:gd name="T59" fmla="*/ 7 h 52"/>
                <a:gd name="T60" fmla="*/ 17 w 38"/>
                <a:gd name="T61" fmla="*/ 7 h 52"/>
                <a:gd name="T62" fmla="*/ 20 w 38"/>
                <a:gd name="T63" fmla="*/ 5 h 52"/>
                <a:gd name="T64" fmla="*/ 24 w 38"/>
                <a:gd name="T65" fmla="*/ 7 h 52"/>
                <a:gd name="T66" fmla="*/ 27 w 38"/>
                <a:gd name="T67" fmla="*/ 8 h 52"/>
                <a:gd name="T68" fmla="*/ 29 w 38"/>
                <a:gd name="T69" fmla="*/ 11 h 52"/>
                <a:gd name="T70" fmla="*/ 31 w 38"/>
                <a:gd name="T71" fmla="*/ 14 h 52"/>
                <a:gd name="T72" fmla="*/ 29 w 38"/>
                <a:gd name="T73" fmla="*/ 18 h 52"/>
                <a:gd name="T74" fmla="*/ 28 w 38"/>
                <a:gd name="T75" fmla="*/ 21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2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5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1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6" y="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0" y="5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9" y="11"/>
                  </a:lnTo>
                  <a:lnTo>
                    <a:pt x="31" y="14"/>
                  </a:lnTo>
                  <a:lnTo>
                    <a:pt x="29" y="18"/>
                  </a:lnTo>
                  <a:lnTo>
                    <a:pt x="28" y="21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2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5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1" name="Freeform 244"/>
            <p:cNvSpPr>
              <a:spLocks noEditPoints="1"/>
            </p:cNvSpPr>
            <p:nvPr/>
          </p:nvSpPr>
          <p:spPr bwMode="auto">
            <a:xfrm>
              <a:off x="1216" y="3722"/>
              <a:ext cx="45" cy="55"/>
            </a:xfrm>
            <a:custGeom>
              <a:avLst/>
              <a:gdLst>
                <a:gd name="T0" fmla="*/ 25 w 39"/>
                <a:gd name="T1" fmla="*/ 0 h 52"/>
                <a:gd name="T2" fmla="*/ 0 w 39"/>
                <a:gd name="T3" fmla="*/ 33 h 52"/>
                <a:gd name="T4" fmla="*/ 0 w 39"/>
                <a:gd name="T5" fmla="*/ 39 h 52"/>
                <a:gd name="T6" fmla="*/ 25 w 39"/>
                <a:gd name="T7" fmla="*/ 39 h 52"/>
                <a:gd name="T8" fmla="*/ 25 w 39"/>
                <a:gd name="T9" fmla="*/ 52 h 52"/>
                <a:gd name="T10" fmla="*/ 32 w 39"/>
                <a:gd name="T11" fmla="*/ 52 h 52"/>
                <a:gd name="T12" fmla="*/ 32 w 39"/>
                <a:gd name="T13" fmla="*/ 39 h 52"/>
                <a:gd name="T14" fmla="*/ 39 w 39"/>
                <a:gd name="T15" fmla="*/ 39 h 52"/>
                <a:gd name="T16" fmla="*/ 39 w 39"/>
                <a:gd name="T17" fmla="*/ 34 h 52"/>
                <a:gd name="T18" fmla="*/ 32 w 39"/>
                <a:gd name="T19" fmla="*/ 34 h 52"/>
                <a:gd name="T20" fmla="*/ 32 w 39"/>
                <a:gd name="T21" fmla="*/ 0 h 52"/>
                <a:gd name="T22" fmla="*/ 25 w 39"/>
                <a:gd name="T23" fmla="*/ 0 h 52"/>
                <a:gd name="T24" fmla="*/ 25 w 39"/>
                <a:gd name="T25" fmla="*/ 11 h 52"/>
                <a:gd name="T26" fmla="*/ 25 w 39"/>
                <a:gd name="T27" fmla="*/ 34 h 52"/>
                <a:gd name="T28" fmla="*/ 7 w 39"/>
                <a:gd name="T29" fmla="*/ 34 h 52"/>
                <a:gd name="T30" fmla="*/ 25 w 39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2">
                  <a:moveTo>
                    <a:pt x="25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5" y="39"/>
                  </a:lnTo>
                  <a:lnTo>
                    <a:pt x="25" y="52"/>
                  </a:lnTo>
                  <a:lnTo>
                    <a:pt x="32" y="52"/>
                  </a:lnTo>
                  <a:lnTo>
                    <a:pt x="32" y="39"/>
                  </a:lnTo>
                  <a:lnTo>
                    <a:pt x="39" y="39"/>
                  </a:lnTo>
                  <a:lnTo>
                    <a:pt x="39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2" name="Freeform 245"/>
            <p:cNvSpPr>
              <a:spLocks/>
            </p:cNvSpPr>
            <p:nvPr/>
          </p:nvSpPr>
          <p:spPr bwMode="auto">
            <a:xfrm>
              <a:off x="1166" y="3282"/>
              <a:ext cx="44" cy="54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6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6 h 52"/>
                <a:gd name="T60" fmla="*/ 17 w 38"/>
                <a:gd name="T61" fmla="*/ 6 h 52"/>
                <a:gd name="T62" fmla="*/ 20 w 38"/>
                <a:gd name="T63" fmla="*/ 6 h 52"/>
                <a:gd name="T64" fmla="*/ 24 w 38"/>
                <a:gd name="T65" fmla="*/ 6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18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6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18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3" name="Freeform 246"/>
            <p:cNvSpPr>
              <a:spLocks noEditPoints="1"/>
            </p:cNvSpPr>
            <p:nvPr/>
          </p:nvSpPr>
          <p:spPr bwMode="auto">
            <a:xfrm>
              <a:off x="1217" y="3282"/>
              <a:ext cx="44" cy="56"/>
            </a:xfrm>
            <a:custGeom>
              <a:avLst/>
              <a:gdLst>
                <a:gd name="T0" fmla="*/ 32 w 38"/>
                <a:gd name="T1" fmla="*/ 22 h 54"/>
                <a:gd name="T2" fmla="*/ 35 w 38"/>
                <a:gd name="T3" fmla="*/ 18 h 54"/>
                <a:gd name="T4" fmla="*/ 36 w 38"/>
                <a:gd name="T5" fmla="*/ 10 h 54"/>
                <a:gd name="T6" fmla="*/ 34 w 38"/>
                <a:gd name="T7" fmla="*/ 6 h 54"/>
                <a:gd name="T8" fmla="*/ 28 w 38"/>
                <a:gd name="T9" fmla="*/ 3 h 54"/>
                <a:gd name="T10" fmla="*/ 18 w 38"/>
                <a:gd name="T11" fmla="*/ 0 h 54"/>
                <a:gd name="T12" fmla="*/ 12 w 38"/>
                <a:gd name="T13" fmla="*/ 1 h 54"/>
                <a:gd name="T14" fmla="*/ 7 w 38"/>
                <a:gd name="T15" fmla="*/ 4 h 54"/>
                <a:gd name="T16" fmla="*/ 3 w 38"/>
                <a:gd name="T17" fmla="*/ 9 h 54"/>
                <a:gd name="T18" fmla="*/ 2 w 38"/>
                <a:gd name="T19" fmla="*/ 14 h 54"/>
                <a:gd name="T20" fmla="*/ 3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2 w 38"/>
                <a:gd name="T29" fmla="*/ 44 h 54"/>
                <a:gd name="T30" fmla="*/ 6 w 38"/>
                <a:gd name="T31" fmla="*/ 50 h 54"/>
                <a:gd name="T32" fmla="*/ 12 w 38"/>
                <a:gd name="T33" fmla="*/ 52 h 54"/>
                <a:gd name="T34" fmla="*/ 20 w 38"/>
                <a:gd name="T35" fmla="*/ 54 h 54"/>
                <a:gd name="T36" fmla="*/ 27 w 38"/>
                <a:gd name="T37" fmla="*/ 52 h 54"/>
                <a:gd name="T38" fmla="*/ 32 w 38"/>
                <a:gd name="T39" fmla="*/ 50 h 54"/>
                <a:gd name="T40" fmla="*/ 36 w 38"/>
                <a:gd name="T41" fmla="*/ 44 h 54"/>
                <a:gd name="T42" fmla="*/ 38 w 38"/>
                <a:gd name="T43" fmla="*/ 38 h 54"/>
                <a:gd name="T44" fmla="*/ 36 w 38"/>
                <a:gd name="T45" fmla="*/ 30 h 54"/>
                <a:gd name="T46" fmla="*/ 28 w 38"/>
                <a:gd name="T47" fmla="*/ 25 h 54"/>
                <a:gd name="T48" fmla="*/ 18 w 38"/>
                <a:gd name="T49" fmla="*/ 6 h 54"/>
                <a:gd name="T50" fmla="*/ 25 w 38"/>
                <a:gd name="T51" fmla="*/ 8 h 54"/>
                <a:gd name="T52" fmla="*/ 28 w 38"/>
                <a:gd name="T53" fmla="*/ 14 h 54"/>
                <a:gd name="T54" fmla="*/ 25 w 38"/>
                <a:gd name="T55" fmla="*/ 20 h 54"/>
                <a:gd name="T56" fmla="*/ 20 w 38"/>
                <a:gd name="T57" fmla="*/ 22 h 54"/>
                <a:gd name="T58" fmla="*/ 12 w 38"/>
                <a:gd name="T59" fmla="*/ 20 h 54"/>
                <a:gd name="T60" fmla="*/ 9 w 38"/>
                <a:gd name="T61" fmla="*/ 14 h 54"/>
                <a:gd name="T62" fmla="*/ 12 w 38"/>
                <a:gd name="T63" fmla="*/ 9 h 54"/>
                <a:gd name="T64" fmla="*/ 17 w 38"/>
                <a:gd name="T65" fmla="*/ 6 h 54"/>
                <a:gd name="T66" fmla="*/ 18 w 38"/>
                <a:gd name="T67" fmla="*/ 27 h 54"/>
                <a:gd name="T68" fmla="*/ 28 w 38"/>
                <a:gd name="T69" fmla="*/ 30 h 54"/>
                <a:gd name="T70" fmla="*/ 31 w 38"/>
                <a:gd name="T71" fmla="*/ 38 h 54"/>
                <a:gd name="T72" fmla="*/ 28 w 38"/>
                <a:gd name="T73" fmla="*/ 46 h 54"/>
                <a:gd name="T74" fmla="*/ 20 w 38"/>
                <a:gd name="T75" fmla="*/ 48 h 54"/>
                <a:gd name="T76" fmla="*/ 12 w 38"/>
                <a:gd name="T77" fmla="*/ 46 h 54"/>
                <a:gd name="T78" fmla="*/ 7 w 38"/>
                <a:gd name="T79" fmla="*/ 38 h 54"/>
                <a:gd name="T80" fmla="*/ 10 w 38"/>
                <a:gd name="T81" fmla="*/ 31 h 54"/>
                <a:gd name="T82" fmla="*/ 18 w 38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8" y="25"/>
                  </a:moveTo>
                  <a:lnTo>
                    <a:pt x="32" y="22"/>
                  </a:lnTo>
                  <a:lnTo>
                    <a:pt x="34" y="21"/>
                  </a:lnTo>
                  <a:lnTo>
                    <a:pt x="35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3" y="12"/>
                  </a:lnTo>
                  <a:lnTo>
                    <a:pt x="2" y="14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6" y="24"/>
                  </a:lnTo>
                  <a:lnTo>
                    <a:pt x="10" y="25"/>
                  </a:lnTo>
                  <a:lnTo>
                    <a:pt x="6" y="27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7"/>
                  </a:lnTo>
                  <a:lnTo>
                    <a:pt x="36" y="44"/>
                  </a:lnTo>
                  <a:lnTo>
                    <a:pt x="38" y="41"/>
                  </a:lnTo>
                  <a:lnTo>
                    <a:pt x="38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2" y="26"/>
                  </a:lnTo>
                  <a:lnTo>
                    <a:pt x="28" y="25"/>
                  </a:lnTo>
                  <a:close/>
                  <a:moveTo>
                    <a:pt x="17" y="6"/>
                  </a:moveTo>
                  <a:lnTo>
                    <a:pt x="18" y="6"/>
                  </a:lnTo>
                  <a:lnTo>
                    <a:pt x="23" y="6"/>
                  </a:lnTo>
                  <a:lnTo>
                    <a:pt x="25" y="8"/>
                  </a:lnTo>
                  <a:lnTo>
                    <a:pt x="28" y="10"/>
                  </a:lnTo>
                  <a:lnTo>
                    <a:pt x="28" y="14"/>
                  </a:lnTo>
                  <a:lnTo>
                    <a:pt x="28" y="17"/>
                  </a:lnTo>
                  <a:lnTo>
                    <a:pt x="25" y="20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7" y="6"/>
                  </a:lnTo>
                  <a:close/>
                  <a:moveTo>
                    <a:pt x="18" y="27"/>
                  </a:moveTo>
                  <a:lnTo>
                    <a:pt x="18" y="27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1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9" y="42"/>
                  </a:lnTo>
                  <a:lnTo>
                    <a:pt x="7" y="38"/>
                  </a:lnTo>
                  <a:lnTo>
                    <a:pt x="9" y="34"/>
                  </a:lnTo>
                  <a:lnTo>
                    <a:pt x="10" y="31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4" name="Freeform 247"/>
            <p:cNvSpPr>
              <a:spLocks/>
            </p:cNvSpPr>
            <p:nvPr/>
          </p:nvSpPr>
          <p:spPr bwMode="auto">
            <a:xfrm>
              <a:off x="1166" y="3062"/>
              <a:ext cx="45" cy="56"/>
            </a:xfrm>
            <a:custGeom>
              <a:avLst/>
              <a:gdLst>
                <a:gd name="T0" fmla="*/ 32 w 39"/>
                <a:gd name="T1" fmla="*/ 23 h 54"/>
                <a:gd name="T2" fmla="*/ 36 w 39"/>
                <a:gd name="T3" fmla="*/ 18 h 54"/>
                <a:gd name="T4" fmla="*/ 36 w 39"/>
                <a:gd name="T5" fmla="*/ 12 h 54"/>
                <a:gd name="T6" fmla="*/ 35 w 39"/>
                <a:gd name="T7" fmla="*/ 6 h 54"/>
                <a:gd name="T8" fmla="*/ 29 w 39"/>
                <a:gd name="T9" fmla="*/ 2 h 54"/>
                <a:gd name="T10" fmla="*/ 20 w 39"/>
                <a:gd name="T11" fmla="*/ 0 h 54"/>
                <a:gd name="T12" fmla="*/ 10 w 39"/>
                <a:gd name="T13" fmla="*/ 2 h 54"/>
                <a:gd name="T14" fmla="*/ 4 w 39"/>
                <a:gd name="T15" fmla="*/ 6 h 54"/>
                <a:gd name="T16" fmla="*/ 2 w 39"/>
                <a:gd name="T17" fmla="*/ 17 h 54"/>
                <a:gd name="T18" fmla="*/ 10 w 39"/>
                <a:gd name="T19" fmla="*/ 12 h 54"/>
                <a:gd name="T20" fmla="*/ 14 w 39"/>
                <a:gd name="T21" fmla="*/ 8 h 54"/>
                <a:gd name="T22" fmla="*/ 20 w 39"/>
                <a:gd name="T23" fmla="*/ 6 h 54"/>
                <a:gd name="T24" fmla="*/ 27 w 39"/>
                <a:gd name="T25" fmla="*/ 8 h 54"/>
                <a:gd name="T26" fmla="*/ 29 w 39"/>
                <a:gd name="T27" fmla="*/ 14 h 54"/>
                <a:gd name="T28" fmla="*/ 27 w 39"/>
                <a:gd name="T29" fmla="*/ 21 h 54"/>
                <a:gd name="T30" fmla="*/ 18 w 39"/>
                <a:gd name="T31" fmla="*/ 23 h 54"/>
                <a:gd name="T32" fmla="*/ 16 w 39"/>
                <a:gd name="T33" fmla="*/ 29 h 54"/>
                <a:gd name="T34" fmla="*/ 22 w 39"/>
                <a:gd name="T35" fmla="*/ 29 h 54"/>
                <a:gd name="T36" fmla="*/ 29 w 39"/>
                <a:gd name="T37" fmla="*/ 31 h 54"/>
                <a:gd name="T38" fmla="*/ 31 w 39"/>
                <a:gd name="T39" fmla="*/ 35 h 54"/>
                <a:gd name="T40" fmla="*/ 31 w 39"/>
                <a:gd name="T41" fmla="*/ 42 h 54"/>
                <a:gd name="T42" fmla="*/ 24 w 39"/>
                <a:gd name="T43" fmla="*/ 47 h 54"/>
                <a:gd name="T44" fmla="*/ 14 w 39"/>
                <a:gd name="T45" fmla="*/ 47 h 54"/>
                <a:gd name="T46" fmla="*/ 9 w 39"/>
                <a:gd name="T47" fmla="*/ 42 h 54"/>
                <a:gd name="T48" fmla="*/ 0 w 39"/>
                <a:gd name="T49" fmla="*/ 37 h 54"/>
                <a:gd name="T50" fmla="*/ 4 w 39"/>
                <a:gd name="T51" fmla="*/ 47 h 54"/>
                <a:gd name="T52" fmla="*/ 10 w 39"/>
                <a:gd name="T53" fmla="*/ 52 h 54"/>
                <a:gd name="T54" fmla="*/ 20 w 39"/>
                <a:gd name="T55" fmla="*/ 54 h 54"/>
                <a:gd name="T56" fmla="*/ 28 w 39"/>
                <a:gd name="T57" fmla="*/ 52 h 54"/>
                <a:gd name="T58" fmla="*/ 33 w 39"/>
                <a:gd name="T59" fmla="*/ 50 h 54"/>
                <a:gd name="T60" fmla="*/ 38 w 39"/>
                <a:gd name="T61" fmla="*/ 44 h 54"/>
                <a:gd name="T62" fmla="*/ 39 w 39"/>
                <a:gd name="T63" fmla="*/ 37 h 54"/>
                <a:gd name="T64" fmla="*/ 38 w 39"/>
                <a:gd name="T65" fmla="*/ 30 h 54"/>
                <a:gd name="T66" fmla="*/ 32 w 39"/>
                <a:gd name="T67" fmla="*/ 26 h 54"/>
                <a:gd name="T68" fmla="*/ 29 w 39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3"/>
                  </a:lnTo>
                  <a:lnTo>
                    <a:pt x="35" y="21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9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29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7" y="30"/>
                  </a:lnTo>
                  <a:lnTo>
                    <a:pt x="29" y="31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2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8" y="44"/>
                  </a:lnTo>
                  <a:lnTo>
                    <a:pt x="39" y="40"/>
                  </a:lnTo>
                  <a:lnTo>
                    <a:pt x="39" y="37"/>
                  </a:lnTo>
                  <a:lnTo>
                    <a:pt x="39" y="34"/>
                  </a:lnTo>
                  <a:lnTo>
                    <a:pt x="38" y="30"/>
                  </a:lnTo>
                  <a:lnTo>
                    <a:pt x="35" y="27"/>
                  </a:lnTo>
                  <a:lnTo>
                    <a:pt x="32" y="26"/>
                  </a:lnTo>
                  <a:lnTo>
                    <a:pt x="31" y="25"/>
                  </a:lnTo>
                  <a:lnTo>
                    <a:pt x="2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5" name="Freeform 248"/>
            <p:cNvSpPr>
              <a:spLocks noEditPoints="1"/>
            </p:cNvSpPr>
            <p:nvPr/>
          </p:nvSpPr>
          <p:spPr bwMode="auto">
            <a:xfrm>
              <a:off x="1217" y="3062"/>
              <a:ext cx="44" cy="56"/>
            </a:xfrm>
            <a:custGeom>
              <a:avLst/>
              <a:gdLst>
                <a:gd name="T0" fmla="*/ 20 w 38"/>
                <a:gd name="T1" fmla="*/ 0 h 54"/>
                <a:gd name="T2" fmla="*/ 16 w 38"/>
                <a:gd name="T3" fmla="*/ 1 h 54"/>
                <a:gd name="T4" fmla="*/ 12 w 38"/>
                <a:gd name="T5" fmla="*/ 2 h 54"/>
                <a:gd name="T6" fmla="*/ 7 w 38"/>
                <a:gd name="T7" fmla="*/ 4 h 54"/>
                <a:gd name="T8" fmla="*/ 5 w 38"/>
                <a:gd name="T9" fmla="*/ 8 h 54"/>
                <a:gd name="T10" fmla="*/ 3 w 38"/>
                <a:gd name="T11" fmla="*/ 12 h 54"/>
                <a:gd name="T12" fmla="*/ 2 w 38"/>
                <a:gd name="T13" fmla="*/ 16 h 54"/>
                <a:gd name="T14" fmla="*/ 0 w 38"/>
                <a:gd name="T15" fmla="*/ 21 h 54"/>
                <a:gd name="T16" fmla="*/ 0 w 38"/>
                <a:gd name="T17" fmla="*/ 27 h 54"/>
                <a:gd name="T18" fmla="*/ 0 w 38"/>
                <a:gd name="T19" fmla="*/ 33 h 54"/>
                <a:gd name="T20" fmla="*/ 2 w 38"/>
                <a:gd name="T21" fmla="*/ 38 h 54"/>
                <a:gd name="T22" fmla="*/ 3 w 38"/>
                <a:gd name="T23" fmla="*/ 43 h 54"/>
                <a:gd name="T24" fmla="*/ 5 w 38"/>
                <a:gd name="T25" fmla="*/ 47 h 54"/>
                <a:gd name="T26" fmla="*/ 7 w 38"/>
                <a:gd name="T27" fmla="*/ 50 h 54"/>
                <a:gd name="T28" fmla="*/ 12 w 38"/>
                <a:gd name="T29" fmla="*/ 52 h 54"/>
                <a:gd name="T30" fmla="*/ 16 w 38"/>
                <a:gd name="T31" fmla="*/ 54 h 54"/>
                <a:gd name="T32" fmla="*/ 20 w 38"/>
                <a:gd name="T33" fmla="*/ 54 h 54"/>
                <a:gd name="T34" fmla="*/ 24 w 38"/>
                <a:gd name="T35" fmla="*/ 54 h 54"/>
                <a:gd name="T36" fmla="*/ 27 w 38"/>
                <a:gd name="T37" fmla="*/ 52 h 54"/>
                <a:gd name="T38" fmla="*/ 31 w 38"/>
                <a:gd name="T39" fmla="*/ 50 h 54"/>
                <a:gd name="T40" fmla="*/ 34 w 38"/>
                <a:gd name="T41" fmla="*/ 47 h 54"/>
                <a:gd name="T42" fmla="*/ 35 w 38"/>
                <a:gd name="T43" fmla="*/ 43 h 54"/>
                <a:gd name="T44" fmla="*/ 36 w 38"/>
                <a:gd name="T45" fmla="*/ 39 h 54"/>
                <a:gd name="T46" fmla="*/ 38 w 38"/>
                <a:gd name="T47" fmla="*/ 33 h 54"/>
                <a:gd name="T48" fmla="*/ 38 w 38"/>
                <a:gd name="T49" fmla="*/ 27 h 54"/>
                <a:gd name="T50" fmla="*/ 38 w 38"/>
                <a:gd name="T51" fmla="*/ 21 h 54"/>
                <a:gd name="T52" fmla="*/ 36 w 38"/>
                <a:gd name="T53" fmla="*/ 16 h 54"/>
                <a:gd name="T54" fmla="*/ 35 w 38"/>
                <a:gd name="T55" fmla="*/ 12 h 54"/>
                <a:gd name="T56" fmla="*/ 34 w 38"/>
                <a:gd name="T57" fmla="*/ 8 h 54"/>
                <a:gd name="T58" fmla="*/ 31 w 38"/>
                <a:gd name="T59" fmla="*/ 4 h 54"/>
                <a:gd name="T60" fmla="*/ 27 w 38"/>
                <a:gd name="T61" fmla="*/ 2 h 54"/>
                <a:gd name="T62" fmla="*/ 24 w 38"/>
                <a:gd name="T63" fmla="*/ 1 h 54"/>
                <a:gd name="T64" fmla="*/ 20 w 38"/>
                <a:gd name="T65" fmla="*/ 0 h 54"/>
                <a:gd name="T66" fmla="*/ 7 w 38"/>
                <a:gd name="T67" fmla="*/ 26 h 54"/>
                <a:gd name="T68" fmla="*/ 9 w 38"/>
                <a:gd name="T69" fmla="*/ 17 h 54"/>
                <a:gd name="T70" fmla="*/ 12 w 38"/>
                <a:gd name="T71" fmla="*/ 12 h 54"/>
                <a:gd name="T72" fmla="*/ 13 w 38"/>
                <a:gd name="T73" fmla="*/ 9 h 54"/>
                <a:gd name="T74" fmla="*/ 14 w 38"/>
                <a:gd name="T75" fmla="*/ 8 h 54"/>
                <a:gd name="T76" fmla="*/ 17 w 38"/>
                <a:gd name="T77" fmla="*/ 6 h 54"/>
                <a:gd name="T78" fmla="*/ 20 w 38"/>
                <a:gd name="T79" fmla="*/ 6 h 54"/>
                <a:gd name="T80" fmla="*/ 21 w 38"/>
                <a:gd name="T81" fmla="*/ 6 h 54"/>
                <a:gd name="T82" fmla="*/ 24 w 38"/>
                <a:gd name="T83" fmla="*/ 8 h 54"/>
                <a:gd name="T84" fmla="*/ 27 w 38"/>
                <a:gd name="T85" fmla="*/ 9 h 54"/>
                <a:gd name="T86" fmla="*/ 28 w 38"/>
                <a:gd name="T87" fmla="*/ 12 h 54"/>
                <a:gd name="T88" fmla="*/ 29 w 38"/>
                <a:gd name="T89" fmla="*/ 18 h 54"/>
                <a:gd name="T90" fmla="*/ 31 w 38"/>
                <a:gd name="T91" fmla="*/ 27 h 54"/>
                <a:gd name="T92" fmla="*/ 29 w 38"/>
                <a:gd name="T93" fmla="*/ 37 h 54"/>
                <a:gd name="T94" fmla="*/ 28 w 38"/>
                <a:gd name="T95" fmla="*/ 43 h 54"/>
                <a:gd name="T96" fmla="*/ 25 w 38"/>
                <a:gd name="T97" fmla="*/ 44 h 54"/>
                <a:gd name="T98" fmla="*/ 24 w 38"/>
                <a:gd name="T99" fmla="*/ 47 h 54"/>
                <a:gd name="T100" fmla="*/ 21 w 38"/>
                <a:gd name="T101" fmla="*/ 47 h 54"/>
                <a:gd name="T102" fmla="*/ 20 w 38"/>
                <a:gd name="T103" fmla="*/ 48 h 54"/>
                <a:gd name="T104" fmla="*/ 16 w 38"/>
                <a:gd name="T105" fmla="*/ 47 h 54"/>
                <a:gd name="T106" fmla="*/ 14 w 38"/>
                <a:gd name="T107" fmla="*/ 47 h 54"/>
                <a:gd name="T108" fmla="*/ 12 w 38"/>
                <a:gd name="T109" fmla="*/ 44 h 54"/>
                <a:gd name="T110" fmla="*/ 10 w 38"/>
                <a:gd name="T111" fmla="*/ 43 h 54"/>
                <a:gd name="T112" fmla="*/ 9 w 38"/>
                <a:gd name="T113" fmla="*/ 37 h 54"/>
                <a:gd name="T114" fmla="*/ 7 w 38"/>
                <a:gd name="T115" fmla="*/ 27 h 54"/>
                <a:gd name="T116" fmla="*/ 7 w 38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" h="54">
                  <a:moveTo>
                    <a:pt x="20" y="0"/>
                  </a:moveTo>
                  <a:lnTo>
                    <a:pt x="16" y="1"/>
                  </a:lnTo>
                  <a:lnTo>
                    <a:pt x="12" y="2"/>
                  </a:lnTo>
                  <a:lnTo>
                    <a:pt x="7" y="4"/>
                  </a:lnTo>
                  <a:lnTo>
                    <a:pt x="5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5" y="43"/>
                  </a:lnTo>
                  <a:lnTo>
                    <a:pt x="36" y="39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6" y="16"/>
                  </a:lnTo>
                  <a:lnTo>
                    <a:pt x="35" y="12"/>
                  </a:lnTo>
                  <a:lnTo>
                    <a:pt x="34" y="8"/>
                  </a:lnTo>
                  <a:lnTo>
                    <a:pt x="31" y="4"/>
                  </a:lnTo>
                  <a:lnTo>
                    <a:pt x="27" y="2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7" y="26"/>
                  </a:moveTo>
                  <a:lnTo>
                    <a:pt x="9" y="17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1" y="27"/>
                  </a:lnTo>
                  <a:lnTo>
                    <a:pt x="29" y="37"/>
                  </a:lnTo>
                  <a:lnTo>
                    <a:pt x="28" y="43"/>
                  </a:lnTo>
                  <a:lnTo>
                    <a:pt x="25" y="44"/>
                  </a:lnTo>
                  <a:lnTo>
                    <a:pt x="24" y="47"/>
                  </a:lnTo>
                  <a:lnTo>
                    <a:pt x="21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0" y="43"/>
                  </a:lnTo>
                  <a:lnTo>
                    <a:pt x="9" y="37"/>
                  </a:lnTo>
                  <a:lnTo>
                    <a:pt x="7" y="27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6" name="Freeform 249"/>
            <p:cNvSpPr>
              <a:spLocks noEditPoints="1"/>
            </p:cNvSpPr>
            <p:nvPr/>
          </p:nvSpPr>
          <p:spPr bwMode="auto">
            <a:xfrm>
              <a:off x="1040" y="3618"/>
              <a:ext cx="66" cy="42"/>
            </a:xfrm>
            <a:custGeom>
              <a:avLst/>
              <a:gdLst>
                <a:gd name="T0" fmla="*/ 0 w 57"/>
                <a:gd name="T1" fmla="*/ 40 h 40"/>
                <a:gd name="T2" fmla="*/ 57 w 57"/>
                <a:gd name="T3" fmla="*/ 40 h 40"/>
                <a:gd name="T4" fmla="*/ 57 w 57"/>
                <a:gd name="T5" fmla="*/ 33 h 40"/>
                <a:gd name="T6" fmla="*/ 33 w 57"/>
                <a:gd name="T7" fmla="*/ 33 h 40"/>
                <a:gd name="T8" fmla="*/ 33 w 57"/>
                <a:gd name="T9" fmla="*/ 15 h 40"/>
                <a:gd name="T10" fmla="*/ 32 w 57"/>
                <a:gd name="T11" fmla="*/ 12 h 40"/>
                <a:gd name="T12" fmla="*/ 32 w 57"/>
                <a:gd name="T13" fmla="*/ 8 h 40"/>
                <a:gd name="T14" fmla="*/ 31 w 57"/>
                <a:gd name="T15" fmla="*/ 7 h 40"/>
                <a:gd name="T16" fmla="*/ 28 w 57"/>
                <a:gd name="T17" fmla="*/ 4 h 40"/>
                <a:gd name="T18" fmla="*/ 27 w 57"/>
                <a:gd name="T19" fmla="*/ 3 h 40"/>
                <a:gd name="T20" fmla="*/ 22 w 57"/>
                <a:gd name="T21" fmla="*/ 2 h 40"/>
                <a:gd name="T22" fmla="*/ 20 w 57"/>
                <a:gd name="T23" fmla="*/ 0 h 40"/>
                <a:gd name="T24" fmla="*/ 17 w 57"/>
                <a:gd name="T25" fmla="*/ 0 h 40"/>
                <a:gd name="T26" fmla="*/ 13 w 57"/>
                <a:gd name="T27" fmla="*/ 0 h 40"/>
                <a:gd name="T28" fmla="*/ 10 w 57"/>
                <a:gd name="T29" fmla="*/ 2 h 40"/>
                <a:gd name="T30" fmla="*/ 7 w 57"/>
                <a:gd name="T31" fmla="*/ 3 h 40"/>
                <a:gd name="T32" fmla="*/ 6 w 57"/>
                <a:gd name="T33" fmla="*/ 4 h 40"/>
                <a:gd name="T34" fmla="*/ 3 w 57"/>
                <a:gd name="T35" fmla="*/ 7 h 40"/>
                <a:gd name="T36" fmla="*/ 2 w 57"/>
                <a:gd name="T37" fmla="*/ 8 h 40"/>
                <a:gd name="T38" fmla="*/ 0 w 57"/>
                <a:gd name="T39" fmla="*/ 12 h 40"/>
                <a:gd name="T40" fmla="*/ 0 w 57"/>
                <a:gd name="T41" fmla="*/ 15 h 40"/>
                <a:gd name="T42" fmla="*/ 0 w 57"/>
                <a:gd name="T43" fmla="*/ 16 h 40"/>
                <a:gd name="T44" fmla="*/ 0 w 57"/>
                <a:gd name="T45" fmla="*/ 40 h 40"/>
                <a:gd name="T46" fmla="*/ 27 w 57"/>
                <a:gd name="T47" fmla="*/ 33 h 40"/>
                <a:gd name="T48" fmla="*/ 7 w 57"/>
                <a:gd name="T49" fmla="*/ 33 h 40"/>
                <a:gd name="T50" fmla="*/ 7 w 57"/>
                <a:gd name="T51" fmla="*/ 17 h 40"/>
                <a:gd name="T52" fmla="*/ 7 w 57"/>
                <a:gd name="T53" fmla="*/ 14 h 40"/>
                <a:gd name="T54" fmla="*/ 10 w 57"/>
                <a:gd name="T55" fmla="*/ 11 h 40"/>
                <a:gd name="T56" fmla="*/ 13 w 57"/>
                <a:gd name="T57" fmla="*/ 8 h 40"/>
                <a:gd name="T58" fmla="*/ 17 w 57"/>
                <a:gd name="T59" fmla="*/ 8 h 40"/>
                <a:gd name="T60" fmla="*/ 21 w 57"/>
                <a:gd name="T61" fmla="*/ 8 h 40"/>
                <a:gd name="T62" fmla="*/ 24 w 57"/>
                <a:gd name="T63" fmla="*/ 11 h 40"/>
                <a:gd name="T64" fmla="*/ 25 w 57"/>
                <a:gd name="T65" fmla="*/ 14 h 40"/>
                <a:gd name="T66" fmla="*/ 27 w 57"/>
                <a:gd name="T67" fmla="*/ 17 h 40"/>
                <a:gd name="T68" fmla="*/ 27 w 57"/>
                <a:gd name="T6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40">
                  <a:moveTo>
                    <a:pt x="0" y="40"/>
                  </a:moveTo>
                  <a:lnTo>
                    <a:pt x="57" y="40"/>
                  </a:lnTo>
                  <a:lnTo>
                    <a:pt x="57" y="33"/>
                  </a:lnTo>
                  <a:lnTo>
                    <a:pt x="33" y="33"/>
                  </a:lnTo>
                  <a:lnTo>
                    <a:pt x="33" y="15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7" y="33"/>
                  </a:moveTo>
                  <a:lnTo>
                    <a:pt x="7" y="33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5" y="14"/>
                  </a:lnTo>
                  <a:lnTo>
                    <a:pt x="27" y="17"/>
                  </a:lnTo>
                  <a:lnTo>
                    <a:pt x="2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7" name="Freeform 250"/>
            <p:cNvSpPr>
              <a:spLocks/>
            </p:cNvSpPr>
            <p:nvPr/>
          </p:nvSpPr>
          <p:spPr bwMode="auto">
            <a:xfrm>
              <a:off x="1056" y="3590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1 h 18"/>
                <a:gd name="T4" fmla="*/ 2 w 43"/>
                <a:gd name="T5" fmla="*/ 4 h 18"/>
                <a:gd name="T6" fmla="*/ 3 w 43"/>
                <a:gd name="T7" fmla="*/ 8 h 18"/>
                <a:gd name="T8" fmla="*/ 6 w 43"/>
                <a:gd name="T9" fmla="*/ 9 h 18"/>
                <a:gd name="T10" fmla="*/ 8 w 43"/>
                <a:gd name="T11" fmla="*/ 12 h 18"/>
                <a:gd name="T12" fmla="*/ 2 w 43"/>
                <a:gd name="T13" fmla="*/ 12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0 h 18"/>
                <a:gd name="T24" fmla="*/ 11 w 43"/>
                <a:gd name="T25" fmla="*/ 9 h 18"/>
                <a:gd name="T26" fmla="*/ 8 w 43"/>
                <a:gd name="T27" fmla="*/ 5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6" y="9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0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8" name="Freeform 251"/>
            <p:cNvSpPr>
              <a:spLocks noEditPoints="1"/>
            </p:cNvSpPr>
            <p:nvPr/>
          </p:nvSpPr>
          <p:spPr bwMode="auto">
            <a:xfrm>
              <a:off x="1056" y="3549"/>
              <a:ext cx="51" cy="37"/>
            </a:xfrm>
            <a:custGeom>
              <a:avLst/>
              <a:gdLst>
                <a:gd name="T0" fmla="*/ 0 w 44"/>
                <a:gd name="T1" fmla="*/ 18 h 35"/>
                <a:gd name="T2" fmla="*/ 0 w 44"/>
                <a:gd name="T3" fmla="*/ 22 h 35"/>
                <a:gd name="T4" fmla="*/ 2 w 44"/>
                <a:gd name="T5" fmla="*/ 24 h 35"/>
                <a:gd name="T6" fmla="*/ 4 w 44"/>
                <a:gd name="T7" fmla="*/ 28 h 35"/>
                <a:gd name="T8" fmla="*/ 7 w 44"/>
                <a:gd name="T9" fmla="*/ 31 h 35"/>
                <a:gd name="T10" fmla="*/ 10 w 44"/>
                <a:gd name="T11" fmla="*/ 32 h 35"/>
                <a:gd name="T12" fmla="*/ 13 w 44"/>
                <a:gd name="T13" fmla="*/ 35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5 h 35"/>
                <a:gd name="T22" fmla="*/ 35 w 44"/>
                <a:gd name="T23" fmla="*/ 32 h 35"/>
                <a:gd name="T24" fmla="*/ 37 w 44"/>
                <a:gd name="T25" fmla="*/ 31 h 35"/>
                <a:gd name="T26" fmla="*/ 40 w 44"/>
                <a:gd name="T27" fmla="*/ 28 h 35"/>
                <a:gd name="T28" fmla="*/ 42 w 44"/>
                <a:gd name="T29" fmla="*/ 24 h 35"/>
                <a:gd name="T30" fmla="*/ 43 w 44"/>
                <a:gd name="T31" fmla="*/ 22 h 35"/>
                <a:gd name="T32" fmla="*/ 44 w 44"/>
                <a:gd name="T33" fmla="*/ 18 h 35"/>
                <a:gd name="T34" fmla="*/ 43 w 44"/>
                <a:gd name="T35" fmla="*/ 14 h 35"/>
                <a:gd name="T36" fmla="*/ 42 w 44"/>
                <a:gd name="T37" fmla="*/ 10 h 35"/>
                <a:gd name="T38" fmla="*/ 40 w 44"/>
                <a:gd name="T39" fmla="*/ 7 h 35"/>
                <a:gd name="T40" fmla="*/ 37 w 44"/>
                <a:gd name="T41" fmla="*/ 5 h 35"/>
                <a:gd name="T42" fmla="*/ 35 w 44"/>
                <a:gd name="T43" fmla="*/ 2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2 h 35"/>
                <a:gd name="T56" fmla="*/ 7 w 44"/>
                <a:gd name="T57" fmla="*/ 5 h 35"/>
                <a:gd name="T58" fmla="*/ 4 w 44"/>
                <a:gd name="T59" fmla="*/ 7 h 35"/>
                <a:gd name="T60" fmla="*/ 2 w 44"/>
                <a:gd name="T61" fmla="*/ 10 h 35"/>
                <a:gd name="T62" fmla="*/ 0 w 44"/>
                <a:gd name="T63" fmla="*/ 14 h 35"/>
                <a:gd name="T64" fmla="*/ 0 w 44"/>
                <a:gd name="T65" fmla="*/ 18 h 35"/>
                <a:gd name="T66" fmla="*/ 7 w 44"/>
                <a:gd name="T67" fmla="*/ 18 h 35"/>
                <a:gd name="T68" fmla="*/ 8 w 44"/>
                <a:gd name="T69" fmla="*/ 13 h 35"/>
                <a:gd name="T70" fmla="*/ 8 w 44"/>
                <a:gd name="T71" fmla="*/ 11 h 35"/>
                <a:gd name="T72" fmla="*/ 11 w 44"/>
                <a:gd name="T73" fmla="*/ 9 h 35"/>
                <a:gd name="T74" fmla="*/ 15 w 44"/>
                <a:gd name="T75" fmla="*/ 7 h 35"/>
                <a:gd name="T76" fmla="*/ 22 w 44"/>
                <a:gd name="T77" fmla="*/ 6 h 35"/>
                <a:gd name="T78" fmla="*/ 29 w 44"/>
                <a:gd name="T79" fmla="*/ 7 h 35"/>
                <a:gd name="T80" fmla="*/ 33 w 44"/>
                <a:gd name="T81" fmla="*/ 9 h 35"/>
                <a:gd name="T82" fmla="*/ 35 w 44"/>
                <a:gd name="T83" fmla="*/ 11 h 35"/>
                <a:gd name="T84" fmla="*/ 37 w 44"/>
                <a:gd name="T85" fmla="*/ 13 h 35"/>
                <a:gd name="T86" fmla="*/ 37 w 44"/>
                <a:gd name="T87" fmla="*/ 15 h 35"/>
                <a:gd name="T88" fmla="*/ 37 w 44"/>
                <a:gd name="T89" fmla="*/ 18 h 35"/>
                <a:gd name="T90" fmla="*/ 37 w 44"/>
                <a:gd name="T91" fmla="*/ 19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8 h 35"/>
                <a:gd name="T100" fmla="*/ 22 w 44"/>
                <a:gd name="T101" fmla="*/ 28 h 35"/>
                <a:gd name="T102" fmla="*/ 15 w 44"/>
                <a:gd name="T103" fmla="*/ 28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19 h 35"/>
                <a:gd name="T112" fmla="*/ 7 w 44"/>
                <a:gd name="T1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8"/>
                  </a:moveTo>
                  <a:lnTo>
                    <a:pt x="0" y="22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2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5" y="32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2" y="24"/>
                  </a:lnTo>
                  <a:lnTo>
                    <a:pt x="43" y="22"/>
                  </a:lnTo>
                  <a:lnTo>
                    <a:pt x="44" y="18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5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7" y="13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19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" name="Freeform 252"/>
            <p:cNvSpPr>
              <a:spLocks/>
            </p:cNvSpPr>
            <p:nvPr/>
          </p:nvSpPr>
          <p:spPr bwMode="auto">
            <a:xfrm>
              <a:off x="1044" y="3525"/>
              <a:ext cx="62" cy="20"/>
            </a:xfrm>
            <a:custGeom>
              <a:avLst/>
              <a:gdLst>
                <a:gd name="T0" fmla="*/ 0 w 53"/>
                <a:gd name="T1" fmla="*/ 13 h 19"/>
                <a:gd name="T2" fmla="*/ 12 w 53"/>
                <a:gd name="T3" fmla="*/ 13 h 19"/>
                <a:gd name="T4" fmla="*/ 12 w 53"/>
                <a:gd name="T5" fmla="*/ 19 h 19"/>
                <a:gd name="T6" fmla="*/ 17 w 53"/>
                <a:gd name="T7" fmla="*/ 19 h 19"/>
                <a:gd name="T8" fmla="*/ 17 w 53"/>
                <a:gd name="T9" fmla="*/ 13 h 19"/>
                <a:gd name="T10" fmla="*/ 45 w 53"/>
                <a:gd name="T11" fmla="*/ 13 h 19"/>
                <a:gd name="T12" fmla="*/ 49 w 53"/>
                <a:gd name="T13" fmla="*/ 13 h 19"/>
                <a:gd name="T14" fmla="*/ 52 w 53"/>
                <a:gd name="T15" fmla="*/ 12 h 19"/>
                <a:gd name="T16" fmla="*/ 53 w 53"/>
                <a:gd name="T17" fmla="*/ 9 h 19"/>
                <a:gd name="T18" fmla="*/ 53 w 53"/>
                <a:gd name="T19" fmla="*/ 6 h 19"/>
                <a:gd name="T20" fmla="*/ 53 w 53"/>
                <a:gd name="T21" fmla="*/ 0 h 19"/>
                <a:gd name="T22" fmla="*/ 47 w 53"/>
                <a:gd name="T23" fmla="*/ 0 h 19"/>
                <a:gd name="T24" fmla="*/ 47 w 53"/>
                <a:gd name="T25" fmla="*/ 3 h 19"/>
                <a:gd name="T26" fmla="*/ 47 w 53"/>
                <a:gd name="T27" fmla="*/ 6 h 19"/>
                <a:gd name="T28" fmla="*/ 45 w 53"/>
                <a:gd name="T29" fmla="*/ 7 h 19"/>
                <a:gd name="T30" fmla="*/ 45 w 53"/>
                <a:gd name="T31" fmla="*/ 7 h 19"/>
                <a:gd name="T32" fmla="*/ 17 w 53"/>
                <a:gd name="T33" fmla="*/ 7 h 19"/>
                <a:gd name="T34" fmla="*/ 17 w 53"/>
                <a:gd name="T35" fmla="*/ 0 h 19"/>
                <a:gd name="T36" fmla="*/ 12 w 53"/>
                <a:gd name="T37" fmla="*/ 0 h 19"/>
                <a:gd name="T38" fmla="*/ 12 w 53"/>
                <a:gd name="T39" fmla="*/ 7 h 19"/>
                <a:gd name="T40" fmla="*/ 0 w 53"/>
                <a:gd name="T41" fmla="*/ 7 h 19"/>
                <a:gd name="T42" fmla="*/ 0 w 53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19">
                  <a:moveTo>
                    <a:pt x="0" y="13"/>
                  </a:move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2" y="12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0" name="Freeform 253"/>
            <p:cNvSpPr>
              <a:spLocks noEditPoints="1"/>
            </p:cNvSpPr>
            <p:nvPr/>
          </p:nvSpPr>
          <p:spPr bwMode="auto">
            <a:xfrm>
              <a:off x="1056" y="3484"/>
              <a:ext cx="51" cy="37"/>
            </a:xfrm>
            <a:custGeom>
              <a:avLst/>
              <a:gdLst>
                <a:gd name="T0" fmla="*/ 0 w 44"/>
                <a:gd name="T1" fmla="*/ 17 h 35"/>
                <a:gd name="T2" fmla="*/ 0 w 44"/>
                <a:gd name="T3" fmla="*/ 21 h 35"/>
                <a:gd name="T4" fmla="*/ 2 w 44"/>
                <a:gd name="T5" fmla="*/ 25 h 35"/>
                <a:gd name="T6" fmla="*/ 4 w 44"/>
                <a:gd name="T7" fmla="*/ 27 h 35"/>
                <a:gd name="T8" fmla="*/ 7 w 44"/>
                <a:gd name="T9" fmla="*/ 30 h 35"/>
                <a:gd name="T10" fmla="*/ 10 w 44"/>
                <a:gd name="T11" fmla="*/ 33 h 35"/>
                <a:gd name="T12" fmla="*/ 13 w 44"/>
                <a:gd name="T13" fmla="*/ 34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4 h 35"/>
                <a:gd name="T22" fmla="*/ 35 w 44"/>
                <a:gd name="T23" fmla="*/ 33 h 35"/>
                <a:gd name="T24" fmla="*/ 37 w 44"/>
                <a:gd name="T25" fmla="*/ 30 h 35"/>
                <a:gd name="T26" fmla="*/ 40 w 44"/>
                <a:gd name="T27" fmla="*/ 27 h 35"/>
                <a:gd name="T28" fmla="*/ 42 w 44"/>
                <a:gd name="T29" fmla="*/ 25 h 35"/>
                <a:gd name="T30" fmla="*/ 43 w 44"/>
                <a:gd name="T31" fmla="*/ 21 h 35"/>
                <a:gd name="T32" fmla="*/ 44 w 44"/>
                <a:gd name="T33" fmla="*/ 17 h 35"/>
                <a:gd name="T34" fmla="*/ 43 w 44"/>
                <a:gd name="T35" fmla="*/ 13 h 35"/>
                <a:gd name="T36" fmla="*/ 42 w 44"/>
                <a:gd name="T37" fmla="*/ 10 h 35"/>
                <a:gd name="T38" fmla="*/ 40 w 44"/>
                <a:gd name="T39" fmla="*/ 6 h 35"/>
                <a:gd name="T40" fmla="*/ 37 w 44"/>
                <a:gd name="T41" fmla="*/ 5 h 35"/>
                <a:gd name="T42" fmla="*/ 35 w 44"/>
                <a:gd name="T43" fmla="*/ 3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3 h 35"/>
                <a:gd name="T56" fmla="*/ 7 w 44"/>
                <a:gd name="T57" fmla="*/ 5 h 35"/>
                <a:gd name="T58" fmla="*/ 4 w 44"/>
                <a:gd name="T59" fmla="*/ 6 h 35"/>
                <a:gd name="T60" fmla="*/ 2 w 44"/>
                <a:gd name="T61" fmla="*/ 10 h 35"/>
                <a:gd name="T62" fmla="*/ 0 w 44"/>
                <a:gd name="T63" fmla="*/ 13 h 35"/>
                <a:gd name="T64" fmla="*/ 0 w 44"/>
                <a:gd name="T65" fmla="*/ 17 h 35"/>
                <a:gd name="T66" fmla="*/ 7 w 44"/>
                <a:gd name="T67" fmla="*/ 17 h 35"/>
                <a:gd name="T68" fmla="*/ 8 w 44"/>
                <a:gd name="T69" fmla="*/ 13 h 35"/>
                <a:gd name="T70" fmla="*/ 8 w 44"/>
                <a:gd name="T71" fmla="*/ 10 h 35"/>
                <a:gd name="T72" fmla="*/ 11 w 44"/>
                <a:gd name="T73" fmla="*/ 9 h 35"/>
                <a:gd name="T74" fmla="*/ 15 w 44"/>
                <a:gd name="T75" fmla="*/ 6 h 35"/>
                <a:gd name="T76" fmla="*/ 22 w 44"/>
                <a:gd name="T77" fmla="*/ 6 h 35"/>
                <a:gd name="T78" fmla="*/ 29 w 44"/>
                <a:gd name="T79" fmla="*/ 6 h 35"/>
                <a:gd name="T80" fmla="*/ 33 w 44"/>
                <a:gd name="T81" fmla="*/ 9 h 35"/>
                <a:gd name="T82" fmla="*/ 35 w 44"/>
                <a:gd name="T83" fmla="*/ 10 h 35"/>
                <a:gd name="T84" fmla="*/ 37 w 44"/>
                <a:gd name="T85" fmla="*/ 13 h 35"/>
                <a:gd name="T86" fmla="*/ 37 w 44"/>
                <a:gd name="T87" fmla="*/ 14 h 35"/>
                <a:gd name="T88" fmla="*/ 37 w 44"/>
                <a:gd name="T89" fmla="*/ 17 h 35"/>
                <a:gd name="T90" fmla="*/ 37 w 44"/>
                <a:gd name="T91" fmla="*/ 20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7 h 35"/>
                <a:gd name="T100" fmla="*/ 22 w 44"/>
                <a:gd name="T101" fmla="*/ 29 h 35"/>
                <a:gd name="T102" fmla="*/ 15 w 44"/>
                <a:gd name="T103" fmla="*/ 27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20 h 35"/>
                <a:gd name="T112" fmla="*/ 7 w 44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7"/>
                  </a:move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3" y="34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5" y="33"/>
                  </a:lnTo>
                  <a:lnTo>
                    <a:pt x="37" y="30"/>
                  </a:lnTo>
                  <a:lnTo>
                    <a:pt x="40" y="27"/>
                  </a:lnTo>
                  <a:lnTo>
                    <a:pt x="42" y="25"/>
                  </a:lnTo>
                  <a:lnTo>
                    <a:pt x="43" y="21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2" y="10"/>
                  </a:lnTo>
                  <a:lnTo>
                    <a:pt x="40" y="6"/>
                  </a:lnTo>
                  <a:lnTo>
                    <a:pt x="37" y="5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6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7"/>
                  </a:lnTo>
                  <a:close/>
                  <a:moveTo>
                    <a:pt x="7" y="17"/>
                  </a:moveTo>
                  <a:lnTo>
                    <a:pt x="8" y="13"/>
                  </a:lnTo>
                  <a:lnTo>
                    <a:pt x="8" y="10"/>
                  </a:lnTo>
                  <a:lnTo>
                    <a:pt x="11" y="9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29" y="6"/>
                  </a:lnTo>
                  <a:lnTo>
                    <a:pt x="33" y="9"/>
                  </a:lnTo>
                  <a:lnTo>
                    <a:pt x="35" y="10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0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9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20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1" name="Freeform 254"/>
            <p:cNvSpPr>
              <a:spLocks/>
            </p:cNvSpPr>
            <p:nvPr/>
          </p:nvSpPr>
          <p:spPr bwMode="auto">
            <a:xfrm>
              <a:off x="1056" y="3444"/>
              <a:ext cx="50" cy="32"/>
            </a:xfrm>
            <a:custGeom>
              <a:avLst/>
              <a:gdLst>
                <a:gd name="T0" fmla="*/ 43 w 43"/>
                <a:gd name="T1" fmla="*/ 0 h 31"/>
                <a:gd name="T2" fmla="*/ 14 w 43"/>
                <a:gd name="T3" fmla="*/ 0 h 31"/>
                <a:gd name="T4" fmla="*/ 8 w 43"/>
                <a:gd name="T5" fmla="*/ 1 h 31"/>
                <a:gd name="T6" fmla="*/ 4 w 43"/>
                <a:gd name="T7" fmla="*/ 4 h 31"/>
                <a:gd name="T8" fmla="*/ 2 w 43"/>
                <a:gd name="T9" fmla="*/ 7 h 31"/>
                <a:gd name="T10" fmla="*/ 0 w 43"/>
                <a:gd name="T11" fmla="*/ 13 h 31"/>
                <a:gd name="T12" fmla="*/ 0 w 43"/>
                <a:gd name="T13" fmla="*/ 17 h 31"/>
                <a:gd name="T14" fmla="*/ 2 w 43"/>
                <a:gd name="T15" fmla="*/ 19 h 31"/>
                <a:gd name="T16" fmla="*/ 4 w 43"/>
                <a:gd name="T17" fmla="*/ 22 h 31"/>
                <a:gd name="T18" fmla="*/ 7 w 43"/>
                <a:gd name="T19" fmla="*/ 25 h 31"/>
                <a:gd name="T20" fmla="*/ 2 w 43"/>
                <a:gd name="T21" fmla="*/ 25 h 31"/>
                <a:gd name="T22" fmla="*/ 2 w 43"/>
                <a:gd name="T23" fmla="*/ 31 h 31"/>
                <a:gd name="T24" fmla="*/ 43 w 43"/>
                <a:gd name="T25" fmla="*/ 31 h 31"/>
                <a:gd name="T26" fmla="*/ 43 w 43"/>
                <a:gd name="T27" fmla="*/ 25 h 31"/>
                <a:gd name="T28" fmla="*/ 19 w 43"/>
                <a:gd name="T29" fmla="*/ 25 h 31"/>
                <a:gd name="T30" fmla="*/ 14 w 43"/>
                <a:gd name="T31" fmla="*/ 23 h 31"/>
                <a:gd name="T32" fmla="*/ 10 w 43"/>
                <a:gd name="T33" fmla="*/ 22 h 31"/>
                <a:gd name="T34" fmla="*/ 8 w 43"/>
                <a:gd name="T35" fmla="*/ 18 h 31"/>
                <a:gd name="T36" fmla="*/ 7 w 43"/>
                <a:gd name="T37" fmla="*/ 14 h 31"/>
                <a:gd name="T38" fmla="*/ 7 w 43"/>
                <a:gd name="T39" fmla="*/ 10 h 31"/>
                <a:gd name="T40" fmla="*/ 8 w 43"/>
                <a:gd name="T41" fmla="*/ 7 h 31"/>
                <a:gd name="T42" fmla="*/ 13 w 43"/>
                <a:gd name="T43" fmla="*/ 6 h 31"/>
                <a:gd name="T44" fmla="*/ 17 w 43"/>
                <a:gd name="T45" fmla="*/ 6 h 31"/>
                <a:gd name="T46" fmla="*/ 43 w 43"/>
                <a:gd name="T47" fmla="*/ 6 h 31"/>
                <a:gd name="T48" fmla="*/ 43 w 43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1">
                  <a:moveTo>
                    <a:pt x="43" y="0"/>
                  </a:moveTo>
                  <a:lnTo>
                    <a:pt x="14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4" y="22"/>
                  </a:lnTo>
                  <a:lnTo>
                    <a:pt x="7" y="25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43" y="31"/>
                  </a:lnTo>
                  <a:lnTo>
                    <a:pt x="43" y="25"/>
                  </a:lnTo>
                  <a:lnTo>
                    <a:pt x="19" y="25"/>
                  </a:lnTo>
                  <a:lnTo>
                    <a:pt x="14" y="23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8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43" y="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2" name="Freeform 255"/>
            <p:cNvSpPr>
              <a:spLocks/>
            </p:cNvSpPr>
            <p:nvPr/>
          </p:nvSpPr>
          <p:spPr bwMode="auto">
            <a:xfrm>
              <a:off x="1040" y="3367"/>
              <a:ext cx="66" cy="43"/>
            </a:xfrm>
            <a:custGeom>
              <a:avLst/>
              <a:gdLst>
                <a:gd name="T0" fmla="*/ 0 w 57"/>
                <a:gd name="T1" fmla="*/ 42 h 42"/>
                <a:gd name="T2" fmla="*/ 57 w 57"/>
                <a:gd name="T3" fmla="*/ 42 h 42"/>
                <a:gd name="T4" fmla="*/ 57 w 57"/>
                <a:gd name="T5" fmla="*/ 36 h 42"/>
                <a:gd name="T6" fmla="*/ 11 w 57"/>
                <a:gd name="T7" fmla="*/ 36 h 42"/>
                <a:gd name="T8" fmla="*/ 57 w 57"/>
                <a:gd name="T9" fmla="*/ 8 h 42"/>
                <a:gd name="T10" fmla="*/ 57 w 57"/>
                <a:gd name="T11" fmla="*/ 0 h 42"/>
                <a:gd name="T12" fmla="*/ 0 w 57"/>
                <a:gd name="T13" fmla="*/ 0 h 42"/>
                <a:gd name="T14" fmla="*/ 0 w 57"/>
                <a:gd name="T15" fmla="*/ 7 h 42"/>
                <a:gd name="T16" fmla="*/ 46 w 57"/>
                <a:gd name="T17" fmla="*/ 7 h 42"/>
                <a:gd name="T18" fmla="*/ 0 w 57"/>
                <a:gd name="T19" fmla="*/ 33 h 42"/>
                <a:gd name="T20" fmla="*/ 0 w 57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42"/>
                  </a:moveTo>
                  <a:lnTo>
                    <a:pt x="57" y="42"/>
                  </a:lnTo>
                  <a:lnTo>
                    <a:pt x="57" y="36"/>
                  </a:lnTo>
                  <a:lnTo>
                    <a:pt x="11" y="36"/>
                  </a:lnTo>
                  <a:lnTo>
                    <a:pt x="57" y="8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6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3" name="Freeform 256"/>
            <p:cNvSpPr>
              <a:spLocks/>
            </p:cNvSpPr>
            <p:nvPr/>
          </p:nvSpPr>
          <p:spPr bwMode="auto">
            <a:xfrm>
              <a:off x="1058" y="3323"/>
              <a:ext cx="49" cy="33"/>
            </a:xfrm>
            <a:custGeom>
              <a:avLst/>
              <a:gdLst>
                <a:gd name="T0" fmla="*/ 0 w 42"/>
                <a:gd name="T1" fmla="*/ 32 h 32"/>
                <a:gd name="T2" fmla="*/ 30 w 42"/>
                <a:gd name="T3" fmla="*/ 32 h 32"/>
                <a:gd name="T4" fmla="*/ 30 w 42"/>
                <a:gd name="T5" fmla="*/ 32 h 32"/>
                <a:gd name="T6" fmla="*/ 35 w 42"/>
                <a:gd name="T7" fmla="*/ 30 h 32"/>
                <a:gd name="T8" fmla="*/ 38 w 42"/>
                <a:gd name="T9" fmla="*/ 28 h 32"/>
                <a:gd name="T10" fmla="*/ 41 w 42"/>
                <a:gd name="T11" fmla="*/ 24 h 32"/>
                <a:gd name="T12" fmla="*/ 42 w 42"/>
                <a:gd name="T13" fmla="*/ 19 h 32"/>
                <a:gd name="T14" fmla="*/ 41 w 42"/>
                <a:gd name="T15" fmla="*/ 15 h 32"/>
                <a:gd name="T16" fmla="*/ 40 w 42"/>
                <a:gd name="T17" fmla="*/ 11 h 32"/>
                <a:gd name="T18" fmla="*/ 38 w 42"/>
                <a:gd name="T19" fmla="*/ 8 h 32"/>
                <a:gd name="T20" fmla="*/ 35 w 42"/>
                <a:gd name="T21" fmla="*/ 7 h 32"/>
                <a:gd name="T22" fmla="*/ 41 w 42"/>
                <a:gd name="T23" fmla="*/ 7 h 32"/>
                <a:gd name="T24" fmla="*/ 41 w 42"/>
                <a:gd name="T25" fmla="*/ 0 h 32"/>
                <a:gd name="T26" fmla="*/ 0 w 42"/>
                <a:gd name="T27" fmla="*/ 0 h 32"/>
                <a:gd name="T28" fmla="*/ 0 w 42"/>
                <a:gd name="T29" fmla="*/ 7 h 32"/>
                <a:gd name="T30" fmla="*/ 23 w 42"/>
                <a:gd name="T31" fmla="*/ 7 h 32"/>
                <a:gd name="T32" fmla="*/ 23 w 42"/>
                <a:gd name="T33" fmla="*/ 7 h 32"/>
                <a:gd name="T34" fmla="*/ 27 w 42"/>
                <a:gd name="T35" fmla="*/ 7 h 32"/>
                <a:gd name="T36" fmla="*/ 31 w 42"/>
                <a:gd name="T37" fmla="*/ 9 h 32"/>
                <a:gd name="T38" fmla="*/ 34 w 42"/>
                <a:gd name="T39" fmla="*/ 11 h 32"/>
                <a:gd name="T40" fmla="*/ 35 w 42"/>
                <a:gd name="T41" fmla="*/ 12 h 32"/>
                <a:gd name="T42" fmla="*/ 35 w 42"/>
                <a:gd name="T43" fmla="*/ 15 h 32"/>
                <a:gd name="T44" fmla="*/ 35 w 42"/>
                <a:gd name="T45" fmla="*/ 17 h 32"/>
                <a:gd name="T46" fmla="*/ 35 w 42"/>
                <a:gd name="T47" fmla="*/ 20 h 32"/>
                <a:gd name="T48" fmla="*/ 34 w 42"/>
                <a:gd name="T49" fmla="*/ 23 h 32"/>
                <a:gd name="T50" fmla="*/ 31 w 42"/>
                <a:gd name="T51" fmla="*/ 24 h 32"/>
                <a:gd name="T52" fmla="*/ 27 w 42"/>
                <a:gd name="T53" fmla="*/ 25 h 32"/>
                <a:gd name="T54" fmla="*/ 0 w 42"/>
                <a:gd name="T55" fmla="*/ 25 h 32"/>
                <a:gd name="T56" fmla="*/ 0 w 42"/>
                <a:gd name="T5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32">
                  <a:moveTo>
                    <a:pt x="0" y="32"/>
                  </a:moveTo>
                  <a:lnTo>
                    <a:pt x="30" y="32"/>
                  </a:lnTo>
                  <a:lnTo>
                    <a:pt x="30" y="32"/>
                  </a:lnTo>
                  <a:lnTo>
                    <a:pt x="35" y="30"/>
                  </a:lnTo>
                  <a:lnTo>
                    <a:pt x="38" y="28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1" y="15"/>
                  </a:lnTo>
                  <a:lnTo>
                    <a:pt x="40" y="11"/>
                  </a:lnTo>
                  <a:lnTo>
                    <a:pt x="38" y="8"/>
                  </a:lnTo>
                  <a:lnTo>
                    <a:pt x="35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7" y="7"/>
                  </a:lnTo>
                  <a:lnTo>
                    <a:pt x="31" y="9"/>
                  </a:lnTo>
                  <a:lnTo>
                    <a:pt x="34" y="11"/>
                  </a:lnTo>
                  <a:lnTo>
                    <a:pt x="35" y="12"/>
                  </a:lnTo>
                  <a:lnTo>
                    <a:pt x="35" y="15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4" y="23"/>
                  </a:lnTo>
                  <a:lnTo>
                    <a:pt x="31" y="24"/>
                  </a:lnTo>
                  <a:lnTo>
                    <a:pt x="27" y="25"/>
                  </a:lnTo>
                  <a:lnTo>
                    <a:pt x="0" y="2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4" name="Freeform 257"/>
            <p:cNvSpPr>
              <a:spLocks/>
            </p:cNvSpPr>
            <p:nvPr/>
          </p:nvSpPr>
          <p:spPr bwMode="auto">
            <a:xfrm>
              <a:off x="1056" y="3257"/>
              <a:ext cx="50" cy="55"/>
            </a:xfrm>
            <a:custGeom>
              <a:avLst/>
              <a:gdLst>
                <a:gd name="T0" fmla="*/ 7 w 43"/>
                <a:gd name="T1" fmla="*/ 25 h 53"/>
                <a:gd name="T2" fmla="*/ 4 w 43"/>
                <a:gd name="T3" fmla="*/ 27 h 53"/>
                <a:gd name="T4" fmla="*/ 2 w 43"/>
                <a:gd name="T5" fmla="*/ 29 h 53"/>
                <a:gd name="T6" fmla="*/ 0 w 43"/>
                <a:gd name="T7" fmla="*/ 32 h 53"/>
                <a:gd name="T8" fmla="*/ 0 w 43"/>
                <a:gd name="T9" fmla="*/ 34 h 53"/>
                <a:gd name="T10" fmla="*/ 0 w 43"/>
                <a:gd name="T11" fmla="*/ 38 h 53"/>
                <a:gd name="T12" fmla="*/ 2 w 43"/>
                <a:gd name="T13" fmla="*/ 41 h 53"/>
                <a:gd name="T14" fmla="*/ 3 w 43"/>
                <a:gd name="T15" fmla="*/ 44 h 53"/>
                <a:gd name="T16" fmla="*/ 6 w 43"/>
                <a:gd name="T17" fmla="*/ 45 h 53"/>
                <a:gd name="T18" fmla="*/ 7 w 43"/>
                <a:gd name="T19" fmla="*/ 46 h 53"/>
                <a:gd name="T20" fmla="*/ 7 w 43"/>
                <a:gd name="T21" fmla="*/ 46 h 53"/>
                <a:gd name="T22" fmla="*/ 2 w 43"/>
                <a:gd name="T23" fmla="*/ 46 h 53"/>
                <a:gd name="T24" fmla="*/ 2 w 43"/>
                <a:gd name="T25" fmla="*/ 53 h 53"/>
                <a:gd name="T26" fmla="*/ 43 w 43"/>
                <a:gd name="T27" fmla="*/ 53 h 53"/>
                <a:gd name="T28" fmla="*/ 43 w 43"/>
                <a:gd name="T29" fmla="*/ 46 h 53"/>
                <a:gd name="T30" fmla="*/ 19 w 43"/>
                <a:gd name="T31" fmla="*/ 46 h 53"/>
                <a:gd name="T32" fmla="*/ 14 w 43"/>
                <a:gd name="T33" fmla="*/ 46 h 53"/>
                <a:gd name="T34" fmla="*/ 10 w 43"/>
                <a:gd name="T35" fmla="*/ 44 h 53"/>
                <a:gd name="T36" fmla="*/ 8 w 43"/>
                <a:gd name="T37" fmla="*/ 41 h 53"/>
                <a:gd name="T38" fmla="*/ 7 w 43"/>
                <a:gd name="T39" fmla="*/ 37 h 53"/>
                <a:gd name="T40" fmla="*/ 7 w 43"/>
                <a:gd name="T41" fmla="*/ 34 h 53"/>
                <a:gd name="T42" fmla="*/ 8 w 43"/>
                <a:gd name="T43" fmla="*/ 32 h 53"/>
                <a:gd name="T44" fmla="*/ 11 w 43"/>
                <a:gd name="T45" fmla="*/ 30 h 53"/>
                <a:gd name="T46" fmla="*/ 14 w 43"/>
                <a:gd name="T47" fmla="*/ 30 h 53"/>
                <a:gd name="T48" fmla="*/ 43 w 43"/>
                <a:gd name="T49" fmla="*/ 30 h 53"/>
                <a:gd name="T50" fmla="*/ 43 w 43"/>
                <a:gd name="T51" fmla="*/ 24 h 53"/>
                <a:gd name="T52" fmla="*/ 18 w 43"/>
                <a:gd name="T53" fmla="*/ 24 h 53"/>
                <a:gd name="T54" fmla="*/ 13 w 43"/>
                <a:gd name="T55" fmla="*/ 23 h 53"/>
                <a:gd name="T56" fmla="*/ 10 w 43"/>
                <a:gd name="T57" fmla="*/ 21 h 53"/>
                <a:gd name="T58" fmla="*/ 7 w 43"/>
                <a:gd name="T59" fmla="*/ 19 h 53"/>
                <a:gd name="T60" fmla="*/ 7 w 43"/>
                <a:gd name="T61" fmla="*/ 15 h 53"/>
                <a:gd name="T62" fmla="*/ 7 w 43"/>
                <a:gd name="T63" fmla="*/ 11 h 53"/>
                <a:gd name="T64" fmla="*/ 8 w 43"/>
                <a:gd name="T65" fmla="*/ 9 h 53"/>
                <a:gd name="T66" fmla="*/ 11 w 43"/>
                <a:gd name="T67" fmla="*/ 8 h 53"/>
                <a:gd name="T68" fmla="*/ 15 w 43"/>
                <a:gd name="T69" fmla="*/ 7 h 53"/>
                <a:gd name="T70" fmla="*/ 43 w 43"/>
                <a:gd name="T71" fmla="*/ 7 h 53"/>
                <a:gd name="T72" fmla="*/ 43 w 43"/>
                <a:gd name="T73" fmla="*/ 0 h 53"/>
                <a:gd name="T74" fmla="*/ 17 w 43"/>
                <a:gd name="T75" fmla="*/ 0 h 53"/>
                <a:gd name="T76" fmla="*/ 15 w 43"/>
                <a:gd name="T77" fmla="*/ 0 h 53"/>
                <a:gd name="T78" fmla="*/ 8 w 43"/>
                <a:gd name="T79" fmla="*/ 2 h 53"/>
                <a:gd name="T80" fmla="*/ 4 w 43"/>
                <a:gd name="T81" fmla="*/ 4 h 53"/>
                <a:gd name="T82" fmla="*/ 3 w 43"/>
                <a:gd name="T83" fmla="*/ 6 h 53"/>
                <a:gd name="T84" fmla="*/ 2 w 43"/>
                <a:gd name="T85" fmla="*/ 8 h 53"/>
                <a:gd name="T86" fmla="*/ 0 w 43"/>
                <a:gd name="T87" fmla="*/ 13 h 53"/>
                <a:gd name="T88" fmla="*/ 0 w 43"/>
                <a:gd name="T89" fmla="*/ 16 h 53"/>
                <a:gd name="T90" fmla="*/ 2 w 43"/>
                <a:gd name="T91" fmla="*/ 19 h 53"/>
                <a:gd name="T92" fmla="*/ 4 w 43"/>
                <a:gd name="T93" fmla="*/ 21 h 53"/>
                <a:gd name="T94" fmla="*/ 7 w 43"/>
                <a:gd name="T95" fmla="*/ 24 h 53"/>
                <a:gd name="T96" fmla="*/ 7 w 43"/>
                <a:gd name="T97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" h="53">
                  <a:moveTo>
                    <a:pt x="7" y="25"/>
                  </a:moveTo>
                  <a:lnTo>
                    <a:pt x="4" y="27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3" y="44"/>
                  </a:lnTo>
                  <a:lnTo>
                    <a:pt x="6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2" y="46"/>
                  </a:lnTo>
                  <a:lnTo>
                    <a:pt x="2" y="53"/>
                  </a:lnTo>
                  <a:lnTo>
                    <a:pt x="43" y="53"/>
                  </a:lnTo>
                  <a:lnTo>
                    <a:pt x="43" y="46"/>
                  </a:lnTo>
                  <a:lnTo>
                    <a:pt x="19" y="46"/>
                  </a:lnTo>
                  <a:lnTo>
                    <a:pt x="14" y="46"/>
                  </a:lnTo>
                  <a:lnTo>
                    <a:pt x="10" y="44"/>
                  </a:lnTo>
                  <a:lnTo>
                    <a:pt x="8" y="41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4" y="30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18" y="24"/>
                  </a:lnTo>
                  <a:lnTo>
                    <a:pt x="13" y="23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9"/>
                  </a:lnTo>
                  <a:lnTo>
                    <a:pt x="11" y="8"/>
                  </a:lnTo>
                  <a:lnTo>
                    <a:pt x="15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5" name="Freeform 258"/>
            <p:cNvSpPr>
              <a:spLocks noEditPoints="1"/>
            </p:cNvSpPr>
            <p:nvPr/>
          </p:nvSpPr>
          <p:spPr bwMode="auto">
            <a:xfrm>
              <a:off x="1040" y="3212"/>
              <a:ext cx="67" cy="36"/>
            </a:xfrm>
            <a:custGeom>
              <a:avLst/>
              <a:gdLst>
                <a:gd name="T0" fmla="*/ 0 w 58"/>
                <a:gd name="T1" fmla="*/ 34 h 34"/>
                <a:gd name="T2" fmla="*/ 57 w 58"/>
                <a:gd name="T3" fmla="*/ 34 h 34"/>
                <a:gd name="T4" fmla="*/ 57 w 58"/>
                <a:gd name="T5" fmla="*/ 29 h 34"/>
                <a:gd name="T6" fmla="*/ 51 w 58"/>
                <a:gd name="T7" fmla="*/ 29 h 34"/>
                <a:gd name="T8" fmla="*/ 54 w 58"/>
                <a:gd name="T9" fmla="*/ 26 h 34"/>
                <a:gd name="T10" fmla="*/ 57 w 58"/>
                <a:gd name="T11" fmla="*/ 24 h 34"/>
                <a:gd name="T12" fmla="*/ 57 w 58"/>
                <a:gd name="T13" fmla="*/ 21 h 34"/>
                <a:gd name="T14" fmla="*/ 58 w 58"/>
                <a:gd name="T15" fmla="*/ 17 h 34"/>
                <a:gd name="T16" fmla="*/ 57 w 58"/>
                <a:gd name="T17" fmla="*/ 14 h 34"/>
                <a:gd name="T18" fmla="*/ 56 w 58"/>
                <a:gd name="T19" fmla="*/ 11 h 34"/>
                <a:gd name="T20" fmla="*/ 54 w 58"/>
                <a:gd name="T21" fmla="*/ 8 h 34"/>
                <a:gd name="T22" fmla="*/ 51 w 58"/>
                <a:gd name="T23" fmla="*/ 5 h 34"/>
                <a:gd name="T24" fmla="*/ 49 w 58"/>
                <a:gd name="T25" fmla="*/ 3 h 34"/>
                <a:gd name="T26" fmla="*/ 44 w 58"/>
                <a:gd name="T27" fmla="*/ 1 h 34"/>
                <a:gd name="T28" fmla="*/ 39 w 58"/>
                <a:gd name="T29" fmla="*/ 1 h 34"/>
                <a:gd name="T30" fmla="*/ 35 w 58"/>
                <a:gd name="T31" fmla="*/ 0 h 34"/>
                <a:gd name="T32" fmla="*/ 31 w 58"/>
                <a:gd name="T33" fmla="*/ 1 h 34"/>
                <a:gd name="T34" fmla="*/ 27 w 58"/>
                <a:gd name="T35" fmla="*/ 1 h 34"/>
                <a:gd name="T36" fmla="*/ 22 w 58"/>
                <a:gd name="T37" fmla="*/ 3 h 34"/>
                <a:gd name="T38" fmla="*/ 20 w 58"/>
                <a:gd name="T39" fmla="*/ 5 h 34"/>
                <a:gd name="T40" fmla="*/ 18 w 58"/>
                <a:gd name="T41" fmla="*/ 7 h 34"/>
                <a:gd name="T42" fmla="*/ 16 w 58"/>
                <a:gd name="T43" fmla="*/ 11 h 34"/>
                <a:gd name="T44" fmla="*/ 14 w 58"/>
                <a:gd name="T45" fmla="*/ 13 h 34"/>
                <a:gd name="T46" fmla="*/ 14 w 58"/>
                <a:gd name="T47" fmla="*/ 17 h 34"/>
                <a:gd name="T48" fmla="*/ 14 w 58"/>
                <a:gd name="T49" fmla="*/ 20 h 34"/>
                <a:gd name="T50" fmla="*/ 16 w 58"/>
                <a:gd name="T51" fmla="*/ 22 h 34"/>
                <a:gd name="T52" fmla="*/ 18 w 58"/>
                <a:gd name="T53" fmla="*/ 25 h 34"/>
                <a:gd name="T54" fmla="*/ 20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8 h 34"/>
                <a:gd name="T66" fmla="*/ 22 w 58"/>
                <a:gd name="T67" fmla="*/ 13 h 34"/>
                <a:gd name="T68" fmla="*/ 22 w 58"/>
                <a:gd name="T69" fmla="*/ 12 h 34"/>
                <a:gd name="T70" fmla="*/ 25 w 58"/>
                <a:gd name="T71" fmla="*/ 11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11 h 34"/>
                <a:gd name="T80" fmla="*/ 50 w 58"/>
                <a:gd name="T81" fmla="*/ 12 h 34"/>
                <a:gd name="T82" fmla="*/ 51 w 58"/>
                <a:gd name="T83" fmla="*/ 13 h 34"/>
                <a:gd name="T84" fmla="*/ 51 w 58"/>
                <a:gd name="T85" fmla="*/ 16 h 34"/>
                <a:gd name="T86" fmla="*/ 51 w 58"/>
                <a:gd name="T87" fmla="*/ 18 h 34"/>
                <a:gd name="T88" fmla="*/ 51 w 58"/>
                <a:gd name="T89" fmla="*/ 22 h 34"/>
                <a:gd name="T90" fmla="*/ 47 w 58"/>
                <a:gd name="T91" fmla="*/ 26 h 34"/>
                <a:gd name="T92" fmla="*/ 43 w 58"/>
                <a:gd name="T93" fmla="*/ 28 h 34"/>
                <a:gd name="T94" fmla="*/ 38 w 58"/>
                <a:gd name="T95" fmla="*/ 29 h 34"/>
                <a:gd name="T96" fmla="*/ 31 w 58"/>
                <a:gd name="T97" fmla="*/ 28 h 34"/>
                <a:gd name="T98" fmla="*/ 25 w 58"/>
                <a:gd name="T99" fmla="*/ 26 h 34"/>
                <a:gd name="T100" fmla="*/ 24 w 58"/>
                <a:gd name="T101" fmla="*/ 25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7" y="34"/>
                  </a:lnTo>
                  <a:lnTo>
                    <a:pt x="57" y="29"/>
                  </a:lnTo>
                  <a:lnTo>
                    <a:pt x="51" y="29"/>
                  </a:lnTo>
                  <a:lnTo>
                    <a:pt x="54" y="26"/>
                  </a:lnTo>
                  <a:lnTo>
                    <a:pt x="57" y="24"/>
                  </a:lnTo>
                  <a:lnTo>
                    <a:pt x="57" y="21"/>
                  </a:lnTo>
                  <a:lnTo>
                    <a:pt x="58" y="17"/>
                  </a:lnTo>
                  <a:lnTo>
                    <a:pt x="57" y="14"/>
                  </a:lnTo>
                  <a:lnTo>
                    <a:pt x="56" y="11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9" y="3"/>
                  </a:lnTo>
                  <a:lnTo>
                    <a:pt x="44" y="1"/>
                  </a:lnTo>
                  <a:lnTo>
                    <a:pt x="39" y="1"/>
                  </a:ln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8" y="25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8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5" y="11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1" y="16"/>
                  </a:lnTo>
                  <a:lnTo>
                    <a:pt x="51" y="18"/>
                  </a:lnTo>
                  <a:lnTo>
                    <a:pt x="51" y="22"/>
                  </a:lnTo>
                  <a:lnTo>
                    <a:pt x="47" y="26"/>
                  </a:lnTo>
                  <a:lnTo>
                    <a:pt x="43" y="28"/>
                  </a:lnTo>
                  <a:lnTo>
                    <a:pt x="38" y="29"/>
                  </a:lnTo>
                  <a:lnTo>
                    <a:pt x="31" y="28"/>
                  </a:lnTo>
                  <a:lnTo>
                    <a:pt x="25" y="26"/>
                  </a:lnTo>
                  <a:lnTo>
                    <a:pt x="24" y="25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" name="Freeform 259"/>
            <p:cNvSpPr>
              <a:spLocks noEditPoints="1"/>
            </p:cNvSpPr>
            <p:nvPr/>
          </p:nvSpPr>
          <p:spPr bwMode="auto">
            <a:xfrm>
              <a:off x="1056" y="3169"/>
              <a:ext cx="51" cy="38"/>
            </a:xfrm>
            <a:custGeom>
              <a:avLst/>
              <a:gdLst>
                <a:gd name="T0" fmla="*/ 25 w 44"/>
                <a:gd name="T1" fmla="*/ 0 h 36"/>
                <a:gd name="T2" fmla="*/ 19 w 44"/>
                <a:gd name="T3" fmla="*/ 0 h 36"/>
                <a:gd name="T4" fmla="*/ 14 w 44"/>
                <a:gd name="T5" fmla="*/ 2 h 36"/>
                <a:gd name="T6" fmla="*/ 10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2 w 44"/>
                <a:gd name="T13" fmla="*/ 10 h 36"/>
                <a:gd name="T14" fmla="*/ 0 w 44"/>
                <a:gd name="T15" fmla="*/ 14 h 36"/>
                <a:gd name="T16" fmla="*/ 0 w 44"/>
                <a:gd name="T17" fmla="*/ 17 h 36"/>
                <a:gd name="T18" fmla="*/ 0 w 44"/>
                <a:gd name="T19" fmla="*/ 21 h 36"/>
                <a:gd name="T20" fmla="*/ 2 w 44"/>
                <a:gd name="T21" fmla="*/ 25 h 36"/>
                <a:gd name="T22" fmla="*/ 4 w 44"/>
                <a:gd name="T23" fmla="*/ 28 h 36"/>
                <a:gd name="T24" fmla="*/ 7 w 44"/>
                <a:gd name="T25" fmla="*/ 31 h 36"/>
                <a:gd name="T26" fmla="*/ 10 w 44"/>
                <a:gd name="T27" fmla="*/ 33 h 36"/>
                <a:gd name="T28" fmla="*/ 14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6 h 36"/>
                <a:gd name="T36" fmla="*/ 33 w 44"/>
                <a:gd name="T37" fmla="*/ 33 h 36"/>
                <a:gd name="T38" fmla="*/ 39 w 44"/>
                <a:gd name="T39" fmla="*/ 31 h 36"/>
                <a:gd name="T40" fmla="*/ 42 w 44"/>
                <a:gd name="T41" fmla="*/ 28 h 36"/>
                <a:gd name="T42" fmla="*/ 43 w 44"/>
                <a:gd name="T43" fmla="*/ 23 h 36"/>
                <a:gd name="T44" fmla="*/ 44 w 44"/>
                <a:gd name="T45" fmla="*/ 17 h 36"/>
                <a:gd name="T46" fmla="*/ 43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29 w 44"/>
                <a:gd name="T57" fmla="*/ 0 h 36"/>
                <a:gd name="T58" fmla="*/ 29 w 44"/>
                <a:gd name="T59" fmla="*/ 8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3 h 36"/>
                <a:gd name="T70" fmla="*/ 35 w 44"/>
                <a:gd name="T71" fmla="*/ 25 h 36"/>
                <a:gd name="T72" fmla="*/ 30 w 44"/>
                <a:gd name="T73" fmla="*/ 28 h 36"/>
                <a:gd name="T74" fmla="*/ 25 w 44"/>
                <a:gd name="T75" fmla="*/ 28 h 36"/>
                <a:gd name="T76" fmla="*/ 25 w 44"/>
                <a:gd name="T77" fmla="*/ 0 h 36"/>
                <a:gd name="T78" fmla="*/ 19 w 44"/>
                <a:gd name="T79" fmla="*/ 28 h 36"/>
                <a:gd name="T80" fmla="*/ 14 w 44"/>
                <a:gd name="T81" fmla="*/ 28 h 36"/>
                <a:gd name="T82" fmla="*/ 10 w 44"/>
                <a:gd name="T83" fmla="*/ 25 h 36"/>
                <a:gd name="T84" fmla="*/ 8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10 w 44"/>
                <a:gd name="T91" fmla="*/ 11 h 36"/>
                <a:gd name="T92" fmla="*/ 14 w 44"/>
                <a:gd name="T93" fmla="*/ 8 h 36"/>
                <a:gd name="T94" fmla="*/ 19 w 44"/>
                <a:gd name="T95" fmla="*/ 7 h 36"/>
                <a:gd name="T96" fmla="*/ 19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5" y="0"/>
                  </a:move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3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6"/>
                  </a:lnTo>
                  <a:lnTo>
                    <a:pt x="33" y="33"/>
                  </a:lnTo>
                  <a:lnTo>
                    <a:pt x="39" y="31"/>
                  </a:lnTo>
                  <a:lnTo>
                    <a:pt x="42" y="28"/>
                  </a:lnTo>
                  <a:lnTo>
                    <a:pt x="43" y="23"/>
                  </a:lnTo>
                  <a:lnTo>
                    <a:pt x="44" y="17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35" y="25"/>
                  </a:lnTo>
                  <a:lnTo>
                    <a:pt x="30" y="28"/>
                  </a:lnTo>
                  <a:lnTo>
                    <a:pt x="25" y="28"/>
                  </a:lnTo>
                  <a:lnTo>
                    <a:pt x="25" y="0"/>
                  </a:lnTo>
                  <a:close/>
                  <a:moveTo>
                    <a:pt x="19" y="28"/>
                  </a:moveTo>
                  <a:lnTo>
                    <a:pt x="14" y="28"/>
                  </a:lnTo>
                  <a:lnTo>
                    <a:pt x="10" y="25"/>
                  </a:lnTo>
                  <a:lnTo>
                    <a:pt x="8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1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7" name="Freeform 260"/>
            <p:cNvSpPr>
              <a:spLocks/>
            </p:cNvSpPr>
            <p:nvPr/>
          </p:nvSpPr>
          <p:spPr bwMode="auto">
            <a:xfrm>
              <a:off x="1056" y="3141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3 h 18"/>
                <a:gd name="T4" fmla="*/ 2 w 43"/>
                <a:gd name="T5" fmla="*/ 5 h 18"/>
                <a:gd name="T6" fmla="*/ 3 w 43"/>
                <a:gd name="T7" fmla="*/ 8 h 18"/>
                <a:gd name="T8" fmla="*/ 6 w 43"/>
                <a:gd name="T9" fmla="*/ 10 h 18"/>
                <a:gd name="T10" fmla="*/ 8 w 43"/>
                <a:gd name="T11" fmla="*/ 13 h 18"/>
                <a:gd name="T12" fmla="*/ 2 w 43"/>
                <a:gd name="T13" fmla="*/ 13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2 h 18"/>
                <a:gd name="T24" fmla="*/ 11 w 43"/>
                <a:gd name="T25" fmla="*/ 9 h 18"/>
                <a:gd name="T26" fmla="*/ 8 w 43"/>
                <a:gd name="T27" fmla="*/ 6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6" y="10"/>
                  </a:lnTo>
                  <a:lnTo>
                    <a:pt x="8" y="13"/>
                  </a:lnTo>
                  <a:lnTo>
                    <a:pt x="2" y="13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8" name="Freeform 261"/>
            <p:cNvSpPr>
              <a:spLocks/>
            </p:cNvSpPr>
            <p:nvPr/>
          </p:nvSpPr>
          <p:spPr bwMode="auto">
            <a:xfrm>
              <a:off x="1040" y="3074"/>
              <a:ext cx="66" cy="44"/>
            </a:xfrm>
            <a:custGeom>
              <a:avLst/>
              <a:gdLst>
                <a:gd name="T0" fmla="*/ 0 w 57"/>
                <a:gd name="T1" fmla="*/ 39 h 42"/>
                <a:gd name="T2" fmla="*/ 7 w 57"/>
                <a:gd name="T3" fmla="*/ 39 h 42"/>
                <a:gd name="T4" fmla="*/ 7 w 57"/>
                <a:gd name="T5" fmla="*/ 9 h 42"/>
                <a:gd name="T6" fmla="*/ 50 w 57"/>
                <a:gd name="T7" fmla="*/ 42 h 42"/>
                <a:gd name="T8" fmla="*/ 57 w 57"/>
                <a:gd name="T9" fmla="*/ 42 h 42"/>
                <a:gd name="T10" fmla="*/ 57 w 57"/>
                <a:gd name="T11" fmla="*/ 0 h 42"/>
                <a:gd name="T12" fmla="*/ 50 w 57"/>
                <a:gd name="T13" fmla="*/ 0 h 42"/>
                <a:gd name="T14" fmla="*/ 50 w 57"/>
                <a:gd name="T15" fmla="*/ 32 h 42"/>
                <a:gd name="T16" fmla="*/ 7 w 57"/>
                <a:gd name="T17" fmla="*/ 0 h 42"/>
                <a:gd name="T18" fmla="*/ 0 w 57"/>
                <a:gd name="T19" fmla="*/ 0 h 42"/>
                <a:gd name="T20" fmla="*/ 0 w 57"/>
                <a:gd name="T21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39"/>
                  </a:moveTo>
                  <a:lnTo>
                    <a:pt x="7" y="39"/>
                  </a:lnTo>
                  <a:lnTo>
                    <a:pt x="7" y="9"/>
                  </a:lnTo>
                  <a:lnTo>
                    <a:pt x="50" y="42"/>
                  </a:lnTo>
                  <a:lnTo>
                    <a:pt x="57" y="42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50" y="3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9" name="Line 262"/>
            <p:cNvSpPr>
              <a:spLocks noChangeShapeType="1"/>
            </p:cNvSpPr>
            <p:nvPr/>
          </p:nvSpPr>
          <p:spPr bwMode="auto">
            <a:xfrm flipV="1">
              <a:off x="1292" y="2976"/>
              <a:ext cx="1225" cy="6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60" name="Text Box 263"/>
          <p:cNvSpPr txBox="1">
            <a:spLocks noChangeArrowheads="1"/>
          </p:cNvSpPr>
          <p:nvPr/>
        </p:nvSpPr>
        <p:spPr bwMode="auto">
          <a:xfrm>
            <a:off x="3094038" y="3356696"/>
            <a:ext cx="1325562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261" name="Rectangle 264"/>
          <p:cNvSpPr>
            <a:spLocks noChangeArrowheads="1"/>
          </p:cNvSpPr>
          <p:nvPr/>
        </p:nvSpPr>
        <p:spPr bwMode="auto">
          <a:xfrm>
            <a:off x="2362200" y="1625356"/>
            <a:ext cx="69850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2" name="Rectangle 265"/>
          <p:cNvSpPr>
            <a:spLocks noChangeArrowheads="1"/>
          </p:cNvSpPr>
          <p:nvPr/>
        </p:nvSpPr>
        <p:spPr bwMode="auto">
          <a:xfrm>
            <a:off x="2362200" y="1625356"/>
            <a:ext cx="69850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3" name="Rectangle 266"/>
          <p:cNvSpPr>
            <a:spLocks noChangeArrowheads="1"/>
          </p:cNvSpPr>
          <p:nvPr/>
        </p:nvSpPr>
        <p:spPr bwMode="auto">
          <a:xfrm>
            <a:off x="2463800" y="1625356"/>
            <a:ext cx="87313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4" name="Rectangle 267"/>
          <p:cNvSpPr>
            <a:spLocks noChangeArrowheads="1"/>
          </p:cNvSpPr>
          <p:nvPr/>
        </p:nvSpPr>
        <p:spPr bwMode="auto">
          <a:xfrm>
            <a:off x="2463800" y="1625356"/>
            <a:ext cx="87313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5" name="Freeform 268"/>
          <p:cNvSpPr>
            <a:spLocks/>
          </p:cNvSpPr>
          <p:nvPr/>
        </p:nvSpPr>
        <p:spPr bwMode="auto">
          <a:xfrm>
            <a:off x="2581275" y="1625356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6" name="Freeform 269"/>
          <p:cNvSpPr>
            <a:spLocks/>
          </p:cNvSpPr>
          <p:nvPr/>
        </p:nvSpPr>
        <p:spPr bwMode="auto">
          <a:xfrm>
            <a:off x="2581275" y="1625356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7" name="Freeform 270"/>
          <p:cNvSpPr>
            <a:spLocks/>
          </p:cNvSpPr>
          <p:nvPr/>
        </p:nvSpPr>
        <p:spPr bwMode="auto">
          <a:xfrm>
            <a:off x="3017838" y="1763468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" name="Freeform 271"/>
          <p:cNvSpPr>
            <a:spLocks/>
          </p:cNvSpPr>
          <p:nvPr/>
        </p:nvSpPr>
        <p:spPr bwMode="auto">
          <a:xfrm>
            <a:off x="3017838" y="1763468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9" name="Freeform 272"/>
          <p:cNvSpPr>
            <a:spLocks/>
          </p:cNvSpPr>
          <p:nvPr/>
        </p:nvSpPr>
        <p:spPr bwMode="auto">
          <a:xfrm>
            <a:off x="3322638" y="1896818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0" name="Freeform 273"/>
          <p:cNvSpPr>
            <a:spLocks/>
          </p:cNvSpPr>
          <p:nvPr/>
        </p:nvSpPr>
        <p:spPr bwMode="auto">
          <a:xfrm>
            <a:off x="3322638" y="1896818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1" name="Freeform 274"/>
          <p:cNvSpPr>
            <a:spLocks/>
          </p:cNvSpPr>
          <p:nvPr/>
        </p:nvSpPr>
        <p:spPr bwMode="auto">
          <a:xfrm>
            <a:off x="3409950" y="1934918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2" name="Freeform 275"/>
          <p:cNvSpPr>
            <a:spLocks/>
          </p:cNvSpPr>
          <p:nvPr/>
        </p:nvSpPr>
        <p:spPr bwMode="auto">
          <a:xfrm>
            <a:off x="3409950" y="1934918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3" name="Rectangle 276"/>
          <p:cNvSpPr>
            <a:spLocks noChangeArrowheads="1"/>
          </p:cNvSpPr>
          <p:nvPr/>
        </p:nvSpPr>
        <p:spPr bwMode="auto">
          <a:xfrm>
            <a:off x="4130675" y="2038106"/>
            <a:ext cx="714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4" name="Rectangle 277"/>
          <p:cNvSpPr>
            <a:spLocks noChangeArrowheads="1"/>
          </p:cNvSpPr>
          <p:nvPr/>
        </p:nvSpPr>
        <p:spPr bwMode="auto">
          <a:xfrm>
            <a:off x="4130675" y="2038106"/>
            <a:ext cx="714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5" name="Rectangle 278"/>
          <p:cNvSpPr>
            <a:spLocks noChangeArrowheads="1"/>
          </p:cNvSpPr>
          <p:nvPr/>
        </p:nvSpPr>
        <p:spPr bwMode="auto">
          <a:xfrm>
            <a:off x="4232275" y="2038106"/>
            <a:ext cx="841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" name="Rectangle 279"/>
          <p:cNvSpPr>
            <a:spLocks noChangeArrowheads="1"/>
          </p:cNvSpPr>
          <p:nvPr/>
        </p:nvSpPr>
        <p:spPr bwMode="auto">
          <a:xfrm>
            <a:off x="4232275" y="2038106"/>
            <a:ext cx="841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" name="Rectangle 280"/>
          <p:cNvSpPr>
            <a:spLocks noChangeArrowheads="1"/>
          </p:cNvSpPr>
          <p:nvPr/>
        </p:nvSpPr>
        <p:spPr bwMode="auto">
          <a:xfrm>
            <a:off x="4348163" y="2038106"/>
            <a:ext cx="71437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8" name="Rectangle 281"/>
          <p:cNvSpPr>
            <a:spLocks noChangeArrowheads="1"/>
          </p:cNvSpPr>
          <p:nvPr/>
        </p:nvSpPr>
        <p:spPr bwMode="auto">
          <a:xfrm>
            <a:off x="4348163" y="2038106"/>
            <a:ext cx="71437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" name="Freeform 282"/>
          <p:cNvSpPr>
            <a:spLocks/>
          </p:cNvSpPr>
          <p:nvPr/>
        </p:nvSpPr>
        <p:spPr bwMode="auto">
          <a:xfrm>
            <a:off x="3109913" y="1803156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0" name="Freeform 283"/>
          <p:cNvSpPr>
            <a:spLocks/>
          </p:cNvSpPr>
          <p:nvPr/>
        </p:nvSpPr>
        <p:spPr bwMode="auto">
          <a:xfrm>
            <a:off x="3109913" y="1803156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1" name="Freeform 284"/>
          <p:cNvSpPr>
            <a:spLocks/>
          </p:cNvSpPr>
          <p:nvPr/>
        </p:nvSpPr>
        <p:spPr bwMode="auto">
          <a:xfrm>
            <a:off x="3516313" y="1887293"/>
            <a:ext cx="601662" cy="685800"/>
          </a:xfrm>
          <a:custGeom>
            <a:avLst/>
            <a:gdLst>
              <a:gd name="T0" fmla="*/ 0 w 367"/>
              <a:gd name="T1" fmla="*/ 443 h 515"/>
              <a:gd name="T2" fmla="*/ 4 w 367"/>
              <a:gd name="T3" fmla="*/ 444 h 515"/>
              <a:gd name="T4" fmla="*/ 11 w 367"/>
              <a:gd name="T5" fmla="*/ 447 h 515"/>
              <a:gd name="T6" fmla="*/ 30 w 367"/>
              <a:gd name="T7" fmla="*/ 454 h 515"/>
              <a:gd name="T8" fmla="*/ 51 w 367"/>
              <a:gd name="T9" fmla="*/ 463 h 515"/>
              <a:gd name="T10" fmla="*/ 73 w 367"/>
              <a:gd name="T11" fmla="*/ 471 h 515"/>
              <a:gd name="T12" fmla="*/ 91 w 367"/>
              <a:gd name="T13" fmla="*/ 477 h 515"/>
              <a:gd name="T14" fmla="*/ 107 w 367"/>
              <a:gd name="T15" fmla="*/ 484 h 515"/>
              <a:gd name="T16" fmla="*/ 126 w 367"/>
              <a:gd name="T17" fmla="*/ 489 h 515"/>
              <a:gd name="T18" fmla="*/ 144 w 367"/>
              <a:gd name="T19" fmla="*/ 494 h 515"/>
              <a:gd name="T20" fmla="*/ 176 w 367"/>
              <a:gd name="T21" fmla="*/ 501 h 515"/>
              <a:gd name="T22" fmla="*/ 194 w 367"/>
              <a:gd name="T23" fmla="*/ 505 h 515"/>
              <a:gd name="T24" fmla="*/ 205 w 367"/>
              <a:gd name="T25" fmla="*/ 507 h 515"/>
              <a:gd name="T26" fmla="*/ 215 w 367"/>
              <a:gd name="T27" fmla="*/ 509 h 515"/>
              <a:gd name="T28" fmla="*/ 237 w 367"/>
              <a:gd name="T29" fmla="*/ 511 h 515"/>
              <a:gd name="T30" fmla="*/ 256 w 367"/>
              <a:gd name="T31" fmla="*/ 514 h 515"/>
              <a:gd name="T32" fmla="*/ 274 w 367"/>
              <a:gd name="T33" fmla="*/ 514 h 515"/>
              <a:gd name="T34" fmla="*/ 291 w 367"/>
              <a:gd name="T35" fmla="*/ 515 h 515"/>
              <a:gd name="T36" fmla="*/ 298 w 367"/>
              <a:gd name="T37" fmla="*/ 515 h 515"/>
              <a:gd name="T38" fmla="*/ 300 w 367"/>
              <a:gd name="T39" fmla="*/ 515 h 515"/>
              <a:gd name="T40" fmla="*/ 302 w 367"/>
              <a:gd name="T41" fmla="*/ 515 h 515"/>
              <a:gd name="T42" fmla="*/ 313 w 367"/>
              <a:gd name="T43" fmla="*/ 446 h 515"/>
              <a:gd name="T44" fmla="*/ 322 w 367"/>
              <a:gd name="T45" fmla="*/ 383 h 515"/>
              <a:gd name="T46" fmla="*/ 331 w 367"/>
              <a:gd name="T47" fmla="*/ 321 h 515"/>
              <a:gd name="T48" fmla="*/ 339 w 367"/>
              <a:gd name="T49" fmla="*/ 264 h 515"/>
              <a:gd name="T50" fmla="*/ 353 w 367"/>
              <a:gd name="T51" fmla="*/ 153 h 515"/>
              <a:gd name="T52" fmla="*/ 367 w 367"/>
              <a:gd name="T53" fmla="*/ 43 h 515"/>
              <a:gd name="T54" fmla="*/ 365 w 367"/>
              <a:gd name="T55" fmla="*/ 43 h 515"/>
              <a:gd name="T56" fmla="*/ 360 w 367"/>
              <a:gd name="T57" fmla="*/ 45 h 515"/>
              <a:gd name="T58" fmla="*/ 349 w 367"/>
              <a:gd name="T59" fmla="*/ 45 h 515"/>
              <a:gd name="T60" fmla="*/ 332 w 367"/>
              <a:gd name="T61" fmla="*/ 46 h 515"/>
              <a:gd name="T62" fmla="*/ 318 w 367"/>
              <a:gd name="T63" fmla="*/ 45 h 515"/>
              <a:gd name="T64" fmla="*/ 303 w 367"/>
              <a:gd name="T65" fmla="*/ 45 h 515"/>
              <a:gd name="T66" fmla="*/ 296 w 367"/>
              <a:gd name="T67" fmla="*/ 43 h 515"/>
              <a:gd name="T68" fmla="*/ 285 w 367"/>
              <a:gd name="T69" fmla="*/ 41 h 515"/>
              <a:gd name="T70" fmla="*/ 264 w 367"/>
              <a:gd name="T71" fmla="*/ 35 h 515"/>
              <a:gd name="T72" fmla="*/ 245 w 367"/>
              <a:gd name="T73" fmla="*/ 28 h 515"/>
              <a:gd name="T74" fmla="*/ 235 w 367"/>
              <a:gd name="T75" fmla="*/ 24 h 515"/>
              <a:gd name="T76" fmla="*/ 226 w 367"/>
              <a:gd name="T77" fmla="*/ 20 h 515"/>
              <a:gd name="T78" fmla="*/ 219 w 367"/>
              <a:gd name="T79" fmla="*/ 16 h 515"/>
              <a:gd name="T80" fmla="*/ 212 w 367"/>
              <a:gd name="T81" fmla="*/ 12 h 515"/>
              <a:gd name="T82" fmla="*/ 206 w 367"/>
              <a:gd name="T83" fmla="*/ 8 h 515"/>
              <a:gd name="T84" fmla="*/ 200 w 367"/>
              <a:gd name="T85" fmla="*/ 4 h 515"/>
              <a:gd name="T86" fmla="*/ 197 w 367"/>
              <a:gd name="T87" fmla="*/ 3 h 515"/>
              <a:gd name="T88" fmla="*/ 194 w 367"/>
              <a:gd name="T89" fmla="*/ 0 h 515"/>
              <a:gd name="T90" fmla="*/ 153 w 367"/>
              <a:gd name="T91" fmla="*/ 93 h 515"/>
              <a:gd name="T92" fmla="*/ 103 w 367"/>
              <a:gd name="T93" fmla="*/ 206 h 515"/>
              <a:gd name="T94" fmla="*/ 49 w 367"/>
              <a:gd name="T95" fmla="*/ 326 h 515"/>
              <a:gd name="T96" fmla="*/ 0 w 367"/>
              <a:gd name="T97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4" y="444"/>
                </a:lnTo>
                <a:lnTo>
                  <a:pt x="11" y="447"/>
                </a:lnTo>
                <a:lnTo>
                  <a:pt x="30" y="454"/>
                </a:lnTo>
                <a:lnTo>
                  <a:pt x="51" y="463"/>
                </a:lnTo>
                <a:lnTo>
                  <a:pt x="73" y="471"/>
                </a:lnTo>
                <a:lnTo>
                  <a:pt x="91" y="477"/>
                </a:lnTo>
                <a:lnTo>
                  <a:pt x="107" y="484"/>
                </a:lnTo>
                <a:lnTo>
                  <a:pt x="126" y="489"/>
                </a:lnTo>
                <a:lnTo>
                  <a:pt x="144" y="494"/>
                </a:lnTo>
                <a:lnTo>
                  <a:pt x="176" y="501"/>
                </a:lnTo>
                <a:lnTo>
                  <a:pt x="194" y="505"/>
                </a:lnTo>
                <a:lnTo>
                  <a:pt x="205" y="507"/>
                </a:lnTo>
                <a:lnTo>
                  <a:pt x="215" y="509"/>
                </a:lnTo>
                <a:lnTo>
                  <a:pt x="237" y="511"/>
                </a:lnTo>
                <a:lnTo>
                  <a:pt x="256" y="514"/>
                </a:lnTo>
                <a:lnTo>
                  <a:pt x="274" y="514"/>
                </a:lnTo>
                <a:lnTo>
                  <a:pt x="291" y="515"/>
                </a:lnTo>
                <a:lnTo>
                  <a:pt x="298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3"/>
                </a:lnTo>
                <a:lnTo>
                  <a:pt x="331" y="321"/>
                </a:lnTo>
                <a:lnTo>
                  <a:pt x="339" y="264"/>
                </a:lnTo>
                <a:lnTo>
                  <a:pt x="353" y="153"/>
                </a:lnTo>
                <a:lnTo>
                  <a:pt x="367" y="43"/>
                </a:lnTo>
                <a:lnTo>
                  <a:pt x="365" y="43"/>
                </a:lnTo>
                <a:lnTo>
                  <a:pt x="360" y="45"/>
                </a:lnTo>
                <a:lnTo>
                  <a:pt x="349" y="45"/>
                </a:lnTo>
                <a:lnTo>
                  <a:pt x="332" y="46"/>
                </a:lnTo>
                <a:lnTo>
                  <a:pt x="318" y="45"/>
                </a:lnTo>
                <a:lnTo>
                  <a:pt x="303" y="45"/>
                </a:lnTo>
                <a:lnTo>
                  <a:pt x="296" y="43"/>
                </a:lnTo>
                <a:lnTo>
                  <a:pt x="285" y="41"/>
                </a:lnTo>
                <a:lnTo>
                  <a:pt x="264" y="35"/>
                </a:lnTo>
                <a:lnTo>
                  <a:pt x="245" y="28"/>
                </a:lnTo>
                <a:lnTo>
                  <a:pt x="235" y="24"/>
                </a:lnTo>
                <a:lnTo>
                  <a:pt x="226" y="20"/>
                </a:lnTo>
                <a:lnTo>
                  <a:pt x="219" y="16"/>
                </a:lnTo>
                <a:lnTo>
                  <a:pt x="212" y="12"/>
                </a:lnTo>
                <a:lnTo>
                  <a:pt x="206" y="8"/>
                </a:lnTo>
                <a:lnTo>
                  <a:pt x="200" y="4"/>
                </a:lnTo>
                <a:lnTo>
                  <a:pt x="197" y="3"/>
                </a:lnTo>
                <a:lnTo>
                  <a:pt x="194" y="0"/>
                </a:lnTo>
                <a:lnTo>
                  <a:pt x="153" y="93"/>
                </a:lnTo>
                <a:lnTo>
                  <a:pt x="103" y="206"/>
                </a:lnTo>
                <a:lnTo>
                  <a:pt x="49" y="326"/>
                </a:lnTo>
                <a:lnTo>
                  <a:pt x="0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2" name="Freeform 285"/>
          <p:cNvSpPr>
            <a:spLocks/>
          </p:cNvSpPr>
          <p:nvPr/>
        </p:nvSpPr>
        <p:spPr bwMode="auto">
          <a:xfrm>
            <a:off x="3516313" y="1887293"/>
            <a:ext cx="601662" cy="685800"/>
          </a:xfrm>
          <a:custGeom>
            <a:avLst/>
            <a:gdLst>
              <a:gd name="T0" fmla="*/ 2 w 367"/>
              <a:gd name="T1" fmla="*/ 444 h 515"/>
              <a:gd name="T2" fmla="*/ 16 w 367"/>
              <a:gd name="T3" fmla="*/ 450 h 515"/>
              <a:gd name="T4" fmla="*/ 30 w 367"/>
              <a:gd name="T5" fmla="*/ 454 h 515"/>
              <a:gd name="T6" fmla="*/ 45 w 367"/>
              <a:gd name="T7" fmla="*/ 460 h 515"/>
              <a:gd name="T8" fmla="*/ 62 w 367"/>
              <a:gd name="T9" fmla="*/ 467 h 515"/>
              <a:gd name="T10" fmla="*/ 77 w 367"/>
              <a:gd name="T11" fmla="*/ 472 h 515"/>
              <a:gd name="T12" fmla="*/ 91 w 367"/>
              <a:gd name="T13" fmla="*/ 477 h 515"/>
              <a:gd name="T14" fmla="*/ 103 w 367"/>
              <a:gd name="T15" fmla="*/ 482 h 515"/>
              <a:gd name="T16" fmla="*/ 117 w 367"/>
              <a:gd name="T17" fmla="*/ 486 h 515"/>
              <a:gd name="T18" fmla="*/ 131 w 367"/>
              <a:gd name="T19" fmla="*/ 492 h 515"/>
              <a:gd name="T20" fmla="*/ 144 w 367"/>
              <a:gd name="T21" fmla="*/ 494 h 515"/>
              <a:gd name="T22" fmla="*/ 155 w 367"/>
              <a:gd name="T23" fmla="*/ 497 h 515"/>
              <a:gd name="T24" fmla="*/ 168 w 367"/>
              <a:gd name="T25" fmla="*/ 500 h 515"/>
              <a:gd name="T26" fmla="*/ 180 w 367"/>
              <a:gd name="T27" fmla="*/ 502 h 515"/>
              <a:gd name="T28" fmla="*/ 195 w 367"/>
              <a:gd name="T29" fmla="*/ 505 h 515"/>
              <a:gd name="T30" fmla="*/ 211 w 367"/>
              <a:gd name="T31" fmla="*/ 507 h 515"/>
              <a:gd name="T32" fmla="*/ 226 w 367"/>
              <a:gd name="T33" fmla="*/ 510 h 515"/>
              <a:gd name="T34" fmla="*/ 241 w 367"/>
              <a:gd name="T35" fmla="*/ 511 h 515"/>
              <a:gd name="T36" fmla="*/ 256 w 367"/>
              <a:gd name="T37" fmla="*/ 514 h 515"/>
              <a:gd name="T38" fmla="*/ 269 w 367"/>
              <a:gd name="T39" fmla="*/ 514 h 515"/>
              <a:gd name="T40" fmla="*/ 282 w 367"/>
              <a:gd name="T41" fmla="*/ 515 h 515"/>
              <a:gd name="T42" fmla="*/ 292 w 367"/>
              <a:gd name="T43" fmla="*/ 515 h 515"/>
              <a:gd name="T44" fmla="*/ 298 w 367"/>
              <a:gd name="T45" fmla="*/ 515 h 515"/>
              <a:gd name="T46" fmla="*/ 302 w 367"/>
              <a:gd name="T47" fmla="*/ 515 h 515"/>
              <a:gd name="T48" fmla="*/ 331 w 367"/>
              <a:gd name="T49" fmla="*/ 321 h 515"/>
              <a:gd name="T50" fmla="*/ 353 w 367"/>
              <a:gd name="T51" fmla="*/ 153 h 515"/>
              <a:gd name="T52" fmla="*/ 365 w 367"/>
              <a:gd name="T53" fmla="*/ 43 h 515"/>
              <a:gd name="T54" fmla="*/ 357 w 367"/>
              <a:gd name="T55" fmla="*/ 45 h 515"/>
              <a:gd name="T56" fmla="*/ 349 w 367"/>
              <a:gd name="T57" fmla="*/ 45 h 515"/>
              <a:gd name="T58" fmla="*/ 342 w 367"/>
              <a:gd name="T59" fmla="*/ 46 h 515"/>
              <a:gd name="T60" fmla="*/ 336 w 367"/>
              <a:gd name="T61" fmla="*/ 46 h 515"/>
              <a:gd name="T62" fmla="*/ 331 w 367"/>
              <a:gd name="T63" fmla="*/ 46 h 515"/>
              <a:gd name="T64" fmla="*/ 325 w 367"/>
              <a:gd name="T65" fmla="*/ 46 h 515"/>
              <a:gd name="T66" fmla="*/ 320 w 367"/>
              <a:gd name="T67" fmla="*/ 45 h 515"/>
              <a:gd name="T68" fmla="*/ 314 w 367"/>
              <a:gd name="T69" fmla="*/ 45 h 515"/>
              <a:gd name="T70" fmla="*/ 309 w 367"/>
              <a:gd name="T71" fmla="*/ 45 h 515"/>
              <a:gd name="T72" fmla="*/ 303 w 367"/>
              <a:gd name="T73" fmla="*/ 45 h 515"/>
              <a:gd name="T74" fmla="*/ 298 w 367"/>
              <a:gd name="T75" fmla="*/ 43 h 515"/>
              <a:gd name="T76" fmla="*/ 292 w 367"/>
              <a:gd name="T77" fmla="*/ 43 h 515"/>
              <a:gd name="T78" fmla="*/ 282 w 367"/>
              <a:gd name="T79" fmla="*/ 41 h 515"/>
              <a:gd name="T80" fmla="*/ 275 w 367"/>
              <a:gd name="T81" fmla="*/ 39 h 515"/>
              <a:gd name="T82" fmla="*/ 267 w 367"/>
              <a:gd name="T83" fmla="*/ 35 h 515"/>
              <a:gd name="T84" fmla="*/ 260 w 367"/>
              <a:gd name="T85" fmla="*/ 34 h 515"/>
              <a:gd name="T86" fmla="*/ 253 w 367"/>
              <a:gd name="T87" fmla="*/ 32 h 515"/>
              <a:gd name="T88" fmla="*/ 245 w 367"/>
              <a:gd name="T89" fmla="*/ 28 h 515"/>
              <a:gd name="T90" fmla="*/ 237 w 367"/>
              <a:gd name="T91" fmla="*/ 25 h 515"/>
              <a:gd name="T92" fmla="*/ 230 w 367"/>
              <a:gd name="T93" fmla="*/ 21 h 515"/>
              <a:gd name="T94" fmla="*/ 223 w 367"/>
              <a:gd name="T95" fmla="*/ 18 h 515"/>
              <a:gd name="T96" fmla="*/ 219 w 367"/>
              <a:gd name="T97" fmla="*/ 16 h 515"/>
              <a:gd name="T98" fmla="*/ 213 w 367"/>
              <a:gd name="T99" fmla="*/ 13 h 515"/>
              <a:gd name="T100" fmla="*/ 209 w 367"/>
              <a:gd name="T101" fmla="*/ 11 h 515"/>
              <a:gd name="T102" fmla="*/ 204 w 367"/>
              <a:gd name="T103" fmla="*/ 7 h 515"/>
              <a:gd name="T104" fmla="*/ 200 w 367"/>
              <a:gd name="T105" fmla="*/ 4 h 515"/>
              <a:gd name="T106" fmla="*/ 195 w 367"/>
              <a:gd name="T107" fmla="*/ 1 h 515"/>
              <a:gd name="T108" fmla="*/ 153 w 367"/>
              <a:gd name="T109" fmla="*/ 93 h 515"/>
              <a:gd name="T110" fmla="*/ 77 w 367"/>
              <a:gd name="T111" fmla="*/ 266 h 515"/>
              <a:gd name="T112" fmla="*/ 0 w 367"/>
              <a:gd name="T113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1" y="443"/>
                </a:lnTo>
                <a:lnTo>
                  <a:pt x="2" y="444"/>
                </a:lnTo>
                <a:lnTo>
                  <a:pt x="6" y="446"/>
                </a:lnTo>
                <a:lnTo>
                  <a:pt x="11" y="447"/>
                </a:lnTo>
                <a:lnTo>
                  <a:pt x="16" y="450"/>
                </a:lnTo>
                <a:lnTo>
                  <a:pt x="20" y="451"/>
                </a:lnTo>
                <a:lnTo>
                  <a:pt x="26" y="452"/>
                </a:lnTo>
                <a:lnTo>
                  <a:pt x="30" y="454"/>
                </a:lnTo>
                <a:lnTo>
                  <a:pt x="34" y="456"/>
                </a:lnTo>
                <a:lnTo>
                  <a:pt x="40" y="459"/>
                </a:lnTo>
                <a:lnTo>
                  <a:pt x="45" y="460"/>
                </a:lnTo>
                <a:lnTo>
                  <a:pt x="51" y="463"/>
                </a:lnTo>
                <a:lnTo>
                  <a:pt x="56" y="464"/>
                </a:lnTo>
                <a:lnTo>
                  <a:pt x="62" y="467"/>
                </a:lnTo>
                <a:lnTo>
                  <a:pt x="67" y="468"/>
                </a:lnTo>
                <a:lnTo>
                  <a:pt x="73" y="471"/>
                </a:lnTo>
                <a:lnTo>
                  <a:pt x="77" y="472"/>
                </a:lnTo>
                <a:lnTo>
                  <a:pt x="81" y="473"/>
                </a:lnTo>
                <a:lnTo>
                  <a:pt x="86" y="476"/>
                </a:lnTo>
                <a:lnTo>
                  <a:pt x="91" y="477"/>
                </a:lnTo>
                <a:lnTo>
                  <a:pt x="95" y="479"/>
                </a:lnTo>
                <a:lnTo>
                  <a:pt x="99" y="481"/>
                </a:lnTo>
                <a:lnTo>
                  <a:pt x="103" y="482"/>
                </a:lnTo>
                <a:lnTo>
                  <a:pt x="107" y="484"/>
                </a:lnTo>
                <a:lnTo>
                  <a:pt x="113" y="485"/>
                </a:lnTo>
                <a:lnTo>
                  <a:pt x="117" y="486"/>
                </a:lnTo>
                <a:lnTo>
                  <a:pt x="122" y="488"/>
                </a:lnTo>
                <a:lnTo>
                  <a:pt x="126" y="490"/>
                </a:lnTo>
                <a:lnTo>
                  <a:pt x="131" y="492"/>
                </a:lnTo>
                <a:lnTo>
                  <a:pt x="136" y="493"/>
                </a:lnTo>
                <a:lnTo>
                  <a:pt x="140" y="493"/>
                </a:lnTo>
                <a:lnTo>
                  <a:pt x="144" y="494"/>
                </a:lnTo>
                <a:lnTo>
                  <a:pt x="149" y="496"/>
                </a:lnTo>
                <a:lnTo>
                  <a:pt x="153" y="497"/>
                </a:lnTo>
                <a:lnTo>
                  <a:pt x="155" y="497"/>
                </a:lnTo>
                <a:lnTo>
                  <a:pt x="160" y="498"/>
                </a:lnTo>
                <a:lnTo>
                  <a:pt x="164" y="498"/>
                </a:lnTo>
                <a:lnTo>
                  <a:pt x="168" y="500"/>
                </a:lnTo>
                <a:lnTo>
                  <a:pt x="172" y="501"/>
                </a:lnTo>
                <a:lnTo>
                  <a:pt x="176" y="501"/>
                </a:lnTo>
                <a:lnTo>
                  <a:pt x="180" y="502"/>
                </a:lnTo>
                <a:lnTo>
                  <a:pt x="184" y="503"/>
                </a:lnTo>
                <a:lnTo>
                  <a:pt x="190" y="505"/>
                </a:lnTo>
                <a:lnTo>
                  <a:pt x="195" y="505"/>
                </a:lnTo>
                <a:lnTo>
                  <a:pt x="200" y="506"/>
                </a:lnTo>
                <a:lnTo>
                  <a:pt x="205" y="507"/>
                </a:lnTo>
                <a:lnTo>
                  <a:pt x="211" y="507"/>
                </a:lnTo>
                <a:lnTo>
                  <a:pt x="215" y="509"/>
                </a:lnTo>
                <a:lnTo>
                  <a:pt x="220" y="509"/>
                </a:lnTo>
                <a:lnTo>
                  <a:pt x="226" y="510"/>
                </a:lnTo>
                <a:lnTo>
                  <a:pt x="231" y="510"/>
                </a:lnTo>
                <a:lnTo>
                  <a:pt x="235" y="511"/>
                </a:lnTo>
                <a:lnTo>
                  <a:pt x="241" y="511"/>
                </a:lnTo>
                <a:lnTo>
                  <a:pt x="247" y="513"/>
                </a:lnTo>
                <a:lnTo>
                  <a:pt x="252" y="513"/>
                </a:lnTo>
                <a:lnTo>
                  <a:pt x="256" y="514"/>
                </a:lnTo>
                <a:lnTo>
                  <a:pt x="260" y="514"/>
                </a:lnTo>
                <a:lnTo>
                  <a:pt x="264" y="514"/>
                </a:lnTo>
                <a:lnTo>
                  <a:pt x="269" y="514"/>
                </a:lnTo>
                <a:lnTo>
                  <a:pt x="273" y="514"/>
                </a:lnTo>
                <a:lnTo>
                  <a:pt x="278" y="514"/>
                </a:lnTo>
                <a:lnTo>
                  <a:pt x="282" y="515"/>
                </a:lnTo>
                <a:lnTo>
                  <a:pt x="287" y="515"/>
                </a:lnTo>
                <a:lnTo>
                  <a:pt x="291" y="515"/>
                </a:lnTo>
                <a:lnTo>
                  <a:pt x="292" y="515"/>
                </a:lnTo>
                <a:lnTo>
                  <a:pt x="293" y="515"/>
                </a:lnTo>
                <a:lnTo>
                  <a:pt x="295" y="515"/>
                </a:lnTo>
                <a:lnTo>
                  <a:pt x="298" y="515"/>
                </a:lnTo>
                <a:lnTo>
                  <a:pt x="299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2"/>
                </a:lnTo>
                <a:lnTo>
                  <a:pt x="331" y="321"/>
                </a:lnTo>
                <a:lnTo>
                  <a:pt x="339" y="264"/>
                </a:lnTo>
                <a:lnTo>
                  <a:pt x="346" y="208"/>
                </a:lnTo>
                <a:lnTo>
                  <a:pt x="353" y="153"/>
                </a:lnTo>
                <a:lnTo>
                  <a:pt x="360" y="98"/>
                </a:lnTo>
                <a:lnTo>
                  <a:pt x="367" y="43"/>
                </a:lnTo>
                <a:lnTo>
                  <a:pt x="365" y="43"/>
                </a:lnTo>
                <a:lnTo>
                  <a:pt x="362" y="43"/>
                </a:lnTo>
                <a:lnTo>
                  <a:pt x="360" y="45"/>
                </a:lnTo>
                <a:lnTo>
                  <a:pt x="357" y="45"/>
                </a:lnTo>
                <a:lnTo>
                  <a:pt x="353" y="45"/>
                </a:lnTo>
                <a:lnTo>
                  <a:pt x="350" y="45"/>
                </a:lnTo>
                <a:lnTo>
                  <a:pt x="349" y="45"/>
                </a:lnTo>
                <a:lnTo>
                  <a:pt x="346" y="45"/>
                </a:lnTo>
                <a:lnTo>
                  <a:pt x="344" y="45"/>
                </a:lnTo>
                <a:lnTo>
                  <a:pt x="342" y="46"/>
                </a:lnTo>
                <a:lnTo>
                  <a:pt x="340" y="46"/>
                </a:lnTo>
                <a:lnTo>
                  <a:pt x="338" y="46"/>
                </a:lnTo>
                <a:lnTo>
                  <a:pt x="336" y="46"/>
                </a:lnTo>
                <a:lnTo>
                  <a:pt x="333" y="46"/>
                </a:lnTo>
                <a:lnTo>
                  <a:pt x="332" y="46"/>
                </a:lnTo>
                <a:lnTo>
                  <a:pt x="331" y="46"/>
                </a:lnTo>
                <a:lnTo>
                  <a:pt x="328" y="46"/>
                </a:lnTo>
                <a:lnTo>
                  <a:pt x="327" y="46"/>
                </a:lnTo>
                <a:lnTo>
                  <a:pt x="325" y="46"/>
                </a:lnTo>
                <a:lnTo>
                  <a:pt x="324" y="46"/>
                </a:lnTo>
                <a:lnTo>
                  <a:pt x="321" y="45"/>
                </a:lnTo>
                <a:lnTo>
                  <a:pt x="320" y="45"/>
                </a:lnTo>
                <a:lnTo>
                  <a:pt x="318" y="45"/>
                </a:lnTo>
                <a:lnTo>
                  <a:pt x="315" y="45"/>
                </a:lnTo>
                <a:lnTo>
                  <a:pt x="314" y="45"/>
                </a:lnTo>
                <a:lnTo>
                  <a:pt x="313" y="45"/>
                </a:lnTo>
                <a:lnTo>
                  <a:pt x="311" y="45"/>
                </a:lnTo>
                <a:lnTo>
                  <a:pt x="309" y="45"/>
                </a:lnTo>
                <a:lnTo>
                  <a:pt x="307" y="45"/>
                </a:lnTo>
                <a:lnTo>
                  <a:pt x="306" y="45"/>
                </a:lnTo>
                <a:lnTo>
                  <a:pt x="303" y="45"/>
                </a:lnTo>
                <a:lnTo>
                  <a:pt x="302" y="45"/>
                </a:lnTo>
                <a:lnTo>
                  <a:pt x="300" y="45"/>
                </a:lnTo>
                <a:lnTo>
                  <a:pt x="298" y="43"/>
                </a:lnTo>
                <a:lnTo>
                  <a:pt x="296" y="43"/>
                </a:lnTo>
                <a:lnTo>
                  <a:pt x="295" y="43"/>
                </a:lnTo>
                <a:lnTo>
                  <a:pt x="292" y="43"/>
                </a:lnTo>
                <a:lnTo>
                  <a:pt x="289" y="42"/>
                </a:lnTo>
                <a:lnTo>
                  <a:pt x="285" y="41"/>
                </a:lnTo>
                <a:lnTo>
                  <a:pt x="282" y="41"/>
                </a:lnTo>
                <a:lnTo>
                  <a:pt x="281" y="41"/>
                </a:lnTo>
                <a:lnTo>
                  <a:pt x="278" y="39"/>
                </a:lnTo>
                <a:lnTo>
                  <a:pt x="275" y="39"/>
                </a:lnTo>
                <a:lnTo>
                  <a:pt x="273" y="38"/>
                </a:lnTo>
                <a:lnTo>
                  <a:pt x="270" y="37"/>
                </a:lnTo>
                <a:lnTo>
                  <a:pt x="267" y="35"/>
                </a:lnTo>
                <a:lnTo>
                  <a:pt x="264" y="35"/>
                </a:lnTo>
                <a:lnTo>
                  <a:pt x="263" y="34"/>
                </a:lnTo>
                <a:lnTo>
                  <a:pt x="260" y="34"/>
                </a:lnTo>
                <a:lnTo>
                  <a:pt x="258" y="33"/>
                </a:lnTo>
                <a:lnTo>
                  <a:pt x="256" y="32"/>
                </a:lnTo>
                <a:lnTo>
                  <a:pt x="253" y="32"/>
                </a:lnTo>
                <a:lnTo>
                  <a:pt x="251" y="30"/>
                </a:lnTo>
                <a:lnTo>
                  <a:pt x="248" y="29"/>
                </a:lnTo>
                <a:lnTo>
                  <a:pt x="245" y="28"/>
                </a:lnTo>
                <a:lnTo>
                  <a:pt x="242" y="28"/>
                </a:lnTo>
                <a:lnTo>
                  <a:pt x="240" y="26"/>
                </a:lnTo>
                <a:lnTo>
                  <a:pt x="237" y="25"/>
                </a:lnTo>
                <a:lnTo>
                  <a:pt x="234" y="24"/>
                </a:lnTo>
                <a:lnTo>
                  <a:pt x="233" y="22"/>
                </a:lnTo>
                <a:lnTo>
                  <a:pt x="230" y="21"/>
                </a:lnTo>
                <a:lnTo>
                  <a:pt x="227" y="20"/>
                </a:lnTo>
                <a:lnTo>
                  <a:pt x="226" y="20"/>
                </a:lnTo>
                <a:lnTo>
                  <a:pt x="223" y="18"/>
                </a:lnTo>
                <a:lnTo>
                  <a:pt x="222" y="18"/>
                </a:lnTo>
                <a:lnTo>
                  <a:pt x="220" y="17"/>
                </a:lnTo>
                <a:lnTo>
                  <a:pt x="219" y="16"/>
                </a:lnTo>
                <a:lnTo>
                  <a:pt x="216" y="16"/>
                </a:lnTo>
                <a:lnTo>
                  <a:pt x="215" y="14"/>
                </a:lnTo>
                <a:lnTo>
                  <a:pt x="213" y="13"/>
                </a:lnTo>
                <a:lnTo>
                  <a:pt x="212" y="12"/>
                </a:lnTo>
                <a:lnTo>
                  <a:pt x="211" y="11"/>
                </a:lnTo>
                <a:lnTo>
                  <a:pt x="209" y="11"/>
                </a:lnTo>
                <a:lnTo>
                  <a:pt x="208" y="9"/>
                </a:lnTo>
                <a:lnTo>
                  <a:pt x="206" y="8"/>
                </a:lnTo>
                <a:lnTo>
                  <a:pt x="204" y="7"/>
                </a:lnTo>
                <a:lnTo>
                  <a:pt x="202" y="7"/>
                </a:lnTo>
                <a:lnTo>
                  <a:pt x="201" y="5"/>
                </a:lnTo>
                <a:lnTo>
                  <a:pt x="200" y="4"/>
                </a:lnTo>
                <a:lnTo>
                  <a:pt x="198" y="4"/>
                </a:lnTo>
                <a:lnTo>
                  <a:pt x="197" y="3"/>
                </a:lnTo>
                <a:lnTo>
                  <a:pt x="195" y="1"/>
                </a:lnTo>
                <a:lnTo>
                  <a:pt x="194" y="0"/>
                </a:lnTo>
                <a:lnTo>
                  <a:pt x="175" y="43"/>
                </a:lnTo>
                <a:lnTo>
                  <a:pt x="153" y="93"/>
                </a:lnTo>
                <a:lnTo>
                  <a:pt x="128" y="148"/>
                </a:lnTo>
                <a:lnTo>
                  <a:pt x="103" y="206"/>
                </a:lnTo>
                <a:lnTo>
                  <a:pt x="77" y="266"/>
                </a:lnTo>
                <a:lnTo>
                  <a:pt x="49" y="326"/>
                </a:lnTo>
                <a:lnTo>
                  <a:pt x="24" y="385"/>
                </a:lnTo>
                <a:lnTo>
                  <a:pt x="0" y="4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3" name="Freeform 286"/>
          <p:cNvSpPr>
            <a:spLocks/>
          </p:cNvSpPr>
          <p:nvPr/>
        </p:nvSpPr>
        <p:spPr bwMode="auto">
          <a:xfrm>
            <a:off x="2665413" y="1534868"/>
            <a:ext cx="600075" cy="688975"/>
          </a:xfrm>
          <a:custGeom>
            <a:avLst/>
            <a:gdLst>
              <a:gd name="T0" fmla="*/ 66 w 366"/>
              <a:gd name="T1" fmla="*/ 0 h 518"/>
              <a:gd name="T2" fmla="*/ 77 w 366"/>
              <a:gd name="T3" fmla="*/ 2 h 518"/>
              <a:gd name="T4" fmla="*/ 98 w 366"/>
              <a:gd name="T5" fmla="*/ 4 h 518"/>
              <a:gd name="T6" fmla="*/ 122 w 366"/>
              <a:gd name="T7" fmla="*/ 7 h 518"/>
              <a:gd name="T8" fmla="*/ 133 w 366"/>
              <a:gd name="T9" fmla="*/ 9 h 518"/>
              <a:gd name="T10" fmla="*/ 145 w 366"/>
              <a:gd name="T11" fmla="*/ 11 h 518"/>
              <a:gd name="T12" fmla="*/ 163 w 366"/>
              <a:gd name="T13" fmla="*/ 13 h 518"/>
              <a:gd name="T14" fmla="*/ 181 w 366"/>
              <a:gd name="T15" fmla="*/ 17 h 518"/>
              <a:gd name="T16" fmla="*/ 200 w 366"/>
              <a:gd name="T17" fmla="*/ 20 h 518"/>
              <a:gd name="T18" fmla="*/ 220 w 366"/>
              <a:gd name="T19" fmla="*/ 24 h 518"/>
              <a:gd name="T20" fmla="*/ 233 w 366"/>
              <a:gd name="T21" fmla="*/ 29 h 518"/>
              <a:gd name="T22" fmla="*/ 242 w 366"/>
              <a:gd name="T23" fmla="*/ 32 h 518"/>
              <a:gd name="T24" fmla="*/ 250 w 366"/>
              <a:gd name="T25" fmla="*/ 34 h 518"/>
              <a:gd name="T26" fmla="*/ 258 w 366"/>
              <a:gd name="T27" fmla="*/ 37 h 518"/>
              <a:gd name="T28" fmla="*/ 268 w 366"/>
              <a:gd name="T29" fmla="*/ 40 h 518"/>
              <a:gd name="T30" fmla="*/ 277 w 366"/>
              <a:gd name="T31" fmla="*/ 43 h 518"/>
              <a:gd name="T32" fmla="*/ 287 w 366"/>
              <a:gd name="T33" fmla="*/ 46 h 518"/>
              <a:gd name="T34" fmla="*/ 326 w 366"/>
              <a:gd name="T35" fmla="*/ 62 h 518"/>
              <a:gd name="T36" fmla="*/ 341 w 366"/>
              <a:gd name="T37" fmla="*/ 68 h 518"/>
              <a:gd name="T38" fmla="*/ 356 w 366"/>
              <a:gd name="T39" fmla="*/ 76 h 518"/>
              <a:gd name="T40" fmla="*/ 366 w 366"/>
              <a:gd name="T41" fmla="*/ 83 h 518"/>
              <a:gd name="T42" fmla="*/ 313 w 366"/>
              <a:gd name="T43" fmla="*/ 206 h 518"/>
              <a:gd name="T44" fmla="*/ 264 w 366"/>
              <a:gd name="T45" fmla="*/ 315 h 518"/>
              <a:gd name="T46" fmla="*/ 171 w 366"/>
              <a:gd name="T47" fmla="*/ 518 h 518"/>
              <a:gd name="T48" fmla="*/ 166 w 366"/>
              <a:gd name="T49" fmla="*/ 515 h 518"/>
              <a:gd name="T50" fmla="*/ 156 w 366"/>
              <a:gd name="T51" fmla="*/ 510 h 518"/>
              <a:gd name="T52" fmla="*/ 149 w 366"/>
              <a:gd name="T53" fmla="*/ 506 h 518"/>
              <a:gd name="T54" fmla="*/ 142 w 366"/>
              <a:gd name="T55" fmla="*/ 502 h 518"/>
              <a:gd name="T56" fmla="*/ 130 w 366"/>
              <a:gd name="T57" fmla="*/ 494 h 518"/>
              <a:gd name="T58" fmla="*/ 116 w 366"/>
              <a:gd name="T59" fmla="*/ 491 h 518"/>
              <a:gd name="T60" fmla="*/ 106 w 366"/>
              <a:gd name="T61" fmla="*/ 487 h 518"/>
              <a:gd name="T62" fmla="*/ 97 w 366"/>
              <a:gd name="T63" fmla="*/ 483 h 518"/>
              <a:gd name="T64" fmla="*/ 79 w 366"/>
              <a:gd name="T65" fmla="*/ 477 h 518"/>
              <a:gd name="T66" fmla="*/ 73 w 366"/>
              <a:gd name="T67" fmla="*/ 476 h 518"/>
              <a:gd name="T68" fmla="*/ 68 w 366"/>
              <a:gd name="T69" fmla="*/ 475 h 518"/>
              <a:gd name="T70" fmla="*/ 58 w 366"/>
              <a:gd name="T71" fmla="*/ 473 h 518"/>
              <a:gd name="T72" fmla="*/ 47 w 366"/>
              <a:gd name="T73" fmla="*/ 473 h 518"/>
              <a:gd name="T74" fmla="*/ 36 w 366"/>
              <a:gd name="T75" fmla="*/ 473 h 518"/>
              <a:gd name="T76" fmla="*/ 21 w 366"/>
              <a:gd name="T77" fmla="*/ 473 h 518"/>
              <a:gd name="T78" fmla="*/ 7 w 366"/>
              <a:gd name="T79" fmla="*/ 475 h 518"/>
              <a:gd name="T80" fmla="*/ 0 w 366"/>
              <a:gd name="T81" fmla="*/ 475 h 518"/>
              <a:gd name="T82" fmla="*/ 29 w 366"/>
              <a:gd name="T83" fmla="*/ 255 h 518"/>
              <a:gd name="T84" fmla="*/ 66 w 366"/>
              <a:gd name="T85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6" h="518">
                <a:moveTo>
                  <a:pt x="66" y="0"/>
                </a:moveTo>
                <a:lnTo>
                  <a:pt x="77" y="2"/>
                </a:lnTo>
                <a:lnTo>
                  <a:pt x="98" y="4"/>
                </a:lnTo>
                <a:lnTo>
                  <a:pt x="122" y="7"/>
                </a:lnTo>
                <a:lnTo>
                  <a:pt x="133" y="9"/>
                </a:lnTo>
                <a:lnTo>
                  <a:pt x="145" y="11"/>
                </a:lnTo>
                <a:lnTo>
                  <a:pt x="163" y="13"/>
                </a:lnTo>
                <a:lnTo>
                  <a:pt x="181" y="17"/>
                </a:lnTo>
                <a:lnTo>
                  <a:pt x="200" y="20"/>
                </a:lnTo>
                <a:lnTo>
                  <a:pt x="220" y="24"/>
                </a:lnTo>
                <a:lnTo>
                  <a:pt x="233" y="29"/>
                </a:lnTo>
                <a:lnTo>
                  <a:pt x="242" y="32"/>
                </a:lnTo>
                <a:lnTo>
                  <a:pt x="250" y="34"/>
                </a:lnTo>
                <a:lnTo>
                  <a:pt x="258" y="37"/>
                </a:lnTo>
                <a:lnTo>
                  <a:pt x="268" y="40"/>
                </a:lnTo>
                <a:lnTo>
                  <a:pt x="277" y="43"/>
                </a:lnTo>
                <a:lnTo>
                  <a:pt x="287" y="46"/>
                </a:lnTo>
                <a:lnTo>
                  <a:pt x="326" y="62"/>
                </a:lnTo>
                <a:lnTo>
                  <a:pt x="341" y="68"/>
                </a:lnTo>
                <a:lnTo>
                  <a:pt x="356" y="76"/>
                </a:lnTo>
                <a:lnTo>
                  <a:pt x="366" y="83"/>
                </a:lnTo>
                <a:lnTo>
                  <a:pt x="313" y="206"/>
                </a:lnTo>
                <a:lnTo>
                  <a:pt x="264" y="315"/>
                </a:lnTo>
                <a:lnTo>
                  <a:pt x="171" y="518"/>
                </a:lnTo>
                <a:lnTo>
                  <a:pt x="166" y="515"/>
                </a:lnTo>
                <a:lnTo>
                  <a:pt x="156" y="510"/>
                </a:lnTo>
                <a:lnTo>
                  <a:pt x="149" y="506"/>
                </a:lnTo>
                <a:lnTo>
                  <a:pt x="142" y="502"/>
                </a:lnTo>
                <a:lnTo>
                  <a:pt x="130" y="494"/>
                </a:lnTo>
                <a:lnTo>
                  <a:pt x="116" y="491"/>
                </a:lnTo>
                <a:lnTo>
                  <a:pt x="106" y="487"/>
                </a:lnTo>
                <a:lnTo>
                  <a:pt x="97" y="483"/>
                </a:lnTo>
                <a:lnTo>
                  <a:pt x="79" y="477"/>
                </a:lnTo>
                <a:lnTo>
                  <a:pt x="73" y="476"/>
                </a:lnTo>
                <a:lnTo>
                  <a:pt x="68" y="475"/>
                </a:lnTo>
                <a:lnTo>
                  <a:pt x="58" y="473"/>
                </a:lnTo>
                <a:lnTo>
                  <a:pt x="47" y="473"/>
                </a:lnTo>
                <a:lnTo>
                  <a:pt x="36" y="473"/>
                </a:lnTo>
                <a:lnTo>
                  <a:pt x="21" y="473"/>
                </a:lnTo>
                <a:lnTo>
                  <a:pt x="7" y="475"/>
                </a:lnTo>
                <a:lnTo>
                  <a:pt x="0" y="475"/>
                </a:lnTo>
                <a:lnTo>
                  <a:pt x="29" y="255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4" name="Freeform 287"/>
          <p:cNvSpPr>
            <a:spLocks/>
          </p:cNvSpPr>
          <p:nvPr/>
        </p:nvSpPr>
        <p:spPr bwMode="auto">
          <a:xfrm>
            <a:off x="2663825" y="1534868"/>
            <a:ext cx="601663" cy="688975"/>
          </a:xfrm>
          <a:custGeom>
            <a:avLst/>
            <a:gdLst>
              <a:gd name="T0" fmla="*/ 74 w 367"/>
              <a:gd name="T1" fmla="*/ 0 h 518"/>
              <a:gd name="T2" fmla="*/ 89 w 367"/>
              <a:gd name="T3" fmla="*/ 3 h 518"/>
              <a:gd name="T4" fmla="*/ 105 w 367"/>
              <a:gd name="T5" fmla="*/ 4 h 518"/>
              <a:gd name="T6" fmla="*/ 123 w 367"/>
              <a:gd name="T7" fmla="*/ 7 h 518"/>
              <a:gd name="T8" fmla="*/ 141 w 367"/>
              <a:gd name="T9" fmla="*/ 9 h 518"/>
              <a:gd name="T10" fmla="*/ 154 w 367"/>
              <a:gd name="T11" fmla="*/ 12 h 518"/>
              <a:gd name="T12" fmla="*/ 168 w 367"/>
              <a:gd name="T13" fmla="*/ 15 h 518"/>
              <a:gd name="T14" fmla="*/ 182 w 367"/>
              <a:gd name="T15" fmla="*/ 17 h 518"/>
              <a:gd name="T16" fmla="*/ 197 w 367"/>
              <a:gd name="T17" fmla="*/ 19 h 518"/>
              <a:gd name="T18" fmla="*/ 211 w 367"/>
              <a:gd name="T19" fmla="*/ 23 h 518"/>
              <a:gd name="T20" fmla="*/ 225 w 367"/>
              <a:gd name="T21" fmla="*/ 25 h 518"/>
              <a:gd name="T22" fmla="*/ 234 w 367"/>
              <a:gd name="T23" fmla="*/ 29 h 518"/>
              <a:gd name="T24" fmla="*/ 247 w 367"/>
              <a:gd name="T25" fmla="*/ 33 h 518"/>
              <a:gd name="T26" fmla="*/ 259 w 367"/>
              <a:gd name="T27" fmla="*/ 37 h 518"/>
              <a:gd name="T28" fmla="*/ 274 w 367"/>
              <a:gd name="T29" fmla="*/ 41 h 518"/>
              <a:gd name="T30" fmla="*/ 288 w 367"/>
              <a:gd name="T31" fmla="*/ 46 h 518"/>
              <a:gd name="T32" fmla="*/ 303 w 367"/>
              <a:gd name="T33" fmla="*/ 53 h 518"/>
              <a:gd name="T34" fmla="*/ 317 w 367"/>
              <a:gd name="T35" fmla="*/ 58 h 518"/>
              <a:gd name="T36" fmla="*/ 331 w 367"/>
              <a:gd name="T37" fmla="*/ 64 h 518"/>
              <a:gd name="T38" fmla="*/ 342 w 367"/>
              <a:gd name="T39" fmla="*/ 70 h 518"/>
              <a:gd name="T40" fmla="*/ 353 w 367"/>
              <a:gd name="T41" fmla="*/ 74 h 518"/>
              <a:gd name="T42" fmla="*/ 360 w 367"/>
              <a:gd name="T43" fmla="*/ 78 h 518"/>
              <a:gd name="T44" fmla="*/ 365 w 367"/>
              <a:gd name="T45" fmla="*/ 82 h 518"/>
              <a:gd name="T46" fmla="*/ 341 w 367"/>
              <a:gd name="T47" fmla="*/ 146 h 518"/>
              <a:gd name="T48" fmla="*/ 265 w 367"/>
              <a:gd name="T49" fmla="*/ 315 h 518"/>
              <a:gd name="T50" fmla="*/ 196 w 367"/>
              <a:gd name="T51" fmla="*/ 467 h 518"/>
              <a:gd name="T52" fmla="*/ 169 w 367"/>
              <a:gd name="T53" fmla="*/ 517 h 518"/>
              <a:gd name="T54" fmla="*/ 163 w 367"/>
              <a:gd name="T55" fmla="*/ 513 h 518"/>
              <a:gd name="T56" fmla="*/ 156 w 367"/>
              <a:gd name="T57" fmla="*/ 510 h 518"/>
              <a:gd name="T58" fmla="*/ 150 w 367"/>
              <a:gd name="T59" fmla="*/ 506 h 518"/>
              <a:gd name="T60" fmla="*/ 145 w 367"/>
              <a:gd name="T61" fmla="*/ 504 h 518"/>
              <a:gd name="T62" fmla="*/ 141 w 367"/>
              <a:gd name="T63" fmla="*/ 501 h 518"/>
              <a:gd name="T64" fmla="*/ 135 w 367"/>
              <a:gd name="T65" fmla="*/ 497 h 518"/>
              <a:gd name="T66" fmla="*/ 131 w 367"/>
              <a:gd name="T67" fmla="*/ 494 h 518"/>
              <a:gd name="T68" fmla="*/ 127 w 367"/>
              <a:gd name="T69" fmla="*/ 493 h 518"/>
              <a:gd name="T70" fmla="*/ 121 w 367"/>
              <a:gd name="T71" fmla="*/ 492 h 518"/>
              <a:gd name="T72" fmla="*/ 114 w 367"/>
              <a:gd name="T73" fmla="*/ 489 h 518"/>
              <a:gd name="T74" fmla="*/ 107 w 367"/>
              <a:gd name="T75" fmla="*/ 487 h 518"/>
              <a:gd name="T76" fmla="*/ 99 w 367"/>
              <a:gd name="T77" fmla="*/ 484 h 518"/>
              <a:gd name="T78" fmla="*/ 94 w 367"/>
              <a:gd name="T79" fmla="*/ 481 h 518"/>
              <a:gd name="T80" fmla="*/ 85 w 367"/>
              <a:gd name="T81" fmla="*/ 479 h 518"/>
              <a:gd name="T82" fmla="*/ 80 w 367"/>
              <a:gd name="T83" fmla="*/ 477 h 518"/>
              <a:gd name="T84" fmla="*/ 72 w 367"/>
              <a:gd name="T85" fmla="*/ 475 h 518"/>
              <a:gd name="T86" fmla="*/ 63 w 367"/>
              <a:gd name="T87" fmla="*/ 473 h 518"/>
              <a:gd name="T88" fmla="*/ 56 w 367"/>
              <a:gd name="T89" fmla="*/ 473 h 518"/>
              <a:gd name="T90" fmla="*/ 48 w 367"/>
              <a:gd name="T91" fmla="*/ 473 h 518"/>
              <a:gd name="T92" fmla="*/ 40 w 367"/>
              <a:gd name="T93" fmla="*/ 473 h 518"/>
              <a:gd name="T94" fmla="*/ 33 w 367"/>
              <a:gd name="T95" fmla="*/ 473 h 518"/>
              <a:gd name="T96" fmla="*/ 27 w 367"/>
              <a:gd name="T97" fmla="*/ 473 h 518"/>
              <a:gd name="T98" fmla="*/ 22 w 367"/>
              <a:gd name="T99" fmla="*/ 473 h 518"/>
              <a:gd name="T100" fmla="*/ 16 w 367"/>
              <a:gd name="T101" fmla="*/ 473 h 518"/>
              <a:gd name="T102" fmla="*/ 11 w 367"/>
              <a:gd name="T103" fmla="*/ 475 h 518"/>
              <a:gd name="T104" fmla="*/ 7 w 367"/>
              <a:gd name="T105" fmla="*/ 475 h 518"/>
              <a:gd name="T106" fmla="*/ 3 w 367"/>
              <a:gd name="T107" fmla="*/ 475 h 518"/>
              <a:gd name="T108" fmla="*/ 1 w 367"/>
              <a:gd name="T109" fmla="*/ 475 h 518"/>
              <a:gd name="T110" fmla="*/ 22 w 367"/>
              <a:gd name="T111" fmla="*/ 316 h 518"/>
              <a:gd name="T112" fmla="*/ 49 w 367"/>
              <a:gd name="T113" fmla="*/ 125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8">
                <a:moveTo>
                  <a:pt x="67" y="0"/>
                </a:moveTo>
                <a:lnTo>
                  <a:pt x="70" y="0"/>
                </a:lnTo>
                <a:lnTo>
                  <a:pt x="74" y="0"/>
                </a:lnTo>
                <a:lnTo>
                  <a:pt x="78" y="2"/>
                </a:lnTo>
                <a:lnTo>
                  <a:pt x="84" y="2"/>
                </a:lnTo>
                <a:lnTo>
                  <a:pt x="89" y="3"/>
                </a:lnTo>
                <a:lnTo>
                  <a:pt x="95" y="3"/>
                </a:lnTo>
                <a:lnTo>
                  <a:pt x="99" y="4"/>
                </a:lnTo>
                <a:lnTo>
                  <a:pt x="105" y="4"/>
                </a:lnTo>
                <a:lnTo>
                  <a:pt x="110" y="5"/>
                </a:lnTo>
                <a:lnTo>
                  <a:pt x="116" y="7"/>
                </a:lnTo>
                <a:lnTo>
                  <a:pt x="123" y="7"/>
                </a:lnTo>
                <a:lnTo>
                  <a:pt x="128" y="8"/>
                </a:lnTo>
                <a:lnTo>
                  <a:pt x="134" y="9"/>
                </a:lnTo>
                <a:lnTo>
                  <a:pt x="141" y="9"/>
                </a:lnTo>
                <a:lnTo>
                  <a:pt x="146" y="11"/>
                </a:lnTo>
                <a:lnTo>
                  <a:pt x="150" y="11"/>
                </a:lnTo>
                <a:lnTo>
                  <a:pt x="154" y="12"/>
                </a:lnTo>
                <a:lnTo>
                  <a:pt x="158" y="12"/>
                </a:lnTo>
                <a:lnTo>
                  <a:pt x="164" y="13"/>
                </a:lnTo>
                <a:lnTo>
                  <a:pt x="168" y="15"/>
                </a:lnTo>
                <a:lnTo>
                  <a:pt x="174" y="15"/>
                </a:lnTo>
                <a:lnTo>
                  <a:pt x="178" y="16"/>
                </a:lnTo>
                <a:lnTo>
                  <a:pt x="182" y="17"/>
                </a:lnTo>
                <a:lnTo>
                  <a:pt x="187" y="17"/>
                </a:lnTo>
                <a:lnTo>
                  <a:pt x="192" y="19"/>
                </a:lnTo>
                <a:lnTo>
                  <a:pt x="197" y="19"/>
                </a:lnTo>
                <a:lnTo>
                  <a:pt x="201" y="20"/>
                </a:lnTo>
                <a:lnTo>
                  <a:pt x="207" y="21"/>
                </a:lnTo>
                <a:lnTo>
                  <a:pt x="211" y="23"/>
                </a:lnTo>
                <a:lnTo>
                  <a:pt x="216" y="23"/>
                </a:lnTo>
                <a:lnTo>
                  <a:pt x="221" y="24"/>
                </a:lnTo>
                <a:lnTo>
                  <a:pt x="225" y="25"/>
                </a:lnTo>
                <a:lnTo>
                  <a:pt x="227" y="26"/>
                </a:lnTo>
                <a:lnTo>
                  <a:pt x="232" y="28"/>
                </a:lnTo>
                <a:lnTo>
                  <a:pt x="234" y="29"/>
                </a:lnTo>
                <a:lnTo>
                  <a:pt x="238" y="30"/>
                </a:lnTo>
                <a:lnTo>
                  <a:pt x="243" y="32"/>
                </a:lnTo>
                <a:lnTo>
                  <a:pt x="247" y="33"/>
                </a:lnTo>
                <a:lnTo>
                  <a:pt x="251" y="34"/>
                </a:lnTo>
                <a:lnTo>
                  <a:pt x="255" y="36"/>
                </a:lnTo>
                <a:lnTo>
                  <a:pt x="259" y="37"/>
                </a:lnTo>
                <a:lnTo>
                  <a:pt x="265" y="38"/>
                </a:lnTo>
                <a:lnTo>
                  <a:pt x="269" y="40"/>
                </a:lnTo>
                <a:lnTo>
                  <a:pt x="274" y="41"/>
                </a:lnTo>
                <a:lnTo>
                  <a:pt x="278" y="43"/>
                </a:lnTo>
                <a:lnTo>
                  <a:pt x="284" y="45"/>
                </a:lnTo>
                <a:lnTo>
                  <a:pt x="288" y="46"/>
                </a:lnTo>
                <a:lnTo>
                  <a:pt x="294" y="49"/>
                </a:lnTo>
                <a:lnTo>
                  <a:pt x="298" y="50"/>
                </a:lnTo>
                <a:lnTo>
                  <a:pt x="303" y="53"/>
                </a:lnTo>
                <a:lnTo>
                  <a:pt x="307" y="54"/>
                </a:lnTo>
                <a:lnTo>
                  <a:pt x="313" y="57"/>
                </a:lnTo>
                <a:lnTo>
                  <a:pt x="317" y="58"/>
                </a:lnTo>
                <a:lnTo>
                  <a:pt x="323" y="61"/>
                </a:lnTo>
                <a:lnTo>
                  <a:pt x="327" y="62"/>
                </a:lnTo>
                <a:lnTo>
                  <a:pt x="331" y="64"/>
                </a:lnTo>
                <a:lnTo>
                  <a:pt x="334" y="66"/>
                </a:lnTo>
                <a:lnTo>
                  <a:pt x="338" y="67"/>
                </a:lnTo>
                <a:lnTo>
                  <a:pt x="342" y="70"/>
                </a:lnTo>
                <a:lnTo>
                  <a:pt x="346" y="71"/>
                </a:lnTo>
                <a:lnTo>
                  <a:pt x="349" y="72"/>
                </a:lnTo>
                <a:lnTo>
                  <a:pt x="353" y="74"/>
                </a:lnTo>
                <a:lnTo>
                  <a:pt x="357" y="76"/>
                </a:lnTo>
                <a:lnTo>
                  <a:pt x="359" y="76"/>
                </a:lnTo>
                <a:lnTo>
                  <a:pt x="360" y="78"/>
                </a:lnTo>
                <a:lnTo>
                  <a:pt x="361" y="79"/>
                </a:lnTo>
                <a:lnTo>
                  <a:pt x="364" y="80"/>
                </a:lnTo>
                <a:lnTo>
                  <a:pt x="365" y="82"/>
                </a:lnTo>
                <a:lnTo>
                  <a:pt x="367" y="82"/>
                </a:lnTo>
                <a:lnTo>
                  <a:pt x="367" y="83"/>
                </a:lnTo>
                <a:lnTo>
                  <a:pt x="341" y="146"/>
                </a:lnTo>
                <a:lnTo>
                  <a:pt x="314" y="206"/>
                </a:lnTo>
                <a:lnTo>
                  <a:pt x="290" y="261"/>
                </a:lnTo>
                <a:lnTo>
                  <a:pt x="265" y="315"/>
                </a:lnTo>
                <a:lnTo>
                  <a:pt x="241" y="366"/>
                </a:lnTo>
                <a:lnTo>
                  <a:pt x="219" y="417"/>
                </a:lnTo>
                <a:lnTo>
                  <a:pt x="196" y="467"/>
                </a:lnTo>
                <a:lnTo>
                  <a:pt x="172" y="518"/>
                </a:lnTo>
                <a:lnTo>
                  <a:pt x="171" y="518"/>
                </a:lnTo>
                <a:lnTo>
                  <a:pt x="169" y="517"/>
                </a:lnTo>
                <a:lnTo>
                  <a:pt x="167" y="515"/>
                </a:lnTo>
                <a:lnTo>
                  <a:pt x="165" y="514"/>
                </a:lnTo>
                <a:lnTo>
                  <a:pt x="163" y="513"/>
                </a:lnTo>
                <a:lnTo>
                  <a:pt x="160" y="512"/>
                </a:lnTo>
                <a:lnTo>
                  <a:pt x="157" y="510"/>
                </a:lnTo>
                <a:lnTo>
                  <a:pt x="156" y="510"/>
                </a:lnTo>
                <a:lnTo>
                  <a:pt x="154" y="509"/>
                </a:lnTo>
                <a:lnTo>
                  <a:pt x="152" y="508"/>
                </a:lnTo>
                <a:lnTo>
                  <a:pt x="150" y="506"/>
                </a:lnTo>
                <a:lnTo>
                  <a:pt x="149" y="505"/>
                </a:lnTo>
                <a:lnTo>
                  <a:pt x="147" y="504"/>
                </a:lnTo>
                <a:lnTo>
                  <a:pt x="145" y="504"/>
                </a:lnTo>
                <a:lnTo>
                  <a:pt x="143" y="502"/>
                </a:lnTo>
                <a:lnTo>
                  <a:pt x="142" y="501"/>
                </a:lnTo>
                <a:lnTo>
                  <a:pt x="141" y="501"/>
                </a:lnTo>
                <a:lnTo>
                  <a:pt x="138" y="500"/>
                </a:lnTo>
                <a:lnTo>
                  <a:pt x="136" y="498"/>
                </a:lnTo>
                <a:lnTo>
                  <a:pt x="135" y="497"/>
                </a:lnTo>
                <a:lnTo>
                  <a:pt x="134" y="497"/>
                </a:lnTo>
                <a:lnTo>
                  <a:pt x="132" y="496"/>
                </a:lnTo>
                <a:lnTo>
                  <a:pt x="131" y="494"/>
                </a:lnTo>
                <a:lnTo>
                  <a:pt x="129" y="494"/>
                </a:lnTo>
                <a:lnTo>
                  <a:pt x="128" y="494"/>
                </a:lnTo>
                <a:lnTo>
                  <a:pt x="127" y="493"/>
                </a:lnTo>
                <a:lnTo>
                  <a:pt x="124" y="493"/>
                </a:lnTo>
                <a:lnTo>
                  <a:pt x="123" y="493"/>
                </a:lnTo>
                <a:lnTo>
                  <a:pt x="121" y="492"/>
                </a:lnTo>
                <a:lnTo>
                  <a:pt x="118" y="492"/>
                </a:lnTo>
                <a:lnTo>
                  <a:pt x="117" y="491"/>
                </a:lnTo>
                <a:lnTo>
                  <a:pt x="114" y="489"/>
                </a:lnTo>
                <a:lnTo>
                  <a:pt x="113" y="488"/>
                </a:lnTo>
                <a:lnTo>
                  <a:pt x="110" y="487"/>
                </a:lnTo>
                <a:lnTo>
                  <a:pt x="107" y="487"/>
                </a:lnTo>
                <a:lnTo>
                  <a:pt x="105" y="485"/>
                </a:lnTo>
                <a:lnTo>
                  <a:pt x="102" y="484"/>
                </a:lnTo>
                <a:lnTo>
                  <a:pt x="99" y="484"/>
                </a:lnTo>
                <a:lnTo>
                  <a:pt x="98" y="483"/>
                </a:lnTo>
                <a:lnTo>
                  <a:pt x="96" y="483"/>
                </a:lnTo>
                <a:lnTo>
                  <a:pt x="94" y="481"/>
                </a:lnTo>
                <a:lnTo>
                  <a:pt x="91" y="481"/>
                </a:lnTo>
                <a:lnTo>
                  <a:pt x="88" y="480"/>
                </a:lnTo>
                <a:lnTo>
                  <a:pt x="85" y="479"/>
                </a:lnTo>
                <a:lnTo>
                  <a:pt x="83" y="479"/>
                </a:lnTo>
                <a:lnTo>
                  <a:pt x="81" y="477"/>
                </a:lnTo>
                <a:lnTo>
                  <a:pt x="80" y="477"/>
                </a:lnTo>
                <a:lnTo>
                  <a:pt x="77" y="476"/>
                </a:lnTo>
                <a:lnTo>
                  <a:pt x="74" y="476"/>
                </a:lnTo>
                <a:lnTo>
                  <a:pt x="72" y="475"/>
                </a:lnTo>
                <a:lnTo>
                  <a:pt x="69" y="475"/>
                </a:lnTo>
                <a:lnTo>
                  <a:pt x="66" y="475"/>
                </a:lnTo>
                <a:lnTo>
                  <a:pt x="63" y="473"/>
                </a:lnTo>
                <a:lnTo>
                  <a:pt x="62" y="473"/>
                </a:lnTo>
                <a:lnTo>
                  <a:pt x="59" y="473"/>
                </a:lnTo>
                <a:lnTo>
                  <a:pt x="56" y="473"/>
                </a:lnTo>
                <a:lnTo>
                  <a:pt x="54" y="473"/>
                </a:lnTo>
                <a:lnTo>
                  <a:pt x="51" y="473"/>
                </a:lnTo>
                <a:lnTo>
                  <a:pt x="48" y="473"/>
                </a:lnTo>
                <a:lnTo>
                  <a:pt x="45" y="473"/>
                </a:lnTo>
                <a:lnTo>
                  <a:pt x="43" y="473"/>
                </a:lnTo>
                <a:lnTo>
                  <a:pt x="40" y="473"/>
                </a:lnTo>
                <a:lnTo>
                  <a:pt x="37" y="473"/>
                </a:lnTo>
                <a:lnTo>
                  <a:pt x="36" y="473"/>
                </a:lnTo>
                <a:lnTo>
                  <a:pt x="33" y="473"/>
                </a:lnTo>
                <a:lnTo>
                  <a:pt x="32" y="473"/>
                </a:lnTo>
                <a:lnTo>
                  <a:pt x="30" y="473"/>
                </a:lnTo>
                <a:lnTo>
                  <a:pt x="27" y="473"/>
                </a:lnTo>
                <a:lnTo>
                  <a:pt x="26" y="473"/>
                </a:lnTo>
                <a:lnTo>
                  <a:pt x="25" y="473"/>
                </a:lnTo>
                <a:lnTo>
                  <a:pt x="22" y="473"/>
                </a:lnTo>
                <a:lnTo>
                  <a:pt x="20" y="473"/>
                </a:lnTo>
                <a:lnTo>
                  <a:pt x="19" y="473"/>
                </a:lnTo>
                <a:lnTo>
                  <a:pt x="16" y="473"/>
                </a:lnTo>
                <a:lnTo>
                  <a:pt x="15" y="475"/>
                </a:lnTo>
                <a:lnTo>
                  <a:pt x="14" y="475"/>
                </a:lnTo>
                <a:lnTo>
                  <a:pt x="11" y="475"/>
                </a:lnTo>
                <a:lnTo>
                  <a:pt x="9" y="475"/>
                </a:lnTo>
                <a:lnTo>
                  <a:pt x="8" y="475"/>
                </a:lnTo>
                <a:lnTo>
                  <a:pt x="7" y="475"/>
                </a:lnTo>
                <a:lnTo>
                  <a:pt x="5" y="475"/>
                </a:lnTo>
                <a:lnTo>
                  <a:pt x="4" y="475"/>
                </a:lnTo>
                <a:lnTo>
                  <a:pt x="3" y="475"/>
                </a:lnTo>
                <a:lnTo>
                  <a:pt x="1" y="475"/>
                </a:lnTo>
                <a:lnTo>
                  <a:pt x="0" y="475"/>
                </a:lnTo>
                <a:lnTo>
                  <a:pt x="1" y="475"/>
                </a:lnTo>
                <a:lnTo>
                  <a:pt x="7" y="429"/>
                </a:lnTo>
                <a:lnTo>
                  <a:pt x="14" y="375"/>
                </a:lnTo>
                <a:lnTo>
                  <a:pt x="22" y="316"/>
                </a:lnTo>
                <a:lnTo>
                  <a:pt x="30" y="255"/>
                </a:lnTo>
                <a:lnTo>
                  <a:pt x="40" y="190"/>
                </a:lnTo>
                <a:lnTo>
                  <a:pt x="49" y="125"/>
                </a:lnTo>
                <a:lnTo>
                  <a:pt x="58" y="61"/>
                </a:lnTo>
                <a:lnTo>
                  <a:pt x="6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5" name="Rectangle 288"/>
          <p:cNvSpPr>
            <a:spLocks noChangeArrowheads="1"/>
          </p:cNvSpPr>
          <p:nvPr/>
        </p:nvSpPr>
        <p:spPr bwMode="auto">
          <a:xfrm>
            <a:off x="2362200" y="1534868"/>
            <a:ext cx="69850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6" name="Rectangle 289"/>
          <p:cNvSpPr>
            <a:spLocks noChangeArrowheads="1"/>
          </p:cNvSpPr>
          <p:nvPr/>
        </p:nvSpPr>
        <p:spPr bwMode="auto">
          <a:xfrm>
            <a:off x="2362200" y="1534868"/>
            <a:ext cx="69850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7" name="Rectangle 290"/>
          <p:cNvSpPr>
            <a:spLocks noChangeArrowheads="1"/>
          </p:cNvSpPr>
          <p:nvPr/>
        </p:nvSpPr>
        <p:spPr bwMode="auto">
          <a:xfrm>
            <a:off x="2362200" y="2074618"/>
            <a:ext cx="69850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8" name="Rectangle 291"/>
          <p:cNvSpPr>
            <a:spLocks noChangeArrowheads="1"/>
          </p:cNvSpPr>
          <p:nvPr/>
        </p:nvSpPr>
        <p:spPr bwMode="auto">
          <a:xfrm>
            <a:off x="2362200" y="2074618"/>
            <a:ext cx="69850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9" name="Rectangle 292"/>
          <p:cNvSpPr>
            <a:spLocks noChangeArrowheads="1"/>
          </p:cNvSpPr>
          <p:nvPr/>
        </p:nvSpPr>
        <p:spPr bwMode="auto">
          <a:xfrm>
            <a:off x="2463800" y="2074618"/>
            <a:ext cx="87313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0" name="Rectangle 293"/>
          <p:cNvSpPr>
            <a:spLocks noChangeArrowheads="1"/>
          </p:cNvSpPr>
          <p:nvPr/>
        </p:nvSpPr>
        <p:spPr bwMode="auto">
          <a:xfrm>
            <a:off x="2463800" y="2074618"/>
            <a:ext cx="87313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1" name="Rectangle 294"/>
          <p:cNvSpPr>
            <a:spLocks noChangeArrowheads="1"/>
          </p:cNvSpPr>
          <p:nvPr/>
        </p:nvSpPr>
        <p:spPr bwMode="auto">
          <a:xfrm>
            <a:off x="2463800" y="1534868"/>
            <a:ext cx="87313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2" name="Rectangle 295"/>
          <p:cNvSpPr>
            <a:spLocks noChangeArrowheads="1"/>
          </p:cNvSpPr>
          <p:nvPr/>
        </p:nvSpPr>
        <p:spPr bwMode="auto">
          <a:xfrm>
            <a:off x="2463800" y="1534868"/>
            <a:ext cx="87313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3" name="Rectangle 296"/>
          <p:cNvSpPr>
            <a:spLocks noChangeArrowheads="1"/>
          </p:cNvSpPr>
          <p:nvPr/>
        </p:nvSpPr>
        <p:spPr bwMode="auto">
          <a:xfrm>
            <a:off x="2581275" y="1534868"/>
            <a:ext cx="71438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4" name="Rectangle 297"/>
          <p:cNvSpPr>
            <a:spLocks noChangeArrowheads="1"/>
          </p:cNvSpPr>
          <p:nvPr/>
        </p:nvSpPr>
        <p:spPr bwMode="auto">
          <a:xfrm>
            <a:off x="2581275" y="1534868"/>
            <a:ext cx="71438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5" name="Rectangle 298"/>
          <p:cNvSpPr>
            <a:spLocks noChangeArrowheads="1"/>
          </p:cNvSpPr>
          <p:nvPr/>
        </p:nvSpPr>
        <p:spPr bwMode="auto">
          <a:xfrm>
            <a:off x="2581275" y="2074618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6" name="Rectangle 299"/>
          <p:cNvSpPr>
            <a:spLocks noChangeArrowheads="1"/>
          </p:cNvSpPr>
          <p:nvPr/>
        </p:nvSpPr>
        <p:spPr bwMode="auto">
          <a:xfrm>
            <a:off x="2581275" y="2074618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" name="Freeform 300"/>
          <p:cNvSpPr>
            <a:spLocks/>
          </p:cNvSpPr>
          <p:nvPr/>
        </p:nvSpPr>
        <p:spPr bwMode="auto">
          <a:xfrm>
            <a:off x="3309938" y="1682506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8" name="Freeform 301"/>
          <p:cNvSpPr>
            <a:spLocks/>
          </p:cNvSpPr>
          <p:nvPr/>
        </p:nvSpPr>
        <p:spPr bwMode="auto">
          <a:xfrm>
            <a:off x="3309938" y="1682506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9" name="Freeform 302"/>
          <p:cNvSpPr>
            <a:spLocks/>
          </p:cNvSpPr>
          <p:nvPr/>
        </p:nvSpPr>
        <p:spPr bwMode="auto">
          <a:xfrm>
            <a:off x="3398838" y="1720606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0" name="Freeform 303"/>
          <p:cNvSpPr>
            <a:spLocks/>
          </p:cNvSpPr>
          <p:nvPr/>
        </p:nvSpPr>
        <p:spPr bwMode="auto">
          <a:xfrm>
            <a:off x="3398838" y="1720606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1" name="Freeform 304"/>
          <p:cNvSpPr>
            <a:spLocks/>
          </p:cNvSpPr>
          <p:nvPr/>
        </p:nvSpPr>
        <p:spPr bwMode="auto">
          <a:xfrm>
            <a:off x="3260725" y="2284168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2" name="Freeform 305"/>
          <p:cNvSpPr>
            <a:spLocks/>
          </p:cNvSpPr>
          <p:nvPr/>
        </p:nvSpPr>
        <p:spPr bwMode="auto">
          <a:xfrm>
            <a:off x="3260725" y="2284168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3" name="Freeform 306"/>
          <p:cNvSpPr>
            <a:spLocks/>
          </p:cNvSpPr>
          <p:nvPr/>
        </p:nvSpPr>
        <p:spPr bwMode="auto">
          <a:xfrm>
            <a:off x="3349625" y="2323856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4" name="Freeform 307"/>
          <p:cNvSpPr>
            <a:spLocks/>
          </p:cNvSpPr>
          <p:nvPr/>
        </p:nvSpPr>
        <p:spPr bwMode="auto">
          <a:xfrm>
            <a:off x="3349625" y="2323856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5" name="Freeform 308"/>
          <p:cNvSpPr>
            <a:spLocks/>
          </p:cNvSpPr>
          <p:nvPr/>
        </p:nvSpPr>
        <p:spPr bwMode="auto">
          <a:xfrm>
            <a:off x="3613150" y="1814268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6" name="Freeform 309"/>
          <p:cNvSpPr>
            <a:spLocks/>
          </p:cNvSpPr>
          <p:nvPr/>
        </p:nvSpPr>
        <p:spPr bwMode="auto">
          <a:xfrm>
            <a:off x="3613150" y="1814268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" name="Freeform 310"/>
          <p:cNvSpPr>
            <a:spLocks/>
          </p:cNvSpPr>
          <p:nvPr/>
        </p:nvSpPr>
        <p:spPr bwMode="auto">
          <a:xfrm>
            <a:off x="3700463" y="1855543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8" name="Freeform 311"/>
          <p:cNvSpPr>
            <a:spLocks/>
          </p:cNvSpPr>
          <p:nvPr/>
        </p:nvSpPr>
        <p:spPr bwMode="auto">
          <a:xfrm>
            <a:off x="3700463" y="1855543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9" name="Rectangle 312"/>
          <p:cNvSpPr>
            <a:spLocks noChangeArrowheads="1"/>
          </p:cNvSpPr>
          <p:nvPr/>
        </p:nvSpPr>
        <p:spPr bwMode="auto">
          <a:xfrm>
            <a:off x="4130675" y="1944443"/>
            <a:ext cx="714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0" name="Rectangle 313"/>
          <p:cNvSpPr>
            <a:spLocks noChangeArrowheads="1"/>
          </p:cNvSpPr>
          <p:nvPr/>
        </p:nvSpPr>
        <p:spPr bwMode="auto">
          <a:xfrm>
            <a:off x="4130675" y="1944443"/>
            <a:ext cx="714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1" name="Rectangle 314"/>
          <p:cNvSpPr>
            <a:spLocks noChangeArrowheads="1"/>
          </p:cNvSpPr>
          <p:nvPr/>
        </p:nvSpPr>
        <p:spPr bwMode="auto">
          <a:xfrm>
            <a:off x="4232275" y="1944443"/>
            <a:ext cx="841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2" name="Rectangle 315"/>
          <p:cNvSpPr>
            <a:spLocks noChangeArrowheads="1"/>
          </p:cNvSpPr>
          <p:nvPr/>
        </p:nvSpPr>
        <p:spPr bwMode="auto">
          <a:xfrm>
            <a:off x="4232275" y="1944443"/>
            <a:ext cx="841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3" name="Rectangle 316"/>
          <p:cNvSpPr>
            <a:spLocks noChangeArrowheads="1"/>
          </p:cNvSpPr>
          <p:nvPr/>
        </p:nvSpPr>
        <p:spPr bwMode="auto">
          <a:xfrm>
            <a:off x="4348163" y="1944443"/>
            <a:ext cx="71437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4" name="Rectangle 317"/>
          <p:cNvSpPr>
            <a:spLocks noChangeArrowheads="1"/>
          </p:cNvSpPr>
          <p:nvPr/>
        </p:nvSpPr>
        <p:spPr bwMode="auto">
          <a:xfrm>
            <a:off x="4348163" y="1944443"/>
            <a:ext cx="71437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5" name="Rectangle 318"/>
          <p:cNvSpPr>
            <a:spLocks noChangeArrowheads="1"/>
          </p:cNvSpPr>
          <p:nvPr/>
        </p:nvSpPr>
        <p:spPr bwMode="auto">
          <a:xfrm>
            <a:off x="4130675" y="2487368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6" name="Rectangle 319"/>
          <p:cNvSpPr>
            <a:spLocks noChangeArrowheads="1"/>
          </p:cNvSpPr>
          <p:nvPr/>
        </p:nvSpPr>
        <p:spPr bwMode="auto">
          <a:xfrm>
            <a:off x="4130675" y="2487368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7" name="Rectangle 320"/>
          <p:cNvSpPr>
            <a:spLocks noChangeArrowheads="1"/>
          </p:cNvSpPr>
          <p:nvPr/>
        </p:nvSpPr>
        <p:spPr bwMode="auto">
          <a:xfrm>
            <a:off x="4232275" y="2487368"/>
            <a:ext cx="841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8" name="Rectangle 321"/>
          <p:cNvSpPr>
            <a:spLocks noChangeArrowheads="1"/>
          </p:cNvSpPr>
          <p:nvPr/>
        </p:nvSpPr>
        <p:spPr bwMode="auto">
          <a:xfrm>
            <a:off x="4232275" y="2487368"/>
            <a:ext cx="841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9" name="Rectangle 322"/>
          <p:cNvSpPr>
            <a:spLocks noChangeArrowheads="1"/>
          </p:cNvSpPr>
          <p:nvPr/>
        </p:nvSpPr>
        <p:spPr bwMode="auto">
          <a:xfrm>
            <a:off x="4348163" y="2487368"/>
            <a:ext cx="71437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0" name="Rectangle 323"/>
          <p:cNvSpPr>
            <a:spLocks noChangeArrowheads="1"/>
          </p:cNvSpPr>
          <p:nvPr/>
        </p:nvSpPr>
        <p:spPr bwMode="auto">
          <a:xfrm>
            <a:off x="4348163" y="2487368"/>
            <a:ext cx="71437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1" name="Freeform 324"/>
          <p:cNvSpPr>
            <a:spLocks/>
          </p:cNvSpPr>
          <p:nvPr/>
        </p:nvSpPr>
        <p:spPr bwMode="auto">
          <a:xfrm>
            <a:off x="3048000" y="2190506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2" name="Freeform 325"/>
          <p:cNvSpPr>
            <a:spLocks/>
          </p:cNvSpPr>
          <p:nvPr/>
        </p:nvSpPr>
        <p:spPr bwMode="auto">
          <a:xfrm>
            <a:off x="3048000" y="2190506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3" name="Freeform 326"/>
          <p:cNvSpPr>
            <a:spLocks/>
          </p:cNvSpPr>
          <p:nvPr/>
        </p:nvSpPr>
        <p:spPr bwMode="auto">
          <a:xfrm>
            <a:off x="2960688" y="2149231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4" name="Freeform 327"/>
          <p:cNvSpPr>
            <a:spLocks/>
          </p:cNvSpPr>
          <p:nvPr/>
        </p:nvSpPr>
        <p:spPr bwMode="auto">
          <a:xfrm>
            <a:off x="2960688" y="2149231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5" name="Rectangle 328"/>
          <p:cNvSpPr>
            <a:spLocks noChangeArrowheads="1"/>
          </p:cNvSpPr>
          <p:nvPr/>
        </p:nvSpPr>
        <p:spPr bwMode="auto">
          <a:xfrm>
            <a:off x="2657475" y="1534868"/>
            <a:ext cx="20638" cy="631825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6" name="Rectangle 329"/>
          <p:cNvSpPr>
            <a:spLocks noChangeArrowheads="1"/>
          </p:cNvSpPr>
          <p:nvPr/>
        </p:nvSpPr>
        <p:spPr bwMode="auto">
          <a:xfrm>
            <a:off x="2657475" y="1534868"/>
            <a:ext cx="20638" cy="631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7" name="Freeform 330"/>
          <p:cNvSpPr>
            <a:spLocks/>
          </p:cNvSpPr>
          <p:nvPr/>
        </p:nvSpPr>
        <p:spPr bwMode="auto">
          <a:xfrm>
            <a:off x="2935288" y="1671393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" name="Freeform 331"/>
          <p:cNvSpPr>
            <a:spLocks/>
          </p:cNvSpPr>
          <p:nvPr/>
        </p:nvSpPr>
        <p:spPr bwMode="auto">
          <a:xfrm>
            <a:off x="2935288" y="1671393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9" name="Freeform 332"/>
          <p:cNvSpPr>
            <a:spLocks/>
          </p:cNvSpPr>
          <p:nvPr/>
        </p:nvSpPr>
        <p:spPr bwMode="auto">
          <a:xfrm>
            <a:off x="3416300" y="1884118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0" name="Freeform 333"/>
          <p:cNvSpPr>
            <a:spLocks/>
          </p:cNvSpPr>
          <p:nvPr/>
        </p:nvSpPr>
        <p:spPr bwMode="auto">
          <a:xfrm>
            <a:off x="3416300" y="1884118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1" name="Rectangle 334"/>
          <p:cNvSpPr>
            <a:spLocks noChangeArrowheads="1"/>
          </p:cNvSpPr>
          <p:nvPr/>
        </p:nvSpPr>
        <p:spPr bwMode="auto">
          <a:xfrm>
            <a:off x="4102100" y="1944443"/>
            <a:ext cx="23813" cy="635000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2" name="Rectangle 335"/>
          <p:cNvSpPr>
            <a:spLocks noChangeArrowheads="1"/>
          </p:cNvSpPr>
          <p:nvPr/>
        </p:nvSpPr>
        <p:spPr bwMode="auto">
          <a:xfrm>
            <a:off x="4102100" y="1944443"/>
            <a:ext cx="23813" cy="635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3" name="Freeform 336"/>
          <p:cNvSpPr>
            <a:spLocks/>
          </p:cNvSpPr>
          <p:nvPr/>
        </p:nvSpPr>
        <p:spPr bwMode="auto">
          <a:xfrm>
            <a:off x="3582988" y="1625356"/>
            <a:ext cx="88900" cy="95250"/>
          </a:xfrm>
          <a:custGeom>
            <a:avLst/>
            <a:gdLst>
              <a:gd name="T0" fmla="*/ 0 w 54"/>
              <a:gd name="T1" fmla="*/ 0 h 71"/>
              <a:gd name="T2" fmla="*/ 0 w 54"/>
              <a:gd name="T3" fmla="*/ 71 h 71"/>
              <a:gd name="T4" fmla="*/ 15 w 54"/>
              <a:gd name="T5" fmla="*/ 71 h 71"/>
              <a:gd name="T6" fmla="*/ 15 w 54"/>
              <a:gd name="T7" fmla="*/ 41 h 71"/>
              <a:gd name="T8" fmla="*/ 49 w 54"/>
              <a:gd name="T9" fmla="*/ 41 h 71"/>
              <a:gd name="T10" fmla="*/ 49 w 54"/>
              <a:gd name="T11" fmla="*/ 29 h 71"/>
              <a:gd name="T12" fmla="*/ 15 w 54"/>
              <a:gd name="T13" fmla="*/ 29 h 71"/>
              <a:gd name="T14" fmla="*/ 15 w 54"/>
              <a:gd name="T15" fmla="*/ 12 h 71"/>
              <a:gd name="T16" fmla="*/ 54 w 54"/>
              <a:gd name="T17" fmla="*/ 12 h 71"/>
              <a:gd name="T18" fmla="*/ 54 w 54"/>
              <a:gd name="T19" fmla="*/ 0 h 71"/>
              <a:gd name="T20" fmla="*/ 0 w 54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1"/>
                </a:lnTo>
                <a:lnTo>
                  <a:pt x="49" y="41"/>
                </a:lnTo>
                <a:lnTo>
                  <a:pt x="49" y="29"/>
                </a:lnTo>
                <a:lnTo>
                  <a:pt x="15" y="29"/>
                </a:lnTo>
                <a:lnTo>
                  <a:pt x="15" y="12"/>
                </a:lnTo>
                <a:lnTo>
                  <a:pt x="54" y="12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4" name="Freeform 337"/>
          <p:cNvSpPr>
            <a:spLocks/>
          </p:cNvSpPr>
          <p:nvPr/>
        </p:nvSpPr>
        <p:spPr bwMode="auto">
          <a:xfrm>
            <a:off x="3686175" y="1676156"/>
            <a:ext cx="28575" cy="60325"/>
          </a:xfrm>
          <a:custGeom>
            <a:avLst/>
            <a:gdLst>
              <a:gd name="T0" fmla="*/ 18 w 18"/>
              <a:gd name="T1" fmla="*/ 0 h 45"/>
              <a:gd name="T2" fmla="*/ 14 w 18"/>
              <a:gd name="T3" fmla="*/ 0 h 45"/>
              <a:gd name="T4" fmla="*/ 13 w 18"/>
              <a:gd name="T5" fmla="*/ 3 h 45"/>
              <a:gd name="T6" fmla="*/ 11 w 18"/>
              <a:gd name="T7" fmla="*/ 6 h 45"/>
              <a:gd name="T8" fmla="*/ 9 w 18"/>
              <a:gd name="T9" fmla="*/ 7 h 45"/>
              <a:gd name="T10" fmla="*/ 7 w 18"/>
              <a:gd name="T11" fmla="*/ 8 h 45"/>
              <a:gd name="T12" fmla="*/ 0 w 18"/>
              <a:gd name="T13" fmla="*/ 8 h 45"/>
              <a:gd name="T14" fmla="*/ 0 w 18"/>
              <a:gd name="T15" fmla="*/ 14 h 45"/>
              <a:gd name="T16" fmla="*/ 11 w 18"/>
              <a:gd name="T17" fmla="*/ 14 h 45"/>
              <a:gd name="T18" fmla="*/ 11 w 18"/>
              <a:gd name="T19" fmla="*/ 45 h 45"/>
              <a:gd name="T20" fmla="*/ 18 w 18"/>
              <a:gd name="T21" fmla="*/ 45 h 45"/>
              <a:gd name="T22" fmla="*/ 18 w 18"/>
              <a:gd name="T23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45">
                <a:moveTo>
                  <a:pt x="18" y="0"/>
                </a:moveTo>
                <a:lnTo>
                  <a:pt x="14" y="0"/>
                </a:lnTo>
                <a:lnTo>
                  <a:pt x="13" y="3"/>
                </a:lnTo>
                <a:lnTo>
                  <a:pt x="11" y="6"/>
                </a:lnTo>
                <a:lnTo>
                  <a:pt x="9" y="7"/>
                </a:lnTo>
                <a:lnTo>
                  <a:pt x="7" y="8"/>
                </a:lnTo>
                <a:lnTo>
                  <a:pt x="0" y="8"/>
                </a:lnTo>
                <a:lnTo>
                  <a:pt x="0" y="14"/>
                </a:lnTo>
                <a:lnTo>
                  <a:pt x="11" y="14"/>
                </a:lnTo>
                <a:lnTo>
                  <a:pt x="11" y="45"/>
                </a:lnTo>
                <a:lnTo>
                  <a:pt x="18" y="4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5" name="Freeform 338"/>
          <p:cNvSpPr>
            <a:spLocks/>
          </p:cNvSpPr>
          <p:nvPr/>
        </p:nvSpPr>
        <p:spPr bwMode="auto">
          <a:xfrm>
            <a:off x="4408488" y="1803156"/>
            <a:ext cx="87312" cy="93662"/>
          </a:xfrm>
          <a:custGeom>
            <a:avLst/>
            <a:gdLst>
              <a:gd name="T0" fmla="*/ 0 w 53"/>
              <a:gd name="T1" fmla="*/ 0 h 71"/>
              <a:gd name="T2" fmla="*/ 0 w 53"/>
              <a:gd name="T3" fmla="*/ 71 h 71"/>
              <a:gd name="T4" fmla="*/ 15 w 53"/>
              <a:gd name="T5" fmla="*/ 71 h 71"/>
              <a:gd name="T6" fmla="*/ 15 w 53"/>
              <a:gd name="T7" fmla="*/ 40 h 71"/>
              <a:gd name="T8" fmla="*/ 48 w 53"/>
              <a:gd name="T9" fmla="*/ 40 h 71"/>
              <a:gd name="T10" fmla="*/ 48 w 53"/>
              <a:gd name="T11" fmla="*/ 29 h 71"/>
              <a:gd name="T12" fmla="*/ 15 w 53"/>
              <a:gd name="T13" fmla="*/ 29 h 71"/>
              <a:gd name="T14" fmla="*/ 15 w 53"/>
              <a:gd name="T15" fmla="*/ 12 h 71"/>
              <a:gd name="T16" fmla="*/ 53 w 53"/>
              <a:gd name="T17" fmla="*/ 12 h 71"/>
              <a:gd name="T18" fmla="*/ 53 w 53"/>
              <a:gd name="T19" fmla="*/ 0 h 71"/>
              <a:gd name="T20" fmla="*/ 0 w 53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0"/>
                </a:lnTo>
                <a:lnTo>
                  <a:pt x="48" y="40"/>
                </a:lnTo>
                <a:lnTo>
                  <a:pt x="48" y="29"/>
                </a:lnTo>
                <a:lnTo>
                  <a:pt x="15" y="29"/>
                </a:lnTo>
                <a:lnTo>
                  <a:pt x="15" y="12"/>
                </a:lnTo>
                <a:lnTo>
                  <a:pt x="53" y="12"/>
                </a:lnTo>
                <a:lnTo>
                  <a:pt x="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6" name="Freeform 339"/>
          <p:cNvSpPr>
            <a:spLocks/>
          </p:cNvSpPr>
          <p:nvPr/>
        </p:nvSpPr>
        <p:spPr bwMode="auto">
          <a:xfrm>
            <a:off x="4500563" y="1852368"/>
            <a:ext cx="53975" cy="60325"/>
          </a:xfrm>
          <a:custGeom>
            <a:avLst/>
            <a:gdLst>
              <a:gd name="T0" fmla="*/ 7 w 33"/>
              <a:gd name="T1" fmla="*/ 40 h 45"/>
              <a:gd name="T2" fmla="*/ 7 w 33"/>
              <a:gd name="T3" fmla="*/ 38 h 45"/>
              <a:gd name="T4" fmla="*/ 8 w 33"/>
              <a:gd name="T5" fmla="*/ 35 h 45"/>
              <a:gd name="T6" fmla="*/ 11 w 33"/>
              <a:gd name="T7" fmla="*/ 34 h 45"/>
              <a:gd name="T8" fmla="*/ 19 w 33"/>
              <a:gd name="T9" fmla="*/ 28 h 45"/>
              <a:gd name="T10" fmla="*/ 25 w 33"/>
              <a:gd name="T11" fmla="*/ 26 h 45"/>
              <a:gd name="T12" fmla="*/ 29 w 33"/>
              <a:gd name="T13" fmla="*/ 22 h 45"/>
              <a:gd name="T14" fmla="*/ 32 w 33"/>
              <a:gd name="T15" fmla="*/ 18 h 45"/>
              <a:gd name="T16" fmla="*/ 33 w 33"/>
              <a:gd name="T17" fmla="*/ 14 h 45"/>
              <a:gd name="T18" fmla="*/ 32 w 33"/>
              <a:gd name="T19" fmla="*/ 10 h 45"/>
              <a:gd name="T20" fmla="*/ 32 w 33"/>
              <a:gd name="T21" fmla="*/ 7 h 45"/>
              <a:gd name="T22" fmla="*/ 30 w 33"/>
              <a:gd name="T23" fmla="*/ 6 h 45"/>
              <a:gd name="T24" fmla="*/ 28 w 33"/>
              <a:gd name="T25" fmla="*/ 3 h 45"/>
              <a:gd name="T26" fmla="*/ 24 w 33"/>
              <a:gd name="T27" fmla="*/ 1 h 45"/>
              <a:gd name="T28" fmla="*/ 18 w 33"/>
              <a:gd name="T29" fmla="*/ 0 h 45"/>
              <a:gd name="T30" fmla="*/ 12 w 33"/>
              <a:gd name="T31" fmla="*/ 0 h 45"/>
              <a:gd name="T32" fmla="*/ 10 w 33"/>
              <a:gd name="T33" fmla="*/ 1 h 45"/>
              <a:gd name="T34" fmla="*/ 6 w 33"/>
              <a:gd name="T35" fmla="*/ 3 h 45"/>
              <a:gd name="T36" fmla="*/ 4 w 33"/>
              <a:gd name="T37" fmla="*/ 6 h 45"/>
              <a:gd name="T38" fmla="*/ 1 w 33"/>
              <a:gd name="T39" fmla="*/ 10 h 45"/>
              <a:gd name="T40" fmla="*/ 1 w 33"/>
              <a:gd name="T41" fmla="*/ 15 h 45"/>
              <a:gd name="T42" fmla="*/ 7 w 33"/>
              <a:gd name="T43" fmla="*/ 15 h 45"/>
              <a:gd name="T44" fmla="*/ 7 w 33"/>
              <a:gd name="T45" fmla="*/ 15 h 45"/>
              <a:gd name="T46" fmla="*/ 8 w 33"/>
              <a:gd name="T47" fmla="*/ 11 h 45"/>
              <a:gd name="T48" fmla="*/ 10 w 33"/>
              <a:gd name="T49" fmla="*/ 9 h 45"/>
              <a:gd name="T50" fmla="*/ 10 w 33"/>
              <a:gd name="T51" fmla="*/ 7 h 45"/>
              <a:gd name="T52" fmla="*/ 12 w 33"/>
              <a:gd name="T53" fmla="*/ 6 h 45"/>
              <a:gd name="T54" fmla="*/ 17 w 33"/>
              <a:gd name="T55" fmla="*/ 5 h 45"/>
              <a:gd name="T56" fmla="*/ 21 w 33"/>
              <a:gd name="T57" fmla="*/ 6 h 45"/>
              <a:gd name="T58" fmla="*/ 24 w 33"/>
              <a:gd name="T59" fmla="*/ 7 h 45"/>
              <a:gd name="T60" fmla="*/ 25 w 33"/>
              <a:gd name="T61" fmla="*/ 10 h 45"/>
              <a:gd name="T62" fmla="*/ 26 w 33"/>
              <a:gd name="T63" fmla="*/ 14 h 45"/>
              <a:gd name="T64" fmla="*/ 26 w 33"/>
              <a:gd name="T65" fmla="*/ 15 h 45"/>
              <a:gd name="T66" fmla="*/ 25 w 33"/>
              <a:gd name="T67" fmla="*/ 18 h 45"/>
              <a:gd name="T68" fmla="*/ 22 w 33"/>
              <a:gd name="T69" fmla="*/ 20 h 45"/>
              <a:gd name="T70" fmla="*/ 19 w 33"/>
              <a:gd name="T71" fmla="*/ 22 h 45"/>
              <a:gd name="T72" fmla="*/ 10 w 33"/>
              <a:gd name="T73" fmla="*/ 28 h 45"/>
              <a:gd name="T74" fmla="*/ 6 w 33"/>
              <a:gd name="T75" fmla="*/ 31 h 45"/>
              <a:gd name="T76" fmla="*/ 3 w 33"/>
              <a:gd name="T77" fmla="*/ 35 h 45"/>
              <a:gd name="T78" fmla="*/ 0 w 33"/>
              <a:gd name="T79" fmla="*/ 39 h 45"/>
              <a:gd name="T80" fmla="*/ 0 w 33"/>
              <a:gd name="T81" fmla="*/ 45 h 45"/>
              <a:gd name="T82" fmla="*/ 32 w 33"/>
              <a:gd name="T83" fmla="*/ 45 h 45"/>
              <a:gd name="T84" fmla="*/ 32 w 33"/>
              <a:gd name="T85" fmla="*/ 40 h 45"/>
              <a:gd name="T86" fmla="*/ 7 w 33"/>
              <a:gd name="T87" fmla="*/ 4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" h="45">
                <a:moveTo>
                  <a:pt x="7" y="40"/>
                </a:moveTo>
                <a:lnTo>
                  <a:pt x="7" y="38"/>
                </a:lnTo>
                <a:lnTo>
                  <a:pt x="8" y="35"/>
                </a:lnTo>
                <a:lnTo>
                  <a:pt x="11" y="34"/>
                </a:lnTo>
                <a:lnTo>
                  <a:pt x="19" y="28"/>
                </a:lnTo>
                <a:lnTo>
                  <a:pt x="25" y="26"/>
                </a:lnTo>
                <a:lnTo>
                  <a:pt x="29" y="22"/>
                </a:lnTo>
                <a:lnTo>
                  <a:pt x="32" y="18"/>
                </a:lnTo>
                <a:lnTo>
                  <a:pt x="33" y="14"/>
                </a:lnTo>
                <a:lnTo>
                  <a:pt x="32" y="10"/>
                </a:lnTo>
                <a:lnTo>
                  <a:pt x="32" y="7"/>
                </a:lnTo>
                <a:lnTo>
                  <a:pt x="30" y="6"/>
                </a:lnTo>
                <a:lnTo>
                  <a:pt x="28" y="3"/>
                </a:lnTo>
                <a:lnTo>
                  <a:pt x="24" y="1"/>
                </a:lnTo>
                <a:lnTo>
                  <a:pt x="18" y="0"/>
                </a:lnTo>
                <a:lnTo>
                  <a:pt x="12" y="0"/>
                </a:lnTo>
                <a:lnTo>
                  <a:pt x="10" y="1"/>
                </a:lnTo>
                <a:lnTo>
                  <a:pt x="6" y="3"/>
                </a:lnTo>
                <a:lnTo>
                  <a:pt x="4" y="6"/>
                </a:lnTo>
                <a:lnTo>
                  <a:pt x="1" y="10"/>
                </a:lnTo>
                <a:lnTo>
                  <a:pt x="1" y="15"/>
                </a:lnTo>
                <a:lnTo>
                  <a:pt x="7" y="15"/>
                </a:lnTo>
                <a:lnTo>
                  <a:pt x="7" y="15"/>
                </a:lnTo>
                <a:lnTo>
                  <a:pt x="8" y="11"/>
                </a:lnTo>
                <a:lnTo>
                  <a:pt x="10" y="9"/>
                </a:lnTo>
                <a:lnTo>
                  <a:pt x="10" y="7"/>
                </a:lnTo>
                <a:lnTo>
                  <a:pt x="12" y="6"/>
                </a:lnTo>
                <a:lnTo>
                  <a:pt x="17" y="5"/>
                </a:lnTo>
                <a:lnTo>
                  <a:pt x="21" y="6"/>
                </a:lnTo>
                <a:lnTo>
                  <a:pt x="24" y="7"/>
                </a:lnTo>
                <a:lnTo>
                  <a:pt x="25" y="10"/>
                </a:lnTo>
                <a:lnTo>
                  <a:pt x="26" y="14"/>
                </a:lnTo>
                <a:lnTo>
                  <a:pt x="26" y="15"/>
                </a:lnTo>
                <a:lnTo>
                  <a:pt x="25" y="18"/>
                </a:lnTo>
                <a:lnTo>
                  <a:pt x="22" y="20"/>
                </a:lnTo>
                <a:lnTo>
                  <a:pt x="19" y="22"/>
                </a:lnTo>
                <a:lnTo>
                  <a:pt x="10" y="28"/>
                </a:lnTo>
                <a:lnTo>
                  <a:pt x="6" y="31"/>
                </a:lnTo>
                <a:lnTo>
                  <a:pt x="3" y="35"/>
                </a:lnTo>
                <a:lnTo>
                  <a:pt x="0" y="39"/>
                </a:lnTo>
                <a:lnTo>
                  <a:pt x="0" y="45"/>
                </a:lnTo>
                <a:lnTo>
                  <a:pt x="32" y="45"/>
                </a:lnTo>
                <a:lnTo>
                  <a:pt x="32" y="40"/>
                </a:lnTo>
                <a:lnTo>
                  <a:pt x="7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7" name="Freeform 340"/>
          <p:cNvSpPr>
            <a:spLocks/>
          </p:cNvSpPr>
          <p:nvPr/>
        </p:nvSpPr>
        <p:spPr bwMode="auto">
          <a:xfrm>
            <a:off x="1565275" y="1771406"/>
            <a:ext cx="495300" cy="166687"/>
          </a:xfrm>
          <a:custGeom>
            <a:avLst/>
            <a:gdLst>
              <a:gd name="T0" fmla="*/ 302 w 302"/>
              <a:gd name="T1" fmla="*/ 63 h 126"/>
              <a:gd name="T2" fmla="*/ 187 w 302"/>
              <a:gd name="T3" fmla="*/ 126 h 126"/>
              <a:gd name="T4" fmla="*/ 187 w 302"/>
              <a:gd name="T5" fmla="*/ 84 h 126"/>
              <a:gd name="T6" fmla="*/ 0 w 302"/>
              <a:gd name="T7" fmla="*/ 109 h 126"/>
              <a:gd name="T8" fmla="*/ 33 w 302"/>
              <a:gd name="T9" fmla="*/ 63 h 126"/>
              <a:gd name="T10" fmla="*/ 0 w 302"/>
              <a:gd name="T11" fmla="*/ 16 h 126"/>
              <a:gd name="T12" fmla="*/ 187 w 302"/>
              <a:gd name="T13" fmla="*/ 41 h 126"/>
              <a:gd name="T14" fmla="*/ 187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7" y="126"/>
                </a:lnTo>
                <a:lnTo>
                  <a:pt x="187" y="84"/>
                </a:lnTo>
                <a:lnTo>
                  <a:pt x="0" y="109"/>
                </a:lnTo>
                <a:lnTo>
                  <a:pt x="33" y="63"/>
                </a:lnTo>
                <a:lnTo>
                  <a:pt x="0" y="16"/>
                </a:lnTo>
                <a:lnTo>
                  <a:pt x="187" y="41"/>
                </a:lnTo>
                <a:lnTo>
                  <a:pt x="187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8200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8" name="Freeform 341"/>
          <p:cNvSpPr>
            <a:spLocks/>
          </p:cNvSpPr>
          <p:nvPr/>
        </p:nvSpPr>
        <p:spPr bwMode="auto">
          <a:xfrm>
            <a:off x="1863725" y="1847606"/>
            <a:ext cx="201613" cy="103187"/>
          </a:xfrm>
          <a:custGeom>
            <a:avLst/>
            <a:gdLst>
              <a:gd name="T0" fmla="*/ 0 w 123"/>
              <a:gd name="T1" fmla="*/ 68 h 77"/>
              <a:gd name="T2" fmla="*/ 8 w 123"/>
              <a:gd name="T3" fmla="*/ 73 h 77"/>
              <a:gd name="T4" fmla="*/ 123 w 123"/>
              <a:gd name="T5" fmla="*/ 10 h 77"/>
              <a:gd name="T6" fmla="*/ 117 w 123"/>
              <a:gd name="T7" fmla="*/ 0 h 77"/>
              <a:gd name="T8" fmla="*/ 3 w 123"/>
              <a:gd name="T9" fmla="*/ 63 h 77"/>
              <a:gd name="T10" fmla="*/ 11 w 123"/>
              <a:gd name="T11" fmla="*/ 68 h 77"/>
              <a:gd name="T12" fmla="*/ 0 w 123"/>
              <a:gd name="T13" fmla="*/ 68 h 77"/>
              <a:gd name="T14" fmla="*/ 0 w 123"/>
              <a:gd name="T15" fmla="*/ 77 h 77"/>
              <a:gd name="T16" fmla="*/ 8 w 123"/>
              <a:gd name="T17" fmla="*/ 73 h 77"/>
              <a:gd name="T18" fmla="*/ 0 w 123"/>
              <a:gd name="T1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77">
                <a:moveTo>
                  <a:pt x="0" y="68"/>
                </a:moveTo>
                <a:lnTo>
                  <a:pt x="8" y="73"/>
                </a:lnTo>
                <a:lnTo>
                  <a:pt x="123" y="10"/>
                </a:lnTo>
                <a:lnTo>
                  <a:pt x="117" y="0"/>
                </a:lnTo>
                <a:lnTo>
                  <a:pt x="3" y="63"/>
                </a:lnTo>
                <a:lnTo>
                  <a:pt x="11" y="68"/>
                </a:lnTo>
                <a:lnTo>
                  <a:pt x="0" y="68"/>
                </a:lnTo>
                <a:lnTo>
                  <a:pt x="0" y="77"/>
                </a:lnTo>
                <a:lnTo>
                  <a:pt x="8" y="73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9" name="Freeform 342"/>
          <p:cNvSpPr>
            <a:spLocks/>
          </p:cNvSpPr>
          <p:nvPr/>
        </p:nvSpPr>
        <p:spPr bwMode="auto">
          <a:xfrm>
            <a:off x="1863725" y="1874593"/>
            <a:ext cx="19050" cy="63500"/>
          </a:xfrm>
          <a:custGeom>
            <a:avLst/>
            <a:gdLst>
              <a:gd name="T0" fmla="*/ 5 w 11"/>
              <a:gd name="T1" fmla="*/ 11 h 48"/>
              <a:gd name="T2" fmla="*/ 0 w 11"/>
              <a:gd name="T3" fmla="*/ 6 h 48"/>
              <a:gd name="T4" fmla="*/ 0 w 11"/>
              <a:gd name="T5" fmla="*/ 48 h 48"/>
              <a:gd name="T6" fmla="*/ 11 w 11"/>
              <a:gd name="T7" fmla="*/ 48 h 48"/>
              <a:gd name="T8" fmla="*/ 11 w 11"/>
              <a:gd name="T9" fmla="*/ 6 h 48"/>
              <a:gd name="T10" fmla="*/ 4 w 11"/>
              <a:gd name="T11" fmla="*/ 1 h 48"/>
              <a:gd name="T12" fmla="*/ 11 w 11"/>
              <a:gd name="T13" fmla="*/ 6 h 48"/>
              <a:gd name="T14" fmla="*/ 11 w 11"/>
              <a:gd name="T15" fmla="*/ 0 h 48"/>
              <a:gd name="T16" fmla="*/ 4 w 11"/>
              <a:gd name="T17" fmla="*/ 1 h 48"/>
              <a:gd name="T18" fmla="*/ 5 w 11"/>
              <a:gd name="T19" fmla="*/ 1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48">
                <a:moveTo>
                  <a:pt x="5" y="11"/>
                </a:moveTo>
                <a:lnTo>
                  <a:pt x="0" y="6"/>
                </a:lnTo>
                <a:lnTo>
                  <a:pt x="0" y="48"/>
                </a:lnTo>
                <a:lnTo>
                  <a:pt x="11" y="48"/>
                </a:lnTo>
                <a:lnTo>
                  <a:pt x="11" y="6"/>
                </a:lnTo>
                <a:lnTo>
                  <a:pt x="4" y="1"/>
                </a:lnTo>
                <a:lnTo>
                  <a:pt x="11" y="6"/>
                </a:lnTo>
                <a:lnTo>
                  <a:pt x="11" y="0"/>
                </a:lnTo>
                <a:lnTo>
                  <a:pt x="4" y="1"/>
                </a:lnTo>
                <a:lnTo>
                  <a:pt x="5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0" name="Freeform 343"/>
          <p:cNvSpPr>
            <a:spLocks/>
          </p:cNvSpPr>
          <p:nvPr/>
        </p:nvSpPr>
        <p:spPr bwMode="auto">
          <a:xfrm>
            <a:off x="1547813" y="1876181"/>
            <a:ext cx="323850" cy="50800"/>
          </a:xfrm>
          <a:custGeom>
            <a:avLst/>
            <a:gdLst>
              <a:gd name="T0" fmla="*/ 7 w 198"/>
              <a:gd name="T1" fmla="*/ 27 h 38"/>
              <a:gd name="T2" fmla="*/ 12 w 198"/>
              <a:gd name="T3" fmla="*/ 37 h 38"/>
              <a:gd name="T4" fmla="*/ 198 w 198"/>
              <a:gd name="T5" fmla="*/ 10 h 38"/>
              <a:gd name="T6" fmla="*/ 197 w 198"/>
              <a:gd name="T7" fmla="*/ 0 h 38"/>
              <a:gd name="T8" fmla="*/ 11 w 198"/>
              <a:gd name="T9" fmla="*/ 25 h 38"/>
              <a:gd name="T10" fmla="*/ 16 w 198"/>
              <a:gd name="T11" fmla="*/ 34 h 38"/>
              <a:gd name="T12" fmla="*/ 7 w 198"/>
              <a:gd name="T13" fmla="*/ 27 h 38"/>
              <a:gd name="T14" fmla="*/ 0 w 198"/>
              <a:gd name="T15" fmla="*/ 38 h 38"/>
              <a:gd name="T16" fmla="*/ 12 w 198"/>
              <a:gd name="T17" fmla="*/ 37 h 38"/>
              <a:gd name="T18" fmla="*/ 7 w 198"/>
              <a:gd name="T1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8" h="38">
                <a:moveTo>
                  <a:pt x="7" y="27"/>
                </a:moveTo>
                <a:lnTo>
                  <a:pt x="12" y="37"/>
                </a:lnTo>
                <a:lnTo>
                  <a:pt x="198" y="10"/>
                </a:lnTo>
                <a:lnTo>
                  <a:pt x="197" y="0"/>
                </a:lnTo>
                <a:lnTo>
                  <a:pt x="11" y="25"/>
                </a:lnTo>
                <a:lnTo>
                  <a:pt x="16" y="34"/>
                </a:lnTo>
                <a:lnTo>
                  <a:pt x="7" y="27"/>
                </a:lnTo>
                <a:lnTo>
                  <a:pt x="0" y="38"/>
                </a:lnTo>
                <a:lnTo>
                  <a:pt x="12" y="37"/>
                </a:lnTo>
                <a:lnTo>
                  <a:pt x="7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1" name="Freeform 344"/>
          <p:cNvSpPr>
            <a:spLocks/>
          </p:cNvSpPr>
          <p:nvPr/>
        </p:nvSpPr>
        <p:spPr bwMode="auto">
          <a:xfrm>
            <a:off x="1558925" y="1852368"/>
            <a:ext cx="74613" cy="68263"/>
          </a:xfrm>
          <a:custGeom>
            <a:avLst/>
            <a:gdLst>
              <a:gd name="T0" fmla="*/ 33 w 45"/>
              <a:gd name="T1" fmla="*/ 5 h 52"/>
              <a:gd name="T2" fmla="*/ 33 w 45"/>
              <a:gd name="T3" fmla="*/ 0 h 52"/>
              <a:gd name="T4" fmla="*/ 0 w 45"/>
              <a:gd name="T5" fmla="*/ 45 h 52"/>
              <a:gd name="T6" fmla="*/ 9 w 45"/>
              <a:gd name="T7" fmla="*/ 52 h 52"/>
              <a:gd name="T8" fmla="*/ 42 w 45"/>
              <a:gd name="T9" fmla="*/ 5 h 52"/>
              <a:gd name="T10" fmla="*/ 42 w 45"/>
              <a:gd name="T11" fmla="*/ 0 h 52"/>
              <a:gd name="T12" fmla="*/ 42 w 45"/>
              <a:gd name="T13" fmla="*/ 5 h 52"/>
              <a:gd name="T14" fmla="*/ 45 w 45"/>
              <a:gd name="T15" fmla="*/ 2 h 52"/>
              <a:gd name="T16" fmla="*/ 42 w 45"/>
              <a:gd name="T17" fmla="*/ 0 h 52"/>
              <a:gd name="T18" fmla="*/ 33 w 45"/>
              <a:gd name="T19" fmla="*/ 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3" y="5"/>
                </a:moveTo>
                <a:lnTo>
                  <a:pt x="33" y="0"/>
                </a:lnTo>
                <a:lnTo>
                  <a:pt x="0" y="45"/>
                </a:lnTo>
                <a:lnTo>
                  <a:pt x="9" y="52"/>
                </a:lnTo>
                <a:lnTo>
                  <a:pt x="42" y="5"/>
                </a:lnTo>
                <a:lnTo>
                  <a:pt x="42" y="0"/>
                </a:lnTo>
                <a:lnTo>
                  <a:pt x="42" y="5"/>
                </a:lnTo>
                <a:lnTo>
                  <a:pt x="45" y="2"/>
                </a:lnTo>
                <a:lnTo>
                  <a:pt x="4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2" name="Freeform 345"/>
          <p:cNvSpPr>
            <a:spLocks/>
          </p:cNvSpPr>
          <p:nvPr/>
        </p:nvSpPr>
        <p:spPr bwMode="auto">
          <a:xfrm>
            <a:off x="1547813" y="1780931"/>
            <a:ext cx="80962" cy="77787"/>
          </a:xfrm>
          <a:custGeom>
            <a:avLst/>
            <a:gdLst>
              <a:gd name="T0" fmla="*/ 12 w 49"/>
              <a:gd name="T1" fmla="*/ 1 h 58"/>
              <a:gd name="T2" fmla="*/ 7 w 49"/>
              <a:gd name="T3" fmla="*/ 11 h 58"/>
              <a:gd name="T4" fmla="*/ 40 w 49"/>
              <a:gd name="T5" fmla="*/ 58 h 58"/>
              <a:gd name="T6" fmla="*/ 49 w 49"/>
              <a:gd name="T7" fmla="*/ 53 h 58"/>
              <a:gd name="T8" fmla="*/ 16 w 49"/>
              <a:gd name="T9" fmla="*/ 4 h 58"/>
              <a:gd name="T10" fmla="*/ 11 w 49"/>
              <a:gd name="T11" fmla="*/ 13 h 58"/>
              <a:gd name="T12" fmla="*/ 12 w 49"/>
              <a:gd name="T13" fmla="*/ 1 h 58"/>
              <a:gd name="T14" fmla="*/ 0 w 49"/>
              <a:gd name="T15" fmla="*/ 0 h 58"/>
              <a:gd name="T16" fmla="*/ 7 w 49"/>
              <a:gd name="T17" fmla="*/ 11 h 58"/>
              <a:gd name="T18" fmla="*/ 12 w 49"/>
              <a:gd name="T19" fmla="*/ 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58">
                <a:moveTo>
                  <a:pt x="12" y="1"/>
                </a:moveTo>
                <a:lnTo>
                  <a:pt x="7" y="11"/>
                </a:lnTo>
                <a:lnTo>
                  <a:pt x="40" y="58"/>
                </a:lnTo>
                <a:lnTo>
                  <a:pt x="49" y="53"/>
                </a:lnTo>
                <a:lnTo>
                  <a:pt x="16" y="4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1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3" name="Freeform 346"/>
          <p:cNvSpPr>
            <a:spLocks/>
          </p:cNvSpPr>
          <p:nvPr/>
        </p:nvSpPr>
        <p:spPr bwMode="auto">
          <a:xfrm>
            <a:off x="1565275" y="1782518"/>
            <a:ext cx="317500" cy="50800"/>
          </a:xfrm>
          <a:custGeom>
            <a:avLst/>
            <a:gdLst>
              <a:gd name="T0" fmla="*/ 182 w 193"/>
              <a:gd name="T1" fmla="*/ 32 h 38"/>
              <a:gd name="T2" fmla="*/ 187 w 193"/>
              <a:gd name="T3" fmla="*/ 27 h 38"/>
              <a:gd name="T4" fmla="*/ 1 w 193"/>
              <a:gd name="T5" fmla="*/ 0 h 38"/>
              <a:gd name="T6" fmla="*/ 0 w 193"/>
              <a:gd name="T7" fmla="*/ 12 h 38"/>
              <a:gd name="T8" fmla="*/ 186 w 193"/>
              <a:gd name="T9" fmla="*/ 38 h 38"/>
              <a:gd name="T10" fmla="*/ 193 w 193"/>
              <a:gd name="T11" fmla="*/ 32 h 38"/>
              <a:gd name="T12" fmla="*/ 186 w 193"/>
              <a:gd name="T13" fmla="*/ 38 h 38"/>
              <a:gd name="T14" fmla="*/ 193 w 193"/>
              <a:gd name="T15" fmla="*/ 38 h 38"/>
              <a:gd name="T16" fmla="*/ 193 w 193"/>
              <a:gd name="T17" fmla="*/ 32 h 38"/>
              <a:gd name="T18" fmla="*/ 182 w 193"/>
              <a:gd name="T19" fmla="*/ 3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" h="38">
                <a:moveTo>
                  <a:pt x="182" y="32"/>
                </a:moveTo>
                <a:lnTo>
                  <a:pt x="187" y="27"/>
                </a:lnTo>
                <a:lnTo>
                  <a:pt x="1" y="0"/>
                </a:lnTo>
                <a:lnTo>
                  <a:pt x="0" y="12"/>
                </a:lnTo>
                <a:lnTo>
                  <a:pt x="186" y="38"/>
                </a:lnTo>
                <a:lnTo>
                  <a:pt x="193" y="32"/>
                </a:lnTo>
                <a:lnTo>
                  <a:pt x="186" y="38"/>
                </a:lnTo>
                <a:lnTo>
                  <a:pt x="193" y="38"/>
                </a:lnTo>
                <a:lnTo>
                  <a:pt x="193" y="32"/>
                </a:lnTo>
                <a:lnTo>
                  <a:pt x="182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4" name="Freeform 347"/>
          <p:cNvSpPr>
            <a:spLocks/>
          </p:cNvSpPr>
          <p:nvPr/>
        </p:nvSpPr>
        <p:spPr bwMode="auto">
          <a:xfrm>
            <a:off x="1863725" y="1758706"/>
            <a:ext cx="19050" cy="66675"/>
          </a:xfrm>
          <a:custGeom>
            <a:avLst/>
            <a:gdLst>
              <a:gd name="T0" fmla="*/ 8 w 11"/>
              <a:gd name="T1" fmla="*/ 4 h 50"/>
              <a:gd name="T2" fmla="*/ 0 w 11"/>
              <a:gd name="T3" fmla="*/ 9 h 50"/>
              <a:gd name="T4" fmla="*/ 0 w 11"/>
              <a:gd name="T5" fmla="*/ 50 h 50"/>
              <a:gd name="T6" fmla="*/ 11 w 11"/>
              <a:gd name="T7" fmla="*/ 50 h 50"/>
              <a:gd name="T8" fmla="*/ 11 w 11"/>
              <a:gd name="T9" fmla="*/ 9 h 50"/>
              <a:gd name="T10" fmla="*/ 3 w 11"/>
              <a:gd name="T11" fmla="*/ 14 h 50"/>
              <a:gd name="T12" fmla="*/ 8 w 11"/>
              <a:gd name="T13" fmla="*/ 4 h 50"/>
              <a:gd name="T14" fmla="*/ 0 w 11"/>
              <a:gd name="T15" fmla="*/ 0 h 50"/>
              <a:gd name="T16" fmla="*/ 0 w 11"/>
              <a:gd name="T17" fmla="*/ 9 h 50"/>
              <a:gd name="T18" fmla="*/ 8 w 11"/>
              <a:gd name="T19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50">
                <a:moveTo>
                  <a:pt x="8" y="4"/>
                </a:moveTo>
                <a:lnTo>
                  <a:pt x="0" y="9"/>
                </a:lnTo>
                <a:lnTo>
                  <a:pt x="0" y="50"/>
                </a:lnTo>
                <a:lnTo>
                  <a:pt x="11" y="50"/>
                </a:lnTo>
                <a:lnTo>
                  <a:pt x="11" y="9"/>
                </a:lnTo>
                <a:lnTo>
                  <a:pt x="3" y="14"/>
                </a:lnTo>
                <a:lnTo>
                  <a:pt x="8" y="4"/>
                </a:lnTo>
                <a:lnTo>
                  <a:pt x="0" y="0"/>
                </a:lnTo>
                <a:lnTo>
                  <a:pt x="0" y="9"/>
                </a:lnTo>
                <a:lnTo>
                  <a:pt x="8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5" name="Freeform 348"/>
          <p:cNvSpPr>
            <a:spLocks/>
          </p:cNvSpPr>
          <p:nvPr/>
        </p:nvSpPr>
        <p:spPr bwMode="auto">
          <a:xfrm>
            <a:off x="1868488" y="1765056"/>
            <a:ext cx="212725" cy="96837"/>
          </a:xfrm>
          <a:custGeom>
            <a:avLst/>
            <a:gdLst>
              <a:gd name="T0" fmla="*/ 120 w 129"/>
              <a:gd name="T1" fmla="*/ 73 h 73"/>
              <a:gd name="T2" fmla="*/ 120 w 129"/>
              <a:gd name="T3" fmla="*/ 63 h 73"/>
              <a:gd name="T4" fmla="*/ 5 w 129"/>
              <a:gd name="T5" fmla="*/ 0 h 73"/>
              <a:gd name="T6" fmla="*/ 0 w 129"/>
              <a:gd name="T7" fmla="*/ 10 h 73"/>
              <a:gd name="T8" fmla="*/ 114 w 129"/>
              <a:gd name="T9" fmla="*/ 73 h 73"/>
              <a:gd name="T10" fmla="*/ 114 w 129"/>
              <a:gd name="T11" fmla="*/ 63 h 73"/>
              <a:gd name="T12" fmla="*/ 120 w 129"/>
              <a:gd name="T13" fmla="*/ 73 h 73"/>
              <a:gd name="T14" fmla="*/ 129 w 129"/>
              <a:gd name="T15" fmla="*/ 68 h 73"/>
              <a:gd name="T16" fmla="*/ 120 w 129"/>
              <a:gd name="T17" fmla="*/ 63 h 73"/>
              <a:gd name="T18" fmla="*/ 120 w 129"/>
              <a:gd name="T19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3">
                <a:moveTo>
                  <a:pt x="120" y="73"/>
                </a:moveTo>
                <a:lnTo>
                  <a:pt x="120" y="63"/>
                </a:lnTo>
                <a:lnTo>
                  <a:pt x="5" y="0"/>
                </a:lnTo>
                <a:lnTo>
                  <a:pt x="0" y="10"/>
                </a:lnTo>
                <a:lnTo>
                  <a:pt x="114" y="73"/>
                </a:lnTo>
                <a:lnTo>
                  <a:pt x="114" y="63"/>
                </a:lnTo>
                <a:lnTo>
                  <a:pt x="120" y="73"/>
                </a:lnTo>
                <a:lnTo>
                  <a:pt x="129" y="68"/>
                </a:lnTo>
                <a:lnTo>
                  <a:pt x="120" y="63"/>
                </a:lnTo>
                <a:lnTo>
                  <a:pt x="120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6" name="Freeform 349"/>
          <p:cNvSpPr>
            <a:spLocks/>
          </p:cNvSpPr>
          <p:nvPr/>
        </p:nvSpPr>
        <p:spPr bwMode="auto">
          <a:xfrm>
            <a:off x="2209800" y="1690443"/>
            <a:ext cx="2363788" cy="739775"/>
          </a:xfrm>
          <a:custGeom>
            <a:avLst/>
            <a:gdLst>
              <a:gd name="T0" fmla="*/ 92 w 1440"/>
              <a:gd name="T1" fmla="*/ 83 h 557"/>
              <a:gd name="T2" fmla="*/ 121 w 1440"/>
              <a:gd name="T3" fmla="*/ 74 h 557"/>
              <a:gd name="T4" fmla="*/ 154 w 1440"/>
              <a:gd name="T5" fmla="*/ 70 h 557"/>
              <a:gd name="T6" fmla="*/ 189 w 1440"/>
              <a:gd name="T7" fmla="*/ 57 h 557"/>
              <a:gd name="T8" fmla="*/ 226 w 1440"/>
              <a:gd name="T9" fmla="*/ 23 h 557"/>
              <a:gd name="T10" fmla="*/ 254 w 1440"/>
              <a:gd name="T11" fmla="*/ 2 h 557"/>
              <a:gd name="T12" fmla="*/ 272 w 1440"/>
              <a:gd name="T13" fmla="*/ 0 h 557"/>
              <a:gd name="T14" fmla="*/ 309 w 1440"/>
              <a:gd name="T15" fmla="*/ 0 h 557"/>
              <a:gd name="T16" fmla="*/ 349 w 1440"/>
              <a:gd name="T17" fmla="*/ 0 h 557"/>
              <a:gd name="T18" fmla="*/ 388 w 1440"/>
              <a:gd name="T19" fmla="*/ 4 h 557"/>
              <a:gd name="T20" fmla="*/ 426 w 1440"/>
              <a:gd name="T21" fmla="*/ 11 h 557"/>
              <a:gd name="T22" fmla="*/ 465 w 1440"/>
              <a:gd name="T23" fmla="*/ 22 h 557"/>
              <a:gd name="T24" fmla="*/ 501 w 1440"/>
              <a:gd name="T25" fmla="*/ 36 h 557"/>
              <a:gd name="T26" fmla="*/ 535 w 1440"/>
              <a:gd name="T27" fmla="*/ 53 h 557"/>
              <a:gd name="T28" fmla="*/ 568 w 1440"/>
              <a:gd name="T29" fmla="*/ 72 h 557"/>
              <a:gd name="T30" fmla="*/ 599 w 1440"/>
              <a:gd name="T31" fmla="*/ 94 h 557"/>
              <a:gd name="T32" fmla="*/ 628 w 1440"/>
              <a:gd name="T33" fmla="*/ 116 h 557"/>
              <a:gd name="T34" fmla="*/ 640 w 1440"/>
              <a:gd name="T35" fmla="*/ 129 h 557"/>
              <a:gd name="T36" fmla="*/ 654 w 1440"/>
              <a:gd name="T37" fmla="*/ 161 h 557"/>
              <a:gd name="T38" fmla="*/ 666 w 1440"/>
              <a:gd name="T39" fmla="*/ 204 h 557"/>
              <a:gd name="T40" fmla="*/ 680 w 1440"/>
              <a:gd name="T41" fmla="*/ 238 h 557"/>
              <a:gd name="T42" fmla="*/ 730 w 1440"/>
              <a:gd name="T43" fmla="*/ 357 h 557"/>
              <a:gd name="T44" fmla="*/ 739 w 1440"/>
              <a:gd name="T45" fmla="*/ 394 h 557"/>
              <a:gd name="T46" fmla="*/ 748 w 1440"/>
              <a:gd name="T47" fmla="*/ 448 h 557"/>
              <a:gd name="T48" fmla="*/ 759 w 1440"/>
              <a:gd name="T49" fmla="*/ 483 h 557"/>
              <a:gd name="T50" fmla="*/ 772 w 1440"/>
              <a:gd name="T51" fmla="*/ 493 h 557"/>
              <a:gd name="T52" fmla="*/ 807 w 1440"/>
              <a:gd name="T53" fmla="*/ 507 h 557"/>
              <a:gd name="T54" fmla="*/ 844 w 1440"/>
              <a:gd name="T55" fmla="*/ 524 h 557"/>
              <a:gd name="T56" fmla="*/ 886 w 1440"/>
              <a:gd name="T57" fmla="*/ 537 h 557"/>
              <a:gd name="T58" fmla="*/ 926 w 1440"/>
              <a:gd name="T59" fmla="*/ 548 h 557"/>
              <a:gd name="T60" fmla="*/ 966 w 1440"/>
              <a:gd name="T61" fmla="*/ 554 h 557"/>
              <a:gd name="T62" fmla="*/ 1008 w 1440"/>
              <a:gd name="T63" fmla="*/ 557 h 557"/>
              <a:gd name="T64" fmla="*/ 1048 w 1440"/>
              <a:gd name="T65" fmla="*/ 555 h 557"/>
              <a:gd name="T66" fmla="*/ 1090 w 1440"/>
              <a:gd name="T67" fmla="*/ 550 h 557"/>
              <a:gd name="T68" fmla="*/ 1128 w 1440"/>
              <a:gd name="T69" fmla="*/ 541 h 557"/>
              <a:gd name="T70" fmla="*/ 1166 w 1440"/>
              <a:gd name="T71" fmla="*/ 531 h 557"/>
              <a:gd name="T72" fmla="*/ 1184 w 1440"/>
              <a:gd name="T73" fmla="*/ 524 h 557"/>
              <a:gd name="T74" fmla="*/ 1213 w 1440"/>
              <a:gd name="T75" fmla="*/ 499 h 557"/>
              <a:gd name="T76" fmla="*/ 1248 w 1440"/>
              <a:gd name="T77" fmla="*/ 464 h 557"/>
              <a:gd name="T78" fmla="*/ 1283 w 1440"/>
              <a:gd name="T79" fmla="*/ 440 h 557"/>
              <a:gd name="T80" fmla="*/ 1317 w 1440"/>
              <a:gd name="T81" fmla="*/ 419 h 557"/>
              <a:gd name="T82" fmla="*/ 1346 w 1440"/>
              <a:gd name="T83" fmla="*/ 405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7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4"/>
                </a:lnTo>
                <a:lnTo>
                  <a:pt x="135" y="72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0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7" y="7"/>
                </a:lnTo>
                <a:lnTo>
                  <a:pt x="426" y="11"/>
                </a:lnTo>
                <a:lnTo>
                  <a:pt x="445" y="15"/>
                </a:lnTo>
                <a:lnTo>
                  <a:pt x="465" y="22"/>
                </a:lnTo>
                <a:lnTo>
                  <a:pt x="483" y="28"/>
                </a:lnTo>
                <a:lnTo>
                  <a:pt x="501" y="36"/>
                </a:lnTo>
                <a:lnTo>
                  <a:pt x="519" y="44"/>
                </a:lnTo>
                <a:lnTo>
                  <a:pt x="535" y="53"/>
                </a:lnTo>
                <a:lnTo>
                  <a:pt x="552" y="63"/>
                </a:lnTo>
                <a:lnTo>
                  <a:pt x="568" y="72"/>
                </a:lnTo>
                <a:lnTo>
                  <a:pt x="585" y="83"/>
                </a:lnTo>
                <a:lnTo>
                  <a:pt x="599" y="94"/>
                </a:lnTo>
                <a:lnTo>
                  <a:pt x="617" y="110"/>
                </a:lnTo>
                <a:lnTo>
                  <a:pt x="628" y="116"/>
                </a:lnTo>
                <a:lnTo>
                  <a:pt x="630" y="118"/>
                </a:lnTo>
                <a:lnTo>
                  <a:pt x="640" y="129"/>
                </a:lnTo>
                <a:lnTo>
                  <a:pt x="648" y="144"/>
                </a:lnTo>
                <a:lnTo>
                  <a:pt x="654" y="161"/>
                </a:lnTo>
                <a:lnTo>
                  <a:pt x="661" y="184"/>
                </a:lnTo>
                <a:lnTo>
                  <a:pt x="666" y="204"/>
                </a:lnTo>
                <a:lnTo>
                  <a:pt x="673" y="221"/>
                </a:lnTo>
                <a:lnTo>
                  <a:pt x="680" y="238"/>
                </a:lnTo>
                <a:lnTo>
                  <a:pt x="705" y="297"/>
                </a:lnTo>
                <a:lnTo>
                  <a:pt x="730" y="357"/>
                </a:lnTo>
                <a:lnTo>
                  <a:pt x="735" y="376"/>
                </a:lnTo>
                <a:lnTo>
                  <a:pt x="739" y="394"/>
                </a:lnTo>
                <a:lnTo>
                  <a:pt x="744" y="416"/>
                </a:lnTo>
                <a:lnTo>
                  <a:pt x="748" y="448"/>
                </a:lnTo>
                <a:lnTo>
                  <a:pt x="752" y="468"/>
                </a:lnTo>
                <a:lnTo>
                  <a:pt x="759" y="483"/>
                </a:lnTo>
                <a:lnTo>
                  <a:pt x="770" y="491"/>
                </a:lnTo>
                <a:lnTo>
                  <a:pt x="772" y="493"/>
                </a:lnTo>
                <a:lnTo>
                  <a:pt x="785" y="498"/>
                </a:lnTo>
                <a:lnTo>
                  <a:pt x="807" y="507"/>
                </a:lnTo>
                <a:lnTo>
                  <a:pt x="826" y="516"/>
                </a:lnTo>
                <a:lnTo>
                  <a:pt x="844" y="524"/>
                </a:lnTo>
                <a:lnTo>
                  <a:pt x="865" y="532"/>
                </a:lnTo>
                <a:lnTo>
                  <a:pt x="886" y="537"/>
                </a:lnTo>
                <a:lnTo>
                  <a:pt x="905" y="542"/>
                </a:lnTo>
                <a:lnTo>
                  <a:pt x="926" y="548"/>
                </a:lnTo>
                <a:lnTo>
                  <a:pt x="946" y="552"/>
                </a:lnTo>
                <a:lnTo>
                  <a:pt x="966" y="554"/>
                </a:lnTo>
                <a:lnTo>
                  <a:pt x="988" y="555"/>
                </a:lnTo>
                <a:lnTo>
                  <a:pt x="1008" y="557"/>
                </a:lnTo>
                <a:lnTo>
                  <a:pt x="1028" y="557"/>
                </a:lnTo>
                <a:lnTo>
                  <a:pt x="1048" y="555"/>
                </a:lnTo>
                <a:lnTo>
                  <a:pt x="1069" y="553"/>
                </a:lnTo>
                <a:lnTo>
                  <a:pt x="1090" y="550"/>
                </a:lnTo>
                <a:lnTo>
                  <a:pt x="1109" y="546"/>
                </a:lnTo>
                <a:lnTo>
                  <a:pt x="1128" y="541"/>
                </a:lnTo>
                <a:lnTo>
                  <a:pt x="1152" y="534"/>
                </a:lnTo>
                <a:lnTo>
                  <a:pt x="1166" y="531"/>
                </a:lnTo>
                <a:lnTo>
                  <a:pt x="1170" y="529"/>
                </a:lnTo>
                <a:lnTo>
                  <a:pt x="1184" y="524"/>
                </a:lnTo>
                <a:lnTo>
                  <a:pt x="1197" y="513"/>
                </a:lnTo>
                <a:lnTo>
                  <a:pt x="1213" y="499"/>
                </a:lnTo>
                <a:lnTo>
                  <a:pt x="1232" y="479"/>
                </a:lnTo>
                <a:lnTo>
                  <a:pt x="1248" y="464"/>
                </a:lnTo>
                <a:lnTo>
                  <a:pt x="1266" y="451"/>
                </a:lnTo>
                <a:lnTo>
                  <a:pt x="1283" y="440"/>
                </a:lnTo>
                <a:lnTo>
                  <a:pt x="1302" y="428"/>
                </a:lnTo>
                <a:lnTo>
                  <a:pt x="1317" y="419"/>
                </a:lnTo>
                <a:lnTo>
                  <a:pt x="1331" y="413"/>
                </a:lnTo>
                <a:lnTo>
                  <a:pt x="1346" y="405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7" name="Freeform 350"/>
          <p:cNvSpPr>
            <a:spLocks/>
          </p:cNvSpPr>
          <p:nvPr/>
        </p:nvSpPr>
        <p:spPr bwMode="auto">
          <a:xfrm>
            <a:off x="2209800" y="1765056"/>
            <a:ext cx="2363788" cy="582612"/>
          </a:xfrm>
          <a:custGeom>
            <a:avLst/>
            <a:gdLst>
              <a:gd name="T0" fmla="*/ 92 w 1440"/>
              <a:gd name="T1" fmla="*/ 42 h 437"/>
              <a:gd name="T2" fmla="*/ 121 w 1440"/>
              <a:gd name="T3" fmla="*/ 38 h 437"/>
              <a:gd name="T4" fmla="*/ 154 w 1440"/>
              <a:gd name="T5" fmla="*/ 37 h 437"/>
              <a:gd name="T6" fmla="*/ 189 w 1440"/>
              <a:gd name="T7" fmla="*/ 29 h 437"/>
              <a:gd name="T8" fmla="*/ 226 w 1440"/>
              <a:gd name="T9" fmla="*/ 12 h 437"/>
              <a:gd name="T10" fmla="*/ 254 w 1440"/>
              <a:gd name="T11" fmla="*/ 2 h 437"/>
              <a:gd name="T12" fmla="*/ 285 w 1440"/>
              <a:gd name="T13" fmla="*/ 0 h 437"/>
              <a:gd name="T14" fmla="*/ 327 w 1440"/>
              <a:gd name="T15" fmla="*/ 2 h 437"/>
              <a:gd name="T16" fmla="*/ 361 w 1440"/>
              <a:gd name="T17" fmla="*/ 3 h 437"/>
              <a:gd name="T18" fmla="*/ 397 w 1440"/>
              <a:gd name="T19" fmla="*/ 8 h 437"/>
              <a:gd name="T20" fmla="*/ 432 w 1440"/>
              <a:gd name="T21" fmla="*/ 16 h 437"/>
              <a:gd name="T22" fmla="*/ 465 w 1440"/>
              <a:gd name="T23" fmla="*/ 28 h 437"/>
              <a:gd name="T24" fmla="*/ 497 w 1440"/>
              <a:gd name="T25" fmla="*/ 42 h 437"/>
              <a:gd name="T26" fmla="*/ 527 w 1440"/>
              <a:gd name="T27" fmla="*/ 58 h 437"/>
              <a:gd name="T28" fmla="*/ 556 w 1440"/>
              <a:gd name="T29" fmla="*/ 75 h 437"/>
              <a:gd name="T30" fmla="*/ 588 w 1440"/>
              <a:gd name="T31" fmla="*/ 100 h 437"/>
              <a:gd name="T32" fmla="*/ 601 w 1440"/>
              <a:gd name="T33" fmla="*/ 109 h 437"/>
              <a:gd name="T34" fmla="*/ 622 w 1440"/>
              <a:gd name="T35" fmla="*/ 130 h 437"/>
              <a:gd name="T36" fmla="*/ 643 w 1440"/>
              <a:gd name="T37" fmla="*/ 159 h 437"/>
              <a:gd name="T38" fmla="*/ 662 w 1440"/>
              <a:gd name="T39" fmla="*/ 182 h 437"/>
              <a:gd name="T40" fmla="*/ 706 w 1440"/>
              <a:gd name="T41" fmla="*/ 239 h 437"/>
              <a:gd name="T42" fmla="*/ 749 w 1440"/>
              <a:gd name="T43" fmla="*/ 297 h 437"/>
              <a:gd name="T44" fmla="*/ 764 w 1440"/>
              <a:gd name="T45" fmla="*/ 327 h 437"/>
              <a:gd name="T46" fmla="*/ 781 w 1440"/>
              <a:gd name="T47" fmla="*/ 363 h 437"/>
              <a:gd name="T48" fmla="*/ 803 w 1440"/>
              <a:gd name="T49" fmla="*/ 382 h 437"/>
              <a:gd name="T50" fmla="*/ 818 w 1440"/>
              <a:gd name="T51" fmla="*/ 388 h 437"/>
              <a:gd name="T52" fmla="*/ 857 w 1440"/>
              <a:gd name="T53" fmla="*/ 404 h 437"/>
              <a:gd name="T54" fmla="*/ 893 w 1440"/>
              <a:gd name="T55" fmla="*/ 418 h 437"/>
              <a:gd name="T56" fmla="*/ 928 w 1440"/>
              <a:gd name="T57" fmla="*/ 428 h 437"/>
              <a:gd name="T58" fmla="*/ 966 w 1440"/>
              <a:gd name="T59" fmla="*/ 434 h 437"/>
              <a:gd name="T60" fmla="*/ 1003 w 1440"/>
              <a:gd name="T61" fmla="*/ 437 h 437"/>
              <a:gd name="T62" fmla="*/ 1040 w 1440"/>
              <a:gd name="T63" fmla="*/ 437 h 437"/>
              <a:gd name="T64" fmla="*/ 1076 w 1440"/>
              <a:gd name="T65" fmla="*/ 434 h 437"/>
              <a:gd name="T66" fmla="*/ 1112 w 1440"/>
              <a:gd name="T67" fmla="*/ 428 h 437"/>
              <a:gd name="T68" fmla="*/ 1152 w 1440"/>
              <a:gd name="T69" fmla="*/ 416 h 437"/>
              <a:gd name="T70" fmla="*/ 1170 w 1440"/>
              <a:gd name="T71" fmla="*/ 411 h 437"/>
              <a:gd name="T72" fmla="*/ 1197 w 1440"/>
              <a:gd name="T73" fmla="*/ 400 h 437"/>
              <a:gd name="T74" fmla="*/ 1232 w 1440"/>
              <a:gd name="T75" fmla="*/ 383 h 437"/>
              <a:gd name="T76" fmla="*/ 1283 w 1440"/>
              <a:gd name="T77" fmla="*/ 356 h 437"/>
              <a:gd name="T78" fmla="*/ 1317 w 1440"/>
              <a:gd name="T79" fmla="*/ 336 h 437"/>
              <a:gd name="T80" fmla="*/ 1346 w 1440"/>
              <a:gd name="T81" fmla="*/ 324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7">
                <a:moveTo>
                  <a:pt x="0" y="59"/>
                </a:moveTo>
                <a:lnTo>
                  <a:pt x="92" y="42"/>
                </a:lnTo>
                <a:lnTo>
                  <a:pt x="106" y="41"/>
                </a:lnTo>
                <a:lnTo>
                  <a:pt x="121" y="38"/>
                </a:lnTo>
                <a:lnTo>
                  <a:pt x="135" y="37"/>
                </a:lnTo>
                <a:lnTo>
                  <a:pt x="154" y="37"/>
                </a:lnTo>
                <a:lnTo>
                  <a:pt x="172" y="34"/>
                </a:lnTo>
                <a:lnTo>
                  <a:pt x="189" y="29"/>
                </a:lnTo>
                <a:lnTo>
                  <a:pt x="207" y="23"/>
                </a:lnTo>
                <a:lnTo>
                  <a:pt x="226" y="12"/>
                </a:lnTo>
                <a:lnTo>
                  <a:pt x="240" y="6"/>
                </a:lnTo>
                <a:lnTo>
                  <a:pt x="254" y="2"/>
                </a:lnTo>
                <a:lnTo>
                  <a:pt x="269" y="0"/>
                </a:lnTo>
                <a:lnTo>
                  <a:pt x="285" y="0"/>
                </a:lnTo>
                <a:lnTo>
                  <a:pt x="309" y="2"/>
                </a:lnTo>
                <a:lnTo>
                  <a:pt x="327" y="2"/>
                </a:lnTo>
                <a:lnTo>
                  <a:pt x="345" y="2"/>
                </a:lnTo>
                <a:lnTo>
                  <a:pt x="361" y="3"/>
                </a:lnTo>
                <a:lnTo>
                  <a:pt x="379" y="6"/>
                </a:lnTo>
                <a:lnTo>
                  <a:pt x="397" y="8"/>
                </a:lnTo>
                <a:lnTo>
                  <a:pt x="414" y="12"/>
                </a:lnTo>
                <a:lnTo>
                  <a:pt x="432" y="16"/>
                </a:lnTo>
                <a:lnTo>
                  <a:pt x="448" y="23"/>
                </a:lnTo>
                <a:lnTo>
                  <a:pt x="465" y="28"/>
                </a:lnTo>
                <a:lnTo>
                  <a:pt x="481" y="34"/>
                </a:lnTo>
                <a:lnTo>
                  <a:pt x="497" y="42"/>
                </a:lnTo>
                <a:lnTo>
                  <a:pt x="512" y="49"/>
                </a:lnTo>
                <a:lnTo>
                  <a:pt x="527" y="58"/>
                </a:lnTo>
                <a:lnTo>
                  <a:pt x="542" y="65"/>
                </a:lnTo>
                <a:lnTo>
                  <a:pt x="556" y="75"/>
                </a:lnTo>
                <a:lnTo>
                  <a:pt x="570" y="84"/>
                </a:lnTo>
                <a:lnTo>
                  <a:pt x="588" y="100"/>
                </a:lnTo>
                <a:lnTo>
                  <a:pt x="599" y="108"/>
                </a:lnTo>
                <a:lnTo>
                  <a:pt x="601" y="109"/>
                </a:lnTo>
                <a:lnTo>
                  <a:pt x="612" y="120"/>
                </a:lnTo>
                <a:lnTo>
                  <a:pt x="622" y="130"/>
                </a:lnTo>
                <a:lnTo>
                  <a:pt x="632" y="143"/>
                </a:lnTo>
                <a:lnTo>
                  <a:pt x="643" y="159"/>
                </a:lnTo>
                <a:lnTo>
                  <a:pt x="652" y="172"/>
                </a:lnTo>
                <a:lnTo>
                  <a:pt x="662" y="182"/>
                </a:lnTo>
                <a:lnTo>
                  <a:pt x="672" y="194"/>
                </a:lnTo>
                <a:lnTo>
                  <a:pt x="706" y="239"/>
                </a:lnTo>
                <a:lnTo>
                  <a:pt x="739" y="283"/>
                </a:lnTo>
                <a:lnTo>
                  <a:pt x="749" y="297"/>
                </a:lnTo>
                <a:lnTo>
                  <a:pt x="757" y="311"/>
                </a:lnTo>
                <a:lnTo>
                  <a:pt x="764" y="327"/>
                </a:lnTo>
                <a:lnTo>
                  <a:pt x="772" y="349"/>
                </a:lnTo>
                <a:lnTo>
                  <a:pt x="781" y="363"/>
                </a:lnTo>
                <a:lnTo>
                  <a:pt x="790" y="375"/>
                </a:lnTo>
                <a:lnTo>
                  <a:pt x="803" y="382"/>
                </a:lnTo>
                <a:lnTo>
                  <a:pt x="806" y="384"/>
                </a:lnTo>
                <a:lnTo>
                  <a:pt x="818" y="388"/>
                </a:lnTo>
                <a:lnTo>
                  <a:pt x="840" y="397"/>
                </a:lnTo>
                <a:lnTo>
                  <a:pt x="857" y="404"/>
                </a:lnTo>
                <a:lnTo>
                  <a:pt x="875" y="412"/>
                </a:lnTo>
                <a:lnTo>
                  <a:pt x="893" y="418"/>
                </a:lnTo>
                <a:lnTo>
                  <a:pt x="910" y="422"/>
                </a:lnTo>
                <a:lnTo>
                  <a:pt x="928" y="428"/>
                </a:lnTo>
                <a:lnTo>
                  <a:pt x="946" y="430"/>
                </a:lnTo>
                <a:lnTo>
                  <a:pt x="966" y="434"/>
                </a:lnTo>
                <a:lnTo>
                  <a:pt x="984" y="436"/>
                </a:lnTo>
                <a:lnTo>
                  <a:pt x="1003" y="437"/>
                </a:lnTo>
                <a:lnTo>
                  <a:pt x="1021" y="437"/>
                </a:lnTo>
                <a:lnTo>
                  <a:pt x="1040" y="437"/>
                </a:lnTo>
                <a:lnTo>
                  <a:pt x="1058" y="436"/>
                </a:lnTo>
                <a:lnTo>
                  <a:pt x="1076" y="434"/>
                </a:lnTo>
                <a:lnTo>
                  <a:pt x="1094" y="430"/>
                </a:lnTo>
                <a:lnTo>
                  <a:pt x="1112" y="428"/>
                </a:lnTo>
                <a:lnTo>
                  <a:pt x="1128" y="422"/>
                </a:lnTo>
                <a:lnTo>
                  <a:pt x="1152" y="416"/>
                </a:lnTo>
                <a:lnTo>
                  <a:pt x="1166" y="412"/>
                </a:lnTo>
                <a:lnTo>
                  <a:pt x="1170" y="411"/>
                </a:lnTo>
                <a:lnTo>
                  <a:pt x="1184" y="407"/>
                </a:lnTo>
                <a:lnTo>
                  <a:pt x="1197" y="400"/>
                </a:lnTo>
                <a:lnTo>
                  <a:pt x="1213" y="394"/>
                </a:lnTo>
                <a:lnTo>
                  <a:pt x="1232" y="383"/>
                </a:lnTo>
                <a:lnTo>
                  <a:pt x="1266" y="365"/>
                </a:lnTo>
                <a:lnTo>
                  <a:pt x="1283" y="356"/>
                </a:lnTo>
                <a:lnTo>
                  <a:pt x="1302" y="344"/>
                </a:lnTo>
                <a:lnTo>
                  <a:pt x="1317" y="336"/>
                </a:lnTo>
                <a:lnTo>
                  <a:pt x="1331" y="329"/>
                </a:lnTo>
                <a:lnTo>
                  <a:pt x="1346" y="324"/>
                </a:lnTo>
                <a:lnTo>
                  <a:pt x="1440" y="30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" name="Freeform 351"/>
          <p:cNvSpPr>
            <a:spLocks/>
          </p:cNvSpPr>
          <p:nvPr/>
        </p:nvSpPr>
        <p:spPr bwMode="auto">
          <a:xfrm>
            <a:off x="2209800" y="1842843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8 h 319"/>
              <a:gd name="T18" fmla="*/ 417 w 1440"/>
              <a:gd name="T19" fmla="*/ 16 h 319"/>
              <a:gd name="T20" fmla="*/ 447 w 1440"/>
              <a:gd name="T21" fmla="*/ 26 h 319"/>
              <a:gd name="T22" fmla="*/ 474 w 1440"/>
              <a:gd name="T23" fmla="*/ 38 h 319"/>
              <a:gd name="T24" fmla="*/ 502 w 1440"/>
              <a:gd name="T25" fmla="*/ 51 h 319"/>
              <a:gd name="T26" fmla="*/ 527 w 1440"/>
              <a:gd name="T27" fmla="*/ 68 h 319"/>
              <a:gd name="T28" fmla="*/ 559 w 1440"/>
              <a:gd name="T29" fmla="*/ 90 h 319"/>
              <a:gd name="T30" fmla="*/ 571 w 1440"/>
              <a:gd name="T31" fmla="*/ 101 h 319"/>
              <a:gd name="T32" fmla="*/ 594 w 1440"/>
              <a:gd name="T33" fmla="*/ 117 h 319"/>
              <a:gd name="T34" fmla="*/ 625 w 1440"/>
              <a:gd name="T35" fmla="*/ 132 h 319"/>
              <a:gd name="T36" fmla="*/ 650 w 1440"/>
              <a:gd name="T37" fmla="*/ 144 h 319"/>
              <a:gd name="T38" fmla="*/ 706 w 1440"/>
              <a:gd name="T39" fmla="*/ 181 h 319"/>
              <a:gd name="T40" fmla="*/ 761 w 1440"/>
              <a:gd name="T41" fmla="*/ 218 h 319"/>
              <a:gd name="T42" fmla="*/ 784 w 1440"/>
              <a:gd name="T43" fmla="*/ 236 h 319"/>
              <a:gd name="T44" fmla="*/ 808 w 1440"/>
              <a:gd name="T45" fmla="*/ 260 h 319"/>
              <a:gd name="T46" fmla="*/ 833 w 1440"/>
              <a:gd name="T47" fmla="*/ 273 h 319"/>
              <a:gd name="T48" fmla="*/ 850 w 1440"/>
              <a:gd name="T49" fmla="*/ 279 h 319"/>
              <a:gd name="T50" fmla="*/ 887 w 1440"/>
              <a:gd name="T51" fmla="*/ 294 h 319"/>
              <a:gd name="T52" fmla="*/ 919 w 1440"/>
              <a:gd name="T53" fmla="*/ 304 h 319"/>
              <a:gd name="T54" fmla="*/ 952 w 1440"/>
              <a:gd name="T55" fmla="*/ 311 h 319"/>
              <a:gd name="T56" fmla="*/ 985 w 1440"/>
              <a:gd name="T57" fmla="*/ 316 h 319"/>
              <a:gd name="T58" fmla="*/ 1018 w 1440"/>
              <a:gd name="T59" fmla="*/ 319 h 319"/>
              <a:gd name="T60" fmla="*/ 1050 w 1440"/>
              <a:gd name="T61" fmla="*/ 317 h 319"/>
              <a:gd name="T62" fmla="*/ 1083 w 1440"/>
              <a:gd name="T63" fmla="*/ 313 h 319"/>
              <a:gd name="T64" fmla="*/ 1115 w 1440"/>
              <a:gd name="T65" fmla="*/ 307 h 319"/>
              <a:gd name="T66" fmla="*/ 1152 w 1440"/>
              <a:gd name="T67" fmla="*/ 299 h 319"/>
              <a:gd name="T68" fmla="*/ 1170 w 1440"/>
              <a:gd name="T69" fmla="*/ 292 h 319"/>
              <a:gd name="T70" fmla="*/ 1197 w 1440"/>
              <a:gd name="T71" fmla="*/ 287 h 319"/>
              <a:gd name="T72" fmla="*/ 1232 w 1440"/>
              <a:gd name="T73" fmla="*/ 286 h 319"/>
              <a:gd name="T74" fmla="*/ 1266 w 1440"/>
              <a:gd name="T75" fmla="*/ 279 h 319"/>
              <a:gd name="T76" fmla="*/ 1302 w 1440"/>
              <a:gd name="T77" fmla="*/ 258 h 319"/>
              <a:gd name="T78" fmla="*/ 1331 w 1440"/>
              <a:gd name="T79" fmla="*/ 246 h 319"/>
              <a:gd name="T80" fmla="*/ 1440 w 1440"/>
              <a:gd name="T81" fmla="*/ 244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8"/>
                </a:lnTo>
                <a:lnTo>
                  <a:pt x="403" y="12"/>
                </a:lnTo>
                <a:lnTo>
                  <a:pt x="417" y="16"/>
                </a:lnTo>
                <a:lnTo>
                  <a:pt x="432" y="21"/>
                </a:lnTo>
                <a:lnTo>
                  <a:pt x="447" y="26"/>
                </a:lnTo>
                <a:lnTo>
                  <a:pt x="461" y="30"/>
                </a:lnTo>
                <a:lnTo>
                  <a:pt x="474" y="38"/>
                </a:lnTo>
                <a:lnTo>
                  <a:pt x="488" y="45"/>
                </a:lnTo>
                <a:lnTo>
                  <a:pt x="502" y="51"/>
                </a:lnTo>
                <a:lnTo>
                  <a:pt x="514" y="60"/>
                </a:lnTo>
                <a:lnTo>
                  <a:pt x="527" y="68"/>
                </a:lnTo>
                <a:lnTo>
                  <a:pt x="539" y="76"/>
                </a:lnTo>
                <a:lnTo>
                  <a:pt x="559" y="90"/>
                </a:lnTo>
                <a:lnTo>
                  <a:pt x="568" y="100"/>
                </a:lnTo>
                <a:lnTo>
                  <a:pt x="571" y="101"/>
                </a:lnTo>
                <a:lnTo>
                  <a:pt x="582" y="109"/>
                </a:lnTo>
                <a:lnTo>
                  <a:pt x="594" y="117"/>
                </a:lnTo>
                <a:lnTo>
                  <a:pt x="607" y="123"/>
                </a:lnTo>
                <a:lnTo>
                  <a:pt x="625" y="132"/>
                </a:lnTo>
                <a:lnTo>
                  <a:pt x="637" y="138"/>
                </a:lnTo>
                <a:lnTo>
                  <a:pt x="650" y="144"/>
                </a:lnTo>
                <a:lnTo>
                  <a:pt x="662" y="152"/>
                </a:lnTo>
                <a:lnTo>
                  <a:pt x="706" y="181"/>
                </a:lnTo>
                <a:lnTo>
                  <a:pt x="750" y="210"/>
                </a:lnTo>
                <a:lnTo>
                  <a:pt x="761" y="218"/>
                </a:lnTo>
                <a:lnTo>
                  <a:pt x="772" y="227"/>
                </a:lnTo>
                <a:lnTo>
                  <a:pt x="784" y="236"/>
                </a:lnTo>
                <a:lnTo>
                  <a:pt x="799" y="249"/>
                </a:lnTo>
                <a:lnTo>
                  <a:pt x="808" y="260"/>
                </a:lnTo>
                <a:lnTo>
                  <a:pt x="821" y="266"/>
                </a:lnTo>
                <a:lnTo>
                  <a:pt x="833" y="273"/>
                </a:lnTo>
                <a:lnTo>
                  <a:pt x="836" y="274"/>
                </a:lnTo>
                <a:lnTo>
                  <a:pt x="850" y="279"/>
                </a:lnTo>
                <a:lnTo>
                  <a:pt x="872" y="287"/>
                </a:lnTo>
                <a:lnTo>
                  <a:pt x="887" y="294"/>
                </a:lnTo>
                <a:lnTo>
                  <a:pt x="904" y="299"/>
                </a:lnTo>
                <a:lnTo>
                  <a:pt x="919" y="304"/>
                </a:lnTo>
                <a:lnTo>
                  <a:pt x="935" y="307"/>
                </a:lnTo>
                <a:lnTo>
                  <a:pt x="952" y="311"/>
                </a:lnTo>
                <a:lnTo>
                  <a:pt x="968" y="313"/>
                </a:lnTo>
                <a:lnTo>
                  <a:pt x="985" y="316"/>
                </a:lnTo>
                <a:lnTo>
                  <a:pt x="1001" y="317"/>
                </a:lnTo>
                <a:lnTo>
                  <a:pt x="1018" y="319"/>
                </a:lnTo>
                <a:lnTo>
                  <a:pt x="1033" y="319"/>
                </a:lnTo>
                <a:lnTo>
                  <a:pt x="1050" y="317"/>
                </a:lnTo>
                <a:lnTo>
                  <a:pt x="1066" y="316"/>
                </a:lnTo>
                <a:lnTo>
                  <a:pt x="1083" y="313"/>
                </a:lnTo>
                <a:lnTo>
                  <a:pt x="1098" y="311"/>
                </a:lnTo>
                <a:lnTo>
                  <a:pt x="1115" y="307"/>
                </a:lnTo>
                <a:lnTo>
                  <a:pt x="1128" y="304"/>
                </a:lnTo>
                <a:lnTo>
                  <a:pt x="1152" y="299"/>
                </a:lnTo>
                <a:lnTo>
                  <a:pt x="1166" y="294"/>
                </a:lnTo>
                <a:lnTo>
                  <a:pt x="1170" y="292"/>
                </a:lnTo>
                <a:lnTo>
                  <a:pt x="1184" y="290"/>
                </a:lnTo>
                <a:lnTo>
                  <a:pt x="1197" y="287"/>
                </a:lnTo>
                <a:lnTo>
                  <a:pt x="1213" y="286"/>
                </a:lnTo>
                <a:lnTo>
                  <a:pt x="1232" y="286"/>
                </a:lnTo>
                <a:lnTo>
                  <a:pt x="1248" y="283"/>
                </a:lnTo>
                <a:lnTo>
                  <a:pt x="1266" y="279"/>
                </a:lnTo>
                <a:lnTo>
                  <a:pt x="1283" y="269"/>
                </a:lnTo>
                <a:lnTo>
                  <a:pt x="1302" y="258"/>
                </a:lnTo>
                <a:lnTo>
                  <a:pt x="1317" y="250"/>
                </a:lnTo>
                <a:lnTo>
                  <a:pt x="1331" y="246"/>
                </a:lnTo>
                <a:lnTo>
                  <a:pt x="1346" y="244"/>
                </a:lnTo>
                <a:lnTo>
                  <a:pt x="1440" y="2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9" name="Freeform 352"/>
          <p:cNvSpPr>
            <a:spLocks/>
          </p:cNvSpPr>
          <p:nvPr/>
        </p:nvSpPr>
        <p:spPr bwMode="auto">
          <a:xfrm>
            <a:off x="2209800" y="1844431"/>
            <a:ext cx="2363788" cy="341312"/>
          </a:xfrm>
          <a:custGeom>
            <a:avLst/>
            <a:gdLst>
              <a:gd name="T0" fmla="*/ 92 w 1440"/>
              <a:gd name="T1" fmla="*/ 13 h 257"/>
              <a:gd name="T2" fmla="*/ 121 w 1440"/>
              <a:gd name="T3" fmla="*/ 17 h 257"/>
              <a:gd name="T4" fmla="*/ 154 w 1440"/>
              <a:gd name="T5" fmla="*/ 21 h 257"/>
              <a:gd name="T6" fmla="*/ 189 w 1440"/>
              <a:gd name="T7" fmla="*/ 28 h 257"/>
              <a:gd name="T8" fmla="*/ 226 w 1440"/>
              <a:gd name="T9" fmla="*/ 44 h 257"/>
              <a:gd name="T10" fmla="*/ 254 w 1440"/>
              <a:gd name="T11" fmla="*/ 53 h 257"/>
              <a:gd name="T12" fmla="*/ 272 w 1440"/>
              <a:gd name="T13" fmla="*/ 55 h 257"/>
              <a:gd name="T14" fmla="*/ 309 w 1440"/>
              <a:gd name="T15" fmla="*/ 57 h 257"/>
              <a:gd name="T16" fmla="*/ 337 w 1440"/>
              <a:gd name="T17" fmla="*/ 58 h 257"/>
              <a:gd name="T18" fmla="*/ 363 w 1440"/>
              <a:gd name="T19" fmla="*/ 63 h 257"/>
              <a:gd name="T20" fmla="*/ 389 w 1440"/>
              <a:gd name="T21" fmla="*/ 68 h 257"/>
              <a:gd name="T22" fmla="*/ 415 w 1440"/>
              <a:gd name="T23" fmla="*/ 76 h 257"/>
              <a:gd name="T24" fmla="*/ 440 w 1440"/>
              <a:gd name="T25" fmla="*/ 87 h 257"/>
              <a:gd name="T26" fmla="*/ 465 w 1440"/>
              <a:gd name="T27" fmla="*/ 99 h 257"/>
              <a:gd name="T28" fmla="*/ 487 w 1440"/>
              <a:gd name="T29" fmla="*/ 112 h 257"/>
              <a:gd name="T30" fmla="*/ 509 w 1440"/>
              <a:gd name="T31" fmla="*/ 125 h 257"/>
              <a:gd name="T32" fmla="*/ 538 w 1440"/>
              <a:gd name="T33" fmla="*/ 147 h 257"/>
              <a:gd name="T34" fmla="*/ 553 w 1440"/>
              <a:gd name="T35" fmla="*/ 156 h 257"/>
              <a:gd name="T36" fmla="*/ 583 w 1440"/>
              <a:gd name="T37" fmla="*/ 162 h 257"/>
              <a:gd name="T38" fmla="*/ 622 w 1440"/>
              <a:gd name="T39" fmla="*/ 162 h 257"/>
              <a:gd name="T40" fmla="*/ 652 w 1440"/>
              <a:gd name="T41" fmla="*/ 167 h 257"/>
              <a:gd name="T42" fmla="*/ 759 w 1440"/>
              <a:gd name="T43" fmla="*/ 192 h 257"/>
              <a:gd name="T44" fmla="*/ 789 w 1440"/>
              <a:gd name="T45" fmla="*/ 200 h 257"/>
              <a:gd name="T46" fmla="*/ 822 w 1440"/>
              <a:gd name="T47" fmla="*/ 207 h 257"/>
              <a:gd name="T48" fmla="*/ 850 w 1440"/>
              <a:gd name="T49" fmla="*/ 217 h 257"/>
              <a:gd name="T50" fmla="*/ 868 w 1440"/>
              <a:gd name="T51" fmla="*/ 222 h 257"/>
              <a:gd name="T52" fmla="*/ 902 w 1440"/>
              <a:gd name="T53" fmla="*/ 235 h 257"/>
              <a:gd name="T54" fmla="*/ 931 w 1440"/>
              <a:gd name="T55" fmla="*/ 244 h 257"/>
              <a:gd name="T56" fmla="*/ 960 w 1440"/>
              <a:gd name="T57" fmla="*/ 251 h 257"/>
              <a:gd name="T58" fmla="*/ 989 w 1440"/>
              <a:gd name="T59" fmla="*/ 255 h 257"/>
              <a:gd name="T60" fmla="*/ 1018 w 1440"/>
              <a:gd name="T61" fmla="*/ 257 h 257"/>
              <a:gd name="T62" fmla="*/ 1047 w 1440"/>
              <a:gd name="T63" fmla="*/ 256 h 257"/>
              <a:gd name="T64" fmla="*/ 1075 w 1440"/>
              <a:gd name="T65" fmla="*/ 255 h 257"/>
              <a:gd name="T66" fmla="*/ 1102 w 1440"/>
              <a:gd name="T67" fmla="*/ 249 h 257"/>
              <a:gd name="T68" fmla="*/ 1128 w 1440"/>
              <a:gd name="T69" fmla="*/ 243 h 257"/>
              <a:gd name="T70" fmla="*/ 1166 w 1440"/>
              <a:gd name="T71" fmla="*/ 234 h 257"/>
              <a:gd name="T72" fmla="*/ 1184 w 1440"/>
              <a:gd name="T73" fmla="*/ 231 h 257"/>
              <a:gd name="T74" fmla="*/ 1213 w 1440"/>
              <a:gd name="T75" fmla="*/ 238 h 257"/>
              <a:gd name="T76" fmla="*/ 1248 w 1440"/>
              <a:gd name="T77" fmla="*/ 251 h 257"/>
              <a:gd name="T78" fmla="*/ 1283 w 1440"/>
              <a:gd name="T79" fmla="*/ 241 h 257"/>
              <a:gd name="T80" fmla="*/ 1317 w 1440"/>
              <a:gd name="T81" fmla="*/ 223 h 257"/>
              <a:gd name="T82" fmla="*/ 1346 w 1440"/>
              <a:gd name="T83" fmla="*/ 222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5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7"/>
                </a:lnTo>
                <a:lnTo>
                  <a:pt x="135" y="20"/>
                </a:lnTo>
                <a:lnTo>
                  <a:pt x="154" y="21"/>
                </a:lnTo>
                <a:lnTo>
                  <a:pt x="172" y="24"/>
                </a:lnTo>
                <a:lnTo>
                  <a:pt x="189" y="28"/>
                </a:lnTo>
                <a:lnTo>
                  <a:pt x="207" y="34"/>
                </a:lnTo>
                <a:lnTo>
                  <a:pt x="226" y="44"/>
                </a:lnTo>
                <a:lnTo>
                  <a:pt x="240" y="49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7"/>
                </a:lnTo>
                <a:lnTo>
                  <a:pt x="323" y="57"/>
                </a:lnTo>
                <a:lnTo>
                  <a:pt x="337" y="58"/>
                </a:lnTo>
                <a:lnTo>
                  <a:pt x="350" y="61"/>
                </a:lnTo>
                <a:lnTo>
                  <a:pt x="363" y="63"/>
                </a:lnTo>
                <a:lnTo>
                  <a:pt x="377" y="66"/>
                </a:lnTo>
                <a:lnTo>
                  <a:pt x="389" y="68"/>
                </a:lnTo>
                <a:lnTo>
                  <a:pt x="403" y="72"/>
                </a:lnTo>
                <a:lnTo>
                  <a:pt x="415" y="76"/>
                </a:lnTo>
                <a:lnTo>
                  <a:pt x="428" y="82"/>
                </a:lnTo>
                <a:lnTo>
                  <a:pt x="440" y="87"/>
                </a:lnTo>
                <a:lnTo>
                  <a:pt x="452" y="92"/>
                </a:lnTo>
                <a:lnTo>
                  <a:pt x="465" y="99"/>
                </a:lnTo>
                <a:lnTo>
                  <a:pt x="476" y="105"/>
                </a:lnTo>
                <a:lnTo>
                  <a:pt x="487" y="112"/>
                </a:lnTo>
                <a:lnTo>
                  <a:pt x="498" y="118"/>
                </a:lnTo>
                <a:lnTo>
                  <a:pt x="509" y="125"/>
                </a:lnTo>
                <a:lnTo>
                  <a:pt x="527" y="139"/>
                </a:lnTo>
                <a:lnTo>
                  <a:pt x="538" y="147"/>
                </a:lnTo>
                <a:lnTo>
                  <a:pt x="541" y="148"/>
                </a:lnTo>
                <a:lnTo>
                  <a:pt x="553" y="156"/>
                </a:lnTo>
                <a:lnTo>
                  <a:pt x="567" y="160"/>
                </a:lnTo>
                <a:lnTo>
                  <a:pt x="583" y="162"/>
                </a:lnTo>
                <a:lnTo>
                  <a:pt x="606" y="162"/>
                </a:lnTo>
                <a:lnTo>
                  <a:pt x="622" y="162"/>
                </a:lnTo>
                <a:lnTo>
                  <a:pt x="637" y="163"/>
                </a:lnTo>
                <a:lnTo>
                  <a:pt x="652" y="167"/>
                </a:lnTo>
                <a:lnTo>
                  <a:pt x="706" y="179"/>
                </a:lnTo>
                <a:lnTo>
                  <a:pt x="759" y="192"/>
                </a:lnTo>
                <a:lnTo>
                  <a:pt x="774" y="196"/>
                </a:lnTo>
                <a:lnTo>
                  <a:pt x="789" y="200"/>
                </a:lnTo>
                <a:lnTo>
                  <a:pt x="803" y="203"/>
                </a:lnTo>
                <a:lnTo>
                  <a:pt x="822" y="207"/>
                </a:lnTo>
                <a:lnTo>
                  <a:pt x="836" y="213"/>
                </a:lnTo>
                <a:lnTo>
                  <a:pt x="850" y="217"/>
                </a:lnTo>
                <a:lnTo>
                  <a:pt x="864" y="221"/>
                </a:lnTo>
                <a:lnTo>
                  <a:pt x="868" y="222"/>
                </a:lnTo>
                <a:lnTo>
                  <a:pt x="880" y="227"/>
                </a:lnTo>
                <a:lnTo>
                  <a:pt x="902" y="235"/>
                </a:lnTo>
                <a:lnTo>
                  <a:pt x="916" y="240"/>
                </a:lnTo>
                <a:lnTo>
                  <a:pt x="931" y="244"/>
                </a:lnTo>
                <a:lnTo>
                  <a:pt x="945" y="248"/>
                </a:lnTo>
                <a:lnTo>
                  <a:pt x="960" y="251"/>
                </a:lnTo>
                <a:lnTo>
                  <a:pt x="974" y="253"/>
                </a:lnTo>
                <a:lnTo>
                  <a:pt x="989" y="255"/>
                </a:lnTo>
                <a:lnTo>
                  <a:pt x="1003" y="256"/>
                </a:lnTo>
                <a:lnTo>
                  <a:pt x="1018" y="257"/>
                </a:lnTo>
                <a:lnTo>
                  <a:pt x="1032" y="257"/>
                </a:lnTo>
                <a:lnTo>
                  <a:pt x="1047" y="256"/>
                </a:lnTo>
                <a:lnTo>
                  <a:pt x="1061" y="256"/>
                </a:lnTo>
                <a:lnTo>
                  <a:pt x="1075" y="255"/>
                </a:lnTo>
                <a:lnTo>
                  <a:pt x="1088" y="252"/>
                </a:lnTo>
                <a:lnTo>
                  <a:pt x="1102" y="249"/>
                </a:lnTo>
                <a:lnTo>
                  <a:pt x="1116" y="247"/>
                </a:lnTo>
                <a:lnTo>
                  <a:pt x="1128" y="243"/>
                </a:lnTo>
                <a:lnTo>
                  <a:pt x="1152" y="238"/>
                </a:lnTo>
                <a:lnTo>
                  <a:pt x="1166" y="234"/>
                </a:lnTo>
                <a:lnTo>
                  <a:pt x="1170" y="234"/>
                </a:lnTo>
                <a:lnTo>
                  <a:pt x="1184" y="231"/>
                </a:lnTo>
                <a:lnTo>
                  <a:pt x="1197" y="232"/>
                </a:lnTo>
                <a:lnTo>
                  <a:pt x="1213" y="238"/>
                </a:lnTo>
                <a:lnTo>
                  <a:pt x="1232" y="245"/>
                </a:lnTo>
                <a:lnTo>
                  <a:pt x="1248" y="251"/>
                </a:lnTo>
                <a:lnTo>
                  <a:pt x="1266" y="248"/>
                </a:lnTo>
                <a:lnTo>
                  <a:pt x="1283" y="241"/>
                </a:lnTo>
                <a:lnTo>
                  <a:pt x="1302" y="230"/>
                </a:lnTo>
                <a:lnTo>
                  <a:pt x="1317" y="223"/>
                </a:lnTo>
                <a:lnTo>
                  <a:pt x="1331" y="221"/>
                </a:lnTo>
                <a:lnTo>
                  <a:pt x="1346" y="222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0" name="Freeform 353"/>
          <p:cNvSpPr>
            <a:spLocks/>
          </p:cNvSpPr>
          <p:nvPr/>
        </p:nvSpPr>
        <p:spPr bwMode="auto">
          <a:xfrm>
            <a:off x="2209800" y="1844431"/>
            <a:ext cx="2363788" cy="322262"/>
          </a:xfrm>
          <a:custGeom>
            <a:avLst/>
            <a:gdLst>
              <a:gd name="T0" fmla="*/ 92 w 1440"/>
              <a:gd name="T1" fmla="*/ 29 h 243"/>
              <a:gd name="T2" fmla="*/ 121 w 1440"/>
              <a:gd name="T3" fmla="*/ 38 h 243"/>
              <a:gd name="T4" fmla="*/ 154 w 1440"/>
              <a:gd name="T5" fmla="*/ 44 h 243"/>
              <a:gd name="T6" fmla="*/ 189 w 1440"/>
              <a:gd name="T7" fmla="*/ 58 h 243"/>
              <a:gd name="T8" fmla="*/ 226 w 1440"/>
              <a:gd name="T9" fmla="*/ 89 h 243"/>
              <a:gd name="T10" fmla="*/ 254 w 1440"/>
              <a:gd name="T11" fmla="*/ 109 h 243"/>
              <a:gd name="T12" fmla="*/ 272 w 1440"/>
              <a:gd name="T13" fmla="*/ 113 h 243"/>
              <a:gd name="T14" fmla="*/ 309 w 1440"/>
              <a:gd name="T15" fmla="*/ 114 h 243"/>
              <a:gd name="T16" fmla="*/ 332 w 1440"/>
              <a:gd name="T17" fmla="*/ 118 h 243"/>
              <a:gd name="T18" fmla="*/ 356 w 1440"/>
              <a:gd name="T19" fmla="*/ 122 h 243"/>
              <a:gd name="T20" fmla="*/ 378 w 1440"/>
              <a:gd name="T21" fmla="*/ 129 h 243"/>
              <a:gd name="T22" fmla="*/ 399 w 1440"/>
              <a:gd name="T23" fmla="*/ 135 h 243"/>
              <a:gd name="T24" fmla="*/ 429 w 1440"/>
              <a:gd name="T25" fmla="*/ 148 h 243"/>
              <a:gd name="T26" fmla="*/ 448 w 1440"/>
              <a:gd name="T27" fmla="*/ 160 h 243"/>
              <a:gd name="T28" fmla="*/ 468 w 1440"/>
              <a:gd name="T29" fmla="*/ 172 h 243"/>
              <a:gd name="T30" fmla="*/ 495 w 1440"/>
              <a:gd name="T31" fmla="*/ 190 h 243"/>
              <a:gd name="T32" fmla="*/ 509 w 1440"/>
              <a:gd name="T33" fmla="*/ 200 h 243"/>
              <a:gd name="T34" fmla="*/ 539 w 1440"/>
              <a:gd name="T35" fmla="*/ 207 h 243"/>
              <a:gd name="T36" fmla="*/ 586 w 1440"/>
              <a:gd name="T37" fmla="*/ 193 h 243"/>
              <a:gd name="T38" fmla="*/ 625 w 1440"/>
              <a:gd name="T39" fmla="*/ 184 h 243"/>
              <a:gd name="T40" fmla="*/ 706 w 1440"/>
              <a:gd name="T41" fmla="*/ 180 h 243"/>
              <a:gd name="T42" fmla="*/ 785 w 1440"/>
              <a:gd name="T43" fmla="*/ 177 h 243"/>
              <a:gd name="T44" fmla="*/ 821 w 1440"/>
              <a:gd name="T45" fmla="*/ 173 h 243"/>
              <a:gd name="T46" fmla="*/ 862 w 1440"/>
              <a:gd name="T47" fmla="*/ 169 h 243"/>
              <a:gd name="T48" fmla="*/ 893 w 1440"/>
              <a:gd name="T49" fmla="*/ 172 h 243"/>
              <a:gd name="T50" fmla="*/ 909 w 1440"/>
              <a:gd name="T51" fmla="*/ 179 h 243"/>
              <a:gd name="T52" fmla="*/ 945 w 1440"/>
              <a:gd name="T53" fmla="*/ 189 h 243"/>
              <a:gd name="T54" fmla="*/ 970 w 1440"/>
              <a:gd name="T55" fmla="*/ 196 h 243"/>
              <a:gd name="T56" fmla="*/ 996 w 1440"/>
              <a:gd name="T57" fmla="*/ 198 h 243"/>
              <a:gd name="T58" fmla="*/ 1021 w 1440"/>
              <a:gd name="T59" fmla="*/ 200 h 243"/>
              <a:gd name="T60" fmla="*/ 1046 w 1440"/>
              <a:gd name="T61" fmla="*/ 200 h 243"/>
              <a:gd name="T62" fmla="*/ 1070 w 1440"/>
              <a:gd name="T63" fmla="*/ 198 h 243"/>
              <a:gd name="T64" fmla="*/ 1094 w 1440"/>
              <a:gd name="T65" fmla="*/ 196 h 243"/>
              <a:gd name="T66" fmla="*/ 1128 w 1440"/>
              <a:gd name="T67" fmla="*/ 188 h 243"/>
              <a:gd name="T68" fmla="*/ 1170 w 1440"/>
              <a:gd name="T69" fmla="*/ 177 h 243"/>
              <a:gd name="T70" fmla="*/ 1197 w 1440"/>
              <a:gd name="T71" fmla="*/ 182 h 243"/>
              <a:gd name="T72" fmla="*/ 1232 w 1440"/>
              <a:gd name="T73" fmla="*/ 210 h 243"/>
              <a:gd name="T74" fmla="*/ 1266 w 1440"/>
              <a:gd name="T75" fmla="*/ 223 h 243"/>
              <a:gd name="T76" fmla="*/ 1302 w 1440"/>
              <a:gd name="T77" fmla="*/ 206 h 243"/>
              <a:gd name="T78" fmla="*/ 1331 w 1440"/>
              <a:gd name="T79" fmla="*/ 200 h 243"/>
              <a:gd name="T80" fmla="*/ 1440 w 1440"/>
              <a:gd name="T81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3">
                <a:moveTo>
                  <a:pt x="0" y="0"/>
                </a:moveTo>
                <a:lnTo>
                  <a:pt x="92" y="29"/>
                </a:lnTo>
                <a:lnTo>
                  <a:pt x="106" y="33"/>
                </a:lnTo>
                <a:lnTo>
                  <a:pt x="121" y="38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8"/>
                </a:lnTo>
                <a:lnTo>
                  <a:pt x="207" y="71"/>
                </a:lnTo>
                <a:lnTo>
                  <a:pt x="226" y="89"/>
                </a:lnTo>
                <a:lnTo>
                  <a:pt x="240" y="101"/>
                </a:lnTo>
                <a:lnTo>
                  <a:pt x="254" y="109"/>
                </a:lnTo>
                <a:lnTo>
                  <a:pt x="269" y="112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8"/>
                </a:lnTo>
                <a:lnTo>
                  <a:pt x="345" y="120"/>
                </a:lnTo>
                <a:lnTo>
                  <a:pt x="356" y="122"/>
                </a:lnTo>
                <a:lnTo>
                  <a:pt x="365" y="125"/>
                </a:lnTo>
                <a:lnTo>
                  <a:pt x="378" y="129"/>
                </a:lnTo>
                <a:lnTo>
                  <a:pt x="388" y="131"/>
                </a:lnTo>
                <a:lnTo>
                  <a:pt x="399" y="135"/>
                </a:lnTo>
                <a:lnTo>
                  <a:pt x="410" y="141"/>
                </a:lnTo>
                <a:lnTo>
                  <a:pt x="429" y="148"/>
                </a:lnTo>
                <a:lnTo>
                  <a:pt x="440" y="154"/>
                </a:lnTo>
                <a:lnTo>
                  <a:pt x="448" y="160"/>
                </a:lnTo>
                <a:lnTo>
                  <a:pt x="458" y="165"/>
                </a:lnTo>
                <a:lnTo>
                  <a:pt x="468" y="172"/>
                </a:lnTo>
                <a:lnTo>
                  <a:pt x="477" y="177"/>
                </a:lnTo>
                <a:lnTo>
                  <a:pt x="495" y="190"/>
                </a:lnTo>
                <a:lnTo>
                  <a:pt x="506" y="198"/>
                </a:lnTo>
                <a:lnTo>
                  <a:pt x="509" y="200"/>
                </a:lnTo>
                <a:lnTo>
                  <a:pt x="523" y="206"/>
                </a:lnTo>
                <a:lnTo>
                  <a:pt x="539" y="207"/>
                </a:lnTo>
                <a:lnTo>
                  <a:pt x="559" y="203"/>
                </a:lnTo>
                <a:lnTo>
                  <a:pt x="586" y="193"/>
                </a:lnTo>
                <a:lnTo>
                  <a:pt x="606" y="188"/>
                </a:lnTo>
                <a:lnTo>
                  <a:pt x="625" y="184"/>
                </a:lnTo>
                <a:lnTo>
                  <a:pt x="643" y="182"/>
                </a:lnTo>
                <a:lnTo>
                  <a:pt x="706" y="180"/>
                </a:lnTo>
                <a:lnTo>
                  <a:pt x="768" y="177"/>
                </a:lnTo>
                <a:lnTo>
                  <a:pt x="785" y="177"/>
                </a:lnTo>
                <a:lnTo>
                  <a:pt x="803" y="175"/>
                </a:lnTo>
                <a:lnTo>
                  <a:pt x="821" y="173"/>
                </a:lnTo>
                <a:lnTo>
                  <a:pt x="844" y="171"/>
                </a:lnTo>
                <a:lnTo>
                  <a:pt x="862" y="169"/>
                </a:lnTo>
                <a:lnTo>
                  <a:pt x="879" y="169"/>
                </a:lnTo>
                <a:lnTo>
                  <a:pt x="893" y="172"/>
                </a:lnTo>
                <a:lnTo>
                  <a:pt x="897" y="173"/>
                </a:lnTo>
                <a:lnTo>
                  <a:pt x="909" y="179"/>
                </a:lnTo>
                <a:lnTo>
                  <a:pt x="931" y="186"/>
                </a:lnTo>
                <a:lnTo>
                  <a:pt x="945" y="189"/>
                </a:lnTo>
                <a:lnTo>
                  <a:pt x="957" y="192"/>
                </a:lnTo>
                <a:lnTo>
                  <a:pt x="970" y="196"/>
                </a:lnTo>
                <a:lnTo>
                  <a:pt x="982" y="197"/>
                </a:lnTo>
                <a:lnTo>
                  <a:pt x="996" y="198"/>
                </a:lnTo>
                <a:lnTo>
                  <a:pt x="1008" y="200"/>
                </a:lnTo>
                <a:lnTo>
                  <a:pt x="1021" y="200"/>
                </a:lnTo>
                <a:lnTo>
                  <a:pt x="1033" y="200"/>
                </a:lnTo>
                <a:lnTo>
                  <a:pt x="1046" y="200"/>
                </a:lnTo>
                <a:lnTo>
                  <a:pt x="1058" y="200"/>
                </a:lnTo>
                <a:lnTo>
                  <a:pt x="1070" y="198"/>
                </a:lnTo>
                <a:lnTo>
                  <a:pt x="1083" y="197"/>
                </a:lnTo>
                <a:lnTo>
                  <a:pt x="1094" y="196"/>
                </a:lnTo>
                <a:lnTo>
                  <a:pt x="1117" y="189"/>
                </a:lnTo>
                <a:lnTo>
                  <a:pt x="1128" y="188"/>
                </a:lnTo>
                <a:lnTo>
                  <a:pt x="1152" y="181"/>
                </a:lnTo>
                <a:lnTo>
                  <a:pt x="1170" y="177"/>
                </a:lnTo>
                <a:lnTo>
                  <a:pt x="1184" y="177"/>
                </a:lnTo>
                <a:lnTo>
                  <a:pt x="1197" y="182"/>
                </a:lnTo>
                <a:lnTo>
                  <a:pt x="1213" y="192"/>
                </a:lnTo>
                <a:lnTo>
                  <a:pt x="1232" y="210"/>
                </a:lnTo>
                <a:lnTo>
                  <a:pt x="1248" y="221"/>
                </a:lnTo>
                <a:lnTo>
                  <a:pt x="1266" y="223"/>
                </a:lnTo>
                <a:lnTo>
                  <a:pt x="1283" y="217"/>
                </a:lnTo>
                <a:lnTo>
                  <a:pt x="1302" y="206"/>
                </a:lnTo>
                <a:lnTo>
                  <a:pt x="1317" y="200"/>
                </a:lnTo>
                <a:lnTo>
                  <a:pt x="1331" y="200"/>
                </a:lnTo>
                <a:lnTo>
                  <a:pt x="1346" y="203"/>
                </a:lnTo>
                <a:lnTo>
                  <a:pt x="1440" y="2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1" name="Freeform 354"/>
          <p:cNvSpPr>
            <a:spLocks/>
          </p:cNvSpPr>
          <p:nvPr/>
        </p:nvSpPr>
        <p:spPr bwMode="auto">
          <a:xfrm>
            <a:off x="2209800" y="1695206"/>
            <a:ext cx="2363788" cy="730250"/>
          </a:xfrm>
          <a:custGeom>
            <a:avLst/>
            <a:gdLst>
              <a:gd name="T0" fmla="*/ 92 w 1440"/>
              <a:gd name="T1" fmla="*/ 85 h 549"/>
              <a:gd name="T2" fmla="*/ 121 w 1440"/>
              <a:gd name="T3" fmla="*/ 77 h 549"/>
              <a:gd name="T4" fmla="*/ 154 w 1440"/>
              <a:gd name="T5" fmla="*/ 70 h 549"/>
              <a:gd name="T6" fmla="*/ 189 w 1440"/>
              <a:gd name="T7" fmla="*/ 57 h 549"/>
              <a:gd name="T8" fmla="*/ 226 w 1440"/>
              <a:gd name="T9" fmla="*/ 23 h 549"/>
              <a:gd name="T10" fmla="*/ 254 w 1440"/>
              <a:gd name="T11" fmla="*/ 5 h 549"/>
              <a:gd name="T12" fmla="*/ 272 w 1440"/>
              <a:gd name="T13" fmla="*/ 2 h 549"/>
              <a:gd name="T14" fmla="*/ 309 w 1440"/>
              <a:gd name="T15" fmla="*/ 1 h 549"/>
              <a:gd name="T16" fmla="*/ 349 w 1440"/>
              <a:gd name="T17" fmla="*/ 1 h 549"/>
              <a:gd name="T18" fmla="*/ 388 w 1440"/>
              <a:gd name="T19" fmla="*/ 3 h 549"/>
              <a:gd name="T20" fmla="*/ 426 w 1440"/>
              <a:gd name="T21" fmla="*/ 11 h 549"/>
              <a:gd name="T22" fmla="*/ 463 w 1440"/>
              <a:gd name="T23" fmla="*/ 19 h 549"/>
              <a:gd name="T24" fmla="*/ 499 w 1440"/>
              <a:gd name="T25" fmla="*/ 34 h 549"/>
              <a:gd name="T26" fmla="*/ 535 w 1440"/>
              <a:gd name="T27" fmla="*/ 51 h 549"/>
              <a:gd name="T28" fmla="*/ 567 w 1440"/>
              <a:gd name="T29" fmla="*/ 70 h 549"/>
              <a:gd name="T30" fmla="*/ 599 w 1440"/>
              <a:gd name="T31" fmla="*/ 93 h 549"/>
              <a:gd name="T32" fmla="*/ 628 w 1440"/>
              <a:gd name="T33" fmla="*/ 115 h 549"/>
              <a:gd name="T34" fmla="*/ 640 w 1440"/>
              <a:gd name="T35" fmla="*/ 127 h 549"/>
              <a:gd name="T36" fmla="*/ 655 w 1440"/>
              <a:gd name="T37" fmla="*/ 158 h 549"/>
              <a:gd name="T38" fmla="*/ 668 w 1440"/>
              <a:gd name="T39" fmla="*/ 200 h 549"/>
              <a:gd name="T40" fmla="*/ 681 w 1440"/>
              <a:gd name="T41" fmla="*/ 234 h 549"/>
              <a:gd name="T42" fmla="*/ 738 w 1440"/>
              <a:gd name="T43" fmla="*/ 368 h 549"/>
              <a:gd name="T44" fmla="*/ 746 w 1440"/>
              <a:gd name="T45" fmla="*/ 409 h 549"/>
              <a:gd name="T46" fmla="*/ 755 w 1440"/>
              <a:gd name="T47" fmla="*/ 458 h 549"/>
              <a:gd name="T48" fmla="*/ 775 w 1440"/>
              <a:gd name="T49" fmla="*/ 482 h 549"/>
              <a:gd name="T50" fmla="*/ 790 w 1440"/>
              <a:gd name="T51" fmla="*/ 489 h 549"/>
              <a:gd name="T52" fmla="*/ 830 w 1440"/>
              <a:gd name="T53" fmla="*/ 507 h 549"/>
              <a:gd name="T54" fmla="*/ 868 w 1440"/>
              <a:gd name="T55" fmla="*/ 523 h 549"/>
              <a:gd name="T56" fmla="*/ 908 w 1440"/>
              <a:gd name="T57" fmla="*/ 534 h 549"/>
              <a:gd name="T58" fmla="*/ 948 w 1440"/>
              <a:gd name="T59" fmla="*/ 542 h 549"/>
              <a:gd name="T60" fmla="*/ 989 w 1440"/>
              <a:gd name="T61" fmla="*/ 548 h 549"/>
              <a:gd name="T62" fmla="*/ 1029 w 1440"/>
              <a:gd name="T63" fmla="*/ 549 h 549"/>
              <a:gd name="T64" fmla="*/ 1070 w 1440"/>
              <a:gd name="T65" fmla="*/ 546 h 549"/>
              <a:gd name="T66" fmla="*/ 1109 w 1440"/>
              <a:gd name="T67" fmla="*/ 540 h 549"/>
              <a:gd name="T68" fmla="*/ 1152 w 1440"/>
              <a:gd name="T69" fmla="*/ 529 h 549"/>
              <a:gd name="T70" fmla="*/ 1170 w 1440"/>
              <a:gd name="T71" fmla="*/ 524 h 549"/>
              <a:gd name="T72" fmla="*/ 1197 w 1440"/>
              <a:gd name="T73" fmla="*/ 508 h 549"/>
              <a:gd name="T74" fmla="*/ 1232 w 1440"/>
              <a:gd name="T75" fmla="*/ 475 h 549"/>
              <a:gd name="T76" fmla="*/ 1266 w 1440"/>
              <a:gd name="T77" fmla="*/ 448 h 549"/>
              <a:gd name="T78" fmla="*/ 1302 w 1440"/>
              <a:gd name="T79" fmla="*/ 427 h 549"/>
              <a:gd name="T80" fmla="*/ 1331 w 1440"/>
              <a:gd name="T81" fmla="*/ 411 h 549"/>
              <a:gd name="T82" fmla="*/ 1440 w 1440"/>
              <a:gd name="T83" fmla="*/ 36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9">
                <a:moveTo>
                  <a:pt x="0" y="118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4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1"/>
                </a:lnTo>
                <a:lnTo>
                  <a:pt x="367" y="2"/>
                </a:lnTo>
                <a:lnTo>
                  <a:pt x="388" y="3"/>
                </a:lnTo>
                <a:lnTo>
                  <a:pt x="407" y="7"/>
                </a:lnTo>
                <a:lnTo>
                  <a:pt x="426" y="11"/>
                </a:lnTo>
                <a:lnTo>
                  <a:pt x="444" y="15"/>
                </a:lnTo>
                <a:lnTo>
                  <a:pt x="463" y="19"/>
                </a:lnTo>
                <a:lnTo>
                  <a:pt x="481" y="27"/>
                </a:lnTo>
                <a:lnTo>
                  <a:pt x="499" y="34"/>
                </a:lnTo>
                <a:lnTo>
                  <a:pt x="517" y="41"/>
                </a:lnTo>
                <a:lnTo>
                  <a:pt x="535" y="51"/>
                </a:lnTo>
                <a:lnTo>
                  <a:pt x="552" y="60"/>
                </a:lnTo>
                <a:lnTo>
                  <a:pt x="567" y="70"/>
                </a:lnTo>
                <a:lnTo>
                  <a:pt x="583" y="81"/>
                </a:lnTo>
                <a:lnTo>
                  <a:pt x="599" y="93"/>
                </a:lnTo>
                <a:lnTo>
                  <a:pt x="617" y="106"/>
                </a:lnTo>
                <a:lnTo>
                  <a:pt x="628" y="115"/>
                </a:lnTo>
                <a:lnTo>
                  <a:pt x="630" y="118"/>
                </a:lnTo>
                <a:lnTo>
                  <a:pt x="640" y="127"/>
                </a:lnTo>
                <a:lnTo>
                  <a:pt x="648" y="140"/>
                </a:lnTo>
                <a:lnTo>
                  <a:pt x="655" y="158"/>
                </a:lnTo>
                <a:lnTo>
                  <a:pt x="662" y="182"/>
                </a:lnTo>
                <a:lnTo>
                  <a:pt x="668" y="200"/>
                </a:lnTo>
                <a:lnTo>
                  <a:pt x="673" y="217"/>
                </a:lnTo>
                <a:lnTo>
                  <a:pt x="681" y="234"/>
                </a:lnTo>
                <a:lnTo>
                  <a:pt x="731" y="351"/>
                </a:lnTo>
                <a:lnTo>
                  <a:pt x="738" y="368"/>
                </a:lnTo>
                <a:lnTo>
                  <a:pt x="742" y="388"/>
                </a:lnTo>
                <a:lnTo>
                  <a:pt x="746" y="409"/>
                </a:lnTo>
                <a:lnTo>
                  <a:pt x="750" y="439"/>
                </a:lnTo>
                <a:lnTo>
                  <a:pt x="755" y="458"/>
                </a:lnTo>
                <a:lnTo>
                  <a:pt x="763" y="473"/>
                </a:lnTo>
                <a:lnTo>
                  <a:pt x="775" y="482"/>
                </a:lnTo>
                <a:lnTo>
                  <a:pt x="777" y="483"/>
                </a:lnTo>
                <a:lnTo>
                  <a:pt x="790" y="489"/>
                </a:lnTo>
                <a:lnTo>
                  <a:pt x="811" y="498"/>
                </a:lnTo>
                <a:lnTo>
                  <a:pt x="830" y="507"/>
                </a:lnTo>
                <a:lnTo>
                  <a:pt x="848" y="516"/>
                </a:lnTo>
                <a:lnTo>
                  <a:pt x="868" y="523"/>
                </a:lnTo>
                <a:lnTo>
                  <a:pt x="887" y="529"/>
                </a:lnTo>
                <a:lnTo>
                  <a:pt x="908" y="534"/>
                </a:lnTo>
                <a:lnTo>
                  <a:pt x="927" y="540"/>
                </a:lnTo>
                <a:lnTo>
                  <a:pt x="948" y="542"/>
                </a:lnTo>
                <a:lnTo>
                  <a:pt x="968" y="545"/>
                </a:lnTo>
                <a:lnTo>
                  <a:pt x="989" y="548"/>
                </a:lnTo>
                <a:lnTo>
                  <a:pt x="1010" y="549"/>
                </a:lnTo>
                <a:lnTo>
                  <a:pt x="1029" y="549"/>
                </a:lnTo>
                <a:lnTo>
                  <a:pt x="1050" y="548"/>
                </a:lnTo>
                <a:lnTo>
                  <a:pt x="1070" y="546"/>
                </a:lnTo>
                <a:lnTo>
                  <a:pt x="1090" y="544"/>
                </a:lnTo>
                <a:lnTo>
                  <a:pt x="1109" y="540"/>
                </a:lnTo>
                <a:lnTo>
                  <a:pt x="1128" y="536"/>
                </a:lnTo>
                <a:lnTo>
                  <a:pt x="1152" y="529"/>
                </a:lnTo>
                <a:lnTo>
                  <a:pt x="1166" y="524"/>
                </a:lnTo>
                <a:lnTo>
                  <a:pt x="1170" y="524"/>
                </a:lnTo>
                <a:lnTo>
                  <a:pt x="1184" y="517"/>
                </a:lnTo>
                <a:lnTo>
                  <a:pt x="1197" y="508"/>
                </a:lnTo>
                <a:lnTo>
                  <a:pt x="1213" y="495"/>
                </a:lnTo>
                <a:lnTo>
                  <a:pt x="1232" y="475"/>
                </a:lnTo>
                <a:lnTo>
                  <a:pt x="1248" y="461"/>
                </a:lnTo>
                <a:lnTo>
                  <a:pt x="1266" y="448"/>
                </a:lnTo>
                <a:lnTo>
                  <a:pt x="1283" y="437"/>
                </a:lnTo>
                <a:lnTo>
                  <a:pt x="1302" y="427"/>
                </a:lnTo>
                <a:lnTo>
                  <a:pt x="1317" y="418"/>
                </a:lnTo>
                <a:lnTo>
                  <a:pt x="1331" y="411"/>
                </a:lnTo>
                <a:lnTo>
                  <a:pt x="1346" y="403"/>
                </a:lnTo>
                <a:lnTo>
                  <a:pt x="1440" y="3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2" name="Freeform 355"/>
          <p:cNvSpPr>
            <a:spLocks/>
          </p:cNvSpPr>
          <p:nvPr/>
        </p:nvSpPr>
        <p:spPr bwMode="auto">
          <a:xfrm>
            <a:off x="2209800" y="1772993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1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3 h 427"/>
              <a:gd name="T20" fmla="*/ 414 w 1440"/>
              <a:gd name="T21" fmla="*/ 10 h 427"/>
              <a:gd name="T22" fmla="*/ 447 w 1440"/>
              <a:gd name="T23" fmla="*/ 19 h 427"/>
              <a:gd name="T24" fmla="*/ 480 w 1440"/>
              <a:gd name="T25" fmla="*/ 31 h 427"/>
              <a:gd name="T26" fmla="*/ 510 w 1440"/>
              <a:gd name="T27" fmla="*/ 45 h 427"/>
              <a:gd name="T28" fmla="*/ 541 w 1440"/>
              <a:gd name="T29" fmla="*/ 61 h 427"/>
              <a:gd name="T30" fmla="*/ 568 w 1440"/>
              <a:gd name="T31" fmla="*/ 79 h 427"/>
              <a:gd name="T32" fmla="*/ 599 w 1440"/>
              <a:gd name="T33" fmla="*/ 102 h 427"/>
              <a:gd name="T34" fmla="*/ 612 w 1440"/>
              <a:gd name="T35" fmla="*/ 114 h 427"/>
              <a:gd name="T36" fmla="*/ 632 w 1440"/>
              <a:gd name="T37" fmla="*/ 136 h 427"/>
              <a:gd name="T38" fmla="*/ 662 w 1440"/>
              <a:gd name="T39" fmla="*/ 176 h 427"/>
              <a:gd name="T40" fmla="*/ 706 w 1440"/>
              <a:gd name="T41" fmla="*/ 232 h 427"/>
              <a:gd name="T42" fmla="*/ 752 w 1440"/>
              <a:gd name="T43" fmla="*/ 287 h 427"/>
              <a:gd name="T44" fmla="*/ 767 w 1440"/>
              <a:gd name="T45" fmla="*/ 315 h 427"/>
              <a:gd name="T46" fmla="*/ 785 w 1440"/>
              <a:gd name="T47" fmla="*/ 351 h 427"/>
              <a:gd name="T48" fmla="*/ 807 w 1440"/>
              <a:gd name="T49" fmla="*/ 371 h 427"/>
              <a:gd name="T50" fmla="*/ 822 w 1440"/>
              <a:gd name="T51" fmla="*/ 376 h 427"/>
              <a:gd name="T52" fmla="*/ 861 w 1440"/>
              <a:gd name="T53" fmla="*/ 393 h 427"/>
              <a:gd name="T54" fmla="*/ 895 w 1440"/>
              <a:gd name="T55" fmla="*/ 406 h 427"/>
              <a:gd name="T56" fmla="*/ 931 w 1440"/>
              <a:gd name="T57" fmla="*/ 415 h 427"/>
              <a:gd name="T58" fmla="*/ 967 w 1440"/>
              <a:gd name="T59" fmla="*/ 422 h 427"/>
              <a:gd name="T60" fmla="*/ 1004 w 1440"/>
              <a:gd name="T61" fmla="*/ 426 h 427"/>
              <a:gd name="T62" fmla="*/ 1040 w 1440"/>
              <a:gd name="T63" fmla="*/ 426 h 427"/>
              <a:gd name="T64" fmla="*/ 1076 w 1440"/>
              <a:gd name="T65" fmla="*/ 423 h 427"/>
              <a:gd name="T66" fmla="*/ 1112 w 1440"/>
              <a:gd name="T67" fmla="*/ 416 h 427"/>
              <a:gd name="T68" fmla="*/ 1152 w 1440"/>
              <a:gd name="T69" fmla="*/ 407 h 427"/>
              <a:gd name="T70" fmla="*/ 1170 w 1440"/>
              <a:gd name="T71" fmla="*/ 402 h 427"/>
              <a:gd name="T72" fmla="*/ 1197 w 1440"/>
              <a:gd name="T73" fmla="*/ 391 h 427"/>
              <a:gd name="T74" fmla="*/ 1232 w 1440"/>
              <a:gd name="T75" fmla="*/ 376 h 427"/>
              <a:gd name="T76" fmla="*/ 1266 w 1440"/>
              <a:gd name="T77" fmla="*/ 359 h 427"/>
              <a:gd name="T78" fmla="*/ 1302 w 1440"/>
              <a:gd name="T79" fmla="*/ 339 h 427"/>
              <a:gd name="T80" fmla="*/ 1331 w 1440"/>
              <a:gd name="T81" fmla="*/ 325 h 427"/>
              <a:gd name="T82" fmla="*/ 1440 w 1440"/>
              <a:gd name="T83" fmla="*/ 30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3"/>
                </a:lnTo>
                <a:lnTo>
                  <a:pt x="397" y="6"/>
                </a:lnTo>
                <a:lnTo>
                  <a:pt x="414" y="10"/>
                </a:lnTo>
                <a:lnTo>
                  <a:pt x="430" y="14"/>
                </a:lnTo>
                <a:lnTo>
                  <a:pt x="447" y="19"/>
                </a:lnTo>
                <a:lnTo>
                  <a:pt x="465" y="24"/>
                </a:lnTo>
                <a:lnTo>
                  <a:pt x="480" y="31"/>
                </a:lnTo>
                <a:lnTo>
                  <a:pt x="495" y="38"/>
                </a:lnTo>
                <a:lnTo>
                  <a:pt x="510" y="45"/>
                </a:lnTo>
                <a:lnTo>
                  <a:pt x="526" y="53"/>
                </a:lnTo>
                <a:lnTo>
                  <a:pt x="541" y="61"/>
                </a:lnTo>
                <a:lnTo>
                  <a:pt x="554" y="70"/>
                </a:lnTo>
                <a:lnTo>
                  <a:pt x="568" y="79"/>
                </a:lnTo>
                <a:lnTo>
                  <a:pt x="588" y="94"/>
                </a:lnTo>
                <a:lnTo>
                  <a:pt x="599" y="102"/>
                </a:lnTo>
                <a:lnTo>
                  <a:pt x="601" y="104"/>
                </a:lnTo>
                <a:lnTo>
                  <a:pt x="612" y="114"/>
                </a:lnTo>
                <a:lnTo>
                  <a:pt x="622" y="124"/>
                </a:lnTo>
                <a:lnTo>
                  <a:pt x="632" y="136"/>
                </a:lnTo>
                <a:lnTo>
                  <a:pt x="643" y="152"/>
                </a:lnTo>
                <a:lnTo>
                  <a:pt x="662" y="176"/>
                </a:lnTo>
                <a:lnTo>
                  <a:pt x="672" y="188"/>
                </a:lnTo>
                <a:lnTo>
                  <a:pt x="706" y="232"/>
                </a:lnTo>
                <a:lnTo>
                  <a:pt x="742" y="274"/>
                </a:lnTo>
                <a:lnTo>
                  <a:pt x="752" y="287"/>
                </a:lnTo>
                <a:lnTo>
                  <a:pt x="760" y="300"/>
                </a:lnTo>
                <a:lnTo>
                  <a:pt x="767" y="315"/>
                </a:lnTo>
                <a:lnTo>
                  <a:pt x="777" y="338"/>
                </a:lnTo>
                <a:lnTo>
                  <a:pt x="785" y="351"/>
                </a:lnTo>
                <a:lnTo>
                  <a:pt x="795" y="363"/>
                </a:lnTo>
                <a:lnTo>
                  <a:pt x="807" y="371"/>
                </a:lnTo>
                <a:lnTo>
                  <a:pt x="810" y="371"/>
                </a:lnTo>
                <a:lnTo>
                  <a:pt x="822" y="376"/>
                </a:lnTo>
                <a:lnTo>
                  <a:pt x="844" y="385"/>
                </a:lnTo>
                <a:lnTo>
                  <a:pt x="861" y="393"/>
                </a:lnTo>
                <a:lnTo>
                  <a:pt x="877" y="399"/>
                </a:lnTo>
                <a:lnTo>
                  <a:pt x="895" y="406"/>
                </a:lnTo>
                <a:lnTo>
                  <a:pt x="913" y="411"/>
                </a:lnTo>
                <a:lnTo>
                  <a:pt x="931" y="415"/>
                </a:lnTo>
                <a:lnTo>
                  <a:pt x="949" y="419"/>
                </a:lnTo>
                <a:lnTo>
                  <a:pt x="967" y="422"/>
                </a:lnTo>
                <a:lnTo>
                  <a:pt x="986" y="424"/>
                </a:lnTo>
                <a:lnTo>
                  <a:pt x="1004" y="426"/>
                </a:lnTo>
                <a:lnTo>
                  <a:pt x="1022" y="427"/>
                </a:lnTo>
                <a:lnTo>
                  <a:pt x="1040" y="426"/>
                </a:lnTo>
                <a:lnTo>
                  <a:pt x="1058" y="424"/>
                </a:lnTo>
                <a:lnTo>
                  <a:pt x="1076" y="423"/>
                </a:lnTo>
                <a:lnTo>
                  <a:pt x="1094" y="420"/>
                </a:lnTo>
                <a:lnTo>
                  <a:pt x="1112" y="416"/>
                </a:lnTo>
                <a:lnTo>
                  <a:pt x="1128" y="414"/>
                </a:lnTo>
                <a:lnTo>
                  <a:pt x="1152" y="407"/>
                </a:lnTo>
                <a:lnTo>
                  <a:pt x="1166" y="403"/>
                </a:lnTo>
                <a:lnTo>
                  <a:pt x="1170" y="402"/>
                </a:lnTo>
                <a:lnTo>
                  <a:pt x="1184" y="397"/>
                </a:lnTo>
                <a:lnTo>
                  <a:pt x="1197" y="391"/>
                </a:lnTo>
                <a:lnTo>
                  <a:pt x="1213" y="385"/>
                </a:lnTo>
                <a:lnTo>
                  <a:pt x="1232" y="376"/>
                </a:lnTo>
                <a:lnTo>
                  <a:pt x="1248" y="367"/>
                </a:lnTo>
                <a:lnTo>
                  <a:pt x="1266" y="359"/>
                </a:lnTo>
                <a:lnTo>
                  <a:pt x="1283" y="351"/>
                </a:lnTo>
                <a:lnTo>
                  <a:pt x="1302" y="339"/>
                </a:lnTo>
                <a:lnTo>
                  <a:pt x="1317" y="331"/>
                </a:lnTo>
                <a:lnTo>
                  <a:pt x="1331" y="325"/>
                </a:lnTo>
                <a:lnTo>
                  <a:pt x="1346" y="321"/>
                </a:lnTo>
                <a:lnTo>
                  <a:pt x="1440" y="30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3" name="Freeform 356"/>
          <p:cNvSpPr>
            <a:spLocks/>
          </p:cNvSpPr>
          <p:nvPr/>
        </p:nvSpPr>
        <p:spPr bwMode="auto">
          <a:xfrm>
            <a:off x="2209800" y="1852368"/>
            <a:ext cx="2363788" cy="404813"/>
          </a:xfrm>
          <a:custGeom>
            <a:avLst/>
            <a:gdLst>
              <a:gd name="T0" fmla="*/ 309 w 1440"/>
              <a:gd name="T1" fmla="*/ 0 h 305"/>
              <a:gd name="T2" fmla="*/ 341 w 1440"/>
              <a:gd name="T3" fmla="*/ 0 h 305"/>
              <a:gd name="T4" fmla="*/ 371 w 1440"/>
              <a:gd name="T5" fmla="*/ 1 h 305"/>
              <a:gd name="T6" fmla="*/ 401 w 1440"/>
              <a:gd name="T7" fmla="*/ 7 h 305"/>
              <a:gd name="T8" fmla="*/ 432 w 1440"/>
              <a:gd name="T9" fmla="*/ 15 h 305"/>
              <a:gd name="T10" fmla="*/ 459 w 1440"/>
              <a:gd name="T11" fmla="*/ 26 h 305"/>
              <a:gd name="T12" fmla="*/ 487 w 1440"/>
              <a:gd name="T13" fmla="*/ 39 h 305"/>
              <a:gd name="T14" fmla="*/ 514 w 1440"/>
              <a:gd name="T15" fmla="*/ 53 h 305"/>
              <a:gd name="T16" fmla="*/ 538 w 1440"/>
              <a:gd name="T17" fmla="*/ 69 h 305"/>
              <a:gd name="T18" fmla="*/ 568 w 1440"/>
              <a:gd name="T19" fmla="*/ 91 h 305"/>
              <a:gd name="T20" fmla="*/ 582 w 1440"/>
              <a:gd name="T21" fmla="*/ 102 h 305"/>
              <a:gd name="T22" fmla="*/ 608 w 1440"/>
              <a:gd name="T23" fmla="*/ 115 h 305"/>
              <a:gd name="T24" fmla="*/ 637 w 1440"/>
              <a:gd name="T25" fmla="*/ 129 h 305"/>
              <a:gd name="T26" fmla="*/ 663 w 1440"/>
              <a:gd name="T27" fmla="*/ 142 h 305"/>
              <a:gd name="T28" fmla="*/ 752 w 1440"/>
              <a:gd name="T29" fmla="*/ 197 h 305"/>
              <a:gd name="T30" fmla="*/ 775 w 1440"/>
              <a:gd name="T31" fmla="*/ 215 h 305"/>
              <a:gd name="T32" fmla="*/ 801 w 1440"/>
              <a:gd name="T33" fmla="*/ 237 h 305"/>
              <a:gd name="T34" fmla="*/ 825 w 1440"/>
              <a:gd name="T35" fmla="*/ 253 h 305"/>
              <a:gd name="T36" fmla="*/ 840 w 1440"/>
              <a:gd name="T37" fmla="*/ 258 h 305"/>
              <a:gd name="T38" fmla="*/ 875 w 1440"/>
              <a:gd name="T39" fmla="*/ 274 h 305"/>
              <a:gd name="T40" fmla="*/ 906 w 1440"/>
              <a:gd name="T41" fmla="*/ 285 h 305"/>
              <a:gd name="T42" fmla="*/ 938 w 1440"/>
              <a:gd name="T43" fmla="*/ 294 h 305"/>
              <a:gd name="T44" fmla="*/ 970 w 1440"/>
              <a:gd name="T45" fmla="*/ 300 h 305"/>
              <a:gd name="T46" fmla="*/ 1003 w 1440"/>
              <a:gd name="T47" fmla="*/ 304 h 305"/>
              <a:gd name="T48" fmla="*/ 1035 w 1440"/>
              <a:gd name="T49" fmla="*/ 305 h 305"/>
              <a:gd name="T50" fmla="*/ 1066 w 1440"/>
              <a:gd name="T51" fmla="*/ 304 h 305"/>
              <a:gd name="T52" fmla="*/ 1098 w 1440"/>
              <a:gd name="T53" fmla="*/ 298 h 305"/>
              <a:gd name="T54" fmla="*/ 1128 w 1440"/>
              <a:gd name="T55" fmla="*/ 293 h 305"/>
              <a:gd name="T56" fmla="*/ 1166 w 1440"/>
              <a:gd name="T57" fmla="*/ 283 h 305"/>
              <a:gd name="T58" fmla="*/ 1184 w 1440"/>
              <a:gd name="T59" fmla="*/ 280 h 305"/>
              <a:gd name="T60" fmla="*/ 1213 w 1440"/>
              <a:gd name="T61" fmla="*/ 276 h 305"/>
              <a:gd name="T62" fmla="*/ 1248 w 1440"/>
              <a:gd name="T63" fmla="*/ 275 h 305"/>
              <a:gd name="T64" fmla="*/ 1283 w 1440"/>
              <a:gd name="T65" fmla="*/ 262 h 305"/>
              <a:gd name="T66" fmla="*/ 1317 w 1440"/>
              <a:gd name="T67" fmla="*/ 245 h 305"/>
              <a:gd name="T68" fmla="*/ 1346 w 1440"/>
              <a:gd name="T69" fmla="*/ 239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0" h="305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3"/>
                </a:lnTo>
                <a:lnTo>
                  <a:pt x="401" y="7"/>
                </a:lnTo>
                <a:lnTo>
                  <a:pt x="417" y="11"/>
                </a:lnTo>
                <a:lnTo>
                  <a:pt x="432" y="15"/>
                </a:lnTo>
                <a:lnTo>
                  <a:pt x="445" y="19"/>
                </a:lnTo>
                <a:lnTo>
                  <a:pt x="459" y="26"/>
                </a:lnTo>
                <a:lnTo>
                  <a:pt x="474" y="32"/>
                </a:lnTo>
                <a:lnTo>
                  <a:pt x="487" y="39"/>
                </a:lnTo>
                <a:lnTo>
                  <a:pt x="501" y="45"/>
                </a:lnTo>
                <a:lnTo>
                  <a:pt x="514" y="53"/>
                </a:lnTo>
                <a:lnTo>
                  <a:pt x="526" y="61"/>
                </a:lnTo>
                <a:lnTo>
                  <a:pt x="538" y="69"/>
                </a:lnTo>
                <a:lnTo>
                  <a:pt x="557" y="83"/>
                </a:lnTo>
                <a:lnTo>
                  <a:pt x="568" y="91"/>
                </a:lnTo>
                <a:lnTo>
                  <a:pt x="571" y="94"/>
                </a:lnTo>
                <a:lnTo>
                  <a:pt x="582" y="102"/>
                </a:lnTo>
                <a:lnTo>
                  <a:pt x="594" y="108"/>
                </a:lnTo>
                <a:lnTo>
                  <a:pt x="608" y="115"/>
                </a:lnTo>
                <a:lnTo>
                  <a:pt x="625" y="123"/>
                </a:lnTo>
                <a:lnTo>
                  <a:pt x="637" y="129"/>
                </a:lnTo>
                <a:lnTo>
                  <a:pt x="651" y="136"/>
                </a:lnTo>
                <a:lnTo>
                  <a:pt x="663" y="142"/>
                </a:lnTo>
                <a:lnTo>
                  <a:pt x="708" y="171"/>
                </a:lnTo>
                <a:lnTo>
                  <a:pt x="752" y="197"/>
                </a:lnTo>
                <a:lnTo>
                  <a:pt x="764" y="205"/>
                </a:lnTo>
                <a:lnTo>
                  <a:pt x="775" y="215"/>
                </a:lnTo>
                <a:lnTo>
                  <a:pt x="786" y="222"/>
                </a:lnTo>
                <a:lnTo>
                  <a:pt x="801" y="237"/>
                </a:lnTo>
                <a:lnTo>
                  <a:pt x="812" y="245"/>
                </a:lnTo>
                <a:lnTo>
                  <a:pt x="825" y="253"/>
                </a:lnTo>
                <a:lnTo>
                  <a:pt x="837" y="258"/>
                </a:lnTo>
                <a:lnTo>
                  <a:pt x="840" y="258"/>
                </a:lnTo>
                <a:lnTo>
                  <a:pt x="854" y="264"/>
                </a:lnTo>
                <a:lnTo>
                  <a:pt x="875" y="274"/>
                </a:lnTo>
                <a:lnTo>
                  <a:pt x="890" y="280"/>
                </a:lnTo>
                <a:lnTo>
                  <a:pt x="906" y="285"/>
                </a:lnTo>
                <a:lnTo>
                  <a:pt x="921" y="291"/>
                </a:lnTo>
                <a:lnTo>
                  <a:pt x="938" y="294"/>
                </a:lnTo>
                <a:lnTo>
                  <a:pt x="955" y="297"/>
                </a:lnTo>
                <a:lnTo>
                  <a:pt x="970" y="300"/>
                </a:lnTo>
                <a:lnTo>
                  <a:pt x="986" y="302"/>
                </a:lnTo>
                <a:lnTo>
                  <a:pt x="1003" y="304"/>
                </a:lnTo>
                <a:lnTo>
                  <a:pt x="1019" y="304"/>
                </a:lnTo>
                <a:lnTo>
                  <a:pt x="1035" y="305"/>
                </a:lnTo>
                <a:lnTo>
                  <a:pt x="1051" y="304"/>
                </a:lnTo>
                <a:lnTo>
                  <a:pt x="1066" y="304"/>
                </a:lnTo>
                <a:lnTo>
                  <a:pt x="1084" y="301"/>
                </a:lnTo>
                <a:lnTo>
                  <a:pt x="1098" y="298"/>
                </a:lnTo>
                <a:lnTo>
                  <a:pt x="1115" y="296"/>
                </a:lnTo>
                <a:lnTo>
                  <a:pt x="1128" y="293"/>
                </a:lnTo>
                <a:lnTo>
                  <a:pt x="1152" y="287"/>
                </a:lnTo>
                <a:lnTo>
                  <a:pt x="1166" y="283"/>
                </a:lnTo>
                <a:lnTo>
                  <a:pt x="1170" y="283"/>
                </a:lnTo>
                <a:lnTo>
                  <a:pt x="1184" y="280"/>
                </a:lnTo>
                <a:lnTo>
                  <a:pt x="1197" y="277"/>
                </a:lnTo>
                <a:lnTo>
                  <a:pt x="1213" y="276"/>
                </a:lnTo>
                <a:lnTo>
                  <a:pt x="1232" y="276"/>
                </a:lnTo>
                <a:lnTo>
                  <a:pt x="1248" y="275"/>
                </a:lnTo>
                <a:lnTo>
                  <a:pt x="1266" y="271"/>
                </a:lnTo>
                <a:lnTo>
                  <a:pt x="1283" y="262"/>
                </a:lnTo>
                <a:lnTo>
                  <a:pt x="1302" y="251"/>
                </a:lnTo>
                <a:lnTo>
                  <a:pt x="1317" y="245"/>
                </a:lnTo>
                <a:lnTo>
                  <a:pt x="1331" y="241"/>
                </a:lnTo>
                <a:lnTo>
                  <a:pt x="1346" y="239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4" name="Freeform 357"/>
          <p:cNvSpPr>
            <a:spLocks/>
          </p:cNvSpPr>
          <p:nvPr/>
        </p:nvSpPr>
        <p:spPr bwMode="auto">
          <a:xfrm>
            <a:off x="2209800" y="1852368"/>
            <a:ext cx="2363788" cy="325438"/>
          </a:xfrm>
          <a:custGeom>
            <a:avLst/>
            <a:gdLst>
              <a:gd name="T0" fmla="*/ 92 w 1440"/>
              <a:gd name="T1" fmla="*/ 11 h 245"/>
              <a:gd name="T2" fmla="*/ 121 w 1440"/>
              <a:gd name="T3" fmla="*/ 15 h 245"/>
              <a:gd name="T4" fmla="*/ 154 w 1440"/>
              <a:gd name="T5" fmla="*/ 19 h 245"/>
              <a:gd name="T6" fmla="*/ 189 w 1440"/>
              <a:gd name="T7" fmla="*/ 26 h 245"/>
              <a:gd name="T8" fmla="*/ 226 w 1440"/>
              <a:gd name="T9" fmla="*/ 43 h 245"/>
              <a:gd name="T10" fmla="*/ 254 w 1440"/>
              <a:gd name="T11" fmla="*/ 52 h 245"/>
              <a:gd name="T12" fmla="*/ 272 w 1440"/>
              <a:gd name="T13" fmla="*/ 53 h 245"/>
              <a:gd name="T14" fmla="*/ 309 w 1440"/>
              <a:gd name="T15" fmla="*/ 55 h 245"/>
              <a:gd name="T16" fmla="*/ 337 w 1440"/>
              <a:gd name="T17" fmla="*/ 56 h 245"/>
              <a:gd name="T18" fmla="*/ 363 w 1440"/>
              <a:gd name="T19" fmla="*/ 60 h 245"/>
              <a:gd name="T20" fmla="*/ 389 w 1440"/>
              <a:gd name="T21" fmla="*/ 65 h 245"/>
              <a:gd name="T22" fmla="*/ 415 w 1440"/>
              <a:gd name="T23" fmla="*/ 73 h 245"/>
              <a:gd name="T24" fmla="*/ 440 w 1440"/>
              <a:gd name="T25" fmla="*/ 82 h 245"/>
              <a:gd name="T26" fmla="*/ 462 w 1440"/>
              <a:gd name="T27" fmla="*/ 94 h 245"/>
              <a:gd name="T28" fmla="*/ 486 w 1440"/>
              <a:gd name="T29" fmla="*/ 106 h 245"/>
              <a:gd name="T30" fmla="*/ 508 w 1440"/>
              <a:gd name="T31" fmla="*/ 119 h 245"/>
              <a:gd name="T32" fmla="*/ 538 w 1440"/>
              <a:gd name="T33" fmla="*/ 141 h 245"/>
              <a:gd name="T34" fmla="*/ 553 w 1440"/>
              <a:gd name="T35" fmla="*/ 150 h 245"/>
              <a:gd name="T36" fmla="*/ 583 w 1440"/>
              <a:gd name="T37" fmla="*/ 154 h 245"/>
              <a:gd name="T38" fmla="*/ 622 w 1440"/>
              <a:gd name="T39" fmla="*/ 154 h 245"/>
              <a:gd name="T40" fmla="*/ 654 w 1440"/>
              <a:gd name="T41" fmla="*/ 158 h 245"/>
              <a:gd name="T42" fmla="*/ 761 w 1440"/>
              <a:gd name="T43" fmla="*/ 182 h 245"/>
              <a:gd name="T44" fmla="*/ 806 w 1440"/>
              <a:gd name="T45" fmla="*/ 191 h 245"/>
              <a:gd name="T46" fmla="*/ 840 w 1440"/>
              <a:gd name="T47" fmla="*/ 199 h 245"/>
              <a:gd name="T48" fmla="*/ 868 w 1440"/>
              <a:gd name="T49" fmla="*/ 208 h 245"/>
              <a:gd name="T50" fmla="*/ 884 w 1440"/>
              <a:gd name="T51" fmla="*/ 215 h 245"/>
              <a:gd name="T52" fmla="*/ 920 w 1440"/>
              <a:gd name="T53" fmla="*/ 226 h 245"/>
              <a:gd name="T54" fmla="*/ 948 w 1440"/>
              <a:gd name="T55" fmla="*/ 235 h 245"/>
              <a:gd name="T56" fmla="*/ 977 w 1440"/>
              <a:gd name="T57" fmla="*/ 241 h 245"/>
              <a:gd name="T58" fmla="*/ 1006 w 1440"/>
              <a:gd name="T59" fmla="*/ 245 h 245"/>
              <a:gd name="T60" fmla="*/ 1033 w 1440"/>
              <a:gd name="T61" fmla="*/ 245 h 245"/>
              <a:gd name="T62" fmla="*/ 1061 w 1440"/>
              <a:gd name="T63" fmla="*/ 245 h 245"/>
              <a:gd name="T64" fmla="*/ 1090 w 1440"/>
              <a:gd name="T65" fmla="*/ 242 h 245"/>
              <a:gd name="T66" fmla="*/ 1116 w 1440"/>
              <a:gd name="T67" fmla="*/ 237 h 245"/>
              <a:gd name="T68" fmla="*/ 1152 w 1440"/>
              <a:gd name="T69" fmla="*/ 229 h 245"/>
              <a:gd name="T70" fmla="*/ 1184 w 1440"/>
              <a:gd name="T71" fmla="*/ 222 h 245"/>
              <a:gd name="T72" fmla="*/ 1213 w 1440"/>
              <a:gd name="T73" fmla="*/ 229 h 245"/>
              <a:gd name="T74" fmla="*/ 1248 w 1440"/>
              <a:gd name="T75" fmla="*/ 243 h 245"/>
              <a:gd name="T76" fmla="*/ 1283 w 1440"/>
              <a:gd name="T77" fmla="*/ 237 h 245"/>
              <a:gd name="T78" fmla="*/ 1317 w 1440"/>
              <a:gd name="T79" fmla="*/ 220 h 245"/>
              <a:gd name="T80" fmla="*/ 1346 w 1440"/>
              <a:gd name="T81" fmla="*/ 21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5">
                <a:moveTo>
                  <a:pt x="0" y="0"/>
                </a:moveTo>
                <a:lnTo>
                  <a:pt x="92" y="11"/>
                </a:lnTo>
                <a:lnTo>
                  <a:pt x="106" y="14"/>
                </a:lnTo>
                <a:lnTo>
                  <a:pt x="121" y="15"/>
                </a:lnTo>
                <a:lnTo>
                  <a:pt x="135" y="17"/>
                </a:lnTo>
                <a:lnTo>
                  <a:pt x="154" y="19"/>
                </a:lnTo>
                <a:lnTo>
                  <a:pt x="172" y="20"/>
                </a:lnTo>
                <a:lnTo>
                  <a:pt x="189" y="26"/>
                </a:lnTo>
                <a:lnTo>
                  <a:pt x="207" y="32"/>
                </a:lnTo>
                <a:lnTo>
                  <a:pt x="226" y="43"/>
                </a:lnTo>
                <a:lnTo>
                  <a:pt x="240" y="49"/>
                </a:lnTo>
                <a:lnTo>
                  <a:pt x="254" y="52"/>
                </a:lnTo>
                <a:lnTo>
                  <a:pt x="269" y="53"/>
                </a:lnTo>
                <a:lnTo>
                  <a:pt x="272" y="53"/>
                </a:lnTo>
                <a:lnTo>
                  <a:pt x="285" y="53"/>
                </a:lnTo>
                <a:lnTo>
                  <a:pt x="309" y="55"/>
                </a:lnTo>
                <a:lnTo>
                  <a:pt x="323" y="55"/>
                </a:lnTo>
                <a:lnTo>
                  <a:pt x="337" y="56"/>
                </a:lnTo>
                <a:lnTo>
                  <a:pt x="349" y="57"/>
                </a:lnTo>
                <a:lnTo>
                  <a:pt x="363" y="60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3"/>
                </a:lnTo>
                <a:lnTo>
                  <a:pt x="428" y="78"/>
                </a:lnTo>
                <a:lnTo>
                  <a:pt x="440" y="82"/>
                </a:lnTo>
                <a:lnTo>
                  <a:pt x="451" y="87"/>
                </a:lnTo>
                <a:lnTo>
                  <a:pt x="462" y="94"/>
                </a:lnTo>
                <a:lnTo>
                  <a:pt x="474" y="99"/>
                </a:lnTo>
                <a:lnTo>
                  <a:pt x="486" y="106"/>
                </a:lnTo>
                <a:lnTo>
                  <a:pt x="497" y="114"/>
                </a:lnTo>
                <a:lnTo>
                  <a:pt x="508" y="119"/>
                </a:lnTo>
                <a:lnTo>
                  <a:pt x="527" y="133"/>
                </a:lnTo>
                <a:lnTo>
                  <a:pt x="538" y="141"/>
                </a:lnTo>
                <a:lnTo>
                  <a:pt x="539" y="142"/>
                </a:lnTo>
                <a:lnTo>
                  <a:pt x="553" y="150"/>
                </a:lnTo>
                <a:lnTo>
                  <a:pt x="567" y="153"/>
                </a:lnTo>
                <a:lnTo>
                  <a:pt x="583" y="154"/>
                </a:lnTo>
                <a:lnTo>
                  <a:pt x="606" y="153"/>
                </a:lnTo>
                <a:lnTo>
                  <a:pt x="622" y="154"/>
                </a:lnTo>
                <a:lnTo>
                  <a:pt x="639" y="156"/>
                </a:lnTo>
                <a:lnTo>
                  <a:pt x="654" y="158"/>
                </a:lnTo>
                <a:lnTo>
                  <a:pt x="708" y="170"/>
                </a:lnTo>
                <a:lnTo>
                  <a:pt x="761" y="182"/>
                </a:lnTo>
                <a:lnTo>
                  <a:pt x="790" y="187"/>
                </a:lnTo>
                <a:lnTo>
                  <a:pt x="806" y="191"/>
                </a:lnTo>
                <a:lnTo>
                  <a:pt x="825" y="196"/>
                </a:lnTo>
                <a:lnTo>
                  <a:pt x="840" y="199"/>
                </a:lnTo>
                <a:lnTo>
                  <a:pt x="854" y="203"/>
                </a:lnTo>
                <a:lnTo>
                  <a:pt x="868" y="208"/>
                </a:lnTo>
                <a:lnTo>
                  <a:pt x="870" y="208"/>
                </a:lnTo>
                <a:lnTo>
                  <a:pt x="884" y="215"/>
                </a:lnTo>
                <a:lnTo>
                  <a:pt x="905" y="222"/>
                </a:lnTo>
                <a:lnTo>
                  <a:pt x="920" y="226"/>
                </a:lnTo>
                <a:lnTo>
                  <a:pt x="934" y="232"/>
                </a:lnTo>
                <a:lnTo>
                  <a:pt x="948" y="235"/>
                </a:lnTo>
                <a:lnTo>
                  <a:pt x="961" y="238"/>
                </a:lnTo>
                <a:lnTo>
                  <a:pt x="977" y="241"/>
                </a:lnTo>
                <a:lnTo>
                  <a:pt x="990" y="242"/>
                </a:lnTo>
                <a:lnTo>
                  <a:pt x="1006" y="245"/>
                </a:lnTo>
                <a:lnTo>
                  <a:pt x="1019" y="245"/>
                </a:lnTo>
                <a:lnTo>
                  <a:pt x="1033" y="245"/>
                </a:lnTo>
                <a:lnTo>
                  <a:pt x="1048" y="245"/>
                </a:lnTo>
                <a:lnTo>
                  <a:pt x="1061" y="245"/>
                </a:lnTo>
                <a:lnTo>
                  <a:pt x="1075" y="243"/>
                </a:lnTo>
                <a:lnTo>
                  <a:pt x="1090" y="242"/>
                </a:lnTo>
                <a:lnTo>
                  <a:pt x="1102" y="239"/>
                </a:lnTo>
                <a:lnTo>
                  <a:pt x="1116" y="237"/>
                </a:lnTo>
                <a:lnTo>
                  <a:pt x="1128" y="234"/>
                </a:lnTo>
                <a:lnTo>
                  <a:pt x="1152" y="229"/>
                </a:lnTo>
                <a:lnTo>
                  <a:pt x="1170" y="224"/>
                </a:lnTo>
                <a:lnTo>
                  <a:pt x="1184" y="222"/>
                </a:lnTo>
                <a:lnTo>
                  <a:pt x="1197" y="224"/>
                </a:lnTo>
                <a:lnTo>
                  <a:pt x="1213" y="229"/>
                </a:lnTo>
                <a:lnTo>
                  <a:pt x="1232" y="238"/>
                </a:lnTo>
                <a:lnTo>
                  <a:pt x="1248" y="243"/>
                </a:lnTo>
                <a:lnTo>
                  <a:pt x="1266" y="242"/>
                </a:lnTo>
                <a:lnTo>
                  <a:pt x="1283" y="237"/>
                </a:lnTo>
                <a:lnTo>
                  <a:pt x="1302" y="225"/>
                </a:lnTo>
                <a:lnTo>
                  <a:pt x="1317" y="220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5" name="Freeform 358"/>
          <p:cNvSpPr>
            <a:spLocks/>
          </p:cNvSpPr>
          <p:nvPr/>
        </p:nvSpPr>
        <p:spPr bwMode="auto">
          <a:xfrm>
            <a:off x="2209800" y="1852368"/>
            <a:ext cx="2363788" cy="320675"/>
          </a:xfrm>
          <a:custGeom>
            <a:avLst/>
            <a:gdLst>
              <a:gd name="T0" fmla="*/ 92 w 1440"/>
              <a:gd name="T1" fmla="*/ 28 h 241"/>
              <a:gd name="T2" fmla="*/ 121 w 1440"/>
              <a:gd name="T3" fmla="*/ 36 h 241"/>
              <a:gd name="T4" fmla="*/ 154 w 1440"/>
              <a:gd name="T5" fmla="*/ 43 h 241"/>
              <a:gd name="T6" fmla="*/ 189 w 1440"/>
              <a:gd name="T7" fmla="*/ 56 h 241"/>
              <a:gd name="T8" fmla="*/ 226 w 1440"/>
              <a:gd name="T9" fmla="*/ 89 h 241"/>
              <a:gd name="T10" fmla="*/ 254 w 1440"/>
              <a:gd name="T11" fmla="*/ 108 h 241"/>
              <a:gd name="T12" fmla="*/ 272 w 1440"/>
              <a:gd name="T13" fmla="*/ 111 h 241"/>
              <a:gd name="T14" fmla="*/ 309 w 1440"/>
              <a:gd name="T15" fmla="*/ 114 h 241"/>
              <a:gd name="T16" fmla="*/ 331 w 1440"/>
              <a:gd name="T17" fmla="*/ 116 h 241"/>
              <a:gd name="T18" fmla="*/ 354 w 1440"/>
              <a:gd name="T19" fmla="*/ 120 h 241"/>
              <a:gd name="T20" fmla="*/ 377 w 1440"/>
              <a:gd name="T21" fmla="*/ 125 h 241"/>
              <a:gd name="T22" fmla="*/ 397 w 1440"/>
              <a:gd name="T23" fmla="*/ 133 h 241"/>
              <a:gd name="T24" fmla="*/ 418 w 1440"/>
              <a:gd name="T25" fmla="*/ 141 h 241"/>
              <a:gd name="T26" fmla="*/ 439 w 1440"/>
              <a:gd name="T27" fmla="*/ 150 h 241"/>
              <a:gd name="T28" fmla="*/ 458 w 1440"/>
              <a:gd name="T29" fmla="*/ 161 h 241"/>
              <a:gd name="T30" fmla="*/ 476 w 1440"/>
              <a:gd name="T31" fmla="*/ 173 h 241"/>
              <a:gd name="T32" fmla="*/ 506 w 1440"/>
              <a:gd name="T33" fmla="*/ 194 h 241"/>
              <a:gd name="T34" fmla="*/ 523 w 1440"/>
              <a:gd name="T35" fmla="*/ 200 h 241"/>
              <a:gd name="T36" fmla="*/ 559 w 1440"/>
              <a:gd name="T37" fmla="*/ 196 h 241"/>
              <a:gd name="T38" fmla="*/ 606 w 1440"/>
              <a:gd name="T39" fmla="*/ 182 h 241"/>
              <a:gd name="T40" fmla="*/ 643 w 1440"/>
              <a:gd name="T41" fmla="*/ 175 h 241"/>
              <a:gd name="T42" fmla="*/ 770 w 1440"/>
              <a:gd name="T43" fmla="*/ 167 h 241"/>
              <a:gd name="T44" fmla="*/ 806 w 1440"/>
              <a:gd name="T45" fmla="*/ 165 h 241"/>
              <a:gd name="T46" fmla="*/ 848 w 1440"/>
              <a:gd name="T47" fmla="*/ 158 h 241"/>
              <a:gd name="T48" fmla="*/ 883 w 1440"/>
              <a:gd name="T49" fmla="*/ 157 h 241"/>
              <a:gd name="T50" fmla="*/ 899 w 1440"/>
              <a:gd name="T51" fmla="*/ 162 h 241"/>
              <a:gd name="T52" fmla="*/ 935 w 1440"/>
              <a:gd name="T53" fmla="*/ 174 h 241"/>
              <a:gd name="T54" fmla="*/ 960 w 1440"/>
              <a:gd name="T55" fmla="*/ 180 h 241"/>
              <a:gd name="T56" fmla="*/ 985 w 1440"/>
              <a:gd name="T57" fmla="*/ 184 h 241"/>
              <a:gd name="T58" fmla="*/ 1010 w 1440"/>
              <a:gd name="T59" fmla="*/ 187 h 241"/>
              <a:gd name="T60" fmla="*/ 1035 w 1440"/>
              <a:gd name="T61" fmla="*/ 190 h 241"/>
              <a:gd name="T62" fmla="*/ 1059 w 1440"/>
              <a:gd name="T63" fmla="*/ 188 h 241"/>
              <a:gd name="T64" fmla="*/ 1084 w 1440"/>
              <a:gd name="T65" fmla="*/ 186 h 241"/>
              <a:gd name="T66" fmla="*/ 1117 w 1440"/>
              <a:gd name="T67" fmla="*/ 180 h 241"/>
              <a:gd name="T68" fmla="*/ 1152 w 1440"/>
              <a:gd name="T69" fmla="*/ 173 h 241"/>
              <a:gd name="T70" fmla="*/ 1170 w 1440"/>
              <a:gd name="T71" fmla="*/ 170 h 241"/>
              <a:gd name="T72" fmla="*/ 1197 w 1440"/>
              <a:gd name="T73" fmla="*/ 174 h 241"/>
              <a:gd name="T74" fmla="*/ 1232 w 1440"/>
              <a:gd name="T75" fmla="*/ 203 h 241"/>
              <a:gd name="T76" fmla="*/ 1266 w 1440"/>
              <a:gd name="T77" fmla="*/ 217 h 241"/>
              <a:gd name="T78" fmla="*/ 1302 w 1440"/>
              <a:gd name="T79" fmla="*/ 201 h 241"/>
              <a:gd name="T80" fmla="*/ 1331 w 1440"/>
              <a:gd name="T81" fmla="*/ 196 h 241"/>
              <a:gd name="T82" fmla="*/ 1440 w 1440"/>
              <a:gd name="T83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41">
                <a:moveTo>
                  <a:pt x="0" y="0"/>
                </a:moveTo>
                <a:lnTo>
                  <a:pt x="92" y="28"/>
                </a:lnTo>
                <a:lnTo>
                  <a:pt x="106" y="32"/>
                </a:lnTo>
                <a:lnTo>
                  <a:pt x="121" y="36"/>
                </a:lnTo>
                <a:lnTo>
                  <a:pt x="135" y="39"/>
                </a:lnTo>
                <a:lnTo>
                  <a:pt x="154" y="43"/>
                </a:lnTo>
                <a:lnTo>
                  <a:pt x="172" y="47"/>
                </a:lnTo>
                <a:lnTo>
                  <a:pt x="189" y="56"/>
                </a:lnTo>
                <a:lnTo>
                  <a:pt x="207" y="70"/>
                </a:lnTo>
                <a:lnTo>
                  <a:pt x="226" y="89"/>
                </a:lnTo>
                <a:lnTo>
                  <a:pt x="240" y="100"/>
                </a:lnTo>
                <a:lnTo>
                  <a:pt x="254" y="108"/>
                </a:lnTo>
                <a:lnTo>
                  <a:pt x="269" y="111"/>
                </a:lnTo>
                <a:lnTo>
                  <a:pt x="272" y="111"/>
                </a:lnTo>
                <a:lnTo>
                  <a:pt x="285" y="112"/>
                </a:lnTo>
                <a:lnTo>
                  <a:pt x="309" y="114"/>
                </a:lnTo>
                <a:lnTo>
                  <a:pt x="320" y="114"/>
                </a:lnTo>
                <a:lnTo>
                  <a:pt x="331" y="116"/>
                </a:lnTo>
                <a:lnTo>
                  <a:pt x="343" y="117"/>
                </a:lnTo>
                <a:lnTo>
                  <a:pt x="354" y="120"/>
                </a:lnTo>
                <a:lnTo>
                  <a:pt x="365" y="123"/>
                </a:lnTo>
                <a:lnTo>
                  <a:pt x="377" y="125"/>
                </a:lnTo>
                <a:lnTo>
                  <a:pt x="388" y="129"/>
                </a:lnTo>
                <a:lnTo>
                  <a:pt x="397" y="133"/>
                </a:lnTo>
                <a:lnTo>
                  <a:pt x="408" y="137"/>
                </a:lnTo>
                <a:lnTo>
                  <a:pt x="418" y="141"/>
                </a:lnTo>
                <a:lnTo>
                  <a:pt x="429" y="145"/>
                </a:lnTo>
                <a:lnTo>
                  <a:pt x="439" y="150"/>
                </a:lnTo>
                <a:lnTo>
                  <a:pt x="448" y="156"/>
                </a:lnTo>
                <a:lnTo>
                  <a:pt x="458" y="161"/>
                </a:lnTo>
                <a:lnTo>
                  <a:pt x="466" y="166"/>
                </a:lnTo>
                <a:lnTo>
                  <a:pt x="476" y="173"/>
                </a:lnTo>
                <a:lnTo>
                  <a:pt x="495" y="186"/>
                </a:lnTo>
                <a:lnTo>
                  <a:pt x="506" y="194"/>
                </a:lnTo>
                <a:lnTo>
                  <a:pt x="509" y="195"/>
                </a:lnTo>
                <a:lnTo>
                  <a:pt x="523" y="200"/>
                </a:lnTo>
                <a:lnTo>
                  <a:pt x="539" y="200"/>
                </a:lnTo>
                <a:lnTo>
                  <a:pt x="559" y="196"/>
                </a:lnTo>
                <a:lnTo>
                  <a:pt x="586" y="186"/>
                </a:lnTo>
                <a:lnTo>
                  <a:pt x="606" y="182"/>
                </a:lnTo>
                <a:lnTo>
                  <a:pt x="626" y="178"/>
                </a:lnTo>
                <a:lnTo>
                  <a:pt x="643" y="175"/>
                </a:lnTo>
                <a:lnTo>
                  <a:pt x="706" y="171"/>
                </a:lnTo>
                <a:lnTo>
                  <a:pt x="770" y="167"/>
                </a:lnTo>
                <a:lnTo>
                  <a:pt x="788" y="166"/>
                </a:lnTo>
                <a:lnTo>
                  <a:pt x="806" y="165"/>
                </a:lnTo>
                <a:lnTo>
                  <a:pt x="824" y="162"/>
                </a:lnTo>
                <a:lnTo>
                  <a:pt x="848" y="158"/>
                </a:lnTo>
                <a:lnTo>
                  <a:pt x="866" y="156"/>
                </a:lnTo>
                <a:lnTo>
                  <a:pt x="883" y="157"/>
                </a:lnTo>
                <a:lnTo>
                  <a:pt x="897" y="159"/>
                </a:lnTo>
                <a:lnTo>
                  <a:pt x="899" y="162"/>
                </a:lnTo>
                <a:lnTo>
                  <a:pt x="913" y="166"/>
                </a:lnTo>
                <a:lnTo>
                  <a:pt x="935" y="174"/>
                </a:lnTo>
                <a:lnTo>
                  <a:pt x="948" y="178"/>
                </a:lnTo>
                <a:lnTo>
                  <a:pt x="960" y="180"/>
                </a:lnTo>
                <a:lnTo>
                  <a:pt x="973" y="183"/>
                </a:lnTo>
                <a:lnTo>
                  <a:pt x="985" y="184"/>
                </a:lnTo>
                <a:lnTo>
                  <a:pt x="997" y="186"/>
                </a:lnTo>
                <a:lnTo>
                  <a:pt x="1010" y="187"/>
                </a:lnTo>
                <a:lnTo>
                  <a:pt x="1024" y="188"/>
                </a:lnTo>
                <a:lnTo>
                  <a:pt x="1035" y="190"/>
                </a:lnTo>
                <a:lnTo>
                  <a:pt x="1047" y="190"/>
                </a:lnTo>
                <a:lnTo>
                  <a:pt x="1059" y="188"/>
                </a:lnTo>
                <a:lnTo>
                  <a:pt x="1072" y="187"/>
                </a:lnTo>
                <a:lnTo>
                  <a:pt x="1084" y="186"/>
                </a:lnTo>
                <a:lnTo>
                  <a:pt x="1094" y="184"/>
                </a:lnTo>
                <a:lnTo>
                  <a:pt x="1117" y="180"/>
                </a:lnTo>
                <a:lnTo>
                  <a:pt x="1128" y="178"/>
                </a:lnTo>
                <a:lnTo>
                  <a:pt x="1152" y="173"/>
                </a:lnTo>
                <a:lnTo>
                  <a:pt x="1166" y="170"/>
                </a:lnTo>
                <a:lnTo>
                  <a:pt x="1170" y="170"/>
                </a:lnTo>
                <a:lnTo>
                  <a:pt x="1184" y="170"/>
                </a:lnTo>
                <a:lnTo>
                  <a:pt x="1197" y="174"/>
                </a:lnTo>
                <a:lnTo>
                  <a:pt x="1213" y="184"/>
                </a:lnTo>
                <a:lnTo>
                  <a:pt x="1232" y="203"/>
                </a:lnTo>
                <a:lnTo>
                  <a:pt x="1248" y="215"/>
                </a:lnTo>
                <a:lnTo>
                  <a:pt x="1266" y="217"/>
                </a:lnTo>
                <a:lnTo>
                  <a:pt x="1283" y="212"/>
                </a:lnTo>
                <a:lnTo>
                  <a:pt x="1302" y="201"/>
                </a:lnTo>
                <a:lnTo>
                  <a:pt x="1317" y="197"/>
                </a:lnTo>
                <a:lnTo>
                  <a:pt x="1331" y="196"/>
                </a:lnTo>
                <a:lnTo>
                  <a:pt x="1346" y="200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6" name="Freeform 359"/>
          <p:cNvSpPr>
            <a:spLocks/>
          </p:cNvSpPr>
          <p:nvPr/>
        </p:nvSpPr>
        <p:spPr bwMode="auto">
          <a:xfrm>
            <a:off x="2209800" y="1701556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5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6 w 1440"/>
              <a:gd name="T19" fmla="*/ 2 h 539"/>
              <a:gd name="T20" fmla="*/ 425 w 1440"/>
              <a:gd name="T21" fmla="*/ 9 h 539"/>
              <a:gd name="T22" fmla="*/ 462 w 1440"/>
              <a:gd name="T23" fmla="*/ 18 h 539"/>
              <a:gd name="T24" fmla="*/ 499 w 1440"/>
              <a:gd name="T25" fmla="*/ 31 h 539"/>
              <a:gd name="T26" fmla="*/ 534 w 1440"/>
              <a:gd name="T27" fmla="*/ 48 h 539"/>
              <a:gd name="T28" fmla="*/ 567 w 1440"/>
              <a:gd name="T29" fmla="*/ 67 h 539"/>
              <a:gd name="T30" fmla="*/ 597 w 1440"/>
              <a:gd name="T31" fmla="*/ 88 h 539"/>
              <a:gd name="T32" fmla="*/ 628 w 1440"/>
              <a:gd name="T33" fmla="*/ 110 h 539"/>
              <a:gd name="T34" fmla="*/ 640 w 1440"/>
              <a:gd name="T35" fmla="*/ 122 h 539"/>
              <a:gd name="T36" fmla="*/ 655 w 1440"/>
              <a:gd name="T37" fmla="*/ 152 h 539"/>
              <a:gd name="T38" fmla="*/ 668 w 1440"/>
              <a:gd name="T39" fmla="*/ 194 h 539"/>
              <a:gd name="T40" fmla="*/ 681 w 1440"/>
              <a:gd name="T41" fmla="*/ 227 h 539"/>
              <a:gd name="T42" fmla="*/ 732 w 1440"/>
              <a:gd name="T43" fmla="*/ 342 h 539"/>
              <a:gd name="T44" fmla="*/ 746 w 1440"/>
              <a:gd name="T45" fmla="*/ 377 h 539"/>
              <a:gd name="T46" fmla="*/ 755 w 1440"/>
              <a:gd name="T47" fmla="*/ 427 h 539"/>
              <a:gd name="T48" fmla="*/ 767 w 1440"/>
              <a:gd name="T49" fmla="*/ 461 h 539"/>
              <a:gd name="T50" fmla="*/ 782 w 1440"/>
              <a:gd name="T51" fmla="*/ 470 h 539"/>
              <a:gd name="T52" fmla="*/ 815 w 1440"/>
              <a:gd name="T53" fmla="*/ 486 h 539"/>
              <a:gd name="T54" fmla="*/ 852 w 1440"/>
              <a:gd name="T55" fmla="*/ 503 h 539"/>
              <a:gd name="T56" fmla="*/ 890 w 1440"/>
              <a:gd name="T57" fmla="*/ 518 h 539"/>
              <a:gd name="T58" fmla="*/ 930 w 1440"/>
              <a:gd name="T59" fmla="*/ 528 h 539"/>
              <a:gd name="T60" fmla="*/ 970 w 1440"/>
              <a:gd name="T61" fmla="*/ 535 h 539"/>
              <a:gd name="T62" fmla="*/ 1010 w 1440"/>
              <a:gd name="T63" fmla="*/ 537 h 539"/>
              <a:gd name="T64" fmla="*/ 1050 w 1440"/>
              <a:gd name="T65" fmla="*/ 537 h 539"/>
              <a:gd name="T66" fmla="*/ 1090 w 1440"/>
              <a:gd name="T67" fmla="*/ 533 h 539"/>
              <a:gd name="T68" fmla="*/ 1128 w 1440"/>
              <a:gd name="T69" fmla="*/ 527 h 539"/>
              <a:gd name="T70" fmla="*/ 1166 w 1440"/>
              <a:gd name="T71" fmla="*/ 516 h 539"/>
              <a:gd name="T72" fmla="*/ 1184 w 1440"/>
              <a:gd name="T73" fmla="*/ 510 h 539"/>
              <a:gd name="T74" fmla="*/ 1213 w 1440"/>
              <a:gd name="T75" fmla="*/ 487 h 539"/>
              <a:gd name="T76" fmla="*/ 1248 w 1440"/>
              <a:gd name="T77" fmla="*/ 455 h 539"/>
              <a:gd name="T78" fmla="*/ 1283 w 1440"/>
              <a:gd name="T79" fmla="*/ 434 h 539"/>
              <a:gd name="T80" fmla="*/ 1317 w 1440"/>
              <a:gd name="T81" fmla="*/ 414 h 539"/>
              <a:gd name="T82" fmla="*/ 1346 w 1440"/>
              <a:gd name="T83" fmla="*/ 401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6" y="2"/>
                </a:lnTo>
                <a:lnTo>
                  <a:pt x="407" y="6"/>
                </a:lnTo>
                <a:lnTo>
                  <a:pt x="425" y="9"/>
                </a:lnTo>
                <a:lnTo>
                  <a:pt x="444" y="14"/>
                </a:lnTo>
                <a:lnTo>
                  <a:pt x="462" y="18"/>
                </a:lnTo>
                <a:lnTo>
                  <a:pt x="481" y="25"/>
                </a:lnTo>
                <a:lnTo>
                  <a:pt x="499" y="31"/>
                </a:lnTo>
                <a:lnTo>
                  <a:pt x="517" y="39"/>
                </a:lnTo>
                <a:lnTo>
                  <a:pt x="534" y="48"/>
                </a:lnTo>
                <a:lnTo>
                  <a:pt x="552" y="56"/>
                </a:lnTo>
                <a:lnTo>
                  <a:pt x="567" y="67"/>
                </a:lnTo>
                <a:lnTo>
                  <a:pt x="582" y="77"/>
                </a:lnTo>
                <a:lnTo>
                  <a:pt x="597" y="88"/>
                </a:lnTo>
                <a:lnTo>
                  <a:pt x="617" y="101"/>
                </a:lnTo>
                <a:lnTo>
                  <a:pt x="628" y="110"/>
                </a:lnTo>
                <a:lnTo>
                  <a:pt x="629" y="113"/>
                </a:lnTo>
                <a:lnTo>
                  <a:pt x="640" y="122"/>
                </a:lnTo>
                <a:lnTo>
                  <a:pt x="648" y="135"/>
                </a:lnTo>
                <a:lnTo>
                  <a:pt x="655" y="152"/>
                </a:lnTo>
                <a:lnTo>
                  <a:pt x="662" y="175"/>
                </a:lnTo>
                <a:lnTo>
                  <a:pt x="668" y="194"/>
                </a:lnTo>
                <a:lnTo>
                  <a:pt x="675" y="211"/>
                </a:lnTo>
                <a:lnTo>
                  <a:pt x="681" y="227"/>
                </a:lnTo>
                <a:lnTo>
                  <a:pt x="708" y="284"/>
                </a:lnTo>
                <a:lnTo>
                  <a:pt x="732" y="342"/>
                </a:lnTo>
                <a:lnTo>
                  <a:pt x="739" y="359"/>
                </a:lnTo>
                <a:lnTo>
                  <a:pt x="746" y="377"/>
                </a:lnTo>
                <a:lnTo>
                  <a:pt x="749" y="398"/>
                </a:lnTo>
                <a:lnTo>
                  <a:pt x="755" y="427"/>
                </a:lnTo>
                <a:lnTo>
                  <a:pt x="759" y="447"/>
                </a:lnTo>
                <a:lnTo>
                  <a:pt x="767" y="461"/>
                </a:lnTo>
                <a:lnTo>
                  <a:pt x="778" y="469"/>
                </a:lnTo>
                <a:lnTo>
                  <a:pt x="782" y="470"/>
                </a:lnTo>
                <a:lnTo>
                  <a:pt x="793" y="477"/>
                </a:lnTo>
                <a:lnTo>
                  <a:pt x="815" y="486"/>
                </a:lnTo>
                <a:lnTo>
                  <a:pt x="833" y="495"/>
                </a:lnTo>
                <a:lnTo>
                  <a:pt x="852" y="503"/>
                </a:lnTo>
                <a:lnTo>
                  <a:pt x="870" y="511"/>
                </a:lnTo>
                <a:lnTo>
                  <a:pt x="890" y="518"/>
                </a:lnTo>
                <a:lnTo>
                  <a:pt x="910" y="523"/>
                </a:lnTo>
                <a:lnTo>
                  <a:pt x="930" y="528"/>
                </a:lnTo>
                <a:lnTo>
                  <a:pt x="949" y="532"/>
                </a:lnTo>
                <a:lnTo>
                  <a:pt x="970" y="535"/>
                </a:lnTo>
                <a:lnTo>
                  <a:pt x="989" y="536"/>
                </a:lnTo>
                <a:lnTo>
                  <a:pt x="1010" y="537"/>
                </a:lnTo>
                <a:lnTo>
                  <a:pt x="1030" y="539"/>
                </a:lnTo>
                <a:lnTo>
                  <a:pt x="1050" y="537"/>
                </a:lnTo>
                <a:lnTo>
                  <a:pt x="1070" y="536"/>
                </a:lnTo>
                <a:lnTo>
                  <a:pt x="1090" y="533"/>
                </a:lnTo>
                <a:lnTo>
                  <a:pt x="1109" y="529"/>
                </a:lnTo>
                <a:lnTo>
                  <a:pt x="1128" y="527"/>
                </a:lnTo>
                <a:lnTo>
                  <a:pt x="1152" y="519"/>
                </a:lnTo>
                <a:lnTo>
                  <a:pt x="1166" y="516"/>
                </a:lnTo>
                <a:lnTo>
                  <a:pt x="1170" y="516"/>
                </a:lnTo>
                <a:lnTo>
                  <a:pt x="1184" y="510"/>
                </a:lnTo>
                <a:lnTo>
                  <a:pt x="1197" y="499"/>
                </a:lnTo>
                <a:lnTo>
                  <a:pt x="1213" y="487"/>
                </a:lnTo>
                <a:lnTo>
                  <a:pt x="1232" y="469"/>
                </a:lnTo>
                <a:lnTo>
                  <a:pt x="1248" y="455"/>
                </a:lnTo>
                <a:lnTo>
                  <a:pt x="1266" y="443"/>
                </a:lnTo>
                <a:lnTo>
                  <a:pt x="1283" y="434"/>
                </a:lnTo>
                <a:lnTo>
                  <a:pt x="1302" y="423"/>
                </a:lnTo>
                <a:lnTo>
                  <a:pt x="1317" y="414"/>
                </a:lnTo>
                <a:lnTo>
                  <a:pt x="1331" y="407"/>
                </a:lnTo>
                <a:lnTo>
                  <a:pt x="1346" y="401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7" name="Freeform 360"/>
          <p:cNvSpPr>
            <a:spLocks/>
          </p:cNvSpPr>
          <p:nvPr/>
        </p:nvSpPr>
        <p:spPr bwMode="auto">
          <a:xfrm>
            <a:off x="2209800" y="1777756"/>
            <a:ext cx="2363788" cy="557212"/>
          </a:xfrm>
          <a:custGeom>
            <a:avLst/>
            <a:gdLst>
              <a:gd name="T0" fmla="*/ 92 w 1440"/>
              <a:gd name="T1" fmla="*/ 44 h 419"/>
              <a:gd name="T2" fmla="*/ 121 w 1440"/>
              <a:gd name="T3" fmla="*/ 40 h 419"/>
              <a:gd name="T4" fmla="*/ 154 w 1440"/>
              <a:gd name="T5" fmla="*/ 36 h 419"/>
              <a:gd name="T6" fmla="*/ 189 w 1440"/>
              <a:gd name="T7" fmla="*/ 28 h 419"/>
              <a:gd name="T8" fmla="*/ 226 w 1440"/>
              <a:gd name="T9" fmla="*/ 14 h 419"/>
              <a:gd name="T10" fmla="*/ 254 w 1440"/>
              <a:gd name="T11" fmla="*/ 4 h 419"/>
              <a:gd name="T12" fmla="*/ 272 w 1440"/>
              <a:gd name="T13" fmla="*/ 2 h 419"/>
              <a:gd name="T14" fmla="*/ 309 w 1440"/>
              <a:gd name="T15" fmla="*/ 0 h 419"/>
              <a:gd name="T16" fmla="*/ 345 w 1440"/>
              <a:gd name="T17" fmla="*/ 0 h 419"/>
              <a:gd name="T18" fmla="*/ 379 w 1440"/>
              <a:gd name="T19" fmla="*/ 4 h 419"/>
              <a:gd name="T20" fmla="*/ 412 w 1440"/>
              <a:gd name="T21" fmla="*/ 11 h 419"/>
              <a:gd name="T22" fmla="*/ 447 w 1440"/>
              <a:gd name="T23" fmla="*/ 19 h 419"/>
              <a:gd name="T24" fmla="*/ 479 w 1440"/>
              <a:gd name="T25" fmla="*/ 31 h 419"/>
              <a:gd name="T26" fmla="*/ 510 w 1440"/>
              <a:gd name="T27" fmla="*/ 44 h 419"/>
              <a:gd name="T28" fmla="*/ 539 w 1440"/>
              <a:gd name="T29" fmla="*/ 59 h 419"/>
              <a:gd name="T30" fmla="*/ 568 w 1440"/>
              <a:gd name="T31" fmla="*/ 78 h 419"/>
              <a:gd name="T32" fmla="*/ 597 w 1440"/>
              <a:gd name="T33" fmla="*/ 100 h 419"/>
              <a:gd name="T34" fmla="*/ 611 w 1440"/>
              <a:gd name="T35" fmla="*/ 111 h 419"/>
              <a:gd name="T36" fmla="*/ 632 w 1440"/>
              <a:gd name="T37" fmla="*/ 133 h 419"/>
              <a:gd name="T38" fmla="*/ 654 w 1440"/>
              <a:gd name="T39" fmla="*/ 160 h 419"/>
              <a:gd name="T40" fmla="*/ 673 w 1440"/>
              <a:gd name="T41" fmla="*/ 184 h 419"/>
              <a:gd name="T42" fmla="*/ 744 w 1440"/>
              <a:gd name="T43" fmla="*/ 268 h 419"/>
              <a:gd name="T44" fmla="*/ 763 w 1440"/>
              <a:gd name="T45" fmla="*/ 293 h 419"/>
              <a:gd name="T46" fmla="*/ 779 w 1440"/>
              <a:gd name="T47" fmla="*/ 328 h 419"/>
              <a:gd name="T48" fmla="*/ 799 w 1440"/>
              <a:gd name="T49" fmla="*/ 353 h 419"/>
              <a:gd name="T50" fmla="*/ 814 w 1440"/>
              <a:gd name="T51" fmla="*/ 361 h 419"/>
              <a:gd name="T52" fmla="*/ 847 w 1440"/>
              <a:gd name="T53" fmla="*/ 377 h 419"/>
              <a:gd name="T54" fmla="*/ 881 w 1440"/>
              <a:gd name="T55" fmla="*/ 391 h 419"/>
              <a:gd name="T56" fmla="*/ 916 w 1440"/>
              <a:gd name="T57" fmla="*/ 402 h 419"/>
              <a:gd name="T58" fmla="*/ 950 w 1440"/>
              <a:gd name="T59" fmla="*/ 411 h 419"/>
              <a:gd name="T60" fmla="*/ 988 w 1440"/>
              <a:gd name="T61" fmla="*/ 415 h 419"/>
              <a:gd name="T62" fmla="*/ 1024 w 1440"/>
              <a:gd name="T63" fmla="*/ 419 h 419"/>
              <a:gd name="T64" fmla="*/ 1059 w 1440"/>
              <a:gd name="T65" fmla="*/ 417 h 419"/>
              <a:gd name="T66" fmla="*/ 1094 w 1440"/>
              <a:gd name="T67" fmla="*/ 413 h 419"/>
              <a:gd name="T68" fmla="*/ 1128 w 1440"/>
              <a:gd name="T69" fmla="*/ 407 h 419"/>
              <a:gd name="T70" fmla="*/ 1166 w 1440"/>
              <a:gd name="T71" fmla="*/ 396 h 419"/>
              <a:gd name="T72" fmla="*/ 1184 w 1440"/>
              <a:gd name="T73" fmla="*/ 392 h 419"/>
              <a:gd name="T74" fmla="*/ 1213 w 1440"/>
              <a:gd name="T75" fmla="*/ 381 h 419"/>
              <a:gd name="T76" fmla="*/ 1248 w 1440"/>
              <a:gd name="T77" fmla="*/ 364 h 419"/>
              <a:gd name="T78" fmla="*/ 1283 w 1440"/>
              <a:gd name="T79" fmla="*/ 348 h 419"/>
              <a:gd name="T80" fmla="*/ 1317 w 1440"/>
              <a:gd name="T81" fmla="*/ 331 h 419"/>
              <a:gd name="T82" fmla="*/ 1346 w 1440"/>
              <a:gd name="T83" fmla="*/ 32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19">
                <a:moveTo>
                  <a:pt x="0" y="59"/>
                </a:moveTo>
                <a:lnTo>
                  <a:pt x="92" y="44"/>
                </a:lnTo>
                <a:lnTo>
                  <a:pt x="106" y="41"/>
                </a:lnTo>
                <a:lnTo>
                  <a:pt x="121" y="40"/>
                </a:lnTo>
                <a:lnTo>
                  <a:pt x="135" y="37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4"/>
                </a:lnTo>
                <a:lnTo>
                  <a:pt x="396" y="7"/>
                </a:lnTo>
                <a:lnTo>
                  <a:pt x="412" y="11"/>
                </a:lnTo>
                <a:lnTo>
                  <a:pt x="430" y="15"/>
                </a:lnTo>
                <a:lnTo>
                  <a:pt x="447" y="19"/>
                </a:lnTo>
                <a:lnTo>
                  <a:pt x="462" y="24"/>
                </a:lnTo>
                <a:lnTo>
                  <a:pt x="479" y="31"/>
                </a:lnTo>
                <a:lnTo>
                  <a:pt x="495" y="37"/>
                </a:lnTo>
                <a:lnTo>
                  <a:pt x="510" y="44"/>
                </a:lnTo>
                <a:lnTo>
                  <a:pt x="526" y="52"/>
                </a:lnTo>
                <a:lnTo>
                  <a:pt x="539" y="59"/>
                </a:lnTo>
                <a:lnTo>
                  <a:pt x="554" y="69"/>
                </a:lnTo>
                <a:lnTo>
                  <a:pt x="568" y="78"/>
                </a:lnTo>
                <a:lnTo>
                  <a:pt x="586" y="92"/>
                </a:lnTo>
                <a:lnTo>
                  <a:pt x="597" y="100"/>
                </a:lnTo>
                <a:lnTo>
                  <a:pt x="601" y="101"/>
                </a:lnTo>
                <a:lnTo>
                  <a:pt x="611" y="111"/>
                </a:lnTo>
                <a:lnTo>
                  <a:pt x="622" y="121"/>
                </a:lnTo>
                <a:lnTo>
                  <a:pt x="632" y="133"/>
                </a:lnTo>
                <a:lnTo>
                  <a:pt x="644" y="149"/>
                </a:lnTo>
                <a:lnTo>
                  <a:pt x="654" y="160"/>
                </a:lnTo>
                <a:lnTo>
                  <a:pt x="663" y="172"/>
                </a:lnTo>
                <a:lnTo>
                  <a:pt x="673" y="184"/>
                </a:lnTo>
                <a:lnTo>
                  <a:pt x="709" y="226"/>
                </a:lnTo>
                <a:lnTo>
                  <a:pt x="744" y="268"/>
                </a:lnTo>
                <a:lnTo>
                  <a:pt x="755" y="280"/>
                </a:lnTo>
                <a:lnTo>
                  <a:pt x="763" y="293"/>
                </a:lnTo>
                <a:lnTo>
                  <a:pt x="770" y="307"/>
                </a:lnTo>
                <a:lnTo>
                  <a:pt x="779" y="328"/>
                </a:lnTo>
                <a:lnTo>
                  <a:pt x="789" y="341"/>
                </a:lnTo>
                <a:lnTo>
                  <a:pt x="799" y="353"/>
                </a:lnTo>
                <a:lnTo>
                  <a:pt x="811" y="360"/>
                </a:lnTo>
                <a:lnTo>
                  <a:pt x="814" y="361"/>
                </a:lnTo>
                <a:lnTo>
                  <a:pt x="826" y="368"/>
                </a:lnTo>
                <a:lnTo>
                  <a:pt x="847" y="377"/>
                </a:lnTo>
                <a:lnTo>
                  <a:pt x="865" y="385"/>
                </a:lnTo>
                <a:lnTo>
                  <a:pt x="881" y="391"/>
                </a:lnTo>
                <a:lnTo>
                  <a:pt x="898" y="396"/>
                </a:lnTo>
                <a:lnTo>
                  <a:pt x="916" y="402"/>
                </a:lnTo>
                <a:lnTo>
                  <a:pt x="934" y="407"/>
                </a:lnTo>
                <a:lnTo>
                  <a:pt x="950" y="411"/>
                </a:lnTo>
                <a:lnTo>
                  <a:pt x="968" y="413"/>
                </a:lnTo>
                <a:lnTo>
                  <a:pt x="988" y="415"/>
                </a:lnTo>
                <a:lnTo>
                  <a:pt x="1006" y="417"/>
                </a:lnTo>
                <a:lnTo>
                  <a:pt x="1024" y="419"/>
                </a:lnTo>
                <a:lnTo>
                  <a:pt x="1040" y="419"/>
                </a:lnTo>
                <a:lnTo>
                  <a:pt x="1059" y="417"/>
                </a:lnTo>
                <a:lnTo>
                  <a:pt x="1077" y="415"/>
                </a:lnTo>
                <a:lnTo>
                  <a:pt x="1094" y="413"/>
                </a:lnTo>
                <a:lnTo>
                  <a:pt x="1112" y="411"/>
                </a:lnTo>
                <a:lnTo>
                  <a:pt x="1128" y="407"/>
                </a:lnTo>
                <a:lnTo>
                  <a:pt x="1152" y="400"/>
                </a:lnTo>
                <a:lnTo>
                  <a:pt x="1166" y="396"/>
                </a:lnTo>
                <a:lnTo>
                  <a:pt x="1170" y="396"/>
                </a:lnTo>
                <a:lnTo>
                  <a:pt x="1184" y="392"/>
                </a:lnTo>
                <a:lnTo>
                  <a:pt x="1197" y="386"/>
                </a:lnTo>
                <a:lnTo>
                  <a:pt x="1213" y="381"/>
                </a:lnTo>
                <a:lnTo>
                  <a:pt x="1232" y="371"/>
                </a:lnTo>
                <a:lnTo>
                  <a:pt x="1248" y="364"/>
                </a:lnTo>
                <a:lnTo>
                  <a:pt x="1266" y="356"/>
                </a:lnTo>
                <a:lnTo>
                  <a:pt x="1283" y="348"/>
                </a:lnTo>
                <a:lnTo>
                  <a:pt x="1302" y="337"/>
                </a:lnTo>
                <a:lnTo>
                  <a:pt x="1317" y="331"/>
                </a:lnTo>
                <a:lnTo>
                  <a:pt x="1331" y="324"/>
                </a:lnTo>
                <a:lnTo>
                  <a:pt x="1346" y="320"/>
                </a:lnTo>
                <a:lnTo>
                  <a:pt x="1440" y="30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" name="Freeform 361"/>
          <p:cNvSpPr>
            <a:spLocks/>
          </p:cNvSpPr>
          <p:nvPr/>
        </p:nvSpPr>
        <p:spPr bwMode="auto">
          <a:xfrm>
            <a:off x="2209800" y="1855543"/>
            <a:ext cx="2363788" cy="395288"/>
          </a:xfrm>
          <a:custGeom>
            <a:avLst/>
            <a:gdLst>
              <a:gd name="T0" fmla="*/ 106 w 1440"/>
              <a:gd name="T1" fmla="*/ 0 h 297"/>
              <a:gd name="T2" fmla="*/ 135 w 1440"/>
              <a:gd name="T3" fmla="*/ 0 h 297"/>
              <a:gd name="T4" fmla="*/ 172 w 1440"/>
              <a:gd name="T5" fmla="*/ 0 h 297"/>
              <a:gd name="T6" fmla="*/ 207 w 1440"/>
              <a:gd name="T7" fmla="*/ 0 h 297"/>
              <a:gd name="T8" fmla="*/ 240 w 1440"/>
              <a:gd name="T9" fmla="*/ 0 h 297"/>
              <a:gd name="T10" fmla="*/ 285 w 1440"/>
              <a:gd name="T11" fmla="*/ 0 h 297"/>
              <a:gd name="T12" fmla="*/ 324 w 1440"/>
              <a:gd name="T13" fmla="*/ 0 h 297"/>
              <a:gd name="T14" fmla="*/ 356 w 1440"/>
              <a:gd name="T15" fmla="*/ 0 h 297"/>
              <a:gd name="T16" fmla="*/ 386 w 1440"/>
              <a:gd name="T17" fmla="*/ 4 h 297"/>
              <a:gd name="T18" fmla="*/ 415 w 1440"/>
              <a:gd name="T19" fmla="*/ 11 h 297"/>
              <a:gd name="T20" fmla="*/ 444 w 1440"/>
              <a:gd name="T21" fmla="*/ 19 h 297"/>
              <a:gd name="T22" fmla="*/ 473 w 1440"/>
              <a:gd name="T23" fmla="*/ 31 h 297"/>
              <a:gd name="T24" fmla="*/ 499 w 1440"/>
              <a:gd name="T25" fmla="*/ 44 h 297"/>
              <a:gd name="T26" fmla="*/ 526 w 1440"/>
              <a:gd name="T27" fmla="*/ 59 h 297"/>
              <a:gd name="T28" fmla="*/ 557 w 1440"/>
              <a:gd name="T29" fmla="*/ 80 h 297"/>
              <a:gd name="T30" fmla="*/ 570 w 1440"/>
              <a:gd name="T31" fmla="*/ 91 h 297"/>
              <a:gd name="T32" fmla="*/ 594 w 1440"/>
              <a:gd name="T33" fmla="*/ 105 h 297"/>
              <a:gd name="T34" fmla="*/ 626 w 1440"/>
              <a:gd name="T35" fmla="*/ 118 h 297"/>
              <a:gd name="T36" fmla="*/ 652 w 1440"/>
              <a:gd name="T37" fmla="*/ 132 h 297"/>
              <a:gd name="T38" fmla="*/ 709 w 1440"/>
              <a:gd name="T39" fmla="*/ 164 h 297"/>
              <a:gd name="T40" fmla="*/ 767 w 1440"/>
              <a:gd name="T41" fmla="*/ 198 h 297"/>
              <a:gd name="T42" fmla="*/ 790 w 1440"/>
              <a:gd name="T43" fmla="*/ 214 h 297"/>
              <a:gd name="T44" fmla="*/ 817 w 1440"/>
              <a:gd name="T45" fmla="*/ 235 h 297"/>
              <a:gd name="T46" fmla="*/ 841 w 1440"/>
              <a:gd name="T47" fmla="*/ 248 h 297"/>
              <a:gd name="T48" fmla="*/ 858 w 1440"/>
              <a:gd name="T49" fmla="*/ 253 h 297"/>
              <a:gd name="T50" fmla="*/ 894 w 1440"/>
              <a:gd name="T51" fmla="*/ 271 h 297"/>
              <a:gd name="T52" fmla="*/ 924 w 1440"/>
              <a:gd name="T53" fmla="*/ 281 h 297"/>
              <a:gd name="T54" fmla="*/ 956 w 1440"/>
              <a:gd name="T55" fmla="*/ 289 h 297"/>
              <a:gd name="T56" fmla="*/ 988 w 1440"/>
              <a:gd name="T57" fmla="*/ 294 h 297"/>
              <a:gd name="T58" fmla="*/ 1019 w 1440"/>
              <a:gd name="T59" fmla="*/ 295 h 297"/>
              <a:gd name="T60" fmla="*/ 1053 w 1440"/>
              <a:gd name="T61" fmla="*/ 297 h 297"/>
              <a:gd name="T62" fmla="*/ 1084 w 1440"/>
              <a:gd name="T63" fmla="*/ 294 h 297"/>
              <a:gd name="T64" fmla="*/ 1115 w 1440"/>
              <a:gd name="T65" fmla="*/ 289 h 297"/>
              <a:gd name="T66" fmla="*/ 1152 w 1440"/>
              <a:gd name="T67" fmla="*/ 281 h 297"/>
              <a:gd name="T68" fmla="*/ 1184 w 1440"/>
              <a:gd name="T69" fmla="*/ 273 h 297"/>
              <a:gd name="T70" fmla="*/ 1213 w 1440"/>
              <a:gd name="T71" fmla="*/ 272 h 297"/>
              <a:gd name="T72" fmla="*/ 1248 w 1440"/>
              <a:gd name="T73" fmla="*/ 272 h 297"/>
              <a:gd name="T74" fmla="*/ 1283 w 1440"/>
              <a:gd name="T75" fmla="*/ 259 h 297"/>
              <a:gd name="T76" fmla="*/ 1317 w 1440"/>
              <a:gd name="T77" fmla="*/ 244 h 297"/>
              <a:gd name="T78" fmla="*/ 1346 w 1440"/>
              <a:gd name="T79" fmla="*/ 23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297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386" y="4"/>
                </a:lnTo>
                <a:lnTo>
                  <a:pt x="400" y="7"/>
                </a:lnTo>
                <a:lnTo>
                  <a:pt x="415" y="11"/>
                </a:lnTo>
                <a:lnTo>
                  <a:pt x="430" y="15"/>
                </a:lnTo>
                <a:lnTo>
                  <a:pt x="444" y="19"/>
                </a:lnTo>
                <a:lnTo>
                  <a:pt x="458" y="25"/>
                </a:lnTo>
                <a:lnTo>
                  <a:pt x="473" y="31"/>
                </a:lnTo>
                <a:lnTo>
                  <a:pt x="487" y="37"/>
                </a:lnTo>
                <a:lnTo>
                  <a:pt x="499" y="44"/>
                </a:lnTo>
                <a:lnTo>
                  <a:pt x="513" y="52"/>
                </a:lnTo>
                <a:lnTo>
                  <a:pt x="526" y="59"/>
                </a:lnTo>
                <a:lnTo>
                  <a:pt x="538" y="67"/>
                </a:lnTo>
                <a:lnTo>
                  <a:pt x="557" y="80"/>
                </a:lnTo>
                <a:lnTo>
                  <a:pt x="568" y="88"/>
                </a:lnTo>
                <a:lnTo>
                  <a:pt x="570" y="91"/>
                </a:lnTo>
                <a:lnTo>
                  <a:pt x="582" y="97"/>
                </a:lnTo>
                <a:lnTo>
                  <a:pt x="594" y="105"/>
                </a:lnTo>
                <a:lnTo>
                  <a:pt x="608" y="111"/>
                </a:lnTo>
                <a:lnTo>
                  <a:pt x="626" y="118"/>
                </a:lnTo>
                <a:lnTo>
                  <a:pt x="639" y="125"/>
                </a:lnTo>
                <a:lnTo>
                  <a:pt x="652" y="132"/>
                </a:lnTo>
                <a:lnTo>
                  <a:pt x="663" y="138"/>
                </a:lnTo>
                <a:lnTo>
                  <a:pt x="709" y="164"/>
                </a:lnTo>
                <a:lnTo>
                  <a:pt x="755" y="191"/>
                </a:lnTo>
                <a:lnTo>
                  <a:pt x="767" y="198"/>
                </a:lnTo>
                <a:lnTo>
                  <a:pt x="778" y="206"/>
                </a:lnTo>
                <a:lnTo>
                  <a:pt x="790" y="214"/>
                </a:lnTo>
                <a:lnTo>
                  <a:pt x="806" y="226"/>
                </a:lnTo>
                <a:lnTo>
                  <a:pt x="817" y="235"/>
                </a:lnTo>
                <a:lnTo>
                  <a:pt x="829" y="242"/>
                </a:lnTo>
                <a:lnTo>
                  <a:pt x="841" y="248"/>
                </a:lnTo>
                <a:lnTo>
                  <a:pt x="844" y="250"/>
                </a:lnTo>
                <a:lnTo>
                  <a:pt x="858" y="253"/>
                </a:lnTo>
                <a:lnTo>
                  <a:pt x="879" y="264"/>
                </a:lnTo>
                <a:lnTo>
                  <a:pt x="894" y="271"/>
                </a:lnTo>
                <a:lnTo>
                  <a:pt x="909" y="276"/>
                </a:lnTo>
                <a:lnTo>
                  <a:pt x="924" y="281"/>
                </a:lnTo>
                <a:lnTo>
                  <a:pt x="941" y="285"/>
                </a:lnTo>
                <a:lnTo>
                  <a:pt x="956" y="289"/>
                </a:lnTo>
                <a:lnTo>
                  <a:pt x="973" y="291"/>
                </a:lnTo>
                <a:lnTo>
                  <a:pt x="988" y="294"/>
                </a:lnTo>
                <a:lnTo>
                  <a:pt x="1004" y="294"/>
                </a:lnTo>
                <a:lnTo>
                  <a:pt x="1019" y="295"/>
                </a:lnTo>
                <a:lnTo>
                  <a:pt x="1036" y="297"/>
                </a:lnTo>
                <a:lnTo>
                  <a:pt x="1053" y="297"/>
                </a:lnTo>
                <a:lnTo>
                  <a:pt x="1068" y="294"/>
                </a:lnTo>
                <a:lnTo>
                  <a:pt x="1084" y="294"/>
                </a:lnTo>
                <a:lnTo>
                  <a:pt x="1098" y="293"/>
                </a:lnTo>
                <a:lnTo>
                  <a:pt x="1115" y="289"/>
                </a:lnTo>
                <a:lnTo>
                  <a:pt x="1128" y="286"/>
                </a:lnTo>
                <a:lnTo>
                  <a:pt x="1152" y="281"/>
                </a:lnTo>
                <a:lnTo>
                  <a:pt x="1170" y="277"/>
                </a:lnTo>
                <a:lnTo>
                  <a:pt x="1184" y="273"/>
                </a:lnTo>
                <a:lnTo>
                  <a:pt x="1197" y="272"/>
                </a:lnTo>
                <a:lnTo>
                  <a:pt x="1213" y="272"/>
                </a:lnTo>
                <a:lnTo>
                  <a:pt x="1232" y="272"/>
                </a:lnTo>
                <a:lnTo>
                  <a:pt x="1248" y="272"/>
                </a:lnTo>
                <a:lnTo>
                  <a:pt x="1266" y="268"/>
                </a:lnTo>
                <a:lnTo>
                  <a:pt x="1283" y="259"/>
                </a:lnTo>
                <a:lnTo>
                  <a:pt x="1302" y="250"/>
                </a:lnTo>
                <a:lnTo>
                  <a:pt x="1317" y="244"/>
                </a:lnTo>
                <a:lnTo>
                  <a:pt x="1331" y="239"/>
                </a:lnTo>
                <a:lnTo>
                  <a:pt x="1346" y="23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9" name="Freeform 362"/>
          <p:cNvSpPr>
            <a:spLocks/>
          </p:cNvSpPr>
          <p:nvPr/>
        </p:nvSpPr>
        <p:spPr bwMode="auto">
          <a:xfrm>
            <a:off x="2209800" y="1855543"/>
            <a:ext cx="2363788" cy="320675"/>
          </a:xfrm>
          <a:custGeom>
            <a:avLst/>
            <a:gdLst>
              <a:gd name="T0" fmla="*/ 92 w 1440"/>
              <a:gd name="T1" fmla="*/ 14 h 240"/>
              <a:gd name="T2" fmla="*/ 121 w 1440"/>
              <a:gd name="T3" fmla="*/ 17 h 240"/>
              <a:gd name="T4" fmla="*/ 154 w 1440"/>
              <a:gd name="T5" fmla="*/ 20 h 240"/>
              <a:gd name="T6" fmla="*/ 189 w 1440"/>
              <a:gd name="T7" fmla="*/ 27 h 240"/>
              <a:gd name="T8" fmla="*/ 226 w 1440"/>
              <a:gd name="T9" fmla="*/ 44 h 240"/>
              <a:gd name="T10" fmla="*/ 254 w 1440"/>
              <a:gd name="T11" fmla="*/ 54 h 240"/>
              <a:gd name="T12" fmla="*/ 309 w 1440"/>
              <a:gd name="T13" fmla="*/ 56 h 240"/>
              <a:gd name="T14" fmla="*/ 337 w 1440"/>
              <a:gd name="T15" fmla="*/ 57 h 240"/>
              <a:gd name="T16" fmla="*/ 361 w 1440"/>
              <a:gd name="T17" fmla="*/ 61 h 240"/>
              <a:gd name="T18" fmla="*/ 388 w 1440"/>
              <a:gd name="T19" fmla="*/ 66 h 240"/>
              <a:gd name="T20" fmla="*/ 414 w 1440"/>
              <a:gd name="T21" fmla="*/ 74 h 240"/>
              <a:gd name="T22" fmla="*/ 439 w 1440"/>
              <a:gd name="T23" fmla="*/ 83 h 240"/>
              <a:gd name="T24" fmla="*/ 462 w 1440"/>
              <a:gd name="T25" fmla="*/ 92 h 240"/>
              <a:gd name="T26" fmla="*/ 484 w 1440"/>
              <a:gd name="T27" fmla="*/ 104 h 240"/>
              <a:gd name="T28" fmla="*/ 508 w 1440"/>
              <a:gd name="T29" fmla="*/ 118 h 240"/>
              <a:gd name="T30" fmla="*/ 537 w 1440"/>
              <a:gd name="T31" fmla="*/ 139 h 240"/>
              <a:gd name="T32" fmla="*/ 552 w 1440"/>
              <a:gd name="T33" fmla="*/ 147 h 240"/>
              <a:gd name="T34" fmla="*/ 583 w 1440"/>
              <a:gd name="T35" fmla="*/ 151 h 240"/>
              <a:gd name="T36" fmla="*/ 622 w 1440"/>
              <a:gd name="T37" fmla="*/ 150 h 240"/>
              <a:gd name="T38" fmla="*/ 654 w 1440"/>
              <a:gd name="T39" fmla="*/ 154 h 240"/>
              <a:gd name="T40" fmla="*/ 763 w 1440"/>
              <a:gd name="T41" fmla="*/ 175 h 240"/>
              <a:gd name="T42" fmla="*/ 793 w 1440"/>
              <a:gd name="T43" fmla="*/ 180 h 240"/>
              <a:gd name="T44" fmla="*/ 829 w 1440"/>
              <a:gd name="T45" fmla="*/ 187 h 240"/>
              <a:gd name="T46" fmla="*/ 858 w 1440"/>
              <a:gd name="T47" fmla="*/ 194 h 240"/>
              <a:gd name="T48" fmla="*/ 875 w 1440"/>
              <a:gd name="T49" fmla="*/ 200 h 240"/>
              <a:gd name="T50" fmla="*/ 910 w 1440"/>
              <a:gd name="T51" fmla="*/ 213 h 240"/>
              <a:gd name="T52" fmla="*/ 937 w 1440"/>
              <a:gd name="T53" fmla="*/ 222 h 240"/>
              <a:gd name="T54" fmla="*/ 964 w 1440"/>
              <a:gd name="T55" fmla="*/ 229 h 240"/>
              <a:gd name="T56" fmla="*/ 992 w 1440"/>
              <a:gd name="T57" fmla="*/ 234 h 240"/>
              <a:gd name="T58" fmla="*/ 1021 w 1440"/>
              <a:gd name="T59" fmla="*/ 238 h 240"/>
              <a:gd name="T60" fmla="*/ 1048 w 1440"/>
              <a:gd name="T61" fmla="*/ 238 h 240"/>
              <a:gd name="T62" fmla="*/ 1076 w 1440"/>
              <a:gd name="T63" fmla="*/ 236 h 240"/>
              <a:gd name="T64" fmla="*/ 1102 w 1440"/>
              <a:gd name="T65" fmla="*/ 232 h 240"/>
              <a:gd name="T66" fmla="*/ 1128 w 1440"/>
              <a:gd name="T67" fmla="*/ 227 h 240"/>
              <a:gd name="T68" fmla="*/ 1166 w 1440"/>
              <a:gd name="T69" fmla="*/ 219 h 240"/>
              <a:gd name="T70" fmla="*/ 1184 w 1440"/>
              <a:gd name="T71" fmla="*/ 218 h 240"/>
              <a:gd name="T72" fmla="*/ 1213 w 1440"/>
              <a:gd name="T73" fmla="*/ 225 h 240"/>
              <a:gd name="T74" fmla="*/ 1248 w 1440"/>
              <a:gd name="T75" fmla="*/ 240 h 240"/>
              <a:gd name="T76" fmla="*/ 1283 w 1440"/>
              <a:gd name="T77" fmla="*/ 234 h 240"/>
              <a:gd name="T78" fmla="*/ 1317 w 1440"/>
              <a:gd name="T79" fmla="*/ 218 h 240"/>
              <a:gd name="T80" fmla="*/ 1346 w 1440"/>
              <a:gd name="T81" fmla="*/ 21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0">
                <a:moveTo>
                  <a:pt x="0" y="0"/>
                </a:moveTo>
                <a:lnTo>
                  <a:pt x="92" y="14"/>
                </a:lnTo>
                <a:lnTo>
                  <a:pt x="106" y="16"/>
                </a:lnTo>
                <a:lnTo>
                  <a:pt x="121" y="17"/>
                </a:lnTo>
                <a:lnTo>
                  <a:pt x="135" y="19"/>
                </a:lnTo>
                <a:lnTo>
                  <a:pt x="154" y="20"/>
                </a:lnTo>
                <a:lnTo>
                  <a:pt x="172" y="21"/>
                </a:lnTo>
                <a:lnTo>
                  <a:pt x="189" y="27"/>
                </a:lnTo>
                <a:lnTo>
                  <a:pt x="207" y="33"/>
                </a:lnTo>
                <a:lnTo>
                  <a:pt x="226" y="44"/>
                </a:lnTo>
                <a:lnTo>
                  <a:pt x="240" y="50"/>
                </a:lnTo>
                <a:lnTo>
                  <a:pt x="254" y="54"/>
                </a:lnTo>
                <a:lnTo>
                  <a:pt x="269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7"/>
                </a:lnTo>
                <a:lnTo>
                  <a:pt x="349" y="59"/>
                </a:lnTo>
                <a:lnTo>
                  <a:pt x="361" y="61"/>
                </a:lnTo>
                <a:lnTo>
                  <a:pt x="375" y="63"/>
                </a:lnTo>
                <a:lnTo>
                  <a:pt x="388" y="66"/>
                </a:lnTo>
                <a:lnTo>
                  <a:pt x="401" y="70"/>
                </a:lnTo>
                <a:lnTo>
                  <a:pt x="414" y="74"/>
                </a:lnTo>
                <a:lnTo>
                  <a:pt x="426" y="78"/>
                </a:lnTo>
                <a:lnTo>
                  <a:pt x="439" y="83"/>
                </a:lnTo>
                <a:lnTo>
                  <a:pt x="450" y="87"/>
                </a:lnTo>
                <a:lnTo>
                  <a:pt x="462" y="92"/>
                </a:lnTo>
                <a:lnTo>
                  <a:pt x="474" y="99"/>
                </a:lnTo>
                <a:lnTo>
                  <a:pt x="484" y="104"/>
                </a:lnTo>
                <a:lnTo>
                  <a:pt x="497" y="111"/>
                </a:lnTo>
                <a:lnTo>
                  <a:pt x="508" y="118"/>
                </a:lnTo>
                <a:lnTo>
                  <a:pt x="526" y="130"/>
                </a:lnTo>
                <a:lnTo>
                  <a:pt x="537" y="139"/>
                </a:lnTo>
                <a:lnTo>
                  <a:pt x="539" y="141"/>
                </a:lnTo>
                <a:lnTo>
                  <a:pt x="552" y="147"/>
                </a:lnTo>
                <a:lnTo>
                  <a:pt x="567" y="150"/>
                </a:lnTo>
                <a:lnTo>
                  <a:pt x="583" y="151"/>
                </a:lnTo>
                <a:lnTo>
                  <a:pt x="606" y="150"/>
                </a:lnTo>
                <a:lnTo>
                  <a:pt x="622" y="150"/>
                </a:lnTo>
                <a:lnTo>
                  <a:pt x="639" y="151"/>
                </a:lnTo>
                <a:lnTo>
                  <a:pt x="654" y="154"/>
                </a:lnTo>
                <a:lnTo>
                  <a:pt x="709" y="164"/>
                </a:lnTo>
                <a:lnTo>
                  <a:pt x="763" y="175"/>
                </a:lnTo>
                <a:lnTo>
                  <a:pt x="778" y="179"/>
                </a:lnTo>
                <a:lnTo>
                  <a:pt x="793" y="180"/>
                </a:lnTo>
                <a:lnTo>
                  <a:pt x="808" y="183"/>
                </a:lnTo>
                <a:lnTo>
                  <a:pt x="829" y="187"/>
                </a:lnTo>
                <a:lnTo>
                  <a:pt x="844" y="189"/>
                </a:lnTo>
                <a:lnTo>
                  <a:pt x="858" y="194"/>
                </a:lnTo>
                <a:lnTo>
                  <a:pt x="872" y="198"/>
                </a:lnTo>
                <a:lnTo>
                  <a:pt x="875" y="200"/>
                </a:lnTo>
                <a:lnTo>
                  <a:pt x="888" y="204"/>
                </a:lnTo>
                <a:lnTo>
                  <a:pt x="910" y="213"/>
                </a:lnTo>
                <a:lnTo>
                  <a:pt x="923" y="218"/>
                </a:lnTo>
                <a:lnTo>
                  <a:pt x="937" y="222"/>
                </a:lnTo>
                <a:lnTo>
                  <a:pt x="950" y="226"/>
                </a:lnTo>
                <a:lnTo>
                  <a:pt x="964" y="229"/>
                </a:lnTo>
                <a:lnTo>
                  <a:pt x="978" y="232"/>
                </a:lnTo>
                <a:lnTo>
                  <a:pt x="992" y="234"/>
                </a:lnTo>
                <a:lnTo>
                  <a:pt x="1007" y="236"/>
                </a:lnTo>
                <a:lnTo>
                  <a:pt x="1021" y="238"/>
                </a:lnTo>
                <a:lnTo>
                  <a:pt x="1035" y="238"/>
                </a:lnTo>
                <a:lnTo>
                  <a:pt x="1048" y="238"/>
                </a:lnTo>
                <a:lnTo>
                  <a:pt x="1062" y="238"/>
                </a:lnTo>
                <a:lnTo>
                  <a:pt x="1076" y="236"/>
                </a:lnTo>
                <a:lnTo>
                  <a:pt x="1090" y="235"/>
                </a:lnTo>
                <a:lnTo>
                  <a:pt x="1102" y="232"/>
                </a:lnTo>
                <a:lnTo>
                  <a:pt x="1116" y="230"/>
                </a:lnTo>
                <a:lnTo>
                  <a:pt x="1128" y="227"/>
                </a:lnTo>
                <a:lnTo>
                  <a:pt x="1152" y="222"/>
                </a:lnTo>
                <a:lnTo>
                  <a:pt x="1166" y="219"/>
                </a:lnTo>
                <a:lnTo>
                  <a:pt x="1170" y="218"/>
                </a:lnTo>
                <a:lnTo>
                  <a:pt x="1184" y="218"/>
                </a:lnTo>
                <a:lnTo>
                  <a:pt x="1197" y="219"/>
                </a:lnTo>
                <a:lnTo>
                  <a:pt x="1213" y="225"/>
                </a:lnTo>
                <a:lnTo>
                  <a:pt x="1232" y="234"/>
                </a:lnTo>
                <a:lnTo>
                  <a:pt x="1248" y="240"/>
                </a:lnTo>
                <a:lnTo>
                  <a:pt x="1266" y="240"/>
                </a:lnTo>
                <a:lnTo>
                  <a:pt x="1283" y="234"/>
                </a:lnTo>
                <a:lnTo>
                  <a:pt x="1302" y="225"/>
                </a:lnTo>
                <a:lnTo>
                  <a:pt x="1317" y="218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0" name="Freeform 363"/>
          <p:cNvSpPr>
            <a:spLocks/>
          </p:cNvSpPr>
          <p:nvPr/>
        </p:nvSpPr>
        <p:spPr bwMode="auto">
          <a:xfrm>
            <a:off x="2209800" y="1855543"/>
            <a:ext cx="2363788" cy="322263"/>
          </a:xfrm>
          <a:custGeom>
            <a:avLst/>
            <a:gdLst>
              <a:gd name="T0" fmla="*/ 92 w 1440"/>
              <a:gd name="T1" fmla="*/ 29 h 242"/>
              <a:gd name="T2" fmla="*/ 121 w 1440"/>
              <a:gd name="T3" fmla="*/ 38 h 242"/>
              <a:gd name="T4" fmla="*/ 154 w 1440"/>
              <a:gd name="T5" fmla="*/ 42 h 242"/>
              <a:gd name="T6" fmla="*/ 189 w 1440"/>
              <a:gd name="T7" fmla="*/ 56 h 242"/>
              <a:gd name="T8" fmla="*/ 226 w 1440"/>
              <a:gd name="T9" fmla="*/ 90 h 242"/>
              <a:gd name="T10" fmla="*/ 254 w 1440"/>
              <a:gd name="T11" fmla="*/ 111 h 242"/>
              <a:gd name="T12" fmla="*/ 272 w 1440"/>
              <a:gd name="T13" fmla="*/ 113 h 242"/>
              <a:gd name="T14" fmla="*/ 309 w 1440"/>
              <a:gd name="T15" fmla="*/ 114 h 242"/>
              <a:gd name="T16" fmla="*/ 343 w 1440"/>
              <a:gd name="T17" fmla="*/ 118 h 242"/>
              <a:gd name="T18" fmla="*/ 364 w 1440"/>
              <a:gd name="T19" fmla="*/ 122 h 242"/>
              <a:gd name="T20" fmla="*/ 386 w 1440"/>
              <a:gd name="T21" fmla="*/ 129 h 242"/>
              <a:gd name="T22" fmla="*/ 407 w 1440"/>
              <a:gd name="T23" fmla="*/ 135 h 242"/>
              <a:gd name="T24" fmla="*/ 428 w 1440"/>
              <a:gd name="T25" fmla="*/ 145 h 242"/>
              <a:gd name="T26" fmla="*/ 447 w 1440"/>
              <a:gd name="T27" fmla="*/ 154 h 242"/>
              <a:gd name="T28" fmla="*/ 466 w 1440"/>
              <a:gd name="T29" fmla="*/ 164 h 242"/>
              <a:gd name="T30" fmla="*/ 494 w 1440"/>
              <a:gd name="T31" fmla="*/ 183 h 242"/>
              <a:gd name="T32" fmla="*/ 523 w 1440"/>
              <a:gd name="T33" fmla="*/ 197 h 242"/>
              <a:gd name="T34" fmla="*/ 559 w 1440"/>
              <a:gd name="T35" fmla="*/ 192 h 242"/>
              <a:gd name="T36" fmla="*/ 607 w 1440"/>
              <a:gd name="T37" fmla="*/ 176 h 242"/>
              <a:gd name="T38" fmla="*/ 644 w 1440"/>
              <a:gd name="T39" fmla="*/ 171 h 242"/>
              <a:gd name="T40" fmla="*/ 772 w 1440"/>
              <a:gd name="T41" fmla="*/ 160 h 242"/>
              <a:gd name="T42" fmla="*/ 808 w 1440"/>
              <a:gd name="T43" fmla="*/ 156 h 242"/>
              <a:gd name="T44" fmla="*/ 852 w 1440"/>
              <a:gd name="T45" fmla="*/ 149 h 242"/>
              <a:gd name="T46" fmla="*/ 887 w 1440"/>
              <a:gd name="T47" fmla="*/ 146 h 242"/>
              <a:gd name="T48" fmla="*/ 905 w 1440"/>
              <a:gd name="T49" fmla="*/ 151 h 242"/>
              <a:gd name="T50" fmla="*/ 939 w 1440"/>
              <a:gd name="T51" fmla="*/ 164 h 242"/>
              <a:gd name="T52" fmla="*/ 964 w 1440"/>
              <a:gd name="T53" fmla="*/ 171 h 242"/>
              <a:gd name="T54" fmla="*/ 988 w 1440"/>
              <a:gd name="T55" fmla="*/ 176 h 242"/>
              <a:gd name="T56" fmla="*/ 1013 w 1440"/>
              <a:gd name="T57" fmla="*/ 179 h 242"/>
              <a:gd name="T58" fmla="*/ 1036 w 1440"/>
              <a:gd name="T59" fmla="*/ 180 h 242"/>
              <a:gd name="T60" fmla="*/ 1061 w 1440"/>
              <a:gd name="T61" fmla="*/ 180 h 242"/>
              <a:gd name="T62" fmla="*/ 1084 w 1440"/>
              <a:gd name="T63" fmla="*/ 179 h 242"/>
              <a:gd name="T64" fmla="*/ 1117 w 1440"/>
              <a:gd name="T65" fmla="*/ 173 h 242"/>
              <a:gd name="T66" fmla="*/ 1152 w 1440"/>
              <a:gd name="T67" fmla="*/ 167 h 242"/>
              <a:gd name="T68" fmla="*/ 1170 w 1440"/>
              <a:gd name="T69" fmla="*/ 163 h 242"/>
              <a:gd name="T70" fmla="*/ 1197 w 1440"/>
              <a:gd name="T71" fmla="*/ 170 h 242"/>
              <a:gd name="T72" fmla="*/ 1232 w 1440"/>
              <a:gd name="T73" fmla="*/ 198 h 242"/>
              <a:gd name="T74" fmla="*/ 1266 w 1440"/>
              <a:gd name="T75" fmla="*/ 214 h 242"/>
              <a:gd name="T76" fmla="*/ 1302 w 1440"/>
              <a:gd name="T77" fmla="*/ 200 h 242"/>
              <a:gd name="T78" fmla="*/ 1331 w 1440"/>
              <a:gd name="T79" fmla="*/ 194 h 242"/>
              <a:gd name="T80" fmla="*/ 1440 w 1440"/>
              <a:gd name="T81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2">
                <a:moveTo>
                  <a:pt x="0" y="0"/>
                </a:moveTo>
                <a:lnTo>
                  <a:pt x="92" y="29"/>
                </a:lnTo>
                <a:lnTo>
                  <a:pt x="106" y="35"/>
                </a:lnTo>
                <a:lnTo>
                  <a:pt x="121" y="38"/>
                </a:lnTo>
                <a:lnTo>
                  <a:pt x="135" y="40"/>
                </a:lnTo>
                <a:lnTo>
                  <a:pt x="154" y="42"/>
                </a:lnTo>
                <a:lnTo>
                  <a:pt x="172" y="48"/>
                </a:lnTo>
                <a:lnTo>
                  <a:pt x="189" y="56"/>
                </a:lnTo>
                <a:lnTo>
                  <a:pt x="207" y="71"/>
                </a:lnTo>
                <a:lnTo>
                  <a:pt x="226" y="90"/>
                </a:lnTo>
                <a:lnTo>
                  <a:pt x="240" y="103"/>
                </a:lnTo>
                <a:lnTo>
                  <a:pt x="254" y="111"/>
                </a:lnTo>
                <a:lnTo>
                  <a:pt x="269" y="113"/>
                </a:lnTo>
                <a:lnTo>
                  <a:pt x="272" y="113"/>
                </a:lnTo>
                <a:lnTo>
                  <a:pt x="285" y="114"/>
                </a:lnTo>
                <a:lnTo>
                  <a:pt x="309" y="114"/>
                </a:lnTo>
                <a:lnTo>
                  <a:pt x="320" y="114"/>
                </a:lnTo>
                <a:lnTo>
                  <a:pt x="343" y="118"/>
                </a:lnTo>
                <a:lnTo>
                  <a:pt x="354" y="121"/>
                </a:lnTo>
                <a:lnTo>
                  <a:pt x="364" y="122"/>
                </a:lnTo>
                <a:lnTo>
                  <a:pt x="375" y="126"/>
                </a:lnTo>
                <a:lnTo>
                  <a:pt x="386" y="129"/>
                </a:lnTo>
                <a:lnTo>
                  <a:pt x="397" y="133"/>
                </a:lnTo>
                <a:lnTo>
                  <a:pt x="407" y="135"/>
                </a:lnTo>
                <a:lnTo>
                  <a:pt x="417" y="139"/>
                </a:lnTo>
                <a:lnTo>
                  <a:pt x="428" y="145"/>
                </a:lnTo>
                <a:lnTo>
                  <a:pt x="437" y="149"/>
                </a:lnTo>
                <a:lnTo>
                  <a:pt x="447" y="154"/>
                </a:lnTo>
                <a:lnTo>
                  <a:pt x="457" y="159"/>
                </a:lnTo>
                <a:lnTo>
                  <a:pt x="466" y="164"/>
                </a:lnTo>
                <a:lnTo>
                  <a:pt x="476" y="170"/>
                </a:lnTo>
                <a:lnTo>
                  <a:pt x="494" y="183"/>
                </a:lnTo>
                <a:lnTo>
                  <a:pt x="509" y="192"/>
                </a:lnTo>
                <a:lnTo>
                  <a:pt x="523" y="197"/>
                </a:lnTo>
                <a:lnTo>
                  <a:pt x="539" y="197"/>
                </a:lnTo>
                <a:lnTo>
                  <a:pt x="559" y="192"/>
                </a:lnTo>
                <a:lnTo>
                  <a:pt x="586" y="183"/>
                </a:lnTo>
                <a:lnTo>
                  <a:pt x="607" y="176"/>
                </a:lnTo>
                <a:lnTo>
                  <a:pt x="626" y="172"/>
                </a:lnTo>
                <a:lnTo>
                  <a:pt x="644" y="171"/>
                </a:lnTo>
                <a:lnTo>
                  <a:pt x="708" y="166"/>
                </a:lnTo>
                <a:lnTo>
                  <a:pt x="772" y="160"/>
                </a:lnTo>
                <a:lnTo>
                  <a:pt x="790" y="159"/>
                </a:lnTo>
                <a:lnTo>
                  <a:pt x="808" y="156"/>
                </a:lnTo>
                <a:lnTo>
                  <a:pt x="828" y="154"/>
                </a:lnTo>
                <a:lnTo>
                  <a:pt x="852" y="149"/>
                </a:lnTo>
                <a:lnTo>
                  <a:pt x="869" y="146"/>
                </a:lnTo>
                <a:lnTo>
                  <a:pt x="887" y="146"/>
                </a:lnTo>
                <a:lnTo>
                  <a:pt x="901" y="150"/>
                </a:lnTo>
                <a:lnTo>
                  <a:pt x="905" y="151"/>
                </a:lnTo>
                <a:lnTo>
                  <a:pt x="917" y="155"/>
                </a:lnTo>
                <a:lnTo>
                  <a:pt x="939" y="164"/>
                </a:lnTo>
                <a:lnTo>
                  <a:pt x="950" y="168"/>
                </a:lnTo>
                <a:lnTo>
                  <a:pt x="964" y="171"/>
                </a:lnTo>
                <a:lnTo>
                  <a:pt x="975" y="173"/>
                </a:lnTo>
                <a:lnTo>
                  <a:pt x="988" y="176"/>
                </a:lnTo>
                <a:lnTo>
                  <a:pt x="1000" y="177"/>
                </a:lnTo>
                <a:lnTo>
                  <a:pt x="1013" y="179"/>
                </a:lnTo>
                <a:lnTo>
                  <a:pt x="1024" y="180"/>
                </a:lnTo>
                <a:lnTo>
                  <a:pt x="1036" y="180"/>
                </a:lnTo>
                <a:lnTo>
                  <a:pt x="1048" y="180"/>
                </a:lnTo>
                <a:lnTo>
                  <a:pt x="1061" y="180"/>
                </a:lnTo>
                <a:lnTo>
                  <a:pt x="1072" y="180"/>
                </a:lnTo>
                <a:lnTo>
                  <a:pt x="1084" y="179"/>
                </a:lnTo>
                <a:lnTo>
                  <a:pt x="1095" y="177"/>
                </a:lnTo>
                <a:lnTo>
                  <a:pt x="1117" y="173"/>
                </a:lnTo>
                <a:lnTo>
                  <a:pt x="1128" y="171"/>
                </a:lnTo>
                <a:lnTo>
                  <a:pt x="1152" y="167"/>
                </a:lnTo>
                <a:lnTo>
                  <a:pt x="1166" y="163"/>
                </a:lnTo>
                <a:lnTo>
                  <a:pt x="1170" y="163"/>
                </a:lnTo>
                <a:lnTo>
                  <a:pt x="1184" y="163"/>
                </a:lnTo>
                <a:lnTo>
                  <a:pt x="1197" y="170"/>
                </a:lnTo>
                <a:lnTo>
                  <a:pt x="1213" y="180"/>
                </a:lnTo>
                <a:lnTo>
                  <a:pt x="1232" y="198"/>
                </a:lnTo>
                <a:lnTo>
                  <a:pt x="1248" y="210"/>
                </a:lnTo>
                <a:lnTo>
                  <a:pt x="1266" y="214"/>
                </a:lnTo>
                <a:lnTo>
                  <a:pt x="1283" y="210"/>
                </a:lnTo>
                <a:lnTo>
                  <a:pt x="1302" y="200"/>
                </a:lnTo>
                <a:lnTo>
                  <a:pt x="1317" y="196"/>
                </a:lnTo>
                <a:lnTo>
                  <a:pt x="1331" y="194"/>
                </a:lnTo>
                <a:lnTo>
                  <a:pt x="1346" y="198"/>
                </a:lnTo>
                <a:lnTo>
                  <a:pt x="1440" y="2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" name="Freeform 364"/>
          <p:cNvSpPr>
            <a:spLocks/>
          </p:cNvSpPr>
          <p:nvPr/>
        </p:nvSpPr>
        <p:spPr bwMode="auto">
          <a:xfrm>
            <a:off x="2209800" y="1842843"/>
            <a:ext cx="2363788" cy="504825"/>
          </a:xfrm>
          <a:custGeom>
            <a:avLst/>
            <a:gdLst>
              <a:gd name="T0" fmla="*/ 106 w 1440"/>
              <a:gd name="T1" fmla="*/ 1 h 379"/>
              <a:gd name="T2" fmla="*/ 135 w 1440"/>
              <a:gd name="T3" fmla="*/ 1 h 379"/>
              <a:gd name="T4" fmla="*/ 172 w 1440"/>
              <a:gd name="T5" fmla="*/ 1 h 379"/>
              <a:gd name="T6" fmla="*/ 207 w 1440"/>
              <a:gd name="T7" fmla="*/ 1 h 379"/>
              <a:gd name="T8" fmla="*/ 240 w 1440"/>
              <a:gd name="T9" fmla="*/ 0 h 379"/>
              <a:gd name="T10" fmla="*/ 285 w 1440"/>
              <a:gd name="T11" fmla="*/ 1 h 379"/>
              <a:gd name="T12" fmla="*/ 325 w 1440"/>
              <a:gd name="T13" fmla="*/ 1 h 379"/>
              <a:gd name="T14" fmla="*/ 356 w 1440"/>
              <a:gd name="T15" fmla="*/ 1 h 379"/>
              <a:gd name="T16" fmla="*/ 388 w 1440"/>
              <a:gd name="T17" fmla="*/ 5 h 379"/>
              <a:gd name="T18" fmla="*/ 418 w 1440"/>
              <a:gd name="T19" fmla="*/ 10 h 379"/>
              <a:gd name="T20" fmla="*/ 448 w 1440"/>
              <a:gd name="T21" fmla="*/ 17 h 379"/>
              <a:gd name="T22" fmla="*/ 480 w 1440"/>
              <a:gd name="T23" fmla="*/ 24 h 379"/>
              <a:gd name="T24" fmla="*/ 510 w 1440"/>
              <a:gd name="T25" fmla="*/ 34 h 379"/>
              <a:gd name="T26" fmla="*/ 539 w 1440"/>
              <a:gd name="T27" fmla="*/ 45 h 379"/>
              <a:gd name="T28" fmla="*/ 577 w 1440"/>
              <a:gd name="T29" fmla="*/ 60 h 379"/>
              <a:gd name="T30" fmla="*/ 592 w 1440"/>
              <a:gd name="T31" fmla="*/ 66 h 379"/>
              <a:gd name="T32" fmla="*/ 618 w 1440"/>
              <a:gd name="T33" fmla="*/ 79 h 379"/>
              <a:gd name="T34" fmla="*/ 646 w 1440"/>
              <a:gd name="T35" fmla="*/ 97 h 379"/>
              <a:gd name="T36" fmla="*/ 670 w 1440"/>
              <a:gd name="T37" fmla="*/ 113 h 379"/>
              <a:gd name="T38" fmla="*/ 775 w 1440"/>
              <a:gd name="T39" fmla="*/ 168 h 379"/>
              <a:gd name="T40" fmla="*/ 801 w 1440"/>
              <a:gd name="T41" fmla="*/ 180 h 379"/>
              <a:gd name="T42" fmla="*/ 835 w 1440"/>
              <a:gd name="T43" fmla="*/ 190 h 379"/>
              <a:gd name="T44" fmla="*/ 861 w 1440"/>
              <a:gd name="T45" fmla="*/ 203 h 379"/>
              <a:gd name="T46" fmla="*/ 875 w 1440"/>
              <a:gd name="T47" fmla="*/ 212 h 379"/>
              <a:gd name="T48" fmla="*/ 905 w 1440"/>
              <a:gd name="T49" fmla="*/ 233 h 379"/>
              <a:gd name="T50" fmla="*/ 928 w 1440"/>
              <a:gd name="T51" fmla="*/ 249 h 379"/>
              <a:gd name="T52" fmla="*/ 967 w 1440"/>
              <a:gd name="T53" fmla="*/ 271 h 379"/>
              <a:gd name="T54" fmla="*/ 995 w 1440"/>
              <a:gd name="T55" fmla="*/ 286 h 379"/>
              <a:gd name="T56" fmla="*/ 1022 w 1440"/>
              <a:gd name="T57" fmla="*/ 299 h 379"/>
              <a:gd name="T58" fmla="*/ 1051 w 1440"/>
              <a:gd name="T59" fmla="*/ 309 h 379"/>
              <a:gd name="T60" fmla="*/ 1082 w 1440"/>
              <a:gd name="T61" fmla="*/ 319 h 379"/>
              <a:gd name="T62" fmla="*/ 1113 w 1440"/>
              <a:gd name="T63" fmla="*/ 328 h 379"/>
              <a:gd name="T64" fmla="*/ 1152 w 1440"/>
              <a:gd name="T65" fmla="*/ 337 h 379"/>
              <a:gd name="T66" fmla="*/ 1184 w 1440"/>
              <a:gd name="T67" fmla="*/ 343 h 379"/>
              <a:gd name="T68" fmla="*/ 1213 w 1440"/>
              <a:gd name="T69" fmla="*/ 345 h 379"/>
              <a:gd name="T70" fmla="*/ 1248 w 1440"/>
              <a:gd name="T71" fmla="*/ 346 h 379"/>
              <a:gd name="T72" fmla="*/ 1283 w 1440"/>
              <a:gd name="T73" fmla="*/ 358 h 379"/>
              <a:gd name="T74" fmla="*/ 1317 w 1440"/>
              <a:gd name="T75" fmla="*/ 375 h 379"/>
              <a:gd name="T76" fmla="*/ 1346 w 1440"/>
              <a:gd name="T77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0" h="37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1"/>
                </a:lnTo>
                <a:lnTo>
                  <a:pt x="372" y="3"/>
                </a:lnTo>
                <a:lnTo>
                  <a:pt x="388" y="5"/>
                </a:lnTo>
                <a:lnTo>
                  <a:pt x="403" y="7"/>
                </a:lnTo>
                <a:lnTo>
                  <a:pt x="418" y="10"/>
                </a:lnTo>
                <a:lnTo>
                  <a:pt x="434" y="13"/>
                </a:lnTo>
                <a:lnTo>
                  <a:pt x="448" y="17"/>
                </a:lnTo>
                <a:lnTo>
                  <a:pt x="465" y="21"/>
                </a:lnTo>
                <a:lnTo>
                  <a:pt x="480" y="24"/>
                </a:lnTo>
                <a:lnTo>
                  <a:pt x="495" y="29"/>
                </a:lnTo>
                <a:lnTo>
                  <a:pt x="510" y="34"/>
                </a:lnTo>
                <a:lnTo>
                  <a:pt x="526" y="39"/>
                </a:lnTo>
                <a:lnTo>
                  <a:pt x="539" y="45"/>
                </a:lnTo>
                <a:lnTo>
                  <a:pt x="554" y="51"/>
                </a:lnTo>
                <a:lnTo>
                  <a:pt x="577" y="60"/>
                </a:lnTo>
                <a:lnTo>
                  <a:pt x="589" y="66"/>
                </a:lnTo>
                <a:lnTo>
                  <a:pt x="592" y="66"/>
                </a:lnTo>
                <a:lnTo>
                  <a:pt x="606" y="72"/>
                </a:lnTo>
                <a:lnTo>
                  <a:pt x="618" y="79"/>
                </a:lnTo>
                <a:lnTo>
                  <a:pt x="630" y="86"/>
                </a:lnTo>
                <a:lnTo>
                  <a:pt x="646" y="97"/>
                </a:lnTo>
                <a:lnTo>
                  <a:pt x="657" y="105"/>
                </a:lnTo>
                <a:lnTo>
                  <a:pt x="670" y="113"/>
                </a:lnTo>
                <a:lnTo>
                  <a:pt x="683" y="119"/>
                </a:lnTo>
                <a:lnTo>
                  <a:pt x="775" y="168"/>
                </a:lnTo>
                <a:lnTo>
                  <a:pt x="789" y="173"/>
                </a:lnTo>
                <a:lnTo>
                  <a:pt x="801" y="180"/>
                </a:lnTo>
                <a:lnTo>
                  <a:pt x="815" y="185"/>
                </a:lnTo>
                <a:lnTo>
                  <a:pt x="835" y="190"/>
                </a:lnTo>
                <a:lnTo>
                  <a:pt x="847" y="197"/>
                </a:lnTo>
                <a:lnTo>
                  <a:pt x="861" y="203"/>
                </a:lnTo>
                <a:lnTo>
                  <a:pt x="872" y="211"/>
                </a:lnTo>
                <a:lnTo>
                  <a:pt x="875" y="212"/>
                </a:lnTo>
                <a:lnTo>
                  <a:pt x="886" y="220"/>
                </a:lnTo>
                <a:lnTo>
                  <a:pt x="905" y="233"/>
                </a:lnTo>
                <a:lnTo>
                  <a:pt x="916" y="242"/>
                </a:lnTo>
                <a:lnTo>
                  <a:pt x="928" y="249"/>
                </a:lnTo>
                <a:lnTo>
                  <a:pt x="955" y="263"/>
                </a:lnTo>
                <a:lnTo>
                  <a:pt x="967" y="271"/>
                </a:lnTo>
                <a:lnTo>
                  <a:pt x="981" y="279"/>
                </a:lnTo>
                <a:lnTo>
                  <a:pt x="995" y="286"/>
                </a:lnTo>
                <a:lnTo>
                  <a:pt x="1008" y="292"/>
                </a:lnTo>
                <a:lnTo>
                  <a:pt x="1022" y="299"/>
                </a:lnTo>
                <a:lnTo>
                  <a:pt x="1037" y="304"/>
                </a:lnTo>
                <a:lnTo>
                  <a:pt x="1051" y="309"/>
                </a:lnTo>
                <a:lnTo>
                  <a:pt x="1066" y="315"/>
                </a:lnTo>
                <a:lnTo>
                  <a:pt x="1082" y="319"/>
                </a:lnTo>
                <a:lnTo>
                  <a:pt x="1098" y="324"/>
                </a:lnTo>
                <a:lnTo>
                  <a:pt x="1113" y="328"/>
                </a:lnTo>
                <a:lnTo>
                  <a:pt x="1128" y="332"/>
                </a:lnTo>
                <a:lnTo>
                  <a:pt x="1152" y="337"/>
                </a:lnTo>
                <a:lnTo>
                  <a:pt x="1170" y="341"/>
                </a:lnTo>
                <a:lnTo>
                  <a:pt x="1184" y="343"/>
                </a:lnTo>
                <a:lnTo>
                  <a:pt x="1197" y="345"/>
                </a:lnTo>
                <a:lnTo>
                  <a:pt x="1213" y="345"/>
                </a:lnTo>
                <a:lnTo>
                  <a:pt x="1232" y="345"/>
                </a:lnTo>
                <a:lnTo>
                  <a:pt x="1248" y="346"/>
                </a:lnTo>
                <a:lnTo>
                  <a:pt x="1266" y="350"/>
                </a:lnTo>
                <a:lnTo>
                  <a:pt x="1283" y="358"/>
                </a:lnTo>
                <a:lnTo>
                  <a:pt x="1302" y="367"/>
                </a:lnTo>
                <a:lnTo>
                  <a:pt x="1317" y="375"/>
                </a:lnTo>
                <a:lnTo>
                  <a:pt x="1331" y="378"/>
                </a:lnTo>
                <a:lnTo>
                  <a:pt x="1346" y="379"/>
                </a:lnTo>
                <a:lnTo>
                  <a:pt x="1440" y="37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2" name="Freeform 365"/>
          <p:cNvSpPr>
            <a:spLocks/>
          </p:cNvSpPr>
          <p:nvPr/>
        </p:nvSpPr>
        <p:spPr bwMode="auto">
          <a:xfrm>
            <a:off x="2209800" y="1690443"/>
            <a:ext cx="2363788" cy="763588"/>
          </a:xfrm>
          <a:custGeom>
            <a:avLst/>
            <a:gdLst>
              <a:gd name="T0" fmla="*/ 92 w 1440"/>
              <a:gd name="T1" fmla="*/ 83 h 575"/>
              <a:gd name="T2" fmla="*/ 121 w 1440"/>
              <a:gd name="T3" fmla="*/ 76 h 575"/>
              <a:gd name="T4" fmla="*/ 154 w 1440"/>
              <a:gd name="T5" fmla="*/ 70 h 575"/>
              <a:gd name="T6" fmla="*/ 189 w 1440"/>
              <a:gd name="T7" fmla="*/ 57 h 575"/>
              <a:gd name="T8" fmla="*/ 226 w 1440"/>
              <a:gd name="T9" fmla="*/ 23 h 575"/>
              <a:gd name="T10" fmla="*/ 254 w 1440"/>
              <a:gd name="T11" fmla="*/ 4 h 575"/>
              <a:gd name="T12" fmla="*/ 272 w 1440"/>
              <a:gd name="T13" fmla="*/ 1 h 575"/>
              <a:gd name="T14" fmla="*/ 309 w 1440"/>
              <a:gd name="T15" fmla="*/ 0 h 575"/>
              <a:gd name="T16" fmla="*/ 349 w 1440"/>
              <a:gd name="T17" fmla="*/ 0 h 575"/>
              <a:gd name="T18" fmla="*/ 388 w 1440"/>
              <a:gd name="T19" fmla="*/ 2 h 575"/>
              <a:gd name="T20" fmla="*/ 428 w 1440"/>
              <a:gd name="T21" fmla="*/ 7 h 575"/>
              <a:gd name="T22" fmla="*/ 466 w 1440"/>
              <a:gd name="T23" fmla="*/ 15 h 575"/>
              <a:gd name="T24" fmla="*/ 505 w 1440"/>
              <a:gd name="T25" fmla="*/ 23 h 575"/>
              <a:gd name="T26" fmla="*/ 542 w 1440"/>
              <a:gd name="T27" fmla="*/ 36 h 575"/>
              <a:gd name="T28" fmla="*/ 579 w 1440"/>
              <a:gd name="T29" fmla="*/ 51 h 575"/>
              <a:gd name="T30" fmla="*/ 615 w 1440"/>
              <a:gd name="T31" fmla="*/ 68 h 575"/>
              <a:gd name="T32" fmla="*/ 648 w 1440"/>
              <a:gd name="T33" fmla="*/ 85 h 575"/>
              <a:gd name="T34" fmla="*/ 663 w 1440"/>
              <a:gd name="T35" fmla="*/ 94 h 575"/>
              <a:gd name="T36" fmla="*/ 677 w 1440"/>
              <a:gd name="T37" fmla="*/ 125 h 575"/>
              <a:gd name="T38" fmla="*/ 687 w 1440"/>
              <a:gd name="T39" fmla="*/ 173 h 575"/>
              <a:gd name="T40" fmla="*/ 701 w 1440"/>
              <a:gd name="T41" fmla="*/ 205 h 575"/>
              <a:gd name="T42" fmla="*/ 756 w 1440"/>
              <a:gd name="T43" fmla="*/ 316 h 575"/>
              <a:gd name="T44" fmla="*/ 770 w 1440"/>
              <a:gd name="T45" fmla="*/ 347 h 575"/>
              <a:gd name="T46" fmla="*/ 785 w 1440"/>
              <a:gd name="T47" fmla="*/ 386 h 575"/>
              <a:gd name="T48" fmla="*/ 800 w 1440"/>
              <a:gd name="T49" fmla="*/ 418 h 575"/>
              <a:gd name="T50" fmla="*/ 814 w 1440"/>
              <a:gd name="T51" fmla="*/ 428 h 575"/>
              <a:gd name="T52" fmla="*/ 843 w 1440"/>
              <a:gd name="T53" fmla="*/ 451 h 575"/>
              <a:gd name="T54" fmla="*/ 873 w 1440"/>
              <a:gd name="T55" fmla="*/ 473 h 575"/>
              <a:gd name="T56" fmla="*/ 905 w 1440"/>
              <a:gd name="T57" fmla="*/ 493 h 575"/>
              <a:gd name="T58" fmla="*/ 939 w 1440"/>
              <a:gd name="T59" fmla="*/ 510 h 575"/>
              <a:gd name="T60" fmla="*/ 974 w 1440"/>
              <a:gd name="T61" fmla="*/ 527 h 575"/>
              <a:gd name="T62" fmla="*/ 1013 w 1440"/>
              <a:gd name="T63" fmla="*/ 540 h 575"/>
              <a:gd name="T64" fmla="*/ 1050 w 1440"/>
              <a:gd name="T65" fmla="*/ 552 h 575"/>
              <a:gd name="T66" fmla="*/ 1090 w 1440"/>
              <a:gd name="T67" fmla="*/ 561 h 575"/>
              <a:gd name="T68" fmla="*/ 1128 w 1440"/>
              <a:gd name="T69" fmla="*/ 566 h 575"/>
              <a:gd name="T70" fmla="*/ 1166 w 1440"/>
              <a:gd name="T71" fmla="*/ 574 h 575"/>
              <a:gd name="T72" fmla="*/ 1184 w 1440"/>
              <a:gd name="T73" fmla="*/ 575 h 575"/>
              <a:gd name="T74" fmla="*/ 1213 w 1440"/>
              <a:gd name="T75" fmla="*/ 557 h 575"/>
              <a:gd name="T76" fmla="*/ 1248 w 1440"/>
              <a:gd name="T77" fmla="*/ 527 h 575"/>
              <a:gd name="T78" fmla="*/ 1283 w 1440"/>
              <a:gd name="T79" fmla="*/ 528 h 575"/>
              <a:gd name="T80" fmla="*/ 1317 w 1440"/>
              <a:gd name="T81" fmla="*/ 544 h 575"/>
              <a:gd name="T82" fmla="*/ 1346 w 1440"/>
              <a:gd name="T83" fmla="*/ 54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7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2"/>
                </a:lnTo>
                <a:lnTo>
                  <a:pt x="408" y="5"/>
                </a:lnTo>
                <a:lnTo>
                  <a:pt x="428" y="7"/>
                </a:lnTo>
                <a:lnTo>
                  <a:pt x="447" y="11"/>
                </a:lnTo>
                <a:lnTo>
                  <a:pt x="466" y="15"/>
                </a:lnTo>
                <a:lnTo>
                  <a:pt x="486" y="19"/>
                </a:lnTo>
                <a:lnTo>
                  <a:pt x="505" y="23"/>
                </a:lnTo>
                <a:lnTo>
                  <a:pt x="524" y="30"/>
                </a:lnTo>
                <a:lnTo>
                  <a:pt x="542" y="36"/>
                </a:lnTo>
                <a:lnTo>
                  <a:pt x="560" y="44"/>
                </a:lnTo>
                <a:lnTo>
                  <a:pt x="579" y="51"/>
                </a:lnTo>
                <a:lnTo>
                  <a:pt x="597" y="60"/>
                </a:lnTo>
                <a:lnTo>
                  <a:pt x="615" y="68"/>
                </a:lnTo>
                <a:lnTo>
                  <a:pt x="636" y="78"/>
                </a:lnTo>
                <a:lnTo>
                  <a:pt x="648" y="85"/>
                </a:lnTo>
                <a:lnTo>
                  <a:pt x="652" y="86"/>
                </a:lnTo>
                <a:lnTo>
                  <a:pt x="663" y="94"/>
                </a:lnTo>
                <a:lnTo>
                  <a:pt x="672" y="107"/>
                </a:lnTo>
                <a:lnTo>
                  <a:pt x="677" y="125"/>
                </a:lnTo>
                <a:lnTo>
                  <a:pt x="681" y="152"/>
                </a:lnTo>
                <a:lnTo>
                  <a:pt x="687" y="173"/>
                </a:lnTo>
                <a:lnTo>
                  <a:pt x="694" y="188"/>
                </a:lnTo>
                <a:lnTo>
                  <a:pt x="701" y="205"/>
                </a:lnTo>
                <a:lnTo>
                  <a:pt x="728" y="260"/>
                </a:lnTo>
                <a:lnTo>
                  <a:pt x="756" y="316"/>
                </a:lnTo>
                <a:lnTo>
                  <a:pt x="763" y="330"/>
                </a:lnTo>
                <a:lnTo>
                  <a:pt x="770" y="347"/>
                </a:lnTo>
                <a:lnTo>
                  <a:pt x="777" y="364"/>
                </a:lnTo>
                <a:lnTo>
                  <a:pt x="785" y="386"/>
                </a:lnTo>
                <a:lnTo>
                  <a:pt x="792" y="403"/>
                </a:lnTo>
                <a:lnTo>
                  <a:pt x="800" y="418"/>
                </a:lnTo>
                <a:lnTo>
                  <a:pt x="810" y="427"/>
                </a:lnTo>
                <a:lnTo>
                  <a:pt x="814" y="428"/>
                </a:lnTo>
                <a:lnTo>
                  <a:pt x="824" y="437"/>
                </a:lnTo>
                <a:lnTo>
                  <a:pt x="843" y="451"/>
                </a:lnTo>
                <a:lnTo>
                  <a:pt x="858" y="461"/>
                </a:lnTo>
                <a:lnTo>
                  <a:pt x="873" y="473"/>
                </a:lnTo>
                <a:lnTo>
                  <a:pt x="890" y="483"/>
                </a:lnTo>
                <a:lnTo>
                  <a:pt x="905" y="493"/>
                </a:lnTo>
                <a:lnTo>
                  <a:pt x="921" y="500"/>
                </a:lnTo>
                <a:lnTo>
                  <a:pt x="939" y="510"/>
                </a:lnTo>
                <a:lnTo>
                  <a:pt x="957" y="519"/>
                </a:lnTo>
                <a:lnTo>
                  <a:pt x="974" y="527"/>
                </a:lnTo>
                <a:lnTo>
                  <a:pt x="993" y="533"/>
                </a:lnTo>
                <a:lnTo>
                  <a:pt x="1013" y="540"/>
                </a:lnTo>
                <a:lnTo>
                  <a:pt x="1030" y="545"/>
                </a:lnTo>
                <a:lnTo>
                  <a:pt x="1050" y="552"/>
                </a:lnTo>
                <a:lnTo>
                  <a:pt x="1069" y="555"/>
                </a:lnTo>
                <a:lnTo>
                  <a:pt x="1090" y="561"/>
                </a:lnTo>
                <a:lnTo>
                  <a:pt x="1109" y="565"/>
                </a:lnTo>
                <a:lnTo>
                  <a:pt x="1128" y="566"/>
                </a:lnTo>
                <a:lnTo>
                  <a:pt x="1152" y="571"/>
                </a:lnTo>
                <a:lnTo>
                  <a:pt x="1166" y="574"/>
                </a:lnTo>
                <a:lnTo>
                  <a:pt x="1170" y="575"/>
                </a:lnTo>
                <a:lnTo>
                  <a:pt x="1184" y="575"/>
                </a:lnTo>
                <a:lnTo>
                  <a:pt x="1197" y="569"/>
                </a:lnTo>
                <a:lnTo>
                  <a:pt x="1213" y="557"/>
                </a:lnTo>
                <a:lnTo>
                  <a:pt x="1232" y="538"/>
                </a:lnTo>
                <a:lnTo>
                  <a:pt x="1248" y="527"/>
                </a:lnTo>
                <a:lnTo>
                  <a:pt x="1266" y="523"/>
                </a:lnTo>
                <a:lnTo>
                  <a:pt x="1283" y="528"/>
                </a:lnTo>
                <a:lnTo>
                  <a:pt x="1302" y="538"/>
                </a:lnTo>
                <a:lnTo>
                  <a:pt x="1317" y="544"/>
                </a:lnTo>
                <a:lnTo>
                  <a:pt x="1331" y="544"/>
                </a:lnTo>
                <a:lnTo>
                  <a:pt x="1346" y="540"/>
                </a:lnTo>
                <a:lnTo>
                  <a:pt x="1440" y="4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3" name="Freeform 366"/>
          <p:cNvSpPr>
            <a:spLocks/>
          </p:cNvSpPr>
          <p:nvPr/>
        </p:nvSpPr>
        <p:spPr bwMode="auto">
          <a:xfrm>
            <a:off x="2209800" y="1768231"/>
            <a:ext cx="2363788" cy="609600"/>
          </a:xfrm>
          <a:custGeom>
            <a:avLst/>
            <a:gdLst>
              <a:gd name="T0" fmla="*/ 92 w 1440"/>
              <a:gd name="T1" fmla="*/ 40 h 458"/>
              <a:gd name="T2" fmla="*/ 121 w 1440"/>
              <a:gd name="T3" fmla="*/ 36 h 458"/>
              <a:gd name="T4" fmla="*/ 154 w 1440"/>
              <a:gd name="T5" fmla="*/ 35 h 458"/>
              <a:gd name="T6" fmla="*/ 189 w 1440"/>
              <a:gd name="T7" fmla="*/ 27 h 458"/>
              <a:gd name="T8" fmla="*/ 226 w 1440"/>
              <a:gd name="T9" fmla="*/ 10 h 458"/>
              <a:gd name="T10" fmla="*/ 254 w 1440"/>
              <a:gd name="T11" fmla="*/ 1 h 458"/>
              <a:gd name="T12" fmla="*/ 272 w 1440"/>
              <a:gd name="T13" fmla="*/ 0 h 458"/>
              <a:gd name="T14" fmla="*/ 327 w 1440"/>
              <a:gd name="T15" fmla="*/ 0 h 458"/>
              <a:gd name="T16" fmla="*/ 363 w 1440"/>
              <a:gd name="T17" fmla="*/ 1 h 458"/>
              <a:gd name="T18" fmla="*/ 397 w 1440"/>
              <a:gd name="T19" fmla="*/ 4 h 458"/>
              <a:gd name="T20" fmla="*/ 432 w 1440"/>
              <a:gd name="T21" fmla="*/ 9 h 458"/>
              <a:gd name="T22" fmla="*/ 468 w 1440"/>
              <a:gd name="T23" fmla="*/ 17 h 458"/>
              <a:gd name="T24" fmla="*/ 502 w 1440"/>
              <a:gd name="T25" fmla="*/ 26 h 458"/>
              <a:gd name="T26" fmla="*/ 535 w 1440"/>
              <a:gd name="T27" fmla="*/ 38 h 458"/>
              <a:gd name="T28" fmla="*/ 570 w 1440"/>
              <a:gd name="T29" fmla="*/ 51 h 458"/>
              <a:gd name="T30" fmla="*/ 607 w 1440"/>
              <a:gd name="T31" fmla="*/ 66 h 458"/>
              <a:gd name="T32" fmla="*/ 622 w 1440"/>
              <a:gd name="T33" fmla="*/ 73 h 458"/>
              <a:gd name="T34" fmla="*/ 646 w 1440"/>
              <a:gd name="T35" fmla="*/ 90 h 458"/>
              <a:gd name="T36" fmla="*/ 665 w 1440"/>
              <a:gd name="T37" fmla="*/ 123 h 458"/>
              <a:gd name="T38" fmla="*/ 681 w 1440"/>
              <a:gd name="T39" fmla="*/ 149 h 458"/>
              <a:gd name="T40" fmla="*/ 728 w 1440"/>
              <a:gd name="T41" fmla="*/ 200 h 458"/>
              <a:gd name="T42" fmla="*/ 777 w 1440"/>
              <a:gd name="T43" fmla="*/ 250 h 458"/>
              <a:gd name="T44" fmla="*/ 796 w 1440"/>
              <a:gd name="T45" fmla="*/ 271 h 458"/>
              <a:gd name="T46" fmla="*/ 819 w 1440"/>
              <a:gd name="T47" fmla="*/ 298 h 458"/>
              <a:gd name="T48" fmla="*/ 841 w 1440"/>
              <a:gd name="T49" fmla="*/ 317 h 458"/>
              <a:gd name="T50" fmla="*/ 855 w 1440"/>
              <a:gd name="T51" fmla="*/ 326 h 458"/>
              <a:gd name="T52" fmla="*/ 887 w 1440"/>
              <a:gd name="T53" fmla="*/ 350 h 458"/>
              <a:gd name="T54" fmla="*/ 930 w 1440"/>
              <a:gd name="T55" fmla="*/ 376 h 458"/>
              <a:gd name="T56" fmla="*/ 960 w 1440"/>
              <a:gd name="T57" fmla="*/ 392 h 458"/>
              <a:gd name="T58" fmla="*/ 992 w 1440"/>
              <a:gd name="T59" fmla="*/ 406 h 458"/>
              <a:gd name="T60" fmla="*/ 1025 w 1440"/>
              <a:gd name="T61" fmla="*/ 419 h 458"/>
              <a:gd name="T62" fmla="*/ 1058 w 1440"/>
              <a:gd name="T63" fmla="*/ 431 h 458"/>
              <a:gd name="T64" fmla="*/ 1093 w 1440"/>
              <a:gd name="T65" fmla="*/ 439 h 458"/>
              <a:gd name="T66" fmla="*/ 1128 w 1440"/>
              <a:gd name="T67" fmla="*/ 447 h 458"/>
              <a:gd name="T68" fmla="*/ 1166 w 1440"/>
              <a:gd name="T69" fmla="*/ 454 h 458"/>
              <a:gd name="T70" fmla="*/ 1184 w 1440"/>
              <a:gd name="T71" fmla="*/ 457 h 458"/>
              <a:gd name="T72" fmla="*/ 1213 w 1440"/>
              <a:gd name="T73" fmla="*/ 449 h 458"/>
              <a:gd name="T74" fmla="*/ 1248 w 1440"/>
              <a:gd name="T75" fmla="*/ 434 h 458"/>
              <a:gd name="T76" fmla="*/ 1283 w 1440"/>
              <a:gd name="T77" fmla="*/ 440 h 458"/>
              <a:gd name="T78" fmla="*/ 1317 w 1440"/>
              <a:gd name="T79" fmla="*/ 457 h 458"/>
              <a:gd name="T80" fmla="*/ 1346 w 1440"/>
              <a:gd name="T81" fmla="*/ 457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58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2"/>
                </a:lnTo>
                <a:lnTo>
                  <a:pt x="397" y="4"/>
                </a:lnTo>
                <a:lnTo>
                  <a:pt x="415" y="6"/>
                </a:lnTo>
                <a:lnTo>
                  <a:pt x="432" y="9"/>
                </a:lnTo>
                <a:lnTo>
                  <a:pt x="450" y="13"/>
                </a:lnTo>
                <a:lnTo>
                  <a:pt x="468" y="17"/>
                </a:lnTo>
                <a:lnTo>
                  <a:pt x="484" y="21"/>
                </a:lnTo>
                <a:lnTo>
                  <a:pt x="502" y="26"/>
                </a:lnTo>
                <a:lnTo>
                  <a:pt x="519" y="31"/>
                </a:lnTo>
                <a:lnTo>
                  <a:pt x="535" y="38"/>
                </a:lnTo>
                <a:lnTo>
                  <a:pt x="552" y="43"/>
                </a:lnTo>
                <a:lnTo>
                  <a:pt x="570" y="51"/>
                </a:lnTo>
                <a:lnTo>
                  <a:pt x="586" y="57"/>
                </a:lnTo>
                <a:lnTo>
                  <a:pt x="607" y="66"/>
                </a:lnTo>
                <a:lnTo>
                  <a:pt x="619" y="72"/>
                </a:lnTo>
                <a:lnTo>
                  <a:pt x="622" y="73"/>
                </a:lnTo>
                <a:lnTo>
                  <a:pt x="635" y="81"/>
                </a:lnTo>
                <a:lnTo>
                  <a:pt x="646" y="90"/>
                </a:lnTo>
                <a:lnTo>
                  <a:pt x="654" y="104"/>
                </a:lnTo>
                <a:lnTo>
                  <a:pt x="665" y="123"/>
                </a:lnTo>
                <a:lnTo>
                  <a:pt x="672" y="136"/>
                </a:lnTo>
                <a:lnTo>
                  <a:pt x="681" y="149"/>
                </a:lnTo>
                <a:lnTo>
                  <a:pt x="691" y="160"/>
                </a:lnTo>
                <a:lnTo>
                  <a:pt x="728" y="200"/>
                </a:lnTo>
                <a:lnTo>
                  <a:pt x="766" y="239"/>
                </a:lnTo>
                <a:lnTo>
                  <a:pt x="777" y="250"/>
                </a:lnTo>
                <a:lnTo>
                  <a:pt x="786" y="260"/>
                </a:lnTo>
                <a:lnTo>
                  <a:pt x="796" y="271"/>
                </a:lnTo>
                <a:lnTo>
                  <a:pt x="810" y="287"/>
                </a:lnTo>
                <a:lnTo>
                  <a:pt x="819" y="298"/>
                </a:lnTo>
                <a:lnTo>
                  <a:pt x="830" y="308"/>
                </a:lnTo>
                <a:lnTo>
                  <a:pt x="841" y="317"/>
                </a:lnTo>
                <a:lnTo>
                  <a:pt x="844" y="319"/>
                </a:lnTo>
                <a:lnTo>
                  <a:pt x="855" y="326"/>
                </a:lnTo>
                <a:lnTo>
                  <a:pt x="873" y="340"/>
                </a:lnTo>
                <a:lnTo>
                  <a:pt x="887" y="350"/>
                </a:lnTo>
                <a:lnTo>
                  <a:pt x="915" y="368"/>
                </a:lnTo>
                <a:lnTo>
                  <a:pt x="930" y="376"/>
                </a:lnTo>
                <a:lnTo>
                  <a:pt x="945" y="384"/>
                </a:lnTo>
                <a:lnTo>
                  <a:pt x="960" y="392"/>
                </a:lnTo>
                <a:lnTo>
                  <a:pt x="975" y="399"/>
                </a:lnTo>
                <a:lnTo>
                  <a:pt x="992" y="406"/>
                </a:lnTo>
                <a:lnTo>
                  <a:pt x="1008" y="414"/>
                </a:lnTo>
                <a:lnTo>
                  <a:pt x="1025" y="419"/>
                </a:lnTo>
                <a:lnTo>
                  <a:pt x="1040" y="426"/>
                </a:lnTo>
                <a:lnTo>
                  <a:pt x="1058" y="431"/>
                </a:lnTo>
                <a:lnTo>
                  <a:pt x="1076" y="435"/>
                </a:lnTo>
                <a:lnTo>
                  <a:pt x="1093" y="439"/>
                </a:lnTo>
                <a:lnTo>
                  <a:pt x="1110" y="443"/>
                </a:lnTo>
                <a:lnTo>
                  <a:pt x="1128" y="447"/>
                </a:lnTo>
                <a:lnTo>
                  <a:pt x="1152" y="451"/>
                </a:lnTo>
                <a:lnTo>
                  <a:pt x="1166" y="454"/>
                </a:lnTo>
                <a:lnTo>
                  <a:pt x="1170" y="456"/>
                </a:lnTo>
                <a:lnTo>
                  <a:pt x="1184" y="457"/>
                </a:lnTo>
                <a:lnTo>
                  <a:pt x="1197" y="454"/>
                </a:lnTo>
                <a:lnTo>
                  <a:pt x="1213" y="449"/>
                </a:lnTo>
                <a:lnTo>
                  <a:pt x="1232" y="440"/>
                </a:lnTo>
                <a:lnTo>
                  <a:pt x="1248" y="434"/>
                </a:lnTo>
                <a:lnTo>
                  <a:pt x="1266" y="435"/>
                </a:lnTo>
                <a:lnTo>
                  <a:pt x="1283" y="440"/>
                </a:lnTo>
                <a:lnTo>
                  <a:pt x="1302" y="451"/>
                </a:lnTo>
                <a:lnTo>
                  <a:pt x="1317" y="457"/>
                </a:lnTo>
                <a:lnTo>
                  <a:pt x="1331" y="458"/>
                </a:lnTo>
                <a:lnTo>
                  <a:pt x="1346" y="457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4" name="Freeform 367"/>
          <p:cNvSpPr>
            <a:spLocks/>
          </p:cNvSpPr>
          <p:nvPr/>
        </p:nvSpPr>
        <p:spPr bwMode="auto">
          <a:xfrm>
            <a:off x="2209800" y="1844431"/>
            <a:ext cx="2363788" cy="501650"/>
          </a:xfrm>
          <a:custGeom>
            <a:avLst/>
            <a:gdLst>
              <a:gd name="T0" fmla="*/ 92 w 1440"/>
              <a:gd name="T1" fmla="*/ 13 h 377"/>
              <a:gd name="T2" fmla="*/ 121 w 1440"/>
              <a:gd name="T3" fmla="*/ 19 h 377"/>
              <a:gd name="T4" fmla="*/ 154 w 1440"/>
              <a:gd name="T5" fmla="*/ 21 h 377"/>
              <a:gd name="T6" fmla="*/ 189 w 1440"/>
              <a:gd name="T7" fmla="*/ 29 h 377"/>
              <a:gd name="T8" fmla="*/ 226 w 1440"/>
              <a:gd name="T9" fmla="*/ 44 h 377"/>
              <a:gd name="T10" fmla="*/ 254 w 1440"/>
              <a:gd name="T11" fmla="*/ 53 h 377"/>
              <a:gd name="T12" fmla="*/ 272 w 1440"/>
              <a:gd name="T13" fmla="*/ 55 h 377"/>
              <a:gd name="T14" fmla="*/ 309 w 1440"/>
              <a:gd name="T15" fmla="*/ 57 h 377"/>
              <a:gd name="T16" fmla="*/ 337 w 1440"/>
              <a:gd name="T17" fmla="*/ 58 h 377"/>
              <a:gd name="T18" fmla="*/ 364 w 1440"/>
              <a:gd name="T19" fmla="*/ 61 h 377"/>
              <a:gd name="T20" fmla="*/ 390 w 1440"/>
              <a:gd name="T21" fmla="*/ 65 h 377"/>
              <a:gd name="T22" fmla="*/ 417 w 1440"/>
              <a:gd name="T23" fmla="*/ 70 h 377"/>
              <a:gd name="T24" fmla="*/ 444 w 1440"/>
              <a:gd name="T25" fmla="*/ 76 h 377"/>
              <a:gd name="T26" fmla="*/ 470 w 1440"/>
              <a:gd name="T27" fmla="*/ 83 h 377"/>
              <a:gd name="T28" fmla="*/ 498 w 1440"/>
              <a:gd name="T29" fmla="*/ 92 h 377"/>
              <a:gd name="T30" fmla="*/ 524 w 1440"/>
              <a:gd name="T31" fmla="*/ 100 h 377"/>
              <a:gd name="T32" fmla="*/ 559 w 1440"/>
              <a:gd name="T33" fmla="*/ 114 h 377"/>
              <a:gd name="T34" fmla="*/ 575 w 1440"/>
              <a:gd name="T35" fmla="*/ 120 h 377"/>
              <a:gd name="T36" fmla="*/ 606 w 1440"/>
              <a:gd name="T37" fmla="*/ 125 h 377"/>
              <a:gd name="T38" fmla="*/ 641 w 1440"/>
              <a:gd name="T39" fmla="*/ 130 h 377"/>
              <a:gd name="T40" fmla="*/ 672 w 1440"/>
              <a:gd name="T41" fmla="*/ 134 h 377"/>
              <a:gd name="T42" fmla="*/ 800 w 1440"/>
              <a:gd name="T43" fmla="*/ 154 h 377"/>
              <a:gd name="T44" fmla="*/ 833 w 1440"/>
              <a:gd name="T45" fmla="*/ 154 h 377"/>
              <a:gd name="T46" fmla="*/ 873 w 1440"/>
              <a:gd name="T47" fmla="*/ 151 h 377"/>
              <a:gd name="T48" fmla="*/ 901 w 1440"/>
              <a:gd name="T49" fmla="*/ 162 h 377"/>
              <a:gd name="T50" fmla="*/ 915 w 1440"/>
              <a:gd name="T51" fmla="*/ 171 h 377"/>
              <a:gd name="T52" fmla="*/ 945 w 1440"/>
              <a:gd name="T53" fmla="*/ 189 h 377"/>
              <a:gd name="T54" fmla="*/ 966 w 1440"/>
              <a:gd name="T55" fmla="*/ 203 h 377"/>
              <a:gd name="T56" fmla="*/ 989 w 1440"/>
              <a:gd name="T57" fmla="*/ 217 h 377"/>
              <a:gd name="T58" fmla="*/ 1013 w 1440"/>
              <a:gd name="T59" fmla="*/ 228 h 377"/>
              <a:gd name="T60" fmla="*/ 1048 w 1440"/>
              <a:gd name="T61" fmla="*/ 245 h 377"/>
              <a:gd name="T62" fmla="*/ 1075 w 1440"/>
              <a:gd name="T63" fmla="*/ 256 h 377"/>
              <a:gd name="T64" fmla="*/ 1101 w 1440"/>
              <a:gd name="T65" fmla="*/ 265 h 377"/>
              <a:gd name="T66" fmla="*/ 1128 w 1440"/>
              <a:gd name="T67" fmla="*/ 274 h 377"/>
              <a:gd name="T68" fmla="*/ 1166 w 1440"/>
              <a:gd name="T69" fmla="*/ 283 h 377"/>
              <a:gd name="T70" fmla="*/ 1184 w 1440"/>
              <a:gd name="T71" fmla="*/ 289 h 377"/>
              <a:gd name="T72" fmla="*/ 1213 w 1440"/>
              <a:gd name="T73" fmla="*/ 299 h 377"/>
              <a:gd name="T74" fmla="*/ 1266 w 1440"/>
              <a:gd name="T75" fmla="*/ 323 h 377"/>
              <a:gd name="T76" fmla="*/ 1302 w 1440"/>
              <a:gd name="T77" fmla="*/ 341 h 377"/>
              <a:gd name="T78" fmla="*/ 1331 w 1440"/>
              <a:gd name="T79" fmla="*/ 354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4"/>
                </a:lnTo>
                <a:lnTo>
                  <a:pt x="240" y="50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8"/>
                </a:lnTo>
                <a:lnTo>
                  <a:pt x="350" y="59"/>
                </a:lnTo>
                <a:lnTo>
                  <a:pt x="364" y="61"/>
                </a:lnTo>
                <a:lnTo>
                  <a:pt x="378" y="63"/>
                </a:lnTo>
                <a:lnTo>
                  <a:pt x="390" y="65"/>
                </a:lnTo>
                <a:lnTo>
                  <a:pt x="404" y="67"/>
                </a:lnTo>
                <a:lnTo>
                  <a:pt x="417" y="70"/>
                </a:lnTo>
                <a:lnTo>
                  <a:pt x="432" y="72"/>
                </a:lnTo>
                <a:lnTo>
                  <a:pt x="444" y="76"/>
                </a:lnTo>
                <a:lnTo>
                  <a:pt x="458" y="79"/>
                </a:lnTo>
                <a:lnTo>
                  <a:pt x="470" y="83"/>
                </a:lnTo>
                <a:lnTo>
                  <a:pt x="484" y="87"/>
                </a:lnTo>
                <a:lnTo>
                  <a:pt x="498" y="92"/>
                </a:lnTo>
                <a:lnTo>
                  <a:pt x="510" y="96"/>
                </a:lnTo>
                <a:lnTo>
                  <a:pt x="524" y="100"/>
                </a:lnTo>
                <a:lnTo>
                  <a:pt x="546" y="109"/>
                </a:lnTo>
                <a:lnTo>
                  <a:pt x="559" y="114"/>
                </a:lnTo>
                <a:lnTo>
                  <a:pt x="561" y="116"/>
                </a:lnTo>
                <a:lnTo>
                  <a:pt x="575" y="120"/>
                </a:lnTo>
                <a:lnTo>
                  <a:pt x="590" y="123"/>
                </a:lnTo>
                <a:lnTo>
                  <a:pt x="606" y="125"/>
                </a:lnTo>
                <a:lnTo>
                  <a:pt x="626" y="127"/>
                </a:lnTo>
                <a:lnTo>
                  <a:pt x="641" y="130"/>
                </a:lnTo>
                <a:lnTo>
                  <a:pt x="657" y="131"/>
                </a:lnTo>
                <a:lnTo>
                  <a:pt x="672" y="134"/>
                </a:lnTo>
                <a:lnTo>
                  <a:pt x="785" y="151"/>
                </a:lnTo>
                <a:lnTo>
                  <a:pt x="800" y="154"/>
                </a:lnTo>
                <a:lnTo>
                  <a:pt x="817" y="154"/>
                </a:lnTo>
                <a:lnTo>
                  <a:pt x="833" y="154"/>
                </a:lnTo>
                <a:lnTo>
                  <a:pt x="857" y="151"/>
                </a:lnTo>
                <a:lnTo>
                  <a:pt x="873" y="151"/>
                </a:lnTo>
                <a:lnTo>
                  <a:pt x="888" y="155"/>
                </a:lnTo>
                <a:lnTo>
                  <a:pt x="901" y="162"/>
                </a:lnTo>
                <a:lnTo>
                  <a:pt x="904" y="163"/>
                </a:lnTo>
                <a:lnTo>
                  <a:pt x="915" y="171"/>
                </a:lnTo>
                <a:lnTo>
                  <a:pt x="934" y="184"/>
                </a:lnTo>
                <a:lnTo>
                  <a:pt x="945" y="189"/>
                </a:lnTo>
                <a:lnTo>
                  <a:pt x="956" y="197"/>
                </a:lnTo>
                <a:lnTo>
                  <a:pt x="966" y="203"/>
                </a:lnTo>
                <a:lnTo>
                  <a:pt x="977" y="210"/>
                </a:lnTo>
                <a:lnTo>
                  <a:pt x="989" y="217"/>
                </a:lnTo>
                <a:lnTo>
                  <a:pt x="1000" y="223"/>
                </a:lnTo>
                <a:lnTo>
                  <a:pt x="1013" y="228"/>
                </a:lnTo>
                <a:lnTo>
                  <a:pt x="1024" y="235"/>
                </a:lnTo>
                <a:lnTo>
                  <a:pt x="1048" y="245"/>
                </a:lnTo>
                <a:lnTo>
                  <a:pt x="1062" y="251"/>
                </a:lnTo>
                <a:lnTo>
                  <a:pt x="1075" y="256"/>
                </a:lnTo>
                <a:lnTo>
                  <a:pt x="1088" y="262"/>
                </a:lnTo>
                <a:lnTo>
                  <a:pt x="1101" y="265"/>
                </a:lnTo>
                <a:lnTo>
                  <a:pt x="1115" y="270"/>
                </a:lnTo>
                <a:lnTo>
                  <a:pt x="1128" y="274"/>
                </a:lnTo>
                <a:lnTo>
                  <a:pt x="1152" y="281"/>
                </a:lnTo>
                <a:lnTo>
                  <a:pt x="1166" y="283"/>
                </a:lnTo>
                <a:lnTo>
                  <a:pt x="1170" y="285"/>
                </a:lnTo>
                <a:lnTo>
                  <a:pt x="1184" y="289"/>
                </a:lnTo>
                <a:lnTo>
                  <a:pt x="1197" y="294"/>
                </a:lnTo>
                <a:lnTo>
                  <a:pt x="1213" y="299"/>
                </a:lnTo>
                <a:lnTo>
                  <a:pt x="1232" y="307"/>
                </a:lnTo>
                <a:lnTo>
                  <a:pt x="1266" y="323"/>
                </a:lnTo>
                <a:lnTo>
                  <a:pt x="1283" y="331"/>
                </a:lnTo>
                <a:lnTo>
                  <a:pt x="1302" y="341"/>
                </a:lnTo>
                <a:lnTo>
                  <a:pt x="1317" y="349"/>
                </a:lnTo>
                <a:lnTo>
                  <a:pt x="1331" y="354"/>
                </a:lnTo>
                <a:lnTo>
                  <a:pt x="1346" y="35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5" name="Freeform 368"/>
          <p:cNvSpPr>
            <a:spLocks/>
          </p:cNvSpPr>
          <p:nvPr/>
        </p:nvSpPr>
        <p:spPr bwMode="auto">
          <a:xfrm>
            <a:off x="2209800" y="1844431"/>
            <a:ext cx="2363788" cy="501650"/>
          </a:xfrm>
          <a:custGeom>
            <a:avLst/>
            <a:gdLst>
              <a:gd name="T0" fmla="*/ 92 w 1440"/>
              <a:gd name="T1" fmla="*/ 29 h 377"/>
              <a:gd name="T2" fmla="*/ 121 w 1440"/>
              <a:gd name="T3" fmla="*/ 38 h 377"/>
              <a:gd name="T4" fmla="*/ 154 w 1440"/>
              <a:gd name="T5" fmla="*/ 45 h 377"/>
              <a:gd name="T6" fmla="*/ 189 w 1440"/>
              <a:gd name="T7" fmla="*/ 59 h 377"/>
              <a:gd name="T8" fmla="*/ 226 w 1440"/>
              <a:gd name="T9" fmla="*/ 89 h 377"/>
              <a:gd name="T10" fmla="*/ 254 w 1440"/>
              <a:gd name="T11" fmla="*/ 108 h 377"/>
              <a:gd name="T12" fmla="*/ 272 w 1440"/>
              <a:gd name="T13" fmla="*/ 112 h 377"/>
              <a:gd name="T14" fmla="*/ 309 w 1440"/>
              <a:gd name="T15" fmla="*/ 114 h 377"/>
              <a:gd name="T16" fmla="*/ 345 w 1440"/>
              <a:gd name="T17" fmla="*/ 120 h 377"/>
              <a:gd name="T18" fmla="*/ 367 w 1440"/>
              <a:gd name="T19" fmla="*/ 123 h 377"/>
              <a:gd name="T20" fmla="*/ 389 w 1440"/>
              <a:gd name="T21" fmla="*/ 127 h 377"/>
              <a:gd name="T22" fmla="*/ 412 w 1440"/>
              <a:gd name="T23" fmla="*/ 131 h 377"/>
              <a:gd name="T24" fmla="*/ 434 w 1440"/>
              <a:gd name="T25" fmla="*/ 137 h 377"/>
              <a:gd name="T26" fmla="*/ 469 w 1440"/>
              <a:gd name="T27" fmla="*/ 146 h 377"/>
              <a:gd name="T28" fmla="*/ 514 w 1440"/>
              <a:gd name="T29" fmla="*/ 162 h 377"/>
              <a:gd name="T30" fmla="*/ 530 w 1440"/>
              <a:gd name="T31" fmla="*/ 168 h 377"/>
              <a:gd name="T32" fmla="*/ 561 w 1440"/>
              <a:gd name="T33" fmla="*/ 171 h 377"/>
              <a:gd name="T34" fmla="*/ 606 w 1440"/>
              <a:gd name="T35" fmla="*/ 162 h 377"/>
              <a:gd name="T36" fmla="*/ 644 w 1440"/>
              <a:gd name="T37" fmla="*/ 154 h 377"/>
              <a:gd name="T38" fmla="*/ 727 w 1440"/>
              <a:gd name="T39" fmla="*/ 144 h 377"/>
              <a:gd name="T40" fmla="*/ 811 w 1440"/>
              <a:gd name="T41" fmla="*/ 135 h 377"/>
              <a:gd name="T42" fmla="*/ 851 w 1440"/>
              <a:gd name="T43" fmla="*/ 125 h 377"/>
              <a:gd name="T44" fmla="*/ 898 w 1440"/>
              <a:gd name="T45" fmla="*/ 110 h 377"/>
              <a:gd name="T46" fmla="*/ 930 w 1440"/>
              <a:gd name="T47" fmla="*/ 114 h 377"/>
              <a:gd name="T48" fmla="*/ 944 w 1440"/>
              <a:gd name="T49" fmla="*/ 123 h 377"/>
              <a:gd name="T50" fmla="*/ 973 w 1440"/>
              <a:gd name="T51" fmla="*/ 142 h 377"/>
              <a:gd name="T52" fmla="*/ 990 w 1440"/>
              <a:gd name="T53" fmla="*/ 152 h 377"/>
              <a:gd name="T54" fmla="*/ 1010 w 1440"/>
              <a:gd name="T55" fmla="*/ 164 h 377"/>
              <a:gd name="T56" fmla="*/ 1029 w 1440"/>
              <a:gd name="T57" fmla="*/ 175 h 377"/>
              <a:gd name="T58" fmla="*/ 1061 w 1440"/>
              <a:gd name="T59" fmla="*/ 190 h 377"/>
              <a:gd name="T60" fmla="*/ 1083 w 1440"/>
              <a:gd name="T61" fmla="*/ 200 h 377"/>
              <a:gd name="T62" fmla="*/ 1105 w 1440"/>
              <a:gd name="T63" fmla="*/ 211 h 377"/>
              <a:gd name="T64" fmla="*/ 1128 w 1440"/>
              <a:gd name="T65" fmla="*/ 221 h 377"/>
              <a:gd name="T66" fmla="*/ 1166 w 1440"/>
              <a:gd name="T67" fmla="*/ 230 h 377"/>
              <a:gd name="T68" fmla="*/ 1184 w 1440"/>
              <a:gd name="T69" fmla="*/ 236 h 377"/>
              <a:gd name="T70" fmla="*/ 1213 w 1440"/>
              <a:gd name="T71" fmla="*/ 256 h 377"/>
              <a:gd name="T72" fmla="*/ 1248 w 1440"/>
              <a:gd name="T73" fmla="*/ 286 h 377"/>
              <a:gd name="T74" fmla="*/ 1283 w 1440"/>
              <a:gd name="T75" fmla="*/ 307 h 377"/>
              <a:gd name="T76" fmla="*/ 1317 w 1440"/>
              <a:gd name="T77" fmla="*/ 325 h 377"/>
              <a:gd name="T78" fmla="*/ 1346 w 1440"/>
              <a:gd name="T79" fmla="*/ 3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2"/>
                </a:lnTo>
                <a:lnTo>
                  <a:pt x="154" y="45"/>
                </a:lnTo>
                <a:lnTo>
                  <a:pt x="172" y="50"/>
                </a:lnTo>
                <a:lnTo>
                  <a:pt x="189" y="59"/>
                </a:lnTo>
                <a:lnTo>
                  <a:pt x="207" y="72"/>
                </a:lnTo>
                <a:lnTo>
                  <a:pt x="226" y="89"/>
                </a:lnTo>
                <a:lnTo>
                  <a:pt x="240" y="101"/>
                </a:lnTo>
                <a:lnTo>
                  <a:pt x="254" y="108"/>
                </a:lnTo>
                <a:lnTo>
                  <a:pt x="269" y="112"/>
                </a:lnTo>
                <a:lnTo>
                  <a:pt x="272" y="112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45" y="120"/>
                </a:lnTo>
                <a:lnTo>
                  <a:pt x="356" y="121"/>
                </a:lnTo>
                <a:lnTo>
                  <a:pt x="367" y="123"/>
                </a:lnTo>
                <a:lnTo>
                  <a:pt x="378" y="125"/>
                </a:lnTo>
                <a:lnTo>
                  <a:pt x="389" y="127"/>
                </a:lnTo>
                <a:lnTo>
                  <a:pt x="401" y="129"/>
                </a:lnTo>
                <a:lnTo>
                  <a:pt x="412" y="131"/>
                </a:lnTo>
                <a:lnTo>
                  <a:pt x="423" y="134"/>
                </a:lnTo>
                <a:lnTo>
                  <a:pt x="434" y="137"/>
                </a:lnTo>
                <a:lnTo>
                  <a:pt x="447" y="139"/>
                </a:lnTo>
                <a:lnTo>
                  <a:pt x="469" y="146"/>
                </a:lnTo>
                <a:lnTo>
                  <a:pt x="492" y="152"/>
                </a:lnTo>
                <a:lnTo>
                  <a:pt x="514" y="162"/>
                </a:lnTo>
                <a:lnTo>
                  <a:pt x="527" y="167"/>
                </a:lnTo>
                <a:lnTo>
                  <a:pt x="530" y="168"/>
                </a:lnTo>
                <a:lnTo>
                  <a:pt x="545" y="171"/>
                </a:lnTo>
                <a:lnTo>
                  <a:pt x="561" y="171"/>
                </a:lnTo>
                <a:lnTo>
                  <a:pt x="581" y="168"/>
                </a:lnTo>
                <a:lnTo>
                  <a:pt x="606" y="162"/>
                </a:lnTo>
                <a:lnTo>
                  <a:pt x="626" y="156"/>
                </a:lnTo>
                <a:lnTo>
                  <a:pt x="644" y="154"/>
                </a:lnTo>
                <a:lnTo>
                  <a:pt x="662" y="151"/>
                </a:lnTo>
                <a:lnTo>
                  <a:pt x="727" y="144"/>
                </a:lnTo>
                <a:lnTo>
                  <a:pt x="792" y="138"/>
                </a:lnTo>
                <a:lnTo>
                  <a:pt x="811" y="135"/>
                </a:lnTo>
                <a:lnTo>
                  <a:pt x="830" y="131"/>
                </a:lnTo>
                <a:lnTo>
                  <a:pt x="851" y="125"/>
                </a:lnTo>
                <a:lnTo>
                  <a:pt x="879" y="114"/>
                </a:lnTo>
                <a:lnTo>
                  <a:pt x="898" y="110"/>
                </a:lnTo>
                <a:lnTo>
                  <a:pt x="915" y="109"/>
                </a:lnTo>
                <a:lnTo>
                  <a:pt x="930" y="114"/>
                </a:lnTo>
                <a:lnTo>
                  <a:pt x="933" y="116"/>
                </a:lnTo>
                <a:lnTo>
                  <a:pt x="944" y="123"/>
                </a:lnTo>
                <a:lnTo>
                  <a:pt x="964" y="135"/>
                </a:lnTo>
                <a:lnTo>
                  <a:pt x="973" y="142"/>
                </a:lnTo>
                <a:lnTo>
                  <a:pt x="981" y="147"/>
                </a:lnTo>
                <a:lnTo>
                  <a:pt x="990" y="152"/>
                </a:lnTo>
                <a:lnTo>
                  <a:pt x="1000" y="159"/>
                </a:lnTo>
                <a:lnTo>
                  <a:pt x="1010" y="164"/>
                </a:lnTo>
                <a:lnTo>
                  <a:pt x="1019" y="169"/>
                </a:lnTo>
                <a:lnTo>
                  <a:pt x="1029" y="175"/>
                </a:lnTo>
                <a:lnTo>
                  <a:pt x="1040" y="180"/>
                </a:lnTo>
                <a:lnTo>
                  <a:pt x="1061" y="190"/>
                </a:lnTo>
                <a:lnTo>
                  <a:pt x="1070" y="196"/>
                </a:lnTo>
                <a:lnTo>
                  <a:pt x="1083" y="200"/>
                </a:lnTo>
                <a:lnTo>
                  <a:pt x="1093" y="206"/>
                </a:lnTo>
                <a:lnTo>
                  <a:pt x="1105" y="211"/>
                </a:lnTo>
                <a:lnTo>
                  <a:pt x="1117" y="215"/>
                </a:lnTo>
                <a:lnTo>
                  <a:pt x="1128" y="221"/>
                </a:lnTo>
                <a:lnTo>
                  <a:pt x="1152" y="226"/>
                </a:lnTo>
                <a:lnTo>
                  <a:pt x="1166" y="230"/>
                </a:lnTo>
                <a:lnTo>
                  <a:pt x="1170" y="230"/>
                </a:lnTo>
                <a:lnTo>
                  <a:pt x="1184" y="236"/>
                </a:lnTo>
                <a:lnTo>
                  <a:pt x="1197" y="244"/>
                </a:lnTo>
                <a:lnTo>
                  <a:pt x="1213" y="256"/>
                </a:lnTo>
                <a:lnTo>
                  <a:pt x="1232" y="272"/>
                </a:lnTo>
                <a:lnTo>
                  <a:pt x="1248" y="286"/>
                </a:lnTo>
                <a:lnTo>
                  <a:pt x="1266" y="298"/>
                </a:lnTo>
                <a:lnTo>
                  <a:pt x="1283" y="307"/>
                </a:lnTo>
                <a:lnTo>
                  <a:pt x="1302" y="318"/>
                </a:lnTo>
                <a:lnTo>
                  <a:pt x="1317" y="325"/>
                </a:lnTo>
                <a:lnTo>
                  <a:pt x="1331" y="332"/>
                </a:lnTo>
                <a:lnTo>
                  <a:pt x="1346" y="33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6" name="Freeform 369"/>
          <p:cNvSpPr>
            <a:spLocks/>
          </p:cNvSpPr>
          <p:nvPr/>
        </p:nvSpPr>
        <p:spPr bwMode="auto">
          <a:xfrm>
            <a:off x="2209800" y="1696793"/>
            <a:ext cx="2363788" cy="754063"/>
          </a:xfrm>
          <a:custGeom>
            <a:avLst/>
            <a:gdLst>
              <a:gd name="T0" fmla="*/ 92 w 1440"/>
              <a:gd name="T1" fmla="*/ 84 h 567"/>
              <a:gd name="T2" fmla="*/ 121 w 1440"/>
              <a:gd name="T3" fmla="*/ 76 h 567"/>
              <a:gd name="T4" fmla="*/ 154 w 1440"/>
              <a:gd name="T5" fmla="*/ 69 h 567"/>
              <a:gd name="T6" fmla="*/ 189 w 1440"/>
              <a:gd name="T7" fmla="*/ 56 h 567"/>
              <a:gd name="T8" fmla="*/ 226 w 1440"/>
              <a:gd name="T9" fmla="*/ 23 h 567"/>
              <a:gd name="T10" fmla="*/ 254 w 1440"/>
              <a:gd name="T11" fmla="*/ 5 h 567"/>
              <a:gd name="T12" fmla="*/ 272 w 1440"/>
              <a:gd name="T13" fmla="*/ 1 h 567"/>
              <a:gd name="T14" fmla="*/ 309 w 1440"/>
              <a:gd name="T15" fmla="*/ 1 h 567"/>
              <a:gd name="T16" fmla="*/ 349 w 1440"/>
              <a:gd name="T17" fmla="*/ 0 h 567"/>
              <a:gd name="T18" fmla="*/ 388 w 1440"/>
              <a:gd name="T19" fmla="*/ 1 h 567"/>
              <a:gd name="T20" fmla="*/ 426 w 1440"/>
              <a:gd name="T21" fmla="*/ 6 h 567"/>
              <a:gd name="T22" fmla="*/ 465 w 1440"/>
              <a:gd name="T23" fmla="*/ 13 h 567"/>
              <a:gd name="T24" fmla="*/ 503 w 1440"/>
              <a:gd name="T25" fmla="*/ 22 h 567"/>
              <a:gd name="T26" fmla="*/ 542 w 1440"/>
              <a:gd name="T27" fmla="*/ 33 h 567"/>
              <a:gd name="T28" fmla="*/ 578 w 1440"/>
              <a:gd name="T29" fmla="*/ 48 h 567"/>
              <a:gd name="T30" fmla="*/ 614 w 1440"/>
              <a:gd name="T31" fmla="*/ 64 h 567"/>
              <a:gd name="T32" fmla="*/ 648 w 1440"/>
              <a:gd name="T33" fmla="*/ 80 h 567"/>
              <a:gd name="T34" fmla="*/ 663 w 1440"/>
              <a:gd name="T35" fmla="*/ 89 h 567"/>
              <a:gd name="T36" fmla="*/ 677 w 1440"/>
              <a:gd name="T37" fmla="*/ 120 h 567"/>
              <a:gd name="T38" fmla="*/ 688 w 1440"/>
              <a:gd name="T39" fmla="*/ 166 h 567"/>
              <a:gd name="T40" fmla="*/ 702 w 1440"/>
              <a:gd name="T41" fmla="*/ 199 h 567"/>
              <a:gd name="T42" fmla="*/ 766 w 1440"/>
              <a:gd name="T43" fmla="*/ 322 h 567"/>
              <a:gd name="T44" fmla="*/ 779 w 1440"/>
              <a:gd name="T45" fmla="*/ 354 h 567"/>
              <a:gd name="T46" fmla="*/ 795 w 1440"/>
              <a:gd name="T47" fmla="*/ 392 h 567"/>
              <a:gd name="T48" fmla="*/ 815 w 1440"/>
              <a:gd name="T49" fmla="*/ 414 h 567"/>
              <a:gd name="T50" fmla="*/ 828 w 1440"/>
              <a:gd name="T51" fmla="*/ 426 h 567"/>
              <a:gd name="T52" fmla="*/ 861 w 1440"/>
              <a:gd name="T53" fmla="*/ 451 h 567"/>
              <a:gd name="T54" fmla="*/ 893 w 1440"/>
              <a:gd name="T55" fmla="*/ 472 h 567"/>
              <a:gd name="T56" fmla="*/ 924 w 1440"/>
              <a:gd name="T57" fmla="*/ 491 h 567"/>
              <a:gd name="T58" fmla="*/ 959 w 1440"/>
              <a:gd name="T59" fmla="*/ 508 h 567"/>
              <a:gd name="T60" fmla="*/ 995 w 1440"/>
              <a:gd name="T61" fmla="*/ 523 h 567"/>
              <a:gd name="T62" fmla="*/ 1032 w 1440"/>
              <a:gd name="T63" fmla="*/ 536 h 567"/>
              <a:gd name="T64" fmla="*/ 1069 w 1440"/>
              <a:gd name="T65" fmla="*/ 547 h 567"/>
              <a:gd name="T66" fmla="*/ 1109 w 1440"/>
              <a:gd name="T67" fmla="*/ 554 h 567"/>
              <a:gd name="T68" fmla="*/ 1152 w 1440"/>
              <a:gd name="T69" fmla="*/ 562 h 567"/>
              <a:gd name="T70" fmla="*/ 1170 w 1440"/>
              <a:gd name="T71" fmla="*/ 566 h 567"/>
              <a:gd name="T72" fmla="*/ 1197 w 1440"/>
              <a:gd name="T73" fmla="*/ 561 h 567"/>
              <a:gd name="T74" fmla="*/ 1232 w 1440"/>
              <a:gd name="T75" fmla="*/ 532 h 567"/>
              <a:gd name="T76" fmla="*/ 1266 w 1440"/>
              <a:gd name="T77" fmla="*/ 518 h 567"/>
              <a:gd name="T78" fmla="*/ 1302 w 1440"/>
              <a:gd name="T79" fmla="*/ 535 h 567"/>
              <a:gd name="T80" fmla="*/ 1331 w 1440"/>
              <a:gd name="T81" fmla="*/ 541 h 567"/>
              <a:gd name="T82" fmla="*/ 1440 w 1440"/>
              <a:gd name="T83" fmla="*/ 495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6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1"/>
                </a:lnTo>
                <a:lnTo>
                  <a:pt x="407" y="4"/>
                </a:lnTo>
                <a:lnTo>
                  <a:pt x="426" y="6"/>
                </a:lnTo>
                <a:lnTo>
                  <a:pt x="447" y="9"/>
                </a:lnTo>
                <a:lnTo>
                  <a:pt x="465" y="13"/>
                </a:lnTo>
                <a:lnTo>
                  <a:pt x="484" y="17"/>
                </a:lnTo>
                <a:lnTo>
                  <a:pt x="503" y="22"/>
                </a:lnTo>
                <a:lnTo>
                  <a:pt x="523" y="27"/>
                </a:lnTo>
                <a:lnTo>
                  <a:pt x="542" y="33"/>
                </a:lnTo>
                <a:lnTo>
                  <a:pt x="560" y="40"/>
                </a:lnTo>
                <a:lnTo>
                  <a:pt x="578" y="48"/>
                </a:lnTo>
                <a:lnTo>
                  <a:pt x="597" y="56"/>
                </a:lnTo>
                <a:lnTo>
                  <a:pt x="614" y="64"/>
                </a:lnTo>
                <a:lnTo>
                  <a:pt x="636" y="75"/>
                </a:lnTo>
                <a:lnTo>
                  <a:pt x="648" y="80"/>
                </a:lnTo>
                <a:lnTo>
                  <a:pt x="652" y="81"/>
                </a:lnTo>
                <a:lnTo>
                  <a:pt x="663" y="89"/>
                </a:lnTo>
                <a:lnTo>
                  <a:pt x="672" y="102"/>
                </a:lnTo>
                <a:lnTo>
                  <a:pt x="677" y="120"/>
                </a:lnTo>
                <a:lnTo>
                  <a:pt x="683" y="147"/>
                </a:lnTo>
                <a:lnTo>
                  <a:pt x="688" y="166"/>
                </a:lnTo>
                <a:lnTo>
                  <a:pt x="694" y="183"/>
                </a:lnTo>
                <a:lnTo>
                  <a:pt x="702" y="199"/>
                </a:lnTo>
                <a:lnTo>
                  <a:pt x="759" y="307"/>
                </a:lnTo>
                <a:lnTo>
                  <a:pt x="766" y="322"/>
                </a:lnTo>
                <a:lnTo>
                  <a:pt x="772" y="337"/>
                </a:lnTo>
                <a:lnTo>
                  <a:pt x="779" y="354"/>
                </a:lnTo>
                <a:lnTo>
                  <a:pt x="788" y="376"/>
                </a:lnTo>
                <a:lnTo>
                  <a:pt x="795" y="392"/>
                </a:lnTo>
                <a:lnTo>
                  <a:pt x="804" y="405"/>
                </a:lnTo>
                <a:lnTo>
                  <a:pt x="815" y="414"/>
                </a:lnTo>
                <a:lnTo>
                  <a:pt x="817" y="417"/>
                </a:lnTo>
                <a:lnTo>
                  <a:pt x="828" y="426"/>
                </a:lnTo>
                <a:lnTo>
                  <a:pt x="846" y="439"/>
                </a:lnTo>
                <a:lnTo>
                  <a:pt x="861" y="451"/>
                </a:lnTo>
                <a:lnTo>
                  <a:pt x="876" y="461"/>
                </a:lnTo>
                <a:lnTo>
                  <a:pt x="893" y="472"/>
                </a:lnTo>
                <a:lnTo>
                  <a:pt x="908" y="481"/>
                </a:lnTo>
                <a:lnTo>
                  <a:pt x="924" y="491"/>
                </a:lnTo>
                <a:lnTo>
                  <a:pt x="941" y="499"/>
                </a:lnTo>
                <a:lnTo>
                  <a:pt x="959" y="508"/>
                </a:lnTo>
                <a:lnTo>
                  <a:pt x="977" y="516"/>
                </a:lnTo>
                <a:lnTo>
                  <a:pt x="995" y="523"/>
                </a:lnTo>
                <a:lnTo>
                  <a:pt x="1013" y="529"/>
                </a:lnTo>
                <a:lnTo>
                  <a:pt x="1032" y="536"/>
                </a:lnTo>
                <a:lnTo>
                  <a:pt x="1050" y="541"/>
                </a:lnTo>
                <a:lnTo>
                  <a:pt x="1069" y="547"/>
                </a:lnTo>
                <a:lnTo>
                  <a:pt x="1090" y="550"/>
                </a:lnTo>
                <a:lnTo>
                  <a:pt x="1109" y="554"/>
                </a:lnTo>
                <a:lnTo>
                  <a:pt x="1128" y="558"/>
                </a:lnTo>
                <a:lnTo>
                  <a:pt x="1152" y="562"/>
                </a:lnTo>
                <a:lnTo>
                  <a:pt x="1166" y="566"/>
                </a:lnTo>
                <a:lnTo>
                  <a:pt x="1170" y="566"/>
                </a:lnTo>
                <a:lnTo>
                  <a:pt x="1184" y="567"/>
                </a:lnTo>
                <a:lnTo>
                  <a:pt x="1197" y="561"/>
                </a:lnTo>
                <a:lnTo>
                  <a:pt x="1213" y="550"/>
                </a:lnTo>
                <a:lnTo>
                  <a:pt x="1232" y="532"/>
                </a:lnTo>
                <a:lnTo>
                  <a:pt x="1248" y="522"/>
                </a:lnTo>
                <a:lnTo>
                  <a:pt x="1266" y="518"/>
                </a:lnTo>
                <a:lnTo>
                  <a:pt x="1283" y="523"/>
                </a:lnTo>
                <a:lnTo>
                  <a:pt x="1302" y="535"/>
                </a:lnTo>
                <a:lnTo>
                  <a:pt x="1317" y="540"/>
                </a:lnTo>
                <a:lnTo>
                  <a:pt x="1331" y="541"/>
                </a:lnTo>
                <a:lnTo>
                  <a:pt x="1346" y="537"/>
                </a:lnTo>
                <a:lnTo>
                  <a:pt x="1440" y="49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7" name="Freeform 370"/>
          <p:cNvSpPr>
            <a:spLocks/>
          </p:cNvSpPr>
          <p:nvPr/>
        </p:nvSpPr>
        <p:spPr bwMode="auto">
          <a:xfrm>
            <a:off x="2209800" y="1772993"/>
            <a:ext cx="2363788" cy="608013"/>
          </a:xfrm>
          <a:custGeom>
            <a:avLst/>
            <a:gdLst>
              <a:gd name="T0" fmla="*/ 92 w 1440"/>
              <a:gd name="T1" fmla="*/ 41 h 457"/>
              <a:gd name="T2" fmla="*/ 121 w 1440"/>
              <a:gd name="T3" fmla="*/ 38 h 457"/>
              <a:gd name="T4" fmla="*/ 154 w 1440"/>
              <a:gd name="T5" fmla="*/ 35 h 457"/>
              <a:gd name="T6" fmla="*/ 189 w 1440"/>
              <a:gd name="T7" fmla="*/ 28 h 457"/>
              <a:gd name="T8" fmla="*/ 226 w 1440"/>
              <a:gd name="T9" fmla="*/ 11 h 457"/>
              <a:gd name="T10" fmla="*/ 254 w 1440"/>
              <a:gd name="T11" fmla="*/ 2 h 457"/>
              <a:gd name="T12" fmla="*/ 272 w 1440"/>
              <a:gd name="T13" fmla="*/ 0 h 457"/>
              <a:gd name="T14" fmla="*/ 309 w 1440"/>
              <a:gd name="T15" fmla="*/ 0 h 457"/>
              <a:gd name="T16" fmla="*/ 345 w 1440"/>
              <a:gd name="T17" fmla="*/ 0 h 457"/>
              <a:gd name="T18" fmla="*/ 379 w 1440"/>
              <a:gd name="T19" fmla="*/ 2 h 457"/>
              <a:gd name="T20" fmla="*/ 415 w 1440"/>
              <a:gd name="T21" fmla="*/ 5 h 457"/>
              <a:gd name="T22" fmla="*/ 448 w 1440"/>
              <a:gd name="T23" fmla="*/ 11 h 457"/>
              <a:gd name="T24" fmla="*/ 484 w 1440"/>
              <a:gd name="T25" fmla="*/ 19 h 457"/>
              <a:gd name="T26" fmla="*/ 517 w 1440"/>
              <a:gd name="T27" fmla="*/ 30 h 457"/>
              <a:gd name="T28" fmla="*/ 552 w 1440"/>
              <a:gd name="T29" fmla="*/ 41 h 457"/>
              <a:gd name="T30" fmla="*/ 585 w 1440"/>
              <a:gd name="T31" fmla="*/ 55 h 457"/>
              <a:gd name="T32" fmla="*/ 619 w 1440"/>
              <a:gd name="T33" fmla="*/ 68 h 457"/>
              <a:gd name="T34" fmla="*/ 635 w 1440"/>
              <a:gd name="T35" fmla="*/ 77 h 457"/>
              <a:gd name="T36" fmla="*/ 654 w 1440"/>
              <a:gd name="T37" fmla="*/ 99 h 457"/>
              <a:gd name="T38" fmla="*/ 673 w 1440"/>
              <a:gd name="T39" fmla="*/ 131 h 457"/>
              <a:gd name="T40" fmla="*/ 694 w 1440"/>
              <a:gd name="T41" fmla="*/ 154 h 457"/>
              <a:gd name="T42" fmla="*/ 768 w 1440"/>
              <a:gd name="T43" fmla="*/ 232 h 457"/>
              <a:gd name="T44" fmla="*/ 789 w 1440"/>
              <a:gd name="T45" fmla="*/ 253 h 457"/>
              <a:gd name="T46" fmla="*/ 814 w 1440"/>
              <a:gd name="T47" fmla="*/ 276 h 457"/>
              <a:gd name="T48" fmla="*/ 835 w 1440"/>
              <a:gd name="T49" fmla="*/ 296 h 457"/>
              <a:gd name="T50" fmla="*/ 848 w 1440"/>
              <a:gd name="T51" fmla="*/ 308 h 457"/>
              <a:gd name="T52" fmla="*/ 877 w 1440"/>
              <a:gd name="T53" fmla="*/ 330 h 457"/>
              <a:gd name="T54" fmla="*/ 905 w 1440"/>
              <a:gd name="T55" fmla="*/ 348 h 457"/>
              <a:gd name="T56" fmla="*/ 934 w 1440"/>
              <a:gd name="T57" fmla="*/ 365 h 457"/>
              <a:gd name="T58" fmla="*/ 963 w 1440"/>
              <a:gd name="T59" fmla="*/ 382 h 457"/>
              <a:gd name="T60" fmla="*/ 993 w 1440"/>
              <a:gd name="T61" fmla="*/ 395 h 457"/>
              <a:gd name="T62" fmla="*/ 1025 w 1440"/>
              <a:gd name="T63" fmla="*/ 410 h 457"/>
              <a:gd name="T64" fmla="*/ 1059 w 1440"/>
              <a:gd name="T65" fmla="*/ 422 h 457"/>
              <a:gd name="T66" fmla="*/ 1093 w 1440"/>
              <a:gd name="T67" fmla="*/ 431 h 457"/>
              <a:gd name="T68" fmla="*/ 1128 w 1440"/>
              <a:gd name="T69" fmla="*/ 437 h 457"/>
              <a:gd name="T70" fmla="*/ 1170 w 1440"/>
              <a:gd name="T71" fmla="*/ 448 h 457"/>
              <a:gd name="T72" fmla="*/ 1197 w 1440"/>
              <a:gd name="T73" fmla="*/ 448 h 457"/>
              <a:gd name="T74" fmla="*/ 1232 w 1440"/>
              <a:gd name="T75" fmla="*/ 435 h 457"/>
              <a:gd name="T76" fmla="*/ 1266 w 1440"/>
              <a:gd name="T77" fmla="*/ 431 h 457"/>
              <a:gd name="T78" fmla="*/ 1302 w 1440"/>
              <a:gd name="T79" fmla="*/ 448 h 457"/>
              <a:gd name="T80" fmla="*/ 1331 w 1440"/>
              <a:gd name="T81" fmla="*/ 457 h 457"/>
              <a:gd name="T82" fmla="*/ 1440 w 1440"/>
              <a:gd name="T83" fmla="*/ 435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2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0"/>
                </a:lnTo>
                <a:lnTo>
                  <a:pt x="379" y="2"/>
                </a:lnTo>
                <a:lnTo>
                  <a:pt x="397" y="3"/>
                </a:lnTo>
                <a:lnTo>
                  <a:pt x="415" y="5"/>
                </a:lnTo>
                <a:lnTo>
                  <a:pt x="432" y="7"/>
                </a:lnTo>
                <a:lnTo>
                  <a:pt x="448" y="11"/>
                </a:lnTo>
                <a:lnTo>
                  <a:pt x="466" y="17"/>
                </a:lnTo>
                <a:lnTo>
                  <a:pt x="484" y="19"/>
                </a:lnTo>
                <a:lnTo>
                  <a:pt x="501" y="24"/>
                </a:lnTo>
                <a:lnTo>
                  <a:pt x="517" y="30"/>
                </a:lnTo>
                <a:lnTo>
                  <a:pt x="535" y="35"/>
                </a:lnTo>
                <a:lnTo>
                  <a:pt x="552" y="41"/>
                </a:lnTo>
                <a:lnTo>
                  <a:pt x="568" y="48"/>
                </a:lnTo>
                <a:lnTo>
                  <a:pt x="585" y="55"/>
                </a:lnTo>
                <a:lnTo>
                  <a:pt x="606" y="62"/>
                </a:lnTo>
                <a:lnTo>
                  <a:pt x="619" y="68"/>
                </a:lnTo>
                <a:lnTo>
                  <a:pt x="622" y="70"/>
                </a:lnTo>
                <a:lnTo>
                  <a:pt x="635" y="77"/>
                </a:lnTo>
                <a:lnTo>
                  <a:pt x="646" y="86"/>
                </a:lnTo>
                <a:lnTo>
                  <a:pt x="654" y="99"/>
                </a:lnTo>
                <a:lnTo>
                  <a:pt x="665" y="118"/>
                </a:lnTo>
                <a:lnTo>
                  <a:pt x="673" y="131"/>
                </a:lnTo>
                <a:lnTo>
                  <a:pt x="683" y="142"/>
                </a:lnTo>
                <a:lnTo>
                  <a:pt x="694" y="154"/>
                </a:lnTo>
                <a:lnTo>
                  <a:pt x="731" y="192"/>
                </a:lnTo>
                <a:lnTo>
                  <a:pt x="768" y="232"/>
                </a:lnTo>
                <a:lnTo>
                  <a:pt x="778" y="242"/>
                </a:lnTo>
                <a:lnTo>
                  <a:pt x="789" y="253"/>
                </a:lnTo>
                <a:lnTo>
                  <a:pt x="799" y="263"/>
                </a:lnTo>
                <a:lnTo>
                  <a:pt x="814" y="276"/>
                </a:lnTo>
                <a:lnTo>
                  <a:pt x="824" y="287"/>
                </a:lnTo>
                <a:lnTo>
                  <a:pt x="835" y="296"/>
                </a:lnTo>
                <a:lnTo>
                  <a:pt x="844" y="306"/>
                </a:lnTo>
                <a:lnTo>
                  <a:pt x="848" y="308"/>
                </a:lnTo>
                <a:lnTo>
                  <a:pt x="859" y="315"/>
                </a:lnTo>
                <a:lnTo>
                  <a:pt x="877" y="330"/>
                </a:lnTo>
                <a:lnTo>
                  <a:pt x="891" y="339"/>
                </a:lnTo>
                <a:lnTo>
                  <a:pt x="905" y="348"/>
                </a:lnTo>
                <a:lnTo>
                  <a:pt x="919" y="356"/>
                </a:lnTo>
                <a:lnTo>
                  <a:pt x="934" y="365"/>
                </a:lnTo>
                <a:lnTo>
                  <a:pt x="948" y="373"/>
                </a:lnTo>
                <a:lnTo>
                  <a:pt x="963" y="382"/>
                </a:lnTo>
                <a:lnTo>
                  <a:pt x="978" y="389"/>
                </a:lnTo>
                <a:lnTo>
                  <a:pt x="993" y="395"/>
                </a:lnTo>
                <a:lnTo>
                  <a:pt x="1010" y="403"/>
                </a:lnTo>
                <a:lnTo>
                  <a:pt x="1025" y="410"/>
                </a:lnTo>
                <a:lnTo>
                  <a:pt x="1042" y="416"/>
                </a:lnTo>
                <a:lnTo>
                  <a:pt x="1059" y="422"/>
                </a:lnTo>
                <a:lnTo>
                  <a:pt x="1076" y="427"/>
                </a:lnTo>
                <a:lnTo>
                  <a:pt x="1093" y="431"/>
                </a:lnTo>
                <a:lnTo>
                  <a:pt x="1110" y="435"/>
                </a:lnTo>
                <a:lnTo>
                  <a:pt x="1128" y="437"/>
                </a:lnTo>
                <a:lnTo>
                  <a:pt x="1152" y="444"/>
                </a:lnTo>
                <a:lnTo>
                  <a:pt x="1170" y="448"/>
                </a:lnTo>
                <a:lnTo>
                  <a:pt x="1184" y="450"/>
                </a:lnTo>
                <a:lnTo>
                  <a:pt x="1197" y="448"/>
                </a:lnTo>
                <a:lnTo>
                  <a:pt x="1213" y="443"/>
                </a:lnTo>
                <a:lnTo>
                  <a:pt x="1232" y="435"/>
                </a:lnTo>
                <a:lnTo>
                  <a:pt x="1248" y="430"/>
                </a:lnTo>
                <a:lnTo>
                  <a:pt x="1266" y="431"/>
                </a:lnTo>
                <a:lnTo>
                  <a:pt x="1283" y="437"/>
                </a:lnTo>
                <a:lnTo>
                  <a:pt x="1302" y="448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6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" name="Freeform 371"/>
          <p:cNvSpPr>
            <a:spLocks/>
          </p:cNvSpPr>
          <p:nvPr/>
        </p:nvSpPr>
        <p:spPr bwMode="auto">
          <a:xfrm>
            <a:off x="2209800" y="1852368"/>
            <a:ext cx="2363788" cy="500063"/>
          </a:xfrm>
          <a:custGeom>
            <a:avLst/>
            <a:gdLst>
              <a:gd name="T0" fmla="*/ 309 w 1440"/>
              <a:gd name="T1" fmla="*/ 0 h 376"/>
              <a:gd name="T2" fmla="*/ 341 w 1440"/>
              <a:gd name="T3" fmla="*/ 0 h 376"/>
              <a:gd name="T4" fmla="*/ 371 w 1440"/>
              <a:gd name="T5" fmla="*/ 1 h 376"/>
              <a:gd name="T6" fmla="*/ 417 w 1440"/>
              <a:gd name="T7" fmla="*/ 7 h 376"/>
              <a:gd name="T8" fmla="*/ 448 w 1440"/>
              <a:gd name="T9" fmla="*/ 13 h 376"/>
              <a:gd name="T10" fmla="*/ 479 w 1440"/>
              <a:gd name="T11" fmla="*/ 19 h 376"/>
              <a:gd name="T12" fmla="*/ 509 w 1440"/>
              <a:gd name="T13" fmla="*/ 28 h 376"/>
              <a:gd name="T14" fmla="*/ 539 w 1440"/>
              <a:gd name="T15" fmla="*/ 39 h 376"/>
              <a:gd name="T16" fmla="*/ 577 w 1440"/>
              <a:gd name="T17" fmla="*/ 53 h 376"/>
              <a:gd name="T18" fmla="*/ 592 w 1440"/>
              <a:gd name="T19" fmla="*/ 60 h 376"/>
              <a:gd name="T20" fmla="*/ 618 w 1440"/>
              <a:gd name="T21" fmla="*/ 72 h 376"/>
              <a:gd name="T22" fmla="*/ 646 w 1440"/>
              <a:gd name="T23" fmla="*/ 90 h 376"/>
              <a:gd name="T24" fmla="*/ 670 w 1440"/>
              <a:gd name="T25" fmla="*/ 104 h 376"/>
              <a:gd name="T26" fmla="*/ 777 w 1440"/>
              <a:gd name="T27" fmla="*/ 157 h 376"/>
              <a:gd name="T28" fmla="*/ 804 w 1440"/>
              <a:gd name="T29" fmla="*/ 169 h 376"/>
              <a:gd name="T30" fmla="*/ 837 w 1440"/>
              <a:gd name="T31" fmla="*/ 178 h 376"/>
              <a:gd name="T32" fmla="*/ 864 w 1440"/>
              <a:gd name="T33" fmla="*/ 190 h 376"/>
              <a:gd name="T34" fmla="*/ 879 w 1440"/>
              <a:gd name="T35" fmla="*/ 199 h 376"/>
              <a:gd name="T36" fmla="*/ 908 w 1440"/>
              <a:gd name="T37" fmla="*/ 221 h 376"/>
              <a:gd name="T38" fmla="*/ 931 w 1440"/>
              <a:gd name="T39" fmla="*/ 237 h 376"/>
              <a:gd name="T40" fmla="*/ 982 w 1440"/>
              <a:gd name="T41" fmla="*/ 266 h 376"/>
              <a:gd name="T42" fmla="*/ 1024 w 1440"/>
              <a:gd name="T43" fmla="*/ 287 h 376"/>
              <a:gd name="T44" fmla="*/ 1053 w 1440"/>
              <a:gd name="T45" fmla="*/ 297 h 376"/>
              <a:gd name="T46" fmla="*/ 1083 w 1440"/>
              <a:gd name="T47" fmla="*/ 309 h 376"/>
              <a:gd name="T48" fmla="*/ 1113 w 1440"/>
              <a:gd name="T49" fmla="*/ 318 h 376"/>
              <a:gd name="T50" fmla="*/ 1152 w 1440"/>
              <a:gd name="T51" fmla="*/ 329 h 376"/>
              <a:gd name="T52" fmla="*/ 1170 w 1440"/>
              <a:gd name="T53" fmla="*/ 331 h 376"/>
              <a:gd name="T54" fmla="*/ 1197 w 1440"/>
              <a:gd name="T55" fmla="*/ 336 h 376"/>
              <a:gd name="T56" fmla="*/ 1232 w 1440"/>
              <a:gd name="T57" fmla="*/ 338 h 376"/>
              <a:gd name="T58" fmla="*/ 1266 w 1440"/>
              <a:gd name="T59" fmla="*/ 344 h 376"/>
              <a:gd name="T60" fmla="*/ 1302 w 1440"/>
              <a:gd name="T61" fmla="*/ 363 h 376"/>
              <a:gd name="T62" fmla="*/ 1331 w 1440"/>
              <a:gd name="T63" fmla="*/ 374 h 376"/>
              <a:gd name="T64" fmla="*/ 1440 w 1440"/>
              <a:gd name="T65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2"/>
                </a:lnTo>
                <a:lnTo>
                  <a:pt x="417" y="7"/>
                </a:lnTo>
                <a:lnTo>
                  <a:pt x="433" y="10"/>
                </a:lnTo>
                <a:lnTo>
                  <a:pt x="448" y="13"/>
                </a:lnTo>
                <a:lnTo>
                  <a:pt x="465" y="15"/>
                </a:lnTo>
                <a:lnTo>
                  <a:pt x="479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4"/>
                </a:lnTo>
                <a:lnTo>
                  <a:pt x="539" y="39"/>
                </a:lnTo>
                <a:lnTo>
                  <a:pt x="554" y="45"/>
                </a:lnTo>
                <a:lnTo>
                  <a:pt x="577" y="53"/>
                </a:lnTo>
                <a:lnTo>
                  <a:pt x="589" y="59"/>
                </a:lnTo>
                <a:lnTo>
                  <a:pt x="592" y="60"/>
                </a:lnTo>
                <a:lnTo>
                  <a:pt x="606" y="65"/>
                </a:lnTo>
                <a:lnTo>
                  <a:pt x="618" y="72"/>
                </a:lnTo>
                <a:lnTo>
                  <a:pt x="630" y="79"/>
                </a:lnTo>
                <a:lnTo>
                  <a:pt x="646" y="90"/>
                </a:lnTo>
                <a:lnTo>
                  <a:pt x="658" y="98"/>
                </a:lnTo>
                <a:lnTo>
                  <a:pt x="670" y="104"/>
                </a:lnTo>
                <a:lnTo>
                  <a:pt x="683" y="111"/>
                </a:lnTo>
                <a:lnTo>
                  <a:pt x="777" y="157"/>
                </a:lnTo>
                <a:lnTo>
                  <a:pt x="790" y="163"/>
                </a:lnTo>
                <a:lnTo>
                  <a:pt x="804" y="169"/>
                </a:lnTo>
                <a:lnTo>
                  <a:pt x="818" y="173"/>
                </a:lnTo>
                <a:lnTo>
                  <a:pt x="837" y="178"/>
                </a:lnTo>
                <a:lnTo>
                  <a:pt x="851" y="183"/>
                </a:lnTo>
                <a:lnTo>
                  <a:pt x="864" y="190"/>
                </a:lnTo>
                <a:lnTo>
                  <a:pt x="876" y="197"/>
                </a:lnTo>
                <a:lnTo>
                  <a:pt x="879" y="199"/>
                </a:lnTo>
                <a:lnTo>
                  <a:pt x="890" y="207"/>
                </a:lnTo>
                <a:lnTo>
                  <a:pt x="908" y="221"/>
                </a:lnTo>
                <a:lnTo>
                  <a:pt x="920" y="229"/>
                </a:lnTo>
                <a:lnTo>
                  <a:pt x="931" y="237"/>
                </a:lnTo>
                <a:lnTo>
                  <a:pt x="956" y="253"/>
                </a:lnTo>
                <a:lnTo>
                  <a:pt x="982" y="266"/>
                </a:lnTo>
                <a:lnTo>
                  <a:pt x="1010" y="280"/>
                </a:lnTo>
                <a:lnTo>
                  <a:pt x="1024" y="287"/>
                </a:lnTo>
                <a:lnTo>
                  <a:pt x="1039" y="293"/>
                </a:lnTo>
                <a:lnTo>
                  <a:pt x="1053" y="297"/>
                </a:lnTo>
                <a:lnTo>
                  <a:pt x="1068" y="304"/>
                </a:lnTo>
                <a:lnTo>
                  <a:pt x="1083" y="309"/>
                </a:lnTo>
                <a:lnTo>
                  <a:pt x="1098" y="313"/>
                </a:lnTo>
                <a:lnTo>
                  <a:pt x="1113" y="318"/>
                </a:lnTo>
                <a:lnTo>
                  <a:pt x="1128" y="322"/>
                </a:lnTo>
                <a:lnTo>
                  <a:pt x="1152" y="329"/>
                </a:lnTo>
                <a:lnTo>
                  <a:pt x="1166" y="331"/>
                </a:lnTo>
                <a:lnTo>
                  <a:pt x="1170" y="331"/>
                </a:lnTo>
                <a:lnTo>
                  <a:pt x="1184" y="335"/>
                </a:lnTo>
                <a:lnTo>
                  <a:pt x="1197" y="336"/>
                </a:lnTo>
                <a:lnTo>
                  <a:pt x="1213" y="338"/>
                </a:lnTo>
                <a:lnTo>
                  <a:pt x="1232" y="338"/>
                </a:lnTo>
                <a:lnTo>
                  <a:pt x="1248" y="339"/>
                </a:lnTo>
                <a:lnTo>
                  <a:pt x="1266" y="344"/>
                </a:lnTo>
                <a:lnTo>
                  <a:pt x="1283" y="352"/>
                </a:lnTo>
                <a:lnTo>
                  <a:pt x="1302" y="363"/>
                </a:lnTo>
                <a:lnTo>
                  <a:pt x="1317" y="371"/>
                </a:lnTo>
                <a:lnTo>
                  <a:pt x="1331" y="374"/>
                </a:lnTo>
                <a:lnTo>
                  <a:pt x="1346" y="37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" name="Freeform 372"/>
          <p:cNvSpPr>
            <a:spLocks/>
          </p:cNvSpPr>
          <p:nvPr/>
        </p:nvSpPr>
        <p:spPr bwMode="auto">
          <a:xfrm>
            <a:off x="2209800" y="1852368"/>
            <a:ext cx="2363788" cy="500063"/>
          </a:xfrm>
          <a:custGeom>
            <a:avLst/>
            <a:gdLst>
              <a:gd name="T0" fmla="*/ 92 w 1440"/>
              <a:gd name="T1" fmla="*/ 14 h 376"/>
              <a:gd name="T2" fmla="*/ 121 w 1440"/>
              <a:gd name="T3" fmla="*/ 18 h 376"/>
              <a:gd name="T4" fmla="*/ 154 w 1440"/>
              <a:gd name="T5" fmla="*/ 19 h 376"/>
              <a:gd name="T6" fmla="*/ 189 w 1440"/>
              <a:gd name="T7" fmla="*/ 27 h 376"/>
              <a:gd name="T8" fmla="*/ 226 w 1440"/>
              <a:gd name="T9" fmla="*/ 43 h 376"/>
              <a:gd name="T10" fmla="*/ 254 w 1440"/>
              <a:gd name="T11" fmla="*/ 53 h 376"/>
              <a:gd name="T12" fmla="*/ 272 w 1440"/>
              <a:gd name="T13" fmla="*/ 55 h 376"/>
              <a:gd name="T14" fmla="*/ 309 w 1440"/>
              <a:gd name="T15" fmla="*/ 55 h 376"/>
              <a:gd name="T16" fmla="*/ 349 w 1440"/>
              <a:gd name="T17" fmla="*/ 59 h 376"/>
              <a:gd name="T18" fmla="*/ 377 w 1440"/>
              <a:gd name="T19" fmla="*/ 61 h 376"/>
              <a:gd name="T20" fmla="*/ 403 w 1440"/>
              <a:gd name="T21" fmla="*/ 65 h 376"/>
              <a:gd name="T22" fmla="*/ 430 w 1440"/>
              <a:gd name="T23" fmla="*/ 69 h 376"/>
              <a:gd name="T24" fmla="*/ 457 w 1440"/>
              <a:gd name="T25" fmla="*/ 77 h 376"/>
              <a:gd name="T26" fmla="*/ 484 w 1440"/>
              <a:gd name="T27" fmla="*/ 83 h 376"/>
              <a:gd name="T28" fmla="*/ 510 w 1440"/>
              <a:gd name="T29" fmla="*/ 91 h 376"/>
              <a:gd name="T30" fmla="*/ 545 w 1440"/>
              <a:gd name="T31" fmla="*/ 104 h 376"/>
              <a:gd name="T32" fmla="*/ 561 w 1440"/>
              <a:gd name="T33" fmla="*/ 110 h 376"/>
              <a:gd name="T34" fmla="*/ 590 w 1440"/>
              <a:gd name="T35" fmla="*/ 117 h 376"/>
              <a:gd name="T36" fmla="*/ 626 w 1440"/>
              <a:gd name="T37" fmla="*/ 121 h 376"/>
              <a:gd name="T38" fmla="*/ 658 w 1440"/>
              <a:gd name="T39" fmla="*/ 125 h 376"/>
              <a:gd name="T40" fmla="*/ 730 w 1440"/>
              <a:gd name="T41" fmla="*/ 135 h 376"/>
              <a:gd name="T42" fmla="*/ 803 w 1440"/>
              <a:gd name="T43" fmla="*/ 144 h 376"/>
              <a:gd name="T44" fmla="*/ 836 w 1440"/>
              <a:gd name="T45" fmla="*/ 142 h 376"/>
              <a:gd name="T46" fmla="*/ 877 w 1440"/>
              <a:gd name="T47" fmla="*/ 140 h 376"/>
              <a:gd name="T48" fmla="*/ 905 w 1440"/>
              <a:gd name="T49" fmla="*/ 148 h 376"/>
              <a:gd name="T50" fmla="*/ 919 w 1440"/>
              <a:gd name="T51" fmla="*/ 158 h 376"/>
              <a:gd name="T52" fmla="*/ 948 w 1440"/>
              <a:gd name="T53" fmla="*/ 178 h 376"/>
              <a:gd name="T54" fmla="*/ 968 w 1440"/>
              <a:gd name="T55" fmla="*/ 192 h 376"/>
              <a:gd name="T56" fmla="*/ 990 w 1440"/>
              <a:gd name="T57" fmla="*/ 205 h 376"/>
              <a:gd name="T58" fmla="*/ 1014 w 1440"/>
              <a:gd name="T59" fmla="*/ 217 h 376"/>
              <a:gd name="T60" fmla="*/ 1050 w 1440"/>
              <a:gd name="T61" fmla="*/ 235 h 376"/>
              <a:gd name="T62" fmla="*/ 1088 w 1440"/>
              <a:gd name="T63" fmla="*/ 251 h 376"/>
              <a:gd name="T64" fmla="*/ 1128 w 1440"/>
              <a:gd name="T65" fmla="*/ 264 h 376"/>
              <a:gd name="T66" fmla="*/ 1166 w 1440"/>
              <a:gd name="T67" fmla="*/ 275 h 376"/>
              <a:gd name="T68" fmla="*/ 1184 w 1440"/>
              <a:gd name="T69" fmla="*/ 280 h 376"/>
              <a:gd name="T70" fmla="*/ 1213 w 1440"/>
              <a:gd name="T71" fmla="*/ 292 h 376"/>
              <a:gd name="T72" fmla="*/ 1266 w 1440"/>
              <a:gd name="T73" fmla="*/ 317 h 376"/>
              <a:gd name="T74" fmla="*/ 1302 w 1440"/>
              <a:gd name="T75" fmla="*/ 336 h 376"/>
              <a:gd name="T76" fmla="*/ 1331 w 1440"/>
              <a:gd name="T77" fmla="*/ 351 h 376"/>
              <a:gd name="T78" fmla="*/ 1440 w 1440"/>
              <a:gd name="T7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19"/>
                </a:lnTo>
                <a:lnTo>
                  <a:pt x="172" y="22"/>
                </a:lnTo>
                <a:lnTo>
                  <a:pt x="189" y="27"/>
                </a:lnTo>
                <a:lnTo>
                  <a:pt x="207" y="34"/>
                </a:lnTo>
                <a:lnTo>
                  <a:pt x="226" y="43"/>
                </a:lnTo>
                <a:lnTo>
                  <a:pt x="240" y="51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5"/>
                </a:lnTo>
                <a:lnTo>
                  <a:pt x="337" y="57"/>
                </a:lnTo>
                <a:lnTo>
                  <a:pt x="349" y="59"/>
                </a:lnTo>
                <a:lnTo>
                  <a:pt x="363" y="60"/>
                </a:lnTo>
                <a:lnTo>
                  <a:pt x="377" y="61"/>
                </a:lnTo>
                <a:lnTo>
                  <a:pt x="389" y="62"/>
                </a:lnTo>
                <a:lnTo>
                  <a:pt x="403" y="65"/>
                </a:lnTo>
                <a:lnTo>
                  <a:pt x="417" y="68"/>
                </a:lnTo>
                <a:lnTo>
                  <a:pt x="430" y="69"/>
                </a:lnTo>
                <a:lnTo>
                  <a:pt x="443" y="73"/>
                </a:lnTo>
                <a:lnTo>
                  <a:pt x="457" y="77"/>
                </a:lnTo>
                <a:lnTo>
                  <a:pt x="470" y="79"/>
                </a:lnTo>
                <a:lnTo>
                  <a:pt x="484" y="83"/>
                </a:lnTo>
                <a:lnTo>
                  <a:pt x="497" y="87"/>
                </a:lnTo>
                <a:lnTo>
                  <a:pt x="510" y="91"/>
                </a:lnTo>
                <a:lnTo>
                  <a:pt x="523" y="95"/>
                </a:lnTo>
                <a:lnTo>
                  <a:pt x="545" y="104"/>
                </a:lnTo>
                <a:lnTo>
                  <a:pt x="559" y="108"/>
                </a:lnTo>
                <a:lnTo>
                  <a:pt x="561" y="110"/>
                </a:lnTo>
                <a:lnTo>
                  <a:pt x="575" y="115"/>
                </a:lnTo>
                <a:lnTo>
                  <a:pt x="590" y="117"/>
                </a:lnTo>
                <a:lnTo>
                  <a:pt x="606" y="119"/>
                </a:lnTo>
                <a:lnTo>
                  <a:pt x="626" y="121"/>
                </a:lnTo>
                <a:lnTo>
                  <a:pt x="641" y="123"/>
                </a:lnTo>
                <a:lnTo>
                  <a:pt x="658" y="125"/>
                </a:lnTo>
                <a:lnTo>
                  <a:pt x="673" y="127"/>
                </a:lnTo>
                <a:lnTo>
                  <a:pt x="730" y="135"/>
                </a:lnTo>
                <a:lnTo>
                  <a:pt x="786" y="142"/>
                </a:lnTo>
                <a:lnTo>
                  <a:pt x="803" y="144"/>
                </a:lnTo>
                <a:lnTo>
                  <a:pt x="819" y="144"/>
                </a:lnTo>
                <a:lnTo>
                  <a:pt x="836" y="142"/>
                </a:lnTo>
                <a:lnTo>
                  <a:pt x="861" y="140"/>
                </a:lnTo>
                <a:lnTo>
                  <a:pt x="877" y="140"/>
                </a:lnTo>
                <a:lnTo>
                  <a:pt x="893" y="142"/>
                </a:lnTo>
                <a:lnTo>
                  <a:pt x="905" y="148"/>
                </a:lnTo>
                <a:lnTo>
                  <a:pt x="908" y="150"/>
                </a:lnTo>
                <a:lnTo>
                  <a:pt x="919" y="158"/>
                </a:lnTo>
                <a:lnTo>
                  <a:pt x="938" y="171"/>
                </a:lnTo>
                <a:lnTo>
                  <a:pt x="948" y="178"/>
                </a:lnTo>
                <a:lnTo>
                  <a:pt x="959" y="184"/>
                </a:lnTo>
                <a:lnTo>
                  <a:pt x="968" y="192"/>
                </a:lnTo>
                <a:lnTo>
                  <a:pt x="981" y="199"/>
                </a:lnTo>
                <a:lnTo>
                  <a:pt x="990" y="205"/>
                </a:lnTo>
                <a:lnTo>
                  <a:pt x="1001" y="211"/>
                </a:lnTo>
                <a:lnTo>
                  <a:pt x="1014" y="217"/>
                </a:lnTo>
                <a:lnTo>
                  <a:pt x="1025" y="222"/>
                </a:lnTo>
                <a:lnTo>
                  <a:pt x="1050" y="235"/>
                </a:lnTo>
                <a:lnTo>
                  <a:pt x="1075" y="246"/>
                </a:lnTo>
                <a:lnTo>
                  <a:pt x="1088" y="251"/>
                </a:lnTo>
                <a:lnTo>
                  <a:pt x="1115" y="260"/>
                </a:lnTo>
                <a:lnTo>
                  <a:pt x="1128" y="264"/>
                </a:lnTo>
                <a:lnTo>
                  <a:pt x="1152" y="272"/>
                </a:lnTo>
                <a:lnTo>
                  <a:pt x="1166" y="275"/>
                </a:lnTo>
                <a:lnTo>
                  <a:pt x="1170" y="276"/>
                </a:lnTo>
                <a:lnTo>
                  <a:pt x="1184" y="280"/>
                </a:lnTo>
                <a:lnTo>
                  <a:pt x="1197" y="285"/>
                </a:lnTo>
                <a:lnTo>
                  <a:pt x="1213" y="292"/>
                </a:lnTo>
                <a:lnTo>
                  <a:pt x="1232" y="301"/>
                </a:lnTo>
                <a:lnTo>
                  <a:pt x="1266" y="317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4"/>
                </a:lnTo>
                <a:lnTo>
                  <a:pt x="1331" y="351"/>
                </a:lnTo>
                <a:lnTo>
                  <a:pt x="1346" y="355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0" name="Freeform 373"/>
          <p:cNvSpPr>
            <a:spLocks/>
          </p:cNvSpPr>
          <p:nvPr/>
        </p:nvSpPr>
        <p:spPr bwMode="auto">
          <a:xfrm>
            <a:off x="2209800" y="1852368"/>
            <a:ext cx="2363788" cy="500063"/>
          </a:xfrm>
          <a:custGeom>
            <a:avLst/>
            <a:gdLst>
              <a:gd name="T0" fmla="*/ 92 w 1440"/>
              <a:gd name="T1" fmla="*/ 30 h 376"/>
              <a:gd name="T2" fmla="*/ 121 w 1440"/>
              <a:gd name="T3" fmla="*/ 39 h 376"/>
              <a:gd name="T4" fmla="*/ 154 w 1440"/>
              <a:gd name="T5" fmla="*/ 44 h 376"/>
              <a:gd name="T6" fmla="*/ 189 w 1440"/>
              <a:gd name="T7" fmla="*/ 57 h 376"/>
              <a:gd name="T8" fmla="*/ 226 w 1440"/>
              <a:gd name="T9" fmla="*/ 90 h 376"/>
              <a:gd name="T10" fmla="*/ 254 w 1440"/>
              <a:gd name="T11" fmla="*/ 110 h 376"/>
              <a:gd name="T12" fmla="*/ 272 w 1440"/>
              <a:gd name="T13" fmla="*/ 112 h 376"/>
              <a:gd name="T14" fmla="*/ 309 w 1440"/>
              <a:gd name="T15" fmla="*/ 114 h 376"/>
              <a:gd name="T16" fmla="*/ 332 w 1440"/>
              <a:gd name="T17" fmla="*/ 116 h 376"/>
              <a:gd name="T18" fmla="*/ 354 w 1440"/>
              <a:gd name="T19" fmla="*/ 119 h 376"/>
              <a:gd name="T20" fmla="*/ 378 w 1440"/>
              <a:gd name="T21" fmla="*/ 124 h 376"/>
              <a:gd name="T22" fmla="*/ 400 w 1440"/>
              <a:gd name="T23" fmla="*/ 127 h 376"/>
              <a:gd name="T24" fmla="*/ 423 w 1440"/>
              <a:gd name="T25" fmla="*/ 132 h 376"/>
              <a:gd name="T26" fmla="*/ 445 w 1440"/>
              <a:gd name="T27" fmla="*/ 136 h 376"/>
              <a:gd name="T28" fmla="*/ 469 w 1440"/>
              <a:gd name="T29" fmla="*/ 142 h 376"/>
              <a:gd name="T30" fmla="*/ 492 w 1440"/>
              <a:gd name="T31" fmla="*/ 148 h 376"/>
              <a:gd name="T32" fmla="*/ 527 w 1440"/>
              <a:gd name="T33" fmla="*/ 162 h 376"/>
              <a:gd name="T34" fmla="*/ 545 w 1440"/>
              <a:gd name="T35" fmla="*/ 166 h 376"/>
              <a:gd name="T36" fmla="*/ 581 w 1440"/>
              <a:gd name="T37" fmla="*/ 162 h 376"/>
              <a:gd name="T38" fmla="*/ 626 w 1440"/>
              <a:gd name="T39" fmla="*/ 150 h 376"/>
              <a:gd name="T40" fmla="*/ 663 w 1440"/>
              <a:gd name="T41" fmla="*/ 144 h 376"/>
              <a:gd name="T42" fmla="*/ 795 w 1440"/>
              <a:gd name="T43" fmla="*/ 129 h 376"/>
              <a:gd name="T44" fmla="*/ 833 w 1440"/>
              <a:gd name="T45" fmla="*/ 121 h 376"/>
              <a:gd name="T46" fmla="*/ 883 w 1440"/>
              <a:gd name="T47" fmla="*/ 104 h 376"/>
              <a:gd name="T48" fmla="*/ 920 w 1440"/>
              <a:gd name="T49" fmla="*/ 98 h 376"/>
              <a:gd name="T50" fmla="*/ 935 w 1440"/>
              <a:gd name="T51" fmla="*/ 104 h 376"/>
              <a:gd name="T52" fmla="*/ 966 w 1440"/>
              <a:gd name="T53" fmla="*/ 125 h 376"/>
              <a:gd name="T54" fmla="*/ 985 w 1440"/>
              <a:gd name="T55" fmla="*/ 136 h 376"/>
              <a:gd name="T56" fmla="*/ 1003 w 1440"/>
              <a:gd name="T57" fmla="*/ 148 h 376"/>
              <a:gd name="T58" fmla="*/ 1022 w 1440"/>
              <a:gd name="T59" fmla="*/ 158 h 376"/>
              <a:gd name="T60" fmla="*/ 1040 w 1440"/>
              <a:gd name="T61" fmla="*/ 170 h 376"/>
              <a:gd name="T62" fmla="*/ 1061 w 1440"/>
              <a:gd name="T63" fmla="*/ 180 h 376"/>
              <a:gd name="T64" fmla="*/ 1094 w 1440"/>
              <a:gd name="T65" fmla="*/ 197 h 376"/>
              <a:gd name="T66" fmla="*/ 1117 w 1440"/>
              <a:gd name="T67" fmla="*/ 207 h 376"/>
              <a:gd name="T68" fmla="*/ 1152 w 1440"/>
              <a:gd name="T69" fmla="*/ 218 h 376"/>
              <a:gd name="T70" fmla="*/ 1170 w 1440"/>
              <a:gd name="T71" fmla="*/ 222 h 376"/>
              <a:gd name="T72" fmla="*/ 1197 w 1440"/>
              <a:gd name="T73" fmla="*/ 238 h 376"/>
              <a:gd name="T74" fmla="*/ 1232 w 1440"/>
              <a:gd name="T75" fmla="*/ 267 h 376"/>
              <a:gd name="T76" fmla="*/ 1266 w 1440"/>
              <a:gd name="T77" fmla="*/ 293 h 376"/>
              <a:gd name="T78" fmla="*/ 1302 w 1440"/>
              <a:gd name="T79" fmla="*/ 314 h 376"/>
              <a:gd name="T80" fmla="*/ 1331 w 1440"/>
              <a:gd name="T81" fmla="*/ 330 h 376"/>
              <a:gd name="T82" fmla="*/ 1440 w 1440"/>
              <a:gd name="T83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2"/>
                </a:lnTo>
                <a:lnTo>
                  <a:pt x="272" y="112"/>
                </a:lnTo>
                <a:lnTo>
                  <a:pt x="285" y="114"/>
                </a:lnTo>
                <a:lnTo>
                  <a:pt x="309" y="114"/>
                </a:lnTo>
                <a:lnTo>
                  <a:pt x="320" y="115"/>
                </a:lnTo>
                <a:lnTo>
                  <a:pt x="332" y="116"/>
                </a:lnTo>
                <a:lnTo>
                  <a:pt x="345" y="117"/>
                </a:lnTo>
                <a:lnTo>
                  <a:pt x="354" y="119"/>
                </a:lnTo>
                <a:lnTo>
                  <a:pt x="365" y="121"/>
                </a:lnTo>
                <a:lnTo>
                  <a:pt x="378" y="124"/>
                </a:lnTo>
                <a:lnTo>
                  <a:pt x="389" y="125"/>
                </a:lnTo>
                <a:lnTo>
                  <a:pt x="400" y="127"/>
                </a:lnTo>
                <a:lnTo>
                  <a:pt x="411" y="129"/>
                </a:lnTo>
                <a:lnTo>
                  <a:pt x="423" y="132"/>
                </a:lnTo>
                <a:lnTo>
                  <a:pt x="434" y="135"/>
                </a:lnTo>
                <a:lnTo>
                  <a:pt x="445" y="136"/>
                </a:lnTo>
                <a:lnTo>
                  <a:pt x="457" y="138"/>
                </a:lnTo>
                <a:lnTo>
                  <a:pt x="469" y="142"/>
                </a:lnTo>
                <a:lnTo>
                  <a:pt x="480" y="144"/>
                </a:lnTo>
                <a:lnTo>
                  <a:pt x="492" y="148"/>
                </a:lnTo>
                <a:lnTo>
                  <a:pt x="514" y="157"/>
                </a:lnTo>
                <a:lnTo>
                  <a:pt x="527" y="162"/>
                </a:lnTo>
                <a:lnTo>
                  <a:pt x="530" y="163"/>
                </a:lnTo>
                <a:lnTo>
                  <a:pt x="545" y="166"/>
                </a:lnTo>
                <a:lnTo>
                  <a:pt x="561" y="166"/>
                </a:lnTo>
                <a:lnTo>
                  <a:pt x="581" y="162"/>
                </a:lnTo>
                <a:lnTo>
                  <a:pt x="606" y="156"/>
                </a:lnTo>
                <a:lnTo>
                  <a:pt x="626" y="150"/>
                </a:lnTo>
                <a:lnTo>
                  <a:pt x="644" y="148"/>
                </a:lnTo>
                <a:lnTo>
                  <a:pt x="663" y="144"/>
                </a:lnTo>
                <a:lnTo>
                  <a:pt x="728" y="137"/>
                </a:lnTo>
                <a:lnTo>
                  <a:pt x="795" y="129"/>
                </a:lnTo>
                <a:lnTo>
                  <a:pt x="814" y="127"/>
                </a:lnTo>
                <a:lnTo>
                  <a:pt x="833" y="121"/>
                </a:lnTo>
                <a:lnTo>
                  <a:pt x="854" y="115"/>
                </a:lnTo>
                <a:lnTo>
                  <a:pt x="883" y="104"/>
                </a:lnTo>
                <a:lnTo>
                  <a:pt x="902" y="99"/>
                </a:lnTo>
                <a:lnTo>
                  <a:pt x="920" y="98"/>
                </a:lnTo>
                <a:lnTo>
                  <a:pt x="934" y="102"/>
                </a:lnTo>
                <a:lnTo>
                  <a:pt x="935" y="104"/>
                </a:lnTo>
                <a:lnTo>
                  <a:pt x="948" y="112"/>
                </a:lnTo>
                <a:lnTo>
                  <a:pt x="966" y="125"/>
                </a:lnTo>
                <a:lnTo>
                  <a:pt x="975" y="131"/>
                </a:lnTo>
                <a:lnTo>
                  <a:pt x="985" y="136"/>
                </a:lnTo>
                <a:lnTo>
                  <a:pt x="993" y="142"/>
                </a:lnTo>
                <a:lnTo>
                  <a:pt x="1003" y="148"/>
                </a:lnTo>
                <a:lnTo>
                  <a:pt x="1013" y="153"/>
                </a:lnTo>
                <a:lnTo>
                  <a:pt x="1022" y="158"/>
                </a:lnTo>
                <a:lnTo>
                  <a:pt x="1032" y="165"/>
                </a:lnTo>
                <a:lnTo>
                  <a:pt x="1040" y="170"/>
                </a:lnTo>
                <a:lnTo>
                  <a:pt x="1051" y="175"/>
                </a:lnTo>
                <a:lnTo>
                  <a:pt x="1061" y="180"/>
                </a:lnTo>
                <a:lnTo>
                  <a:pt x="1083" y="191"/>
                </a:lnTo>
                <a:lnTo>
                  <a:pt x="1094" y="197"/>
                </a:lnTo>
                <a:lnTo>
                  <a:pt x="1105" y="201"/>
                </a:lnTo>
                <a:lnTo>
                  <a:pt x="1117" y="207"/>
                </a:lnTo>
                <a:lnTo>
                  <a:pt x="1128" y="212"/>
                </a:lnTo>
                <a:lnTo>
                  <a:pt x="1152" y="218"/>
                </a:lnTo>
                <a:lnTo>
                  <a:pt x="1166" y="222"/>
                </a:lnTo>
                <a:lnTo>
                  <a:pt x="1170" y="222"/>
                </a:lnTo>
                <a:lnTo>
                  <a:pt x="1184" y="229"/>
                </a:lnTo>
                <a:lnTo>
                  <a:pt x="1197" y="238"/>
                </a:lnTo>
                <a:lnTo>
                  <a:pt x="1213" y="250"/>
                </a:lnTo>
                <a:lnTo>
                  <a:pt x="1232" y="267"/>
                </a:lnTo>
                <a:lnTo>
                  <a:pt x="1248" y="281"/>
                </a:lnTo>
                <a:lnTo>
                  <a:pt x="1266" y="293"/>
                </a:lnTo>
                <a:lnTo>
                  <a:pt x="1283" y="304"/>
                </a:lnTo>
                <a:lnTo>
                  <a:pt x="1302" y="314"/>
                </a:lnTo>
                <a:lnTo>
                  <a:pt x="1317" y="322"/>
                </a:lnTo>
                <a:lnTo>
                  <a:pt x="1331" y="330"/>
                </a:lnTo>
                <a:lnTo>
                  <a:pt x="1346" y="33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1" name="Freeform 374"/>
          <p:cNvSpPr>
            <a:spLocks/>
          </p:cNvSpPr>
          <p:nvPr/>
        </p:nvSpPr>
        <p:spPr bwMode="auto">
          <a:xfrm>
            <a:off x="2209800" y="1703143"/>
            <a:ext cx="2363788" cy="742950"/>
          </a:xfrm>
          <a:custGeom>
            <a:avLst/>
            <a:gdLst>
              <a:gd name="T0" fmla="*/ 92 w 1440"/>
              <a:gd name="T1" fmla="*/ 84 h 559"/>
              <a:gd name="T2" fmla="*/ 121 w 1440"/>
              <a:gd name="T3" fmla="*/ 76 h 559"/>
              <a:gd name="T4" fmla="*/ 154 w 1440"/>
              <a:gd name="T5" fmla="*/ 70 h 559"/>
              <a:gd name="T6" fmla="*/ 189 w 1440"/>
              <a:gd name="T7" fmla="*/ 55 h 559"/>
              <a:gd name="T8" fmla="*/ 226 w 1440"/>
              <a:gd name="T9" fmla="*/ 25 h 559"/>
              <a:gd name="T10" fmla="*/ 254 w 1440"/>
              <a:gd name="T11" fmla="*/ 5 h 559"/>
              <a:gd name="T12" fmla="*/ 272 w 1440"/>
              <a:gd name="T13" fmla="*/ 1 h 559"/>
              <a:gd name="T14" fmla="*/ 309 w 1440"/>
              <a:gd name="T15" fmla="*/ 1 h 559"/>
              <a:gd name="T16" fmla="*/ 348 w 1440"/>
              <a:gd name="T17" fmla="*/ 0 h 559"/>
              <a:gd name="T18" fmla="*/ 388 w 1440"/>
              <a:gd name="T19" fmla="*/ 1 h 559"/>
              <a:gd name="T20" fmla="*/ 426 w 1440"/>
              <a:gd name="T21" fmla="*/ 5 h 559"/>
              <a:gd name="T22" fmla="*/ 465 w 1440"/>
              <a:gd name="T23" fmla="*/ 11 h 559"/>
              <a:gd name="T24" fmla="*/ 503 w 1440"/>
              <a:gd name="T25" fmla="*/ 20 h 559"/>
              <a:gd name="T26" fmla="*/ 541 w 1440"/>
              <a:gd name="T27" fmla="*/ 32 h 559"/>
              <a:gd name="T28" fmla="*/ 578 w 1440"/>
              <a:gd name="T29" fmla="*/ 45 h 559"/>
              <a:gd name="T30" fmla="*/ 614 w 1440"/>
              <a:gd name="T31" fmla="*/ 60 h 559"/>
              <a:gd name="T32" fmla="*/ 648 w 1440"/>
              <a:gd name="T33" fmla="*/ 75 h 559"/>
              <a:gd name="T34" fmla="*/ 663 w 1440"/>
              <a:gd name="T35" fmla="*/ 84 h 559"/>
              <a:gd name="T36" fmla="*/ 677 w 1440"/>
              <a:gd name="T37" fmla="*/ 115 h 559"/>
              <a:gd name="T38" fmla="*/ 688 w 1440"/>
              <a:gd name="T39" fmla="*/ 159 h 559"/>
              <a:gd name="T40" fmla="*/ 702 w 1440"/>
              <a:gd name="T41" fmla="*/ 191 h 559"/>
              <a:gd name="T42" fmla="*/ 760 w 1440"/>
              <a:gd name="T43" fmla="*/ 298 h 559"/>
              <a:gd name="T44" fmla="*/ 775 w 1440"/>
              <a:gd name="T45" fmla="*/ 327 h 559"/>
              <a:gd name="T46" fmla="*/ 792 w 1440"/>
              <a:gd name="T47" fmla="*/ 366 h 559"/>
              <a:gd name="T48" fmla="*/ 808 w 1440"/>
              <a:gd name="T49" fmla="*/ 393 h 559"/>
              <a:gd name="T50" fmla="*/ 821 w 1440"/>
              <a:gd name="T51" fmla="*/ 405 h 559"/>
              <a:gd name="T52" fmla="*/ 850 w 1440"/>
              <a:gd name="T53" fmla="*/ 427 h 559"/>
              <a:gd name="T54" fmla="*/ 880 w 1440"/>
              <a:gd name="T55" fmla="*/ 448 h 559"/>
              <a:gd name="T56" fmla="*/ 927 w 1440"/>
              <a:gd name="T57" fmla="*/ 480 h 559"/>
              <a:gd name="T58" fmla="*/ 960 w 1440"/>
              <a:gd name="T59" fmla="*/ 497 h 559"/>
              <a:gd name="T60" fmla="*/ 996 w 1440"/>
              <a:gd name="T61" fmla="*/ 511 h 559"/>
              <a:gd name="T62" fmla="*/ 1032 w 1440"/>
              <a:gd name="T63" fmla="*/ 526 h 559"/>
              <a:gd name="T64" fmla="*/ 1070 w 1440"/>
              <a:gd name="T65" fmla="*/ 536 h 559"/>
              <a:gd name="T66" fmla="*/ 1109 w 1440"/>
              <a:gd name="T67" fmla="*/ 545 h 559"/>
              <a:gd name="T68" fmla="*/ 1152 w 1440"/>
              <a:gd name="T69" fmla="*/ 555 h 559"/>
              <a:gd name="T70" fmla="*/ 1170 w 1440"/>
              <a:gd name="T71" fmla="*/ 557 h 559"/>
              <a:gd name="T72" fmla="*/ 1197 w 1440"/>
              <a:gd name="T73" fmla="*/ 555 h 559"/>
              <a:gd name="T74" fmla="*/ 1232 w 1440"/>
              <a:gd name="T75" fmla="*/ 526 h 559"/>
              <a:gd name="T76" fmla="*/ 1266 w 1440"/>
              <a:gd name="T77" fmla="*/ 513 h 559"/>
              <a:gd name="T78" fmla="*/ 1302 w 1440"/>
              <a:gd name="T79" fmla="*/ 530 h 559"/>
              <a:gd name="T80" fmla="*/ 1331 w 1440"/>
              <a:gd name="T81" fmla="*/ 538 h 559"/>
              <a:gd name="T82" fmla="*/ 1440 w 1440"/>
              <a:gd name="T83" fmla="*/ 49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9">
                <a:moveTo>
                  <a:pt x="0" y="115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2"/>
                </a:lnTo>
                <a:lnTo>
                  <a:pt x="154" y="70"/>
                </a:lnTo>
                <a:lnTo>
                  <a:pt x="172" y="64"/>
                </a:lnTo>
                <a:lnTo>
                  <a:pt x="189" y="55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0"/>
                </a:lnTo>
                <a:lnTo>
                  <a:pt x="388" y="1"/>
                </a:lnTo>
                <a:lnTo>
                  <a:pt x="407" y="3"/>
                </a:lnTo>
                <a:lnTo>
                  <a:pt x="426" y="5"/>
                </a:lnTo>
                <a:lnTo>
                  <a:pt x="445" y="7"/>
                </a:lnTo>
                <a:lnTo>
                  <a:pt x="465" y="11"/>
                </a:lnTo>
                <a:lnTo>
                  <a:pt x="484" y="13"/>
                </a:lnTo>
                <a:lnTo>
                  <a:pt x="503" y="20"/>
                </a:lnTo>
                <a:lnTo>
                  <a:pt x="523" y="25"/>
                </a:lnTo>
                <a:lnTo>
                  <a:pt x="541" y="32"/>
                </a:lnTo>
                <a:lnTo>
                  <a:pt x="560" y="37"/>
                </a:lnTo>
                <a:lnTo>
                  <a:pt x="578" y="45"/>
                </a:lnTo>
                <a:lnTo>
                  <a:pt x="596" y="53"/>
                </a:lnTo>
                <a:lnTo>
                  <a:pt x="614" y="60"/>
                </a:lnTo>
                <a:lnTo>
                  <a:pt x="636" y="70"/>
                </a:lnTo>
                <a:lnTo>
                  <a:pt x="648" y="75"/>
                </a:lnTo>
                <a:lnTo>
                  <a:pt x="651" y="76"/>
                </a:lnTo>
                <a:lnTo>
                  <a:pt x="663" y="84"/>
                </a:lnTo>
                <a:lnTo>
                  <a:pt x="672" y="97"/>
                </a:lnTo>
                <a:lnTo>
                  <a:pt x="677" y="115"/>
                </a:lnTo>
                <a:lnTo>
                  <a:pt x="683" y="140"/>
                </a:lnTo>
                <a:lnTo>
                  <a:pt x="688" y="159"/>
                </a:lnTo>
                <a:lnTo>
                  <a:pt x="695" y="176"/>
                </a:lnTo>
                <a:lnTo>
                  <a:pt x="702" y="191"/>
                </a:lnTo>
                <a:lnTo>
                  <a:pt x="731" y="245"/>
                </a:lnTo>
                <a:lnTo>
                  <a:pt x="760" y="298"/>
                </a:lnTo>
                <a:lnTo>
                  <a:pt x="768" y="312"/>
                </a:lnTo>
                <a:lnTo>
                  <a:pt x="775" y="327"/>
                </a:lnTo>
                <a:lnTo>
                  <a:pt x="784" y="344"/>
                </a:lnTo>
                <a:lnTo>
                  <a:pt x="792" y="366"/>
                </a:lnTo>
                <a:lnTo>
                  <a:pt x="799" y="379"/>
                </a:lnTo>
                <a:lnTo>
                  <a:pt x="808" y="393"/>
                </a:lnTo>
                <a:lnTo>
                  <a:pt x="818" y="404"/>
                </a:lnTo>
                <a:lnTo>
                  <a:pt x="821" y="405"/>
                </a:lnTo>
                <a:lnTo>
                  <a:pt x="832" y="413"/>
                </a:lnTo>
                <a:lnTo>
                  <a:pt x="850" y="427"/>
                </a:lnTo>
                <a:lnTo>
                  <a:pt x="865" y="439"/>
                </a:lnTo>
                <a:lnTo>
                  <a:pt x="880" y="448"/>
                </a:lnTo>
                <a:lnTo>
                  <a:pt x="895" y="460"/>
                </a:lnTo>
                <a:lnTo>
                  <a:pt x="927" y="480"/>
                </a:lnTo>
                <a:lnTo>
                  <a:pt x="944" y="488"/>
                </a:lnTo>
                <a:lnTo>
                  <a:pt x="960" y="497"/>
                </a:lnTo>
                <a:lnTo>
                  <a:pt x="978" y="505"/>
                </a:lnTo>
                <a:lnTo>
                  <a:pt x="996" y="511"/>
                </a:lnTo>
                <a:lnTo>
                  <a:pt x="1014" y="518"/>
                </a:lnTo>
                <a:lnTo>
                  <a:pt x="1032" y="526"/>
                </a:lnTo>
                <a:lnTo>
                  <a:pt x="1051" y="531"/>
                </a:lnTo>
                <a:lnTo>
                  <a:pt x="1070" y="536"/>
                </a:lnTo>
                <a:lnTo>
                  <a:pt x="1090" y="542"/>
                </a:lnTo>
                <a:lnTo>
                  <a:pt x="1109" y="545"/>
                </a:lnTo>
                <a:lnTo>
                  <a:pt x="1128" y="548"/>
                </a:lnTo>
                <a:lnTo>
                  <a:pt x="1152" y="555"/>
                </a:lnTo>
                <a:lnTo>
                  <a:pt x="1166" y="557"/>
                </a:lnTo>
                <a:lnTo>
                  <a:pt x="1170" y="557"/>
                </a:lnTo>
                <a:lnTo>
                  <a:pt x="1184" y="559"/>
                </a:lnTo>
                <a:lnTo>
                  <a:pt x="1197" y="555"/>
                </a:lnTo>
                <a:lnTo>
                  <a:pt x="1213" y="543"/>
                </a:lnTo>
                <a:lnTo>
                  <a:pt x="1232" y="526"/>
                </a:lnTo>
                <a:lnTo>
                  <a:pt x="1248" y="515"/>
                </a:lnTo>
                <a:lnTo>
                  <a:pt x="1266" y="513"/>
                </a:lnTo>
                <a:lnTo>
                  <a:pt x="1283" y="518"/>
                </a:lnTo>
                <a:lnTo>
                  <a:pt x="1302" y="530"/>
                </a:lnTo>
                <a:lnTo>
                  <a:pt x="1317" y="536"/>
                </a:lnTo>
                <a:lnTo>
                  <a:pt x="1331" y="538"/>
                </a:lnTo>
                <a:lnTo>
                  <a:pt x="1346" y="534"/>
                </a:lnTo>
                <a:lnTo>
                  <a:pt x="1440" y="49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2" name="Freeform 375"/>
          <p:cNvSpPr>
            <a:spLocks/>
          </p:cNvSpPr>
          <p:nvPr/>
        </p:nvSpPr>
        <p:spPr bwMode="auto">
          <a:xfrm>
            <a:off x="2209800" y="1777756"/>
            <a:ext cx="2363788" cy="608012"/>
          </a:xfrm>
          <a:custGeom>
            <a:avLst/>
            <a:gdLst>
              <a:gd name="T0" fmla="*/ 92 w 1440"/>
              <a:gd name="T1" fmla="*/ 44 h 457"/>
              <a:gd name="T2" fmla="*/ 121 w 1440"/>
              <a:gd name="T3" fmla="*/ 40 h 457"/>
              <a:gd name="T4" fmla="*/ 154 w 1440"/>
              <a:gd name="T5" fmla="*/ 36 h 457"/>
              <a:gd name="T6" fmla="*/ 189 w 1440"/>
              <a:gd name="T7" fmla="*/ 29 h 457"/>
              <a:gd name="T8" fmla="*/ 226 w 1440"/>
              <a:gd name="T9" fmla="*/ 14 h 457"/>
              <a:gd name="T10" fmla="*/ 254 w 1440"/>
              <a:gd name="T11" fmla="*/ 4 h 457"/>
              <a:gd name="T12" fmla="*/ 272 w 1440"/>
              <a:gd name="T13" fmla="*/ 3 h 457"/>
              <a:gd name="T14" fmla="*/ 309 w 1440"/>
              <a:gd name="T15" fmla="*/ 2 h 457"/>
              <a:gd name="T16" fmla="*/ 345 w 1440"/>
              <a:gd name="T17" fmla="*/ 0 h 457"/>
              <a:gd name="T18" fmla="*/ 379 w 1440"/>
              <a:gd name="T19" fmla="*/ 3 h 457"/>
              <a:gd name="T20" fmla="*/ 414 w 1440"/>
              <a:gd name="T21" fmla="*/ 6 h 457"/>
              <a:gd name="T22" fmla="*/ 448 w 1440"/>
              <a:gd name="T23" fmla="*/ 12 h 457"/>
              <a:gd name="T24" fmla="*/ 483 w 1440"/>
              <a:gd name="T25" fmla="*/ 19 h 457"/>
              <a:gd name="T26" fmla="*/ 517 w 1440"/>
              <a:gd name="T27" fmla="*/ 28 h 457"/>
              <a:gd name="T28" fmla="*/ 552 w 1440"/>
              <a:gd name="T29" fmla="*/ 40 h 457"/>
              <a:gd name="T30" fmla="*/ 585 w 1440"/>
              <a:gd name="T31" fmla="*/ 53 h 457"/>
              <a:gd name="T32" fmla="*/ 619 w 1440"/>
              <a:gd name="T33" fmla="*/ 67 h 457"/>
              <a:gd name="T34" fmla="*/ 635 w 1440"/>
              <a:gd name="T35" fmla="*/ 75 h 457"/>
              <a:gd name="T36" fmla="*/ 654 w 1440"/>
              <a:gd name="T37" fmla="*/ 96 h 457"/>
              <a:gd name="T38" fmla="*/ 673 w 1440"/>
              <a:gd name="T39" fmla="*/ 128 h 457"/>
              <a:gd name="T40" fmla="*/ 694 w 1440"/>
              <a:gd name="T41" fmla="*/ 150 h 457"/>
              <a:gd name="T42" fmla="*/ 770 w 1440"/>
              <a:gd name="T43" fmla="*/ 226 h 457"/>
              <a:gd name="T44" fmla="*/ 803 w 1440"/>
              <a:gd name="T45" fmla="*/ 256 h 457"/>
              <a:gd name="T46" fmla="*/ 828 w 1440"/>
              <a:gd name="T47" fmla="*/ 278 h 457"/>
              <a:gd name="T48" fmla="*/ 850 w 1440"/>
              <a:gd name="T49" fmla="*/ 297 h 457"/>
              <a:gd name="T50" fmla="*/ 864 w 1440"/>
              <a:gd name="T51" fmla="*/ 306 h 457"/>
              <a:gd name="T52" fmla="*/ 894 w 1440"/>
              <a:gd name="T53" fmla="*/ 331 h 457"/>
              <a:gd name="T54" fmla="*/ 921 w 1440"/>
              <a:gd name="T55" fmla="*/ 349 h 457"/>
              <a:gd name="T56" fmla="*/ 949 w 1440"/>
              <a:gd name="T57" fmla="*/ 366 h 457"/>
              <a:gd name="T58" fmla="*/ 979 w 1440"/>
              <a:gd name="T59" fmla="*/ 382 h 457"/>
              <a:gd name="T60" fmla="*/ 1010 w 1440"/>
              <a:gd name="T61" fmla="*/ 395 h 457"/>
              <a:gd name="T62" fmla="*/ 1043 w 1440"/>
              <a:gd name="T63" fmla="*/ 409 h 457"/>
              <a:gd name="T64" fmla="*/ 1076 w 1440"/>
              <a:gd name="T65" fmla="*/ 420 h 457"/>
              <a:gd name="T66" fmla="*/ 1110 w 1440"/>
              <a:gd name="T67" fmla="*/ 429 h 457"/>
              <a:gd name="T68" fmla="*/ 1152 w 1440"/>
              <a:gd name="T69" fmla="*/ 438 h 457"/>
              <a:gd name="T70" fmla="*/ 1170 w 1440"/>
              <a:gd name="T71" fmla="*/ 442 h 457"/>
              <a:gd name="T72" fmla="*/ 1197 w 1440"/>
              <a:gd name="T73" fmla="*/ 444 h 457"/>
              <a:gd name="T74" fmla="*/ 1232 w 1440"/>
              <a:gd name="T75" fmla="*/ 432 h 457"/>
              <a:gd name="T76" fmla="*/ 1266 w 1440"/>
              <a:gd name="T77" fmla="*/ 428 h 457"/>
              <a:gd name="T78" fmla="*/ 1302 w 1440"/>
              <a:gd name="T79" fmla="*/ 447 h 457"/>
              <a:gd name="T80" fmla="*/ 1331 w 1440"/>
              <a:gd name="T81" fmla="*/ 457 h 457"/>
              <a:gd name="T82" fmla="*/ 1440 w 1440"/>
              <a:gd name="T83" fmla="*/ 43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9"/>
                </a:lnTo>
                <a:lnTo>
                  <a:pt x="207" y="23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3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7" y="4"/>
                </a:lnTo>
                <a:lnTo>
                  <a:pt x="414" y="6"/>
                </a:lnTo>
                <a:lnTo>
                  <a:pt x="432" y="8"/>
                </a:lnTo>
                <a:lnTo>
                  <a:pt x="448" y="12"/>
                </a:lnTo>
                <a:lnTo>
                  <a:pt x="466" y="15"/>
                </a:lnTo>
                <a:lnTo>
                  <a:pt x="483" y="19"/>
                </a:lnTo>
                <a:lnTo>
                  <a:pt x="501" y="24"/>
                </a:lnTo>
                <a:lnTo>
                  <a:pt x="517" y="28"/>
                </a:lnTo>
                <a:lnTo>
                  <a:pt x="534" y="35"/>
                </a:lnTo>
                <a:lnTo>
                  <a:pt x="552" y="40"/>
                </a:lnTo>
                <a:lnTo>
                  <a:pt x="567" y="46"/>
                </a:lnTo>
                <a:lnTo>
                  <a:pt x="585" y="53"/>
                </a:lnTo>
                <a:lnTo>
                  <a:pt x="606" y="61"/>
                </a:lnTo>
                <a:lnTo>
                  <a:pt x="619" y="67"/>
                </a:lnTo>
                <a:lnTo>
                  <a:pt x="622" y="67"/>
                </a:lnTo>
                <a:lnTo>
                  <a:pt x="635" y="75"/>
                </a:lnTo>
                <a:lnTo>
                  <a:pt x="646" y="84"/>
                </a:lnTo>
                <a:lnTo>
                  <a:pt x="654" y="96"/>
                </a:lnTo>
                <a:lnTo>
                  <a:pt x="665" y="115"/>
                </a:lnTo>
                <a:lnTo>
                  <a:pt x="673" y="128"/>
                </a:lnTo>
                <a:lnTo>
                  <a:pt x="683" y="139"/>
                </a:lnTo>
                <a:lnTo>
                  <a:pt x="694" y="150"/>
                </a:lnTo>
                <a:lnTo>
                  <a:pt x="732" y="188"/>
                </a:lnTo>
                <a:lnTo>
                  <a:pt x="770" y="226"/>
                </a:lnTo>
                <a:lnTo>
                  <a:pt x="792" y="246"/>
                </a:lnTo>
                <a:lnTo>
                  <a:pt x="803" y="256"/>
                </a:lnTo>
                <a:lnTo>
                  <a:pt x="817" y="268"/>
                </a:lnTo>
                <a:lnTo>
                  <a:pt x="828" y="278"/>
                </a:lnTo>
                <a:lnTo>
                  <a:pt x="839" y="288"/>
                </a:lnTo>
                <a:lnTo>
                  <a:pt x="850" y="297"/>
                </a:lnTo>
                <a:lnTo>
                  <a:pt x="852" y="298"/>
                </a:lnTo>
                <a:lnTo>
                  <a:pt x="864" y="306"/>
                </a:lnTo>
                <a:lnTo>
                  <a:pt x="881" y="320"/>
                </a:lnTo>
                <a:lnTo>
                  <a:pt x="894" y="331"/>
                </a:lnTo>
                <a:lnTo>
                  <a:pt x="908" y="340"/>
                </a:lnTo>
                <a:lnTo>
                  <a:pt x="921" y="349"/>
                </a:lnTo>
                <a:lnTo>
                  <a:pt x="935" y="357"/>
                </a:lnTo>
                <a:lnTo>
                  <a:pt x="949" y="366"/>
                </a:lnTo>
                <a:lnTo>
                  <a:pt x="964" y="374"/>
                </a:lnTo>
                <a:lnTo>
                  <a:pt x="979" y="382"/>
                </a:lnTo>
                <a:lnTo>
                  <a:pt x="995" y="388"/>
                </a:lnTo>
                <a:lnTo>
                  <a:pt x="1010" y="395"/>
                </a:lnTo>
                <a:lnTo>
                  <a:pt x="1026" y="403"/>
                </a:lnTo>
                <a:lnTo>
                  <a:pt x="1043" y="409"/>
                </a:lnTo>
                <a:lnTo>
                  <a:pt x="1059" y="415"/>
                </a:lnTo>
                <a:lnTo>
                  <a:pt x="1076" y="420"/>
                </a:lnTo>
                <a:lnTo>
                  <a:pt x="1094" y="425"/>
                </a:lnTo>
                <a:lnTo>
                  <a:pt x="1110" y="429"/>
                </a:lnTo>
                <a:lnTo>
                  <a:pt x="1128" y="433"/>
                </a:lnTo>
                <a:lnTo>
                  <a:pt x="1152" y="438"/>
                </a:lnTo>
                <a:lnTo>
                  <a:pt x="1166" y="442"/>
                </a:lnTo>
                <a:lnTo>
                  <a:pt x="1170" y="442"/>
                </a:lnTo>
                <a:lnTo>
                  <a:pt x="1184" y="445"/>
                </a:lnTo>
                <a:lnTo>
                  <a:pt x="1197" y="444"/>
                </a:lnTo>
                <a:lnTo>
                  <a:pt x="1213" y="440"/>
                </a:lnTo>
                <a:lnTo>
                  <a:pt x="1232" y="432"/>
                </a:lnTo>
                <a:lnTo>
                  <a:pt x="1248" y="427"/>
                </a:lnTo>
                <a:lnTo>
                  <a:pt x="1266" y="428"/>
                </a:lnTo>
                <a:lnTo>
                  <a:pt x="1283" y="434"/>
                </a:lnTo>
                <a:lnTo>
                  <a:pt x="1302" y="447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5"/>
                </a:lnTo>
                <a:lnTo>
                  <a:pt x="1440" y="4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3" name="Freeform 376"/>
          <p:cNvSpPr>
            <a:spLocks/>
          </p:cNvSpPr>
          <p:nvPr/>
        </p:nvSpPr>
        <p:spPr bwMode="auto">
          <a:xfrm>
            <a:off x="2209800" y="1855543"/>
            <a:ext cx="2363788" cy="500063"/>
          </a:xfrm>
          <a:custGeom>
            <a:avLst/>
            <a:gdLst>
              <a:gd name="T0" fmla="*/ 106 w 1440"/>
              <a:gd name="T1" fmla="*/ 0 h 375"/>
              <a:gd name="T2" fmla="*/ 135 w 1440"/>
              <a:gd name="T3" fmla="*/ 0 h 375"/>
              <a:gd name="T4" fmla="*/ 172 w 1440"/>
              <a:gd name="T5" fmla="*/ 0 h 375"/>
              <a:gd name="T6" fmla="*/ 207 w 1440"/>
              <a:gd name="T7" fmla="*/ 0 h 375"/>
              <a:gd name="T8" fmla="*/ 254 w 1440"/>
              <a:gd name="T9" fmla="*/ 0 h 375"/>
              <a:gd name="T10" fmla="*/ 272 w 1440"/>
              <a:gd name="T11" fmla="*/ 0 h 375"/>
              <a:gd name="T12" fmla="*/ 309 w 1440"/>
              <a:gd name="T13" fmla="*/ 0 h 375"/>
              <a:gd name="T14" fmla="*/ 339 w 1440"/>
              <a:gd name="T15" fmla="*/ 0 h 375"/>
              <a:gd name="T16" fmla="*/ 371 w 1440"/>
              <a:gd name="T17" fmla="*/ 2 h 375"/>
              <a:gd name="T18" fmla="*/ 417 w 1440"/>
              <a:gd name="T19" fmla="*/ 7 h 375"/>
              <a:gd name="T20" fmla="*/ 448 w 1440"/>
              <a:gd name="T21" fmla="*/ 12 h 375"/>
              <a:gd name="T22" fmla="*/ 477 w 1440"/>
              <a:gd name="T23" fmla="*/ 19 h 375"/>
              <a:gd name="T24" fmla="*/ 509 w 1440"/>
              <a:gd name="T25" fmla="*/ 28 h 375"/>
              <a:gd name="T26" fmla="*/ 539 w 1440"/>
              <a:gd name="T27" fmla="*/ 37 h 375"/>
              <a:gd name="T28" fmla="*/ 577 w 1440"/>
              <a:gd name="T29" fmla="*/ 52 h 375"/>
              <a:gd name="T30" fmla="*/ 592 w 1440"/>
              <a:gd name="T31" fmla="*/ 57 h 375"/>
              <a:gd name="T32" fmla="*/ 618 w 1440"/>
              <a:gd name="T33" fmla="*/ 69 h 375"/>
              <a:gd name="T34" fmla="*/ 646 w 1440"/>
              <a:gd name="T35" fmla="*/ 86 h 375"/>
              <a:gd name="T36" fmla="*/ 672 w 1440"/>
              <a:gd name="T37" fmla="*/ 100 h 375"/>
              <a:gd name="T38" fmla="*/ 732 w 1440"/>
              <a:gd name="T39" fmla="*/ 129 h 375"/>
              <a:gd name="T40" fmla="*/ 793 w 1440"/>
              <a:gd name="T41" fmla="*/ 155 h 375"/>
              <a:gd name="T42" fmla="*/ 821 w 1440"/>
              <a:gd name="T43" fmla="*/ 164 h 375"/>
              <a:gd name="T44" fmla="*/ 855 w 1440"/>
              <a:gd name="T45" fmla="*/ 173 h 375"/>
              <a:gd name="T46" fmla="*/ 880 w 1440"/>
              <a:gd name="T47" fmla="*/ 187 h 375"/>
              <a:gd name="T48" fmla="*/ 894 w 1440"/>
              <a:gd name="T49" fmla="*/ 197 h 375"/>
              <a:gd name="T50" fmla="*/ 923 w 1440"/>
              <a:gd name="T51" fmla="*/ 219 h 375"/>
              <a:gd name="T52" fmla="*/ 946 w 1440"/>
              <a:gd name="T53" fmla="*/ 235 h 375"/>
              <a:gd name="T54" fmla="*/ 973 w 1440"/>
              <a:gd name="T55" fmla="*/ 251 h 375"/>
              <a:gd name="T56" fmla="*/ 997 w 1440"/>
              <a:gd name="T57" fmla="*/ 264 h 375"/>
              <a:gd name="T58" fmla="*/ 1025 w 1440"/>
              <a:gd name="T59" fmla="*/ 278 h 375"/>
              <a:gd name="T60" fmla="*/ 1054 w 1440"/>
              <a:gd name="T61" fmla="*/ 290 h 375"/>
              <a:gd name="T62" fmla="*/ 1083 w 1440"/>
              <a:gd name="T63" fmla="*/ 301 h 375"/>
              <a:gd name="T64" fmla="*/ 1113 w 1440"/>
              <a:gd name="T65" fmla="*/ 311 h 375"/>
              <a:gd name="T66" fmla="*/ 1152 w 1440"/>
              <a:gd name="T67" fmla="*/ 322 h 375"/>
              <a:gd name="T68" fmla="*/ 1170 w 1440"/>
              <a:gd name="T69" fmla="*/ 327 h 375"/>
              <a:gd name="T70" fmla="*/ 1197 w 1440"/>
              <a:gd name="T71" fmla="*/ 332 h 375"/>
              <a:gd name="T72" fmla="*/ 1232 w 1440"/>
              <a:gd name="T73" fmla="*/ 333 h 375"/>
              <a:gd name="T74" fmla="*/ 1266 w 1440"/>
              <a:gd name="T75" fmla="*/ 341 h 375"/>
              <a:gd name="T76" fmla="*/ 1302 w 1440"/>
              <a:gd name="T77" fmla="*/ 361 h 375"/>
              <a:gd name="T78" fmla="*/ 1331 w 1440"/>
              <a:gd name="T79" fmla="*/ 373 h 375"/>
              <a:gd name="T80" fmla="*/ 1440 w 1440"/>
              <a:gd name="T81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5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54" y="0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401" y="4"/>
                </a:lnTo>
                <a:lnTo>
                  <a:pt x="417" y="7"/>
                </a:lnTo>
                <a:lnTo>
                  <a:pt x="432" y="10"/>
                </a:lnTo>
                <a:lnTo>
                  <a:pt x="448" y="12"/>
                </a:lnTo>
                <a:lnTo>
                  <a:pt x="462" y="15"/>
                </a:lnTo>
                <a:lnTo>
                  <a:pt x="477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2"/>
                </a:lnTo>
                <a:lnTo>
                  <a:pt x="539" y="37"/>
                </a:lnTo>
                <a:lnTo>
                  <a:pt x="554" y="42"/>
                </a:lnTo>
                <a:lnTo>
                  <a:pt x="577" y="52"/>
                </a:lnTo>
                <a:lnTo>
                  <a:pt x="589" y="56"/>
                </a:lnTo>
                <a:lnTo>
                  <a:pt x="592" y="57"/>
                </a:lnTo>
                <a:lnTo>
                  <a:pt x="604" y="62"/>
                </a:lnTo>
                <a:lnTo>
                  <a:pt x="618" y="69"/>
                </a:lnTo>
                <a:lnTo>
                  <a:pt x="630" y="76"/>
                </a:lnTo>
                <a:lnTo>
                  <a:pt x="646" y="86"/>
                </a:lnTo>
                <a:lnTo>
                  <a:pt x="658" y="94"/>
                </a:lnTo>
                <a:lnTo>
                  <a:pt x="672" y="100"/>
                </a:lnTo>
                <a:lnTo>
                  <a:pt x="684" y="107"/>
                </a:lnTo>
                <a:lnTo>
                  <a:pt x="732" y="129"/>
                </a:lnTo>
                <a:lnTo>
                  <a:pt x="779" y="150"/>
                </a:lnTo>
                <a:lnTo>
                  <a:pt x="793" y="155"/>
                </a:lnTo>
                <a:lnTo>
                  <a:pt x="807" y="160"/>
                </a:lnTo>
                <a:lnTo>
                  <a:pt x="821" y="164"/>
                </a:lnTo>
                <a:lnTo>
                  <a:pt x="840" y="170"/>
                </a:lnTo>
                <a:lnTo>
                  <a:pt x="855" y="173"/>
                </a:lnTo>
                <a:lnTo>
                  <a:pt x="868" y="179"/>
                </a:lnTo>
                <a:lnTo>
                  <a:pt x="880" y="187"/>
                </a:lnTo>
                <a:lnTo>
                  <a:pt x="883" y="189"/>
                </a:lnTo>
                <a:lnTo>
                  <a:pt x="894" y="197"/>
                </a:lnTo>
                <a:lnTo>
                  <a:pt x="912" y="212"/>
                </a:lnTo>
                <a:lnTo>
                  <a:pt x="923" y="219"/>
                </a:lnTo>
                <a:lnTo>
                  <a:pt x="935" y="227"/>
                </a:lnTo>
                <a:lnTo>
                  <a:pt x="946" y="235"/>
                </a:lnTo>
                <a:lnTo>
                  <a:pt x="960" y="243"/>
                </a:lnTo>
                <a:lnTo>
                  <a:pt x="973" y="251"/>
                </a:lnTo>
                <a:lnTo>
                  <a:pt x="985" y="257"/>
                </a:lnTo>
                <a:lnTo>
                  <a:pt x="997" y="264"/>
                </a:lnTo>
                <a:lnTo>
                  <a:pt x="1011" y="272"/>
                </a:lnTo>
                <a:lnTo>
                  <a:pt x="1025" y="278"/>
                </a:lnTo>
                <a:lnTo>
                  <a:pt x="1040" y="284"/>
                </a:lnTo>
                <a:lnTo>
                  <a:pt x="1054" y="290"/>
                </a:lnTo>
                <a:lnTo>
                  <a:pt x="1068" y="295"/>
                </a:lnTo>
                <a:lnTo>
                  <a:pt x="1083" y="301"/>
                </a:lnTo>
                <a:lnTo>
                  <a:pt x="1098" y="307"/>
                </a:lnTo>
                <a:lnTo>
                  <a:pt x="1113" y="311"/>
                </a:lnTo>
                <a:lnTo>
                  <a:pt x="1128" y="315"/>
                </a:lnTo>
                <a:lnTo>
                  <a:pt x="1152" y="322"/>
                </a:lnTo>
                <a:lnTo>
                  <a:pt x="1166" y="326"/>
                </a:lnTo>
                <a:lnTo>
                  <a:pt x="1170" y="327"/>
                </a:lnTo>
                <a:lnTo>
                  <a:pt x="1184" y="329"/>
                </a:lnTo>
                <a:lnTo>
                  <a:pt x="1197" y="332"/>
                </a:lnTo>
                <a:lnTo>
                  <a:pt x="1213" y="333"/>
                </a:lnTo>
                <a:lnTo>
                  <a:pt x="1232" y="333"/>
                </a:lnTo>
                <a:lnTo>
                  <a:pt x="1248" y="336"/>
                </a:lnTo>
                <a:lnTo>
                  <a:pt x="1266" y="341"/>
                </a:lnTo>
                <a:lnTo>
                  <a:pt x="1283" y="349"/>
                </a:lnTo>
                <a:lnTo>
                  <a:pt x="1302" y="361"/>
                </a:lnTo>
                <a:lnTo>
                  <a:pt x="1317" y="369"/>
                </a:lnTo>
                <a:lnTo>
                  <a:pt x="1331" y="373"/>
                </a:lnTo>
                <a:lnTo>
                  <a:pt x="1346" y="375"/>
                </a:lnTo>
                <a:lnTo>
                  <a:pt x="1440" y="37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4" name="Freeform 377"/>
          <p:cNvSpPr>
            <a:spLocks/>
          </p:cNvSpPr>
          <p:nvPr/>
        </p:nvSpPr>
        <p:spPr bwMode="auto">
          <a:xfrm>
            <a:off x="2209800" y="1855543"/>
            <a:ext cx="2363788" cy="501650"/>
          </a:xfrm>
          <a:custGeom>
            <a:avLst/>
            <a:gdLst>
              <a:gd name="T0" fmla="*/ 92 w 1440"/>
              <a:gd name="T1" fmla="*/ 16 h 377"/>
              <a:gd name="T2" fmla="*/ 121 w 1440"/>
              <a:gd name="T3" fmla="*/ 20 h 377"/>
              <a:gd name="T4" fmla="*/ 154 w 1440"/>
              <a:gd name="T5" fmla="*/ 23 h 377"/>
              <a:gd name="T6" fmla="*/ 189 w 1440"/>
              <a:gd name="T7" fmla="*/ 29 h 377"/>
              <a:gd name="T8" fmla="*/ 226 w 1440"/>
              <a:gd name="T9" fmla="*/ 46 h 377"/>
              <a:gd name="T10" fmla="*/ 254 w 1440"/>
              <a:gd name="T11" fmla="*/ 57 h 377"/>
              <a:gd name="T12" fmla="*/ 309 w 1440"/>
              <a:gd name="T13" fmla="*/ 57 h 377"/>
              <a:gd name="T14" fmla="*/ 349 w 1440"/>
              <a:gd name="T15" fmla="*/ 59 h 377"/>
              <a:gd name="T16" fmla="*/ 375 w 1440"/>
              <a:gd name="T17" fmla="*/ 62 h 377"/>
              <a:gd name="T18" fmla="*/ 403 w 1440"/>
              <a:gd name="T19" fmla="*/ 66 h 377"/>
              <a:gd name="T20" fmla="*/ 441 w 1440"/>
              <a:gd name="T21" fmla="*/ 74 h 377"/>
              <a:gd name="T22" fmla="*/ 469 w 1440"/>
              <a:gd name="T23" fmla="*/ 79 h 377"/>
              <a:gd name="T24" fmla="*/ 495 w 1440"/>
              <a:gd name="T25" fmla="*/ 87 h 377"/>
              <a:gd name="T26" fmla="*/ 523 w 1440"/>
              <a:gd name="T27" fmla="*/ 95 h 377"/>
              <a:gd name="T28" fmla="*/ 559 w 1440"/>
              <a:gd name="T29" fmla="*/ 107 h 377"/>
              <a:gd name="T30" fmla="*/ 575 w 1440"/>
              <a:gd name="T31" fmla="*/ 113 h 377"/>
              <a:gd name="T32" fmla="*/ 606 w 1440"/>
              <a:gd name="T33" fmla="*/ 117 h 377"/>
              <a:gd name="T34" fmla="*/ 643 w 1440"/>
              <a:gd name="T35" fmla="*/ 121 h 377"/>
              <a:gd name="T36" fmla="*/ 789 w 1440"/>
              <a:gd name="T37" fmla="*/ 135 h 377"/>
              <a:gd name="T38" fmla="*/ 822 w 1440"/>
              <a:gd name="T39" fmla="*/ 137 h 377"/>
              <a:gd name="T40" fmla="*/ 864 w 1440"/>
              <a:gd name="T41" fmla="*/ 132 h 377"/>
              <a:gd name="T42" fmla="*/ 895 w 1440"/>
              <a:gd name="T43" fmla="*/ 133 h 377"/>
              <a:gd name="T44" fmla="*/ 912 w 1440"/>
              <a:gd name="T45" fmla="*/ 141 h 377"/>
              <a:gd name="T46" fmla="*/ 941 w 1440"/>
              <a:gd name="T47" fmla="*/ 163 h 377"/>
              <a:gd name="T48" fmla="*/ 961 w 1440"/>
              <a:gd name="T49" fmla="*/ 177 h 377"/>
              <a:gd name="T50" fmla="*/ 993 w 1440"/>
              <a:gd name="T51" fmla="*/ 197 h 377"/>
              <a:gd name="T52" fmla="*/ 1028 w 1440"/>
              <a:gd name="T53" fmla="*/ 217 h 377"/>
              <a:gd name="T54" fmla="*/ 1051 w 1440"/>
              <a:gd name="T55" fmla="*/ 229 h 377"/>
              <a:gd name="T56" fmla="*/ 1076 w 1440"/>
              <a:gd name="T57" fmla="*/ 239 h 377"/>
              <a:gd name="T58" fmla="*/ 1102 w 1440"/>
              <a:gd name="T59" fmla="*/ 251 h 377"/>
              <a:gd name="T60" fmla="*/ 1128 w 1440"/>
              <a:gd name="T61" fmla="*/ 260 h 377"/>
              <a:gd name="T62" fmla="*/ 1166 w 1440"/>
              <a:gd name="T63" fmla="*/ 271 h 377"/>
              <a:gd name="T64" fmla="*/ 1184 w 1440"/>
              <a:gd name="T65" fmla="*/ 277 h 377"/>
              <a:gd name="T66" fmla="*/ 1213 w 1440"/>
              <a:gd name="T67" fmla="*/ 289 h 377"/>
              <a:gd name="T68" fmla="*/ 1248 w 1440"/>
              <a:gd name="T69" fmla="*/ 307 h 377"/>
              <a:gd name="T70" fmla="*/ 1283 w 1440"/>
              <a:gd name="T71" fmla="*/ 326 h 377"/>
              <a:gd name="T72" fmla="*/ 1317 w 1440"/>
              <a:gd name="T73" fmla="*/ 345 h 377"/>
              <a:gd name="T74" fmla="*/ 1346 w 1440"/>
              <a:gd name="T75" fmla="*/ 356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0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6"/>
                </a:lnTo>
                <a:lnTo>
                  <a:pt x="240" y="53"/>
                </a:lnTo>
                <a:lnTo>
                  <a:pt x="254" y="57"/>
                </a:lnTo>
                <a:lnTo>
                  <a:pt x="269" y="57"/>
                </a:lnTo>
                <a:lnTo>
                  <a:pt x="309" y="57"/>
                </a:lnTo>
                <a:lnTo>
                  <a:pt x="323" y="58"/>
                </a:lnTo>
                <a:lnTo>
                  <a:pt x="349" y="59"/>
                </a:lnTo>
                <a:lnTo>
                  <a:pt x="363" y="61"/>
                </a:lnTo>
                <a:lnTo>
                  <a:pt x="375" y="62"/>
                </a:lnTo>
                <a:lnTo>
                  <a:pt x="389" y="65"/>
                </a:lnTo>
                <a:lnTo>
                  <a:pt x="403" y="66"/>
                </a:lnTo>
                <a:lnTo>
                  <a:pt x="429" y="71"/>
                </a:lnTo>
                <a:lnTo>
                  <a:pt x="441" y="74"/>
                </a:lnTo>
                <a:lnTo>
                  <a:pt x="455" y="76"/>
                </a:lnTo>
                <a:lnTo>
                  <a:pt x="469" y="79"/>
                </a:lnTo>
                <a:lnTo>
                  <a:pt x="483" y="83"/>
                </a:lnTo>
                <a:lnTo>
                  <a:pt x="495" y="87"/>
                </a:lnTo>
                <a:lnTo>
                  <a:pt x="509" y="91"/>
                </a:lnTo>
                <a:lnTo>
                  <a:pt x="523" y="95"/>
                </a:lnTo>
                <a:lnTo>
                  <a:pt x="545" y="103"/>
                </a:lnTo>
                <a:lnTo>
                  <a:pt x="559" y="107"/>
                </a:lnTo>
                <a:lnTo>
                  <a:pt x="560" y="108"/>
                </a:lnTo>
                <a:lnTo>
                  <a:pt x="575" y="113"/>
                </a:lnTo>
                <a:lnTo>
                  <a:pt x="590" y="116"/>
                </a:lnTo>
                <a:lnTo>
                  <a:pt x="606" y="117"/>
                </a:lnTo>
                <a:lnTo>
                  <a:pt x="628" y="118"/>
                </a:lnTo>
                <a:lnTo>
                  <a:pt x="643" y="121"/>
                </a:lnTo>
                <a:lnTo>
                  <a:pt x="675" y="124"/>
                </a:lnTo>
                <a:lnTo>
                  <a:pt x="789" y="135"/>
                </a:lnTo>
                <a:lnTo>
                  <a:pt x="804" y="137"/>
                </a:lnTo>
                <a:lnTo>
                  <a:pt x="822" y="137"/>
                </a:lnTo>
                <a:lnTo>
                  <a:pt x="840" y="135"/>
                </a:lnTo>
                <a:lnTo>
                  <a:pt x="864" y="132"/>
                </a:lnTo>
                <a:lnTo>
                  <a:pt x="881" y="130"/>
                </a:lnTo>
                <a:lnTo>
                  <a:pt x="895" y="133"/>
                </a:lnTo>
                <a:lnTo>
                  <a:pt x="909" y="139"/>
                </a:lnTo>
                <a:lnTo>
                  <a:pt x="912" y="141"/>
                </a:lnTo>
                <a:lnTo>
                  <a:pt x="923" y="150"/>
                </a:lnTo>
                <a:lnTo>
                  <a:pt x="941" y="163"/>
                </a:lnTo>
                <a:lnTo>
                  <a:pt x="952" y="170"/>
                </a:lnTo>
                <a:lnTo>
                  <a:pt x="961" y="177"/>
                </a:lnTo>
                <a:lnTo>
                  <a:pt x="973" y="183"/>
                </a:lnTo>
                <a:lnTo>
                  <a:pt x="993" y="197"/>
                </a:lnTo>
                <a:lnTo>
                  <a:pt x="1004" y="204"/>
                </a:lnTo>
                <a:lnTo>
                  <a:pt x="1028" y="217"/>
                </a:lnTo>
                <a:lnTo>
                  <a:pt x="1039" y="222"/>
                </a:lnTo>
                <a:lnTo>
                  <a:pt x="1051" y="229"/>
                </a:lnTo>
                <a:lnTo>
                  <a:pt x="1062" y="234"/>
                </a:lnTo>
                <a:lnTo>
                  <a:pt x="1076" y="239"/>
                </a:lnTo>
                <a:lnTo>
                  <a:pt x="1088" y="246"/>
                </a:lnTo>
                <a:lnTo>
                  <a:pt x="1102" y="251"/>
                </a:lnTo>
                <a:lnTo>
                  <a:pt x="1115" y="255"/>
                </a:lnTo>
                <a:lnTo>
                  <a:pt x="1128" y="260"/>
                </a:lnTo>
                <a:lnTo>
                  <a:pt x="1152" y="267"/>
                </a:lnTo>
                <a:lnTo>
                  <a:pt x="1166" y="271"/>
                </a:lnTo>
                <a:lnTo>
                  <a:pt x="1170" y="272"/>
                </a:lnTo>
                <a:lnTo>
                  <a:pt x="1184" y="277"/>
                </a:lnTo>
                <a:lnTo>
                  <a:pt x="1197" y="282"/>
                </a:lnTo>
                <a:lnTo>
                  <a:pt x="1213" y="289"/>
                </a:lnTo>
                <a:lnTo>
                  <a:pt x="1232" y="298"/>
                </a:lnTo>
                <a:lnTo>
                  <a:pt x="1248" y="307"/>
                </a:lnTo>
                <a:lnTo>
                  <a:pt x="1266" y="316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5"/>
                </a:lnTo>
                <a:lnTo>
                  <a:pt x="1331" y="352"/>
                </a:lnTo>
                <a:lnTo>
                  <a:pt x="1346" y="35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5" name="Freeform 378"/>
          <p:cNvSpPr>
            <a:spLocks/>
          </p:cNvSpPr>
          <p:nvPr/>
        </p:nvSpPr>
        <p:spPr bwMode="auto">
          <a:xfrm>
            <a:off x="2209800" y="1855543"/>
            <a:ext cx="2363788" cy="501650"/>
          </a:xfrm>
          <a:custGeom>
            <a:avLst/>
            <a:gdLst>
              <a:gd name="T0" fmla="*/ 92 w 1440"/>
              <a:gd name="T1" fmla="*/ 32 h 377"/>
              <a:gd name="T2" fmla="*/ 121 w 1440"/>
              <a:gd name="T3" fmla="*/ 40 h 377"/>
              <a:gd name="T4" fmla="*/ 154 w 1440"/>
              <a:gd name="T5" fmla="*/ 44 h 377"/>
              <a:gd name="T6" fmla="*/ 189 w 1440"/>
              <a:gd name="T7" fmla="*/ 57 h 377"/>
              <a:gd name="T8" fmla="*/ 226 w 1440"/>
              <a:gd name="T9" fmla="*/ 91 h 377"/>
              <a:gd name="T10" fmla="*/ 254 w 1440"/>
              <a:gd name="T11" fmla="*/ 111 h 377"/>
              <a:gd name="T12" fmla="*/ 272 w 1440"/>
              <a:gd name="T13" fmla="*/ 114 h 377"/>
              <a:gd name="T14" fmla="*/ 309 w 1440"/>
              <a:gd name="T15" fmla="*/ 114 h 377"/>
              <a:gd name="T16" fmla="*/ 331 w 1440"/>
              <a:gd name="T17" fmla="*/ 118 h 377"/>
              <a:gd name="T18" fmla="*/ 354 w 1440"/>
              <a:gd name="T19" fmla="*/ 120 h 377"/>
              <a:gd name="T20" fmla="*/ 377 w 1440"/>
              <a:gd name="T21" fmla="*/ 124 h 377"/>
              <a:gd name="T22" fmla="*/ 399 w 1440"/>
              <a:gd name="T23" fmla="*/ 126 h 377"/>
              <a:gd name="T24" fmla="*/ 422 w 1440"/>
              <a:gd name="T25" fmla="*/ 130 h 377"/>
              <a:gd name="T26" fmla="*/ 457 w 1440"/>
              <a:gd name="T27" fmla="*/ 138 h 377"/>
              <a:gd name="T28" fmla="*/ 491 w 1440"/>
              <a:gd name="T29" fmla="*/ 146 h 377"/>
              <a:gd name="T30" fmla="*/ 527 w 1440"/>
              <a:gd name="T31" fmla="*/ 159 h 377"/>
              <a:gd name="T32" fmla="*/ 543 w 1440"/>
              <a:gd name="T33" fmla="*/ 163 h 377"/>
              <a:gd name="T34" fmla="*/ 581 w 1440"/>
              <a:gd name="T35" fmla="*/ 159 h 377"/>
              <a:gd name="T36" fmla="*/ 626 w 1440"/>
              <a:gd name="T37" fmla="*/ 147 h 377"/>
              <a:gd name="T38" fmla="*/ 663 w 1440"/>
              <a:gd name="T39" fmla="*/ 139 h 377"/>
              <a:gd name="T40" fmla="*/ 796 w 1440"/>
              <a:gd name="T41" fmla="*/ 122 h 377"/>
              <a:gd name="T42" fmla="*/ 836 w 1440"/>
              <a:gd name="T43" fmla="*/ 114 h 377"/>
              <a:gd name="T44" fmla="*/ 886 w 1440"/>
              <a:gd name="T45" fmla="*/ 95 h 377"/>
              <a:gd name="T46" fmla="*/ 923 w 1440"/>
              <a:gd name="T47" fmla="*/ 87 h 377"/>
              <a:gd name="T48" fmla="*/ 939 w 1440"/>
              <a:gd name="T49" fmla="*/ 95 h 377"/>
              <a:gd name="T50" fmla="*/ 970 w 1440"/>
              <a:gd name="T51" fmla="*/ 114 h 377"/>
              <a:gd name="T52" fmla="*/ 996 w 1440"/>
              <a:gd name="T53" fmla="*/ 133 h 377"/>
              <a:gd name="T54" fmla="*/ 1014 w 1440"/>
              <a:gd name="T55" fmla="*/ 143 h 377"/>
              <a:gd name="T56" fmla="*/ 1032 w 1440"/>
              <a:gd name="T57" fmla="*/ 155 h 377"/>
              <a:gd name="T58" fmla="*/ 1053 w 1440"/>
              <a:gd name="T59" fmla="*/ 167 h 377"/>
              <a:gd name="T60" fmla="*/ 1073 w 1440"/>
              <a:gd name="T61" fmla="*/ 179 h 377"/>
              <a:gd name="T62" fmla="*/ 1094 w 1440"/>
              <a:gd name="T63" fmla="*/ 189 h 377"/>
              <a:gd name="T64" fmla="*/ 1117 w 1440"/>
              <a:gd name="T65" fmla="*/ 200 h 377"/>
              <a:gd name="T66" fmla="*/ 1152 w 1440"/>
              <a:gd name="T67" fmla="*/ 213 h 377"/>
              <a:gd name="T68" fmla="*/ 1170 w 1440"/>
              <a:gd name="T69" fmla="*/ 218 h 377"/>
              <a:gd name="T70" fmla="*/ 1197 w 1440"/>
              <a:gd name="T71" fmla="*/ 234 h 377"/>
              <a:gd name="T72" fmla="*/ 1232 w 1440"/>
              <a:gd name="T73" fmla="*/ 263 h 377"/>
              <a:gd name="T74" fmla="*/ 1266 w 1440"/>
              <a:gd name="T75" fmla="*/ 290 h 377"/>
              <a:gd name="T76" fmla="*/ 1302 w 1440"/>
              <a:gd name="T77" fmla="*/ 312 h 377"/>
              <a:gd name="T78" fmla="*/ 1331 w 1440"/>
              <a:gd name="T79" fmla="*/ 329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1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8"/>
                </a:lnTo>
                <a:lnTo>
                  <a:pt x="343" y="118"/>
                </a:lnTo>
                <a:lnTo>
                  <a:pt x="354" y="120"/>
                </a:lnTo>
                <a:lnTo>
                  <a:pt x="365" y="122"/>
                </a:lnTo>
                <a:lnTo>
                  <a:pt x="377" y="124"/>
                </a:lnTo>
                <a:lnTo>
                  <a:pt x="388" y="125"/>
                </a:lnTo>
                <a:lnTo>
                  <a:pt x="399" y="126"/>
                </a:lnTo>
                <a:lnTo>
                  <a:pt x="410" y="129"/>
                </a:lnTo>
                <a:lnTo>
                  <a:pt x="422" y="130"/>
                </a:lnTo>
                <a:lnTo>
                  <a:pt x="432" y="133"/>
                </a:lnTo>
                <a:lnTo>
                  <a:pt x="457" y="138"/>
                </a:lnTo>
                <a:lnTo>
                  <a:pt x="479" y="142"/>
                </a:lnTo>
                <a:lnTo>
                  <a:pt x="491" y="146"/>
                </a:lnTo>
                <a:lnTo>
                  <a:pt x="513" y="154"/>
                </a:lnTo>
                <a:lnTo>
                  <a:pt x="527" y="159"/>
                </a:lnTo>
                <a:lnTo>
                  <a:pt x="530" y="160"/>
                </a:lnTo>
                <a:lnTo>
                  <a:pt x="543" y="163"/>
                </a:lnTo>
                <a:lnTo>
                  <a:pt x="561" y="163"/>
                </a:lnTo>
                <a:lnTo>
                  <a:pt x="581" y="159"/>
                </a:lnTo>
                <a:lnTo>
                  <a:pt x="606" y="151"/>
                </a:lnTo>
                <a:lnTo>
                  <a:pt x="626" y="147"/>
                </a:lnTo>
                <a:lnTo>
                  <a:pt x="646" y="143"/>
                </a:lnTo>
                <a:lnTo>
                  <a:pt x="663" y="139"/>
                </a:lnTo>
                <a:lnTo>
                  <a:pt x="730" y="132"/>
                </a:lnTo>
                <a:lnTo>
                  <a:pt x="796" y="122"/>
                </a:lnTo>
                <a:lnTo>
                  <a:pt x="815" y="118"/>
                </a:lnTo>
                <a:lnTo>
                  <a:pt x="836" y="114"/>
                </a:lnTo>
                <a:lnTo>
                  <a:pt x="857" y="107"/>
                </a:lnTo>
                <a:lnTo>
                  <a:pt x="886" y="95"/>
                </a:lnTo>
                <a:lnTo>
                  <a:pt x="906" y="88"/>
                </a:lnTo>
                <a:lnTo>
                  <a:pt x="923" y="87"/>
                </a:lnTo>
                <a:lnTo>
                  <a:pt x="937" y="92"/>
                </a:lnTo>
                <a:lnTo>
                  <a:pt x="939" y="95"/>
                </a:lnTo>
                <a:lnTo>
                  <a:pt x="950" y="101"/>
                </a:lnTo>
                <a:lnTo>
                  <a:pt x="970" y="114"/>
                </a:lnTo>
                <a:lnTo>
                  <a:pt x="979" y="121"/>
                </a:lnTo>
                <a:lnTo>
                  <a:pt x="996" y="133"/>
                </a:lnTo>
                <a:lnTo>
                  <a:pt x="1006" y="138"/>
                </a:lnTo>
                <a:lnTo>
                  <a:pt x="1014" y="143"/>
                </a:lnTo>
                <a:lnTo>
                  <a:pt x="1024" y="150"/>
                </a:lnTo>
                <a:lnTo>
                  <a:pt x="1032" y="155"/>
                </a:lnTo>
                <a:lnTo>
                  <a:pt x="1042" y="162"/>
                </a:lnTo>
                <a:lnTo>
                  <a:pt x="1053" y="167"/>
                </a:lnTo>
                <a:lnTo>
                  <a:pt x="1062" y="172"/>
                </a:lnTo>
                <a:lnTo>
                  <a:pt x="1073" y="179"/>
                </a:lnTo>
                <a:lnTo>
                  <a:pt x="1084" y="184"/>
                </a:lnTo>
                <a:lnTo>
                  <a:pt x="1094" y="189"/>
                </a:lnTo>
                <a:lnTo>
                  <a:pt x="1105" y="194"/>
                </a:lnTo>
                <a:lnTo>
                  <a:pt x="1117" y="200"/>
                </a:lnTo>
                <a:lnTo>
                  <a:pt x="1128" y="205"/>
                </a:lnTo>
                <a:lnTo>
                  <a:pt x="1152" y="213"/>
                </a:lnTo>
                <a:lnTo>
                  <a:pt x="1166" y="217"/>
                </a:lnTo>
                <a:lnTo>
                  <a:pt x="1170" y="218"/>
                </a:lnTo>
                <a:lnTo>
                  <a:pt x="1184" y="223"/>
                </a:lnTo>
                <a:lnTo>
                  <a:pt x="1197" y="234"/>
                </a:lnTo>
                <a:lnTo>
                  <a:pt x="1213" y="246"/>
                </a:lnTo>
                <a:lnTo>
                  <a:pt x="1232" y="263"/>
                </a:lnTo>
                <a:lnTo>
                  <a:pt x="1248" y="278"/>
                </a:lnTo>
                <a:lnTo>
                  <a:pt x="1266" y="290"/>
                </a:lnTo>
                <a:lnTo>
                  <a:pt x="1283" y="301"/>
                </a:lnTo>
                <a:lnTo>
                  <a:pt x="1302" y="312"/>
                </a:lnTo>
                <a:lnTo>
                  <a:pt x="1317" y="322"/>
                </a:lnTo>
                <a:lnTo>
                  <a:pt x="1331" y="329"/>
                </a:lnTo>
                <a:lnTo>
                  <a:pt x="1346" y="33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6" name="Freeform 379"/>
          <p:cNvSpPr>
            <a:spLocks/>
          </p:cNvSpPr>
          <p:nvPr/>
        </p:nvSpPr>
        <p:spPr bwMode="auto">
          <a:xfrm>
            <a:off x="2209800" y="1690443"/>
            <a:ext cx="2363788" cy="738188"/>
          </a:xfrm>
          <a:custGeom>
            <a:avLst/>
            <a:gdLst>
              <a:gd name="T0" fmla="*/ 92 w 1440"/>
              <a:gd name="T1" fmla="*/ 83 h 555"/>
              <a:gd name="T2" fmla="*/ 121 w 1440"/>
              <a:gd name="T3" fmla="*/ 76 h 555"/>
              <a:gd name="T4" fmla="*/ 154 w 1440"/>
              <a:gd name="T5" fmla="*/ 70 h 555"/>
              <a:gd name="T6" fmla="*/ 189 w 1440"/>
              <a:gd name="T7" fmla="*/ 57 h 555"/>
              <a:gd name="T8" fmla="*/ 226 w 1440"/>
              <a:gd name="T9" fmla="*/ 23 h 555"/>
              <a:gd name="T10" fmla="*/ 254 w 1440"/>
              <a:gd name="T11" fmla="*/ 4 h 555"/>
              <a:gd name="T12" fmla="*/ 272 w 1440"/>
              <a:gd name="T13" fmla="*/ 0 h 555"/>
              <a:gd name="T14" fmla="*/ 309 w 1440"/>
              <a:gd name="T15" fmla="*/ 0 h 555"/>
              <a:gd name="T16" fmla="*/ 349 w 1440"/>
              <a:gd name="T17" fmla="*/ 0 h 555"/>
              <a:gd name="T18" fmla="*/ 388 w 1440"/>
              <a:gd name="T19" fmla="*/ 4 h 555"/>
              <a:gd name="T20" fmla="*/ 428 w 1440"/>
              <a:gd name="T21" fmla="*/ 9 h 555"/>
              <a:gd name="T22" fmla="*/ 465 w 1440"/>
              <a:gd name="T23" fmla="*/ 18 h 555"/>
              <a:gd name="T24" fmla="*/ 502 w 1440"/>
              <a:gd name="T25" fmla="*/ 30 h 555"/>
              <a:gd name="T26" fmla="*/ 539 w 1440"/>
              <a:gd name="T27" fmla="*/ 44 h 555"/>
              <a:gd name="T28" fmla="*/ 574 w 1440"/>
              <a:gd name="T29" fmla="*/ 63 h 555"/>
              <a:gd name="T30" fmla="*/ 607 w 1440"/>
              <a:gd name="T31" fmla="*/ 82 h 555"/>
              <a:gd name="T32" fmla="*/ 637 w 1440"/>
              <a:gd name="T33" fmla="*/ 102 h 555"/>
              <a:gd name="T34" fmla="*/ 652 w 1440"/>
              <a:gd name="T35" fmla="*/ 112 h 555"/>
              <a:gd name="T36" fmla="*/ 665 w 1440"/>
              <a:gd name="T37" fmla="*/ 144 h 555"/>
              <a:gd name="T38" fmla="*/ 677 w 1440"/>
              <a:gd name="T39" fmla="*/ 188 h 555"/>
              <a:gd name="T40" fmla="*/ 690 w 1440"/>
              <a:gd name="T41" fmla="*/ 222 h 555"/>
              <a:gd name="T42" fmla="*/ 742 w 1440"/>
              <a:gd name="T43" fmla="*/ 338 h 555"/>
              <a:gd name="T44" fmla="*/ 755 w 1440"/>
              <a:gd name="T45" fmla="*/ 372 h 555"/>
              <a:gd name="T46" fmla="*/ 766 w 1440"/>
              <a:gd name="T47" fmla="*/ 419 h 555"/>
              <a:gd name="T48" fmla="*/ 779 w 1440"/>
              <a:gd name="T49" fmla="*/ 451 h 555"/>
              <a:gd name="T50" fmla="*/ 793 w 1440"/>
              <a:gd name="T51" fmla="*/ 461 h 555"/>
              <a:gd name="T52" fmla="*/ 825 w 1440"/>
              <a:gd name="T53" fmla="*/ 479 h 555"/>
              <a:gd name="T54" fmla="*/ 859 w 1440"/>
              <a:gd name="T55" fmla="*/ 499 h 555"/>
              <a:gd name="T56" fmla="*/ 895 w 1440"/>
              <a:gd name="T57" fmla="*/ 516 h 555"/>
              <a:gd name="T58" fmla="*/ 933 w 1440"/>
              <a:gd name="T59" fmla="*/ 529 h 555"/>
              <a:gd name="T60" fmla="*/ 971 w 1440"/>
              <a:gd name="T61" fmla="*/ 541 h 555"/>
              <a:gd name="T62" fmla="*/ 1010 w 1440"/>
              <a:gd name="T63" fmla="*/ 548 h 555"/>
              <a:gd name="T64" fmla="*/ 1050 w 1440"/>
              <a:gd name="T65" fmla="*/ 554 h 555"/>
              <a:gd name="T66" fmla="*/ 1090 w 1440"/>
              <a:gd name="T67" fmla="*/ 555 h 555"/>
              <a:gd name="T68" fmla="*/ 1128 w 1440"/>
              <a:gd name="T69" fmla="*/ 555 h 555"/>
              <a:gd name="T70" fmla="*/ 1166 w 1440"/>
              <a:gd name="T71" fmla="*/ 553 h 555"/>
              <a:gd name="T72" fmla="*/ 1184 w 1440"/>
              <a:gd name="T73" fmla="*/ 550 h 555"/>
              <a:gd name="T74" fmla="*/ 1213 w 1440"/>
              <a:gd name="T75" fmla="*/ 529 h 555"/>
              <a:gd name="T76" fmla="*/ 1248 w 1440"/>
              <a:gd name="T77" fmla="*/ 496 h 555"/>
              <a:gd name="T78" fmla="*/ 1283 w 1440"/>
              <a:gd name="T79" fmla="*/ 485 h 555"/>
              <a:gd name="T80" fmla="*/ 1317 w 1440"/>
              <a:gd name="T81" fmla="*/ 483 h 555"/>
              <a:gd name="T82" fmla="*/ 1346 w 1440"/>
              <a:gd name="T83" fmla="*/ 473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8" y="6"/>
                </a:lnTo>
                <a:lnTo>
                  <a:pt x="428" y="9"/>
                </a:lnTo>
                <a:lnTo>
                  <a:pt x="447" y="13"/>
                </a:lnTo>
                <a:lnTo>
                  <a:pt x="465" y="18"/>
                </a:lnTo>
                <a:lnTo>
                  <a:pt x="484" y="23"/>
                </a:lnTo>
                <a:lnTo>
                  <a:pt x="502" y="30"/>
                </a:lnTo>
                <a:lnTo>
                  <a:pt x="521" y="36"/>
                </a:lnTo>
                <a:lnTo>
                  <a:pt x="539" y="44"/>
                </a:lnTo>
                <a:lnTo>
                  <a:pt x="556" y="53"/>
                </a:lnTo>
                <a:lnTo>
                  <a:pt x="574" y="63"/>
                </a:lnTo>
                <a:lnTo>
                  <a:pt x="590" y="70"/>
                </a:lnTo>
                <a:lnTo>
                  <a:pt x="607" y="82"/>
                </a:lnTo>
                <a:lnTo>
                  <a:pt x="628" y="94"/>
                </a:lnTo>
                <a:lnTo>
                  <a:pt x="637" y="102"/>
                </a:lnTo>
                <a:lnTo>
                  <a:pt x="640" y="103"/>
                </a:lnTo>
                <a:lnTo>
                  <a:pt x="652" y="112"/>
                </a:lnTo>
                <a:lnTo>
                  <a:pt x="659" y="127"/>
                </a:lnTo>
                <a:lnTo>
                  <a:pt x="665" y="144"/>
                </a:lnTo>
                <a:lnTo>
                  <a:pt x="672" y="169"/>
                </a:lnTo>
                <a:lnTo>
                  <a:pt x="677" y="188"/>
                </a:lnTo>
                <a:lnTo>
                  <a:pt x="683" y="205"/>
                </a:lnTo>
                <a:lnTo>
                  <a:pt x="690" y="222"/>
                </a:lnTo>
                <a:lnTo>
                  <a:pt x="716" y="280"/>
                </a:lnTo>
                <a:lnTo>
                  <a:pt x="742" y="338"/>
                </a:lnTo>
                <a:lnTo>
                  <a:pt x="749" y="354"/>
                </a:lnTo>
                <a:lnTo>
                  <a:pt x="755" y="372"/>
                </a:lnTo>
                <a:lnTo>
                  <a:pt x="760" y="392"/>
                </a:lnTo>
                <a:lnTo>
                  <a:pt x="766" y="419"/>
                </a:lnTo>
                <a:lnTo>
                  <a:pt x="771" y="436"/>
                </a:lnTo>
                <a:lnTo>
                  <a:pt x="779" y="451"/>
                </a:lnTo>
                <a:lnTo>
                  <a:pt x="790" y="460"/>
                </a:lnTo>
                <a:lnTo>
                  <a:pt x="793" y="461"/>
                </a:lnTo>
                <a:lnTo>
                  <a:pt x="806" y="469"/>
                </a:lnTo>
                <a:lnTo>
                  <a:pt x="825" y="479"/>
                </a:lnTo>
                <a:lnTo>
                  <a:pt x="841" y="490"/>
                </a:lnTo>
                <a:lnTo>
                  <a:pt x="859" y="499"/>
                </a:lnTo>
                <a:lnTo>
                  <a:pt x="877" y="508"/>
                </a:lnTo>
                <a:lnTo>
                  <a:pt x="895" y="516"/>
                </a:lnTo>
                <a:lnTo>
                  <a:pt x="913" y="523"/>
                </a:lnTo>
                <a:lnTo>
                  <a:pt x="933" y="529"/>
                </a:lnTo>
                <a:lnTo>
                  <a:pt x="950" y="536"/>
                </a:lnTo>
                <a:lnTo>
                  <a:pt x="971" y="541"/>
                </a:lnTo>
                <a:lnTo>
                  <a:pt x="990" y="545"/>
                </a:lnTo>
                <a:lnTo>
                  <a:pt x="1010" y="548"/>
                </a:lnTo>
                <a:lnTo>
                  <a:pt x="1030" y="552"/>
                </a:lnTo>
                <a:lnTo>
                  <a:pt x="1050" y="554"/>
                </a:lnTo>
                <a:lnTo>
                  <a:pt x="1069" y="555"/>
                </a:lnTo>
                <a:lnTo>
                  <a:pt x="1090" y="555"/>
                </a:lnTo>
                <a:lnTo>
                  <a:pt x="1109" y="555"/>
                </a:lnTo>
                <a:lnTo>
                  <a:pt x="1128" y="555"/>
                </a:lnTo>
                <a:lnTo>
                  <a:pt x="1152" y="554"/>
                </a:lnTo>
                <a:lnTo>
                  <a:pt x="1166" y="553"/>
                </a:lnTo>
                <a:lnTo>
                  <a:pt x="1170" y="553"/>
                </a:lnTo>
                <a:lnTo>
                  <a:pt x="1184" y="550"/>
                </a:lnTo>
                <a:lnTo>
                  <a:pt x="1197" y="542"/>
                </a:lnTo>
                <a:lnTo>
                  <a:pt x="1213" y="529"/>
                </a:lnTo>
                <a:lnTo>
                  <a:pt x="1232" y="510"/>
                </a:lnTo>
                <a:lnTo>
                  <a:pt x="1248" y="496"/>
                </a:lnTo>
                <a:lnTo>
                  <a:pt x="1266" y="489"/>
                </a:lnTo>
                <a:lnTo>
                  <a:pt x="1283" y="485"/>
                </a:lnTo>
                <a:lnTo>
                  <a:pt x="1302" y="485"/>
                </a:lnTo>
                <a:lnTo>
                  <a:pt x="1317" y="483"/>
                </a:lnTo>
                <a:lnTo>
                  <a:pt x="1331" y="478"/>
                </a:lnTo>
                <a:lnTo>
                  <a:pt x="1346" y="473"/>
                </a:lnTo>
                <a:lnTo>
                  <a:pt x="1440" y="42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7" name="Freeform 380"/>
          <p:cNvSpPr>
            <a:spLocks/>
          </p:cNvSpPr>
          <p:nvPr/>
        </p:nvSpPr>
        <p:spPr bwMode="auto">
          <a:xfrm>
            <a:off x="2209800" y="1768231"/>
            <a:ext cx="2363788" cy="577850"/>
          </a:xfrm>
          <a:custGeom>
            <a:avLst/>
            <a:gdLst>
              <a:gd name="T0" fmla="*/ 92 w 1440"/>
              <a:gd name="T1" fmla="*/ 40 h 434"/>
              <a:gd name="T2" fmla="*/ 121 w 1440"/>
              <a:gd name="T3" fmla="*/ 36 h 434"/>
              <a:gd name="T4" fmla="*/ 154 w 1440"/>
              <a:gd name="T5" fmla="*/ 35 h 434"/>
              <a:gd name="T6" fmla="*/ 189 w 1440"/>
              <a:gd name="T7" fmla="*/ 27 h 434"/>
              <a:gd name="T8" fmla="*/ 226 w 1440"/>
              <a:gd name="T9" fmla="*/ 10 h 434"/>
              <a:gd name="T10" fmla="*/ 254 w 1440"/>
              <a:gd name="T11" fmla="*/ 1 h 434"/>
              <a:gd name="T12" fmla="*/ 309 w 1440"/>
              <a:gd name="T13" fmla="*/ 0 h 434"/>
              <a:gd name="T14" fmla="*/ 345 w 1440"/>
              <a:gd name="T15" fmla="*/ 0 h 434"/>
              <a:gd name="T16" fmla="*/ 379 w 1440"/>
              <a:gd name="T17" fmla="*/ 4 h 434"/>
              <a:gd name="T18" fmla="*/ 415 w 1440"/>
              <a:gd name="T19" fmla="*/ 7 h 434"/>
              <a:gd name="T20" fmla="*/ 448 w 1440"/>
              <a:gd name="T21" fmla="*/ 17 h 434"/>
              <a:gd name="T22" fmla="*/ 483 w 1440"/>
              <a:gd name="T23" fmla="*/ 27 h 434"/>
              <a:gd name="T24" fmla="*/ 514 w 1440"/>
              <a:gd name="T25" fmla="*/ 40 h 434"/>
              <a:gd name="T26" fmla="*/ 548 w 1440"/>
              <a:gd name="T27" fmla="*/ 55 h 434"/>
              <a:gd name="T28" fmla="*/ 578 w 1440"/>
              <a:gd name="T29" fmla="*/ 70 h 434"/>
              <a:gd name="T30" fmla="*/ 608 w 1440"/>
              <a:gd name="T31" fmla="*/ 89 h 434"/>
              <a:gd name="T32" fmla="*/ 623 w 1440"/>
              <a:gd name="T33" fmla="*/ 99 h 434"/>
              <a:gd name="T34" fmla="*/ 643 w 1440"/>
              <a:gd name="T35" fmla="*/ 122 h 434"/>
              <a:gd name="T36" fmla="*/ 662 w 1440"/>
              <a:gd name="T37" fmla="*/ 153 h 434"/>
              <a:gd name="T38" fmla="*/ 681 w 1440"/>
              <a:gd name="T39" fmla="*/ 177 h 434"/>
              <a:gd name="T40" fmla="*/ 763 w 1440"/>
              <a:gd name="T41" fmla="*/ 271 h 434"/>
              <a:gd name="T42" fmla="*/ 781 w 1440"/>
              <a:gd name="T43" fmla="*/ 298 h 434"/>
              <a:gd name="T44" fmla="*/ 800 w 1440"/>
              <a:gd name="T45" fmla="*/ 329 h 434"/>
              <a:gd name="T46" fmla="*/ 822 w 1440"/>
              <a:gd name="T47" fmla="*/ 348 h 434"/>
              <a:gd name="T48" fmla="*/ 836 w 1440"/>
              <a:gd name="T49" fmla="*/ 356 h 434"/>
              <a:gd name="T50" fmla="*/ 872 w 1440"/>
              <a:gd name="T51" fmla="*/ 376 h 434"/>
              <a:gd name="T52" fmla="*/ 904 w 1440"/>
              <a:gd name="T53" fmla="*/ 392 h 434"/>
              <a:gd name="T54" fmla="*/ 937 w 1440"/>
              <a:gd name="T55" fmla="*/ 405 h 434"/>
              <a:gd name="T56" fmla="*/ 971 w 1440"/>
              <a:gd name="T57" fmla="*/ 415 h 434"/>
              <a:gd name="T58" fmla="*/ 1006 w 1440"/>
              <a:gd name="T59" fmla="*/ 423 h 434"/>
              <a:gd name="T60" fmla="*/ 1040 w 1440"/>
              <a:gd name="T61" fmla="*/ 430 h 434"/>
              <a:gd name="T62" fmla="*/ 1076 w 1440"/>
              <a:gd name="T63" fmla="*/ 434 h 434"/>
              <a:gd name="T64" fmla="*/ 1112 w 1440"/>
              <a:gd name="T65" fmla="*/ 434 h 434"/>
              <a:gd name="T66" fmla="*/ 1152 w 1440"/>
              <a:gd name="T67" fmla="*/ 434 h 434"/>
              <a:gd name="T68" fmla="*/ 1170 w 1440"/>
              <a:gd name="T69" fmla="*/ 432 h 434"/>
              <a:gd name="T70" fmla="*/ 1197 w 1440"/>
              <a:gd name="T71" fmla="*/ 427 h 434"/>
              <a:gd name="T72" fmla="*/ 1232 w 1440"/>
              <a:gd name="T73" fmla="*/ 410 h 434"/>
              <a:gd name="T74" fmla="*/ 1266 w 1440"/>
              <a:gd name="T75" fmla="*/ 398 h 434"/>
              <a:gd name="T76" fmla="*/ 1302 w 1440"/>
              <a:gd name="T77" fmla="*/ 395 h 434"/>
              <a:gd name="T78" fmla="*/ 1331 w 1440"/>
              <a:gd name="T79" fmla="*/ 393 h 434"/>
              <a:gd name="T80" fmla="*/ 1440 w 1440"/>
              <a:gd name="T81" fmla="*/ 367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4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4"/>
                </a:lnTo>
                <a:lnTo>
                  <a:pt x="397" y="5"/>
                </a:lnTo>
                <a:lnTo>
                  <a:pt x="415" y="7"/>
                </a:lnTo>
                <a:lnTo>
                  <a:pt x="432" y="11"/>
                </a:lnTo>
                <a:lnTo>
                  <a:pt x="448" y="17"/>
                </a:lnTo>
                <a:lnTo>
                  <a:pt x="466" y="21"/>
                </a:lnTo>
                <a:lnTo>
                  <a:pt x="483" y="27"/>
                </a:lnTo>
                <a:lnTo>
                  <a:pt x="499" y="32"/>
                </a:lnTo>
                <a:lnTo>
                  <a:pt x="514" y="40"/>
                </a:lnTo>
                <a:lnTo>
                  <a:pt x="531" y="47"/>
                </a:lnTo>
                <a:lnTo>
                  <a:pt x="548" y="55"/>
                </a:lnTo>
                <a:lnTo>
                  <a:pt x="563" y="61"/>
                </a:lnTo>
                <a:lnTo>
                  <a:pt x="578" y="70"/>
                </a:lnTo>
                <a:lnTo>
                  <a:pt x="597" y="82"/>
                </a:lnTo>
                <a:lnTo>
                  <a:pt x="608" y="89"/>
                </a:lnTo>
                <a:lnTo>
                  <a:pt x="611" y="90"/>
                </a:lnTo>
                <a:lnTo>
                  <a:pt x="623" y="99"/>
                </a:lnTo>
                <a:lnTo>
                  <a:pt x="633" y="110"/>
                </a:lnTo>
                <a:lnTo>
                  <a:pt x="643" y="122"/>
                </a:lnTo>
                <a:lnTo>
                  <a:pt x="654" y="140"/>
                </a:lnTo>
                <a:lnTo>
                  <a:pt x="662" y="153"/>
                </a:lnTo>
                <a:lnTo>
                  <a:pt x="672" y="165"/>
                </a:lnTo>
                <a:lnTo>
                  <a:pt x="681" y="177"/>
                </a:lnTo>
                <a:lnTo>
                  <a:pt x="753" y="260"/>
                </a:lnTo>
                <a:lnTo>
                  <a:pt x="763" y="271"/>
                </a:lnTo>
                <a:lnTo>
                  <a:pt x="772" y="284"/>
                </a:lnTo>
                <a:lnTo>
                  <a:pt x="781" y="298"/>
                </a:lnTo>
                <a:lnTo>
                  <a:pt x="792" y="317"/>
                </a:lnTo>
                <a:lnTo>
                  <a:pt x="800" y="329"/>
                </a:lnTo>
                <a:lnTo>
                  <a:pt x="810" y="340"/>
                </a:lnTo>
                <a:lnTo>
                  <a:pt x="822" y="348"/>
                </a:lnTo>
                <a:lnTo>
                  <a:pt x="825" y="350"/>
                </a:lnTo>
                <a:lnTo>
                  <a:pt x="836" y="356"/>
                </a:lnTo>
                <a:lnTo>
                  <a:pt x="857" y="367"/>
                </a:lnTo>
                <a:lnTo>
                  <a:pt x="872" y="376"/>
                </a:lnTo>
                <a:lnTo>
                  <a:pt x="888" y="384"/>
                </a:lnTo>
                <a:lnTo>
                  <a:pt x="904" y="392"/>
                </a:lnTo>
                <a:lnTo>
                  <a:pt x="920" y="398"/>
                </a:lnTo>
                <a:lnTo>
                  <a:pt x="937" y="405"/>
                </a:lnTo>
                <a:lnTo>
                  <a:pt x="955" y="410"/>
                </a:lnTo>
                <a:lnTo>
                  <a:pt x="971" y="415"/>
                </a:lnTo>
                <a:lnTo>
                  <a:pt x="988" y="419"/>
                </a:lnTo>
                <a:lnTo>
                  <a:pt x="1006" y="423"/>
                </a:lnTo>
                <a:lnTo>
                  <a:pt x="1024" y="427"/>
                </a:lnTo>
                <a:lnTo>
                  <a:pt x="1040" y="430"/>
                </a:lnTo>
                <a:lnTo>
                  <a:pt x="1058" y="432"/>
                </a:lnTo>
                <a:lnTo>
                  <a:pt x="1076" y="434"/>
                </a:lnTo>
                <a:lnTo>
                  <a:pt x="1094" y="434"/>
                </a:lnTo>
                <a:lnTo>
                  <a:pt x="1112" y="434"/>
                </a:lnTo>
                <a:lnTo>
                  <a:pt x="1128" y="434"/>
                </a:lnTo>
                <a:lnTo>
                  <a:pt x="1152" y="434"/>
                </a:lnTo>
                <a:lnTo>
                  <a:pt x="1166" y="432"/>
                </a:lnTo>
                <a:lnTo>
                  <a:pt x="1170" y="432"/>
                </a:lnTo>
                <a:lnTo>
                  <a:pt x="1184" y="431"/>
                </a:lnTo>
                <a:lnTo>
                  <a:pt x="1197" y="427"/>
                </a:lnTo>
                <a:lnTo>
                  <a:pt x="1213" y="419"/>
                </a:lnTo>
                <a:lnTo>
                  <a:pt x="1232" y="410"/>
                </a:lnTo>
                <a:lnTo>
                  <a:pt x="1248" y="402"/>
                </a:lnTo>
                <a:lnTo>
                  <a:pt x="1266" y="398"/>
                </a:lnTo>
                <a:lnTo>
                  <a:pt x="1283" y="397"/>
                </a:lnTo>
                <a:lnTo>
                  <a:pt x="1302" y="395"/>
                </a:lnTo>
                <a:lnTo>
                  <a:pt x="1317" y="394"/>
                </a:lnTo>
                <a:lnTo>
                  <a:pt x="1331" y="393"/>
                </a:lnTo>
                <a:lnTo>
                  <a:pt x="1346" y="390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" name="Freeform 381"/>
          <p:cNvSpPr>
            <a:spLocks/>
          </p:cNvSpPr>
          <p:nvPr/>
        </p:nvSpPr>
        <p:spPr bwMode="auto">
          <a:xfrm>
            <a:off x="2209800" y="1842843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7 h 319"/>
              <a:gd name="T18" fmla="*/ 418 w 1440"/>
              <a:gd name="T19" fmla="*/ 13 h 319"/>
              <a:gd name="T20" fmla="*/ 448 w 1440"/>
              <a:gd name="T21" fmla="*/ 21 h 319"/>
              <a:gd name="T22" fmla="*/ 477 w 1440"/>
              <a:gd name="T23" fmla="*/ 31 h 319"/>
              <a:gd name="T24" fmla="*/ 506 w 1440"/>
              <a:gd name="T25" fmla="*/ 43 h 319"/>
              <a:gd name="T26" fmla="*/ 534 w 1440"/>
              <a:gd name="T27" fmla="*/ 58 h 319"/>
              <a:gd name="T28" fmla="*/ 567 w 1440"/>
              <a:gd name="T29" fmla="*/ 76 h 319"/>
              <a:gd name="T30" fmla="*/ 582 w 1440"/>
              <a:gd name="T31" fmla="*/ 85 h 319"/>
              <a:gd name="T32" fmla="*/ 607 w 1440"/>
              <a:gd name="T33" fmla="*/ 98 h 319"/>
              <a:gd name="T34" fmla="*/ 635 w 1440"/>
              <a:gd name="T35" fmla="*/ 114 h 319"/>
              <a:gd name="T36" fmla="*/ 672 w 1440"/>
              <a:gd name="T37" fmla="*/ 136 h 319"/>
              <a:gd name="T38" fmla="*/ 775 w 1440"/>
              <a:gd name="T39" fmla="*/ 197 h 319"/>
              <a:gd name="T40" fmla="*/ 800 w 1440"/>
              <a:gd name="T41" fmla="*/ 211 h 319"/>
              <a:gd name="T42" fmla="*/ 828 w 1440"/>
              <a:gd name="T43" fmla="*/ 228 h 319"/>
              <a:gd name="T44" fmla="*/ 855 w 1440"/>
              <a:gd name="T45" fmla="*/ 244 h 319"/>
              <a:gd name="T46" fmla="*/ 888 w 1440"/>
              <a:gd name="T47" fmla="*/ 262 h 319"/>
              <a:gd name="T48" fmla="*/ 916 w 1440"/>
              <a:gd name="T49" fmla="*/ 275 h 319"/>
              <a:gd name="T50" fmla="*/ 945 w 1440"/>
              <a:gd name="T51" fmla="*/ 287 h 319"/>
              <a:gd name="T52" fmla="*/ 974 w 1440"/>
              <a:gd name="T53" fmla="*/ 298 h 319"/>
              <a:gd name="T54" fmla="*/ 1006 w 1440"/>
              <a:gd name="T55" fmla="*/ 304 h 319"/>
              <a:gd name="T56" fmla="*/ 1036 w 1440"/>
              <a:gd name="T57" fmla="*/ 311 h 319"/>
              <a:gd name="T58" fmla="*/ 1066 w 1440"/>
              <a:gd name="T59" fmla="*/ 316 h 319"/>
              <a:gd name="T60" fmla="*/ 1098 w 1440"/>
              <a:gd name="T61" fmla="*/ 319 h 319"/>
              <a:gd name="T62" fmla="*/ 1128 w 1440"/>
              <a:gd name="T63" fmla="*/ 319 h 319"/>
              <a:gd name="T64" fmla="*/ 1166 w 1440"/>
              <a:gd name="T65" fmla="*/ 319 h 319"/>
              <a:gd name="T66" fmla="*/ 1184 w 1440"/>
              <a:gd name="T67" fmla="*/ 319 h 319"/>
              <a:gd name="T68" fmla="*/ 1213 w 1440"/>
              <a:gd name="T69" fmla="*/ 317 h 319"/>
              <a:gd name="T70" fmla="*/ 1266 w 1440"/>
              <a:gd name="T71" fmla="*/ 315 h 319"/>
              <a:gd name="T72" fmla="*/ 1302 w 1440"/>
              <a:gd name="T73" fmla="*/ 313 h 319"/>
              <a:gd name="T74" fmla="*/ 1346 w 1440"/>
              <a:gd name="T75" fmla="*/ 312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7"/>
                </a:lnTo>
                <a:lnTo>
                  <a:pt x="403" y="10"/>
                </a:lnTo>
                <a:lnTo>
                  <a:pt x="418" y="13"/>
                </a:lnTo>
                <a:lnTo>
                  <a:pt x="432" y="18"/>
                </a:lnTo>
                <a:lnTo>
                  <a:pt x="448" y="21"/>
                </a:lnTo>
                <a:lnTo>
                  <a:pt x="462" y="26"/>
                </a:lnTo>
                <a:lnTo>
                  <a:pt x="477" y="31"/>
                </a:lnTo>
                <a:lnTo>
                  <a:pt x="492" y="38"/>
                </a:lnTo>
                <a:lnTo>
                  <a:pt x="506" y="43"/>
                </a:lnTo>
                <a:lnTo>
                  <a:pt x="520" y="50"/>
                </a:lnTo>
                <a:lnTo>
                  <a:pt x="534" y="58"/>
                </a:lnTo>
                <a:lnTo>
                  <a:pt x="548" y="64"/>
                </a:lnTo>
                <a:lnTo>
                  <a:pt x="567" y="76"/>
                </a:lnTo>
                <a:lnTo>
                  <a:pt x="579" y="83"/>
                </a:lnTo>
                <a:lnTo>
                  <a:pt x="582" y="85"/>
                </a:lnTo>
                <a:lnTo>
                  <a:pt x="594" y="92"/>
                </a:lnTo>
                <a:lnTo>
                  <a:pt x="607" y="98"/>
                </a:lnTo>
                <a:lnTo>
                  <a:pt x="619" y="106"/>
                </a:lnTo>
                <a:lnTo>
                  <a:pt x="635" y="114"/>
                </a:lnTo>
                <a:lnTo>
                  <a:pt x="647" y="122"/>
                </a:lnTo>
                <a:lnTo>
                  <a:pt x="672" y="136"/>
                </a:lnTo>
                <a:lnTo>
                  <a:pt x="763" y="189"/>
                </a:lnTo>
                <a:lnTo>
                  <a:pt x="775" y="197"/>
                </a:lnTo>
                <a:lnTo>
                  <a:pt x="788" y="204"/>
                </a:lnTo>
                <a:lnTo>
                  <a:pt x="800" y="211"/>
                </a:lnTo>
                <a:lnTo>
                  <a:pt x="815" y="222"/>
                </a:lnTo>
                <a:lnTo>
                  <a:pt x="828" y="228"/>
                </a:lnTo>
                <a:lnTo>
                  <a:pt x="852" y="242"/>
                </a:lnTo>
                <a:lnTo>
                  <a:pt x="855" y="244"/>
                </a:lnTo>
                <a:lnTo>
                  <a:pt x="868" y="250"/>
                </a:lnTo>
                <a:lnTo>
                  <a:pt x="888" y="262"/>
                </a:lnTo>
                <a:lnTo>
                  <a:pt x="902" y="267"/>
                </a:lnTo>
                <a:lnTo>
                  <a:pt x="916" y="275"/>
                </a:lnTo>
                <a:lnTo>
                  <a:pt x="931" y="282"/>
                </a:lnTo>
                <a:lnTo>
                  <a:pt x="945" y="287"/>
                </a:lnTo>
                <a:lnTo>
                  <a:pt x="960" y="292"/>
                </a:lnTo>
                <a:lnTo>
                  <a:pt x="974" y="298"/>
                </a:lnTo>
                <a:lnTo>
                  <a:pt x="989" y="301"/>
                </a:lnTo>
                <a:lnTo>
                  <a:pt x="1006" y="304"/>
                </a:lnTo>
                <a:lnTo>
                  <a:pt x="1019" y="308"/>
                </a:lnTo>
                <a:lnTo>
                  <a:pt x="1036" y="311"/>
                </a:lnTo>
                <a:lnTo>
                  <a:pt x="1051" y="313"/>
                </a:lnTo>
                <a:lnTo>
                  <a:pt x="1066" y="316"/>
                </a:lnTo>
                <a:lnTo>
                  <a:pt x="1083" y="317"/>
                </a:lnTo>
                <a:lnTo>
                  <a:pt x="1098" y="319"/>
                </a:lnTo>
                <a:lnTo>
                  <a:pt x="1113" y="319"/>
                </a:lnTo>
                <a:lnTo>
                  <a:pt x="1128" y="319"/>
                </a:lnTo>
                <a:lnTo>
                  <a:pt x="1152" y="319"/>
                </a:lnTo>
                <a:lnTo>
                  <a:pt x="1166" y="319"/>
                </a:lnTo>
                <a:lnTo>
                  <a:pt x="1170" y="319"/>
                </a:lnTo>
                <a:lnTo>
                  <a:pt x="1184" y="319"/>
                </a:lnTo>
                <a:lnTo>
                  <a:pt x="1197" y="317"/>
                </a:lnTo>
                <a:lnTo>
                  <a:pt x="1213" y="317"/>
                </a:lnTo>
                <a:lnTo>
                  <a:pt x="1232" y="316"/>
                </a:lnTo>
                <a:lnTo>
                  <a:pt x="1266" y="315"/>
                </a:lnTo>
                <a:lnTo>
                  <a:pt x="1283" y="313"/>
                </a:lnTo>
                <a:lnTo>
                  <a:pt x="1302" y="313"/>
                </a:lnTo>
                <a:lnTo>
                  <a:pt x="1317" y="313"/>
                </a:lnTo>
                <a:lnTo>
                  <a:pt x="1346" y="312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" name="Freeform 382"/>
          <p:cNvSpPr>
            <a:spLocks/>
          </p:cNvSpPr>
          <p:nvPr/>
        </p:nvSpPr>
        <p:spPr bwMode="auto">
          <a:xfrm>
            <a:off x="2209800" y="1844431"/>
            <a:ext cx="2363788" cy="412750"/>
          </a:xfrm>
          <a:custGeom>
            <a:avLst/>
            <a:gdLst>
              <a:gd name="T0" fmla="*/ 92 w 1440"/>
              <a:gd name="T1" fmla="*/ 13 h 310"/>
              <a:gd name="T2" fmla="*/ 121 w 1440"/>
              <a:gd name="T3" fmla="*/ 19 h 310"/>
              <a:gd name="T4" fmla="*/ 154 w 1440"/>
              <a:gd name="T5" fmla="*/ 21 h 310"/>
              <a:gd name="T6" fmla="*/ 189 w 1440"/>
              <a:gd name="T7" fmla="*/ 29 h 310"/>
              <a:gd name="T8" fmla="*/ 226 w 1440"/>
              <a:gd name="T9" fmla="*/ 45 h 310"/>
              <a:gd name="T10" fmla="*/ 254 w 1440"/>
              <a:gd name="T11" fmla="*/ 54 h 310"/>
              <a:gd name="T12" fmla="*/ 272 w 1440"/>
              <a:gd name="T13" fmla="*/ 57 h 310"/>
              <a:gd name="T14" fmla="*/ 309 w 1440"/>
              <a:gd name="T15" fmla="*/ 57 h 310"/>
              <a:gd name="T16" fmla="*/ 337 w 1440"/>
              <a:gd name="T17" fmla="*/ 59 h 310"/>
              <a:gd name="T18" fmla="*/ 364 w 1440"/>
              <a:gd name="T19" fmla="*/ 63 h 310"/>
              <a:gd name="T20" fmla="*/ 403 w 1440"/>
              <a:gd name="T21" fmla="*/ 70 h 310"/>
              <a:gd name="T22" fmla="*/ 429 w 1440"/>
              <a:gd name="T23" fmla="*/ 78 h 310"/>
              <a:gd name="T24" fmla="*/ 455 w 1440"/>
              <a:gd name="T25" fmla="*/ 85 h 310"/>
              <a:gd name="T26" fmla="*/ 480 w 1440"/>
              <a:gd name="T27" fmla="*/ 96 h 310"/>
              <a:gd name="T28" fmla="*/ 505 w 1440"/>
              <a:gd name="T29" fmla="*/ 108 h 310"/>
              <a:gd name="T30" fmla="*/ 537 w 1440"/>
              <a:gd name="T31" fmla="*/ 125 h 310"/>
              <a:gd name="T32" fmla="*/ 552 w 1440"/>
              <a:gd name="T33" fmla="*/ 133 h 310"/>
              <a:gd name="T34" fmla="*/ 579 w 1440"/>
              <a:gd name="T35" fmla="*/ 142 h 310"/>
              <a:gd name="T36" fmla="*/ 615 w 1440"/>
              <a:gd name="T37" fmla="*/ 144 h 310"/>
              <a:gd name="T38" fmla="*/ 647 w 1440"/>
              <a:gd name="T39" fmla="*/ 148 h 310"/>
              <a:gd name="T40" fmla="*/ 717 w 1440"/>
              <a:gd name="T41" fmla="*/ 162 h 310"/>
              <a:gd name="T42" fmla="*/ 786 w 1440"/>
              <a:gd name="T43" fmla="*/ 175 h 310"/>
              <a:gd name="T44" fmla="*/ 818 w 1440"/>
              <a:gd name="T45" fmla="*/ 179 h 310"/>
              <a:gd name="T46" fmla="*/ 855 w 1440"/>
              <a:gd name="T47" fmla="*/ 182 h 310"/>
              <a:gd name="T48" fmla="*/ 883 w 1440"/>
              <a:gd name="T49" fmla="*/ 192 h 310"/>
              <a:gd name="T50" fmla="*/ 898 w 1440"/>
              <a:gd name="T51" fmla="*/ 200 h 310"/>
              <a:gd name="T52" fmla="*/ 931 w 1440"/>
              <a:gd name="T53" fmla="*/ 215 h 310"/>
              <a:gd name="T54" fmla="*/ 956 w 1440"/>
              <a:gd name="T55" fmla="*/ 226 h 310"/>
              <a:gd name="T56" fmla="*/ 982 w 1440"/>
              <a:gd name="T57" fmla="*/ 235 h 310"/>
              <a:gd name="T58" fmla="*/ 1007 w 1440"/>
              <a:gd name="T59" fmla="*/ 243 h 310"/>
              <a:gd name="T60" fmla="*/ 1035 w 1440"/>
              <a:gd name="T61" fmla="*/ 248 h 310"/>
              <a:gd name="T62" fmla="*/ 1061 w 1440"/>
              <a:gd name="T63" fmla="*/ 255 h 310"/>
              <a:gd name="T64" fmla="*/ 1088 w 1440"/>
              <a:gd name="T65" fmla="*/ 257 h 310"/>
              <a:gd name="T66" fmla="*/ 1115 w 1440"/>
              <a:gd name="T67" fmla="*/ 260 h 310"/>
              <a:gd name="T68" fmla="*/ 1170 w 1440"/>
              <a:gd name="T69" fmla="*/ 260 h 310"/>
              <a:gd name="T70" fmla="*/ 1197 w 1440"/>
              <a:gd name="T71" fmla="*/ 264 h 310"/>
              <a:gd name="T72" fmla="*/ 1232 w 1440"/>
              <a:gd name="T73" fmla="*/ 278 h 310"/>
              <a:gd name="T74" fmla="*/ 1266 w 1440"/>
              <a:gd name="T75" fmla="*/ 286 h 310"/>
              <a:gd name="T76" fmla="*/ 1302 w 1440"/>
              <a:gd name="T77" fmla="*/ 286 h 310"/>
              <a:gd name="T78" fmla="*/ 1331 w 1440"/>
              <a:gd name="T79" fmla="*/ 287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5"/>
                </a:lnTo>
                <a:lnTo>
                  <a:pt x="240" y="50"/>
                </a:lnTo>
                <a:lnTo>
                  <a:pt x="254" y="54"/>
                </a:lnTo>
                <a:lnTo>
                  <a:pt x="269" y="57"/>
                </a:lnTo>
                <a:lnTo>
                  <a:pt x="272" y="57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9"/>
                </a:lnTo>
                <a:lnTo>
                  <a:pt x="350" y="61"/>
                </a:lnTo>
                <a:lnTo>
                  <a:pt x="364" y="63"/>
                </a:lnTo>
                <a:lnTo>
                  <a:pt x="377" y="65"/>
                </a:lnTo>
                <a:lnTo>
                  <a:pt x="403" y="70"/>
                </a:lnTo>
                <a:lnTo>
                  <a:pt x="417" y="74"/>
                </a:lnTo>
                <a:lnTo>
                  <a:pt x="429" y="78"/>
                </a:lnTo>
                <a:lnTo>
                  <a:pt x="441" y="82"/>
                </a:lnTo>
                <a:lnTo>
                  <a:pt x="455" y="85"/>
                </a:lnTo>
                <a:lnTo>
                  <a:pt x="468" y="92"/>
                </a:lnTo>
                <a:lnTo>
                  <a:pt x="480" y="96"/>
                </a:lnTo>
                <a:lnTo>
                  <a:pt x="492" y="101"/>
                </a:lnTo>
                <a:lnTo>
                  <a:pt x="505" y="108"/>
                </a:lnTo>
                <a:lnTo>
                  <a:pt x="516" y="113"/>
                </a:lnTo>
                <a:lnTo>
                  <a:pt x="537" y="125"/>
                </a:lnTo>
                <a:lnTo>
                  <a:pt x="549" y="131"/>
                </a:lnTo>
                <a:lnTo>
                  <a:pt x="552" y="133"/>
                </a:lnTo>
                <a:lnTo>
                  <a:pt x="564" y="139"/>
                </a:lnTo>
                <a:lnTo>
                  <a:pt x="579" y="142"/>
                </a:lnTo>
                <a:lnTo>
                  <a:pt x="594" y="143"/>
                </a:lnTo>
                <a:lnTo>
                  <a:pt x="615" y="144"/>
                </a:lnTo>
                <a:lnTo>
                  <a:pt x="632" y="146"/>
                </a:lnTo>
                <a:lnTo>
                  <a:pt x="647" y="148"/>
                </a:lnTo>
                <a:lnTo>
                  <a:pt x="663" y="150"/>
                </a:lnTo>
                <a:lnTo>
                  <a:pt x="717" y="162"/>
                </a:lnTo>
                <a:lnTo>
                  <a:pt x="772" y="172"/>
                </a:lnTo>
                <a:lnTo>
                  <a:pt x="786" y="175"/>
                </a:lnTo>
                <a:lnTo>
                  <a:pt x="803" y="177"/>
                </a:lnTo>
                <a:lnTo>
                  <a:pt x="818" y="179"/>
                </a:lnTo>
                <a:lnTo>
                  <a:pt x="840" y="180"/>
                </a:lnTo>
                <a:lnTo>
                  <a:pt x="855" y="182"/>
                </a:lnTo>
                <a:lnTo>
                  <a:pt x="869" y="186"/>
                </a:lnTo>
                <a:lnTo>
                  <a:pt x="883" y="192"/>
                </a:lnTo>
                <a:lnTo>
                  <a:pt x="886" y="193"/>
                </a:lnTo>
                <a:lnTo>
                  <a:pt x="898" y="200"/>
                </a:lnTo>
                <a:lnTo>
                  <a:pt x="919" y="210"/>
                </a:lnTo>
                <a:lnTo>
                  <a:pt x="931" y="215"/>
                </a:lnTo>
                <a:lnTo>
                  <a:pt x="944" y="221"/>
                </a:lnTo>
                <a:lnTo>
                  <a:pt x="956" y="226"/>
                </a:lnTo>
                <a:lnTo>
                  <a:pt x="968" y="231"/>
                </a:lnTo>
                <a:lnTo>
                  <a:pt x="982" y="235"/>
                </a:lnTo>
                <a:lnTo>
                  <a:pt x="995" y="239"/>
                </a:lnTo>
                <a:lnTo>
                  <a:pt x="1007" y="243"/>
                </a:lnTo>
                <a:lnTo>
                  <a:pt x="1021" y="247"/>
                </a:lnTo>
                <a:lnTo>
                  <a:pt x="1035" y="248"/>
                </a:lnTo>
                <a:lnTo>
                  <a:pt x="1048" y="252"/>
                </a:lnTo>
                <a:lnTo>
                  <a:pt x="1061" y="255"/>
                </a:lnTo>
                <a:lnTo>
                  <a:pt x="1075" y="256"/>
                </a:lnTo>
                <a:lnTo>
                  <a:pt x="1088" y="257"/>
                </a:lnTo>
                <a:lnTo>
                  <a:pt x="1102" y="259"/>
                </a:lnTo>
                <a:lnTo>
                  <a:pt x="1115" y="260"/>
                </a:lnTo>
                <a:lnTo>
                  <a:pt x="1128" y="260"/>
                </a:lnTo>
                <a:lnTo>
                  <a:pt x="1170" y="260"/>
                </a:lnTo>
                <a:lnTo>
                  <a:pt x="1184" y="261"/>
                </a:lnTo>
                <a:lnTo>
                  <a:pt x="1197" y="264"/>
                </a:lnTo>
                <a:lnTo>
                  <a:pt x="1213" y="269"/>
                </a:lnTo>
                <a:lnTo>
                  <a:pt x="1232" y="278"/>
                </a:lnTo>
                <a:lnTo>
                  <a:pt x="1248" y="283"/>
                </a:lnTo>
                <a:lnTo>
                  <a:pt x="1266" y="286"/>
                </a:lnTo>
                <a:lnTo>
                  <a:pt x="1283" y="287"/>
                </a:lnTo>
                <a:lnTo>
                  <a:pt x="1302" y="286"/>
                </a:lnTo>
                <a:lnTo>
                  <a:pt x="1317" y="287"/>
                </a:lnTo>
                <a:lnTo>
                  <a:pt x="1331" y="287"/>
                </a:lnTo>
                <a:lnTo>
                  <a:pt x="1346" y="29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0" name="Freeform 383"/>
          <p:cNvSpPr>
            <a:spLocks/>
          </p:cNvSpPr>
          <p:nvPr/>
        </p:nvSpPr>
        <p:spPr bwMode="auto">
          <a:xfrm>
            <a:off x="2209800" y="1844431"/>
            <a:ext cx="2363788" cy="412750"/>
          </a:xfrm>
          <a:custGeom>
            <a:avLst/>
            <a:gdLst>
              <a:gd name="T0" fmla="*/ 92 w 1440"/>
              <a:gd name="T1" fmla="*/ 29 h 310"/>
              <a:gd name="T2" fmla="*/ 121 w 1440"/>
              <a:gd name="T3" fmla="*/ 38 h 310"/>
              <a:gd name="T4" fmla="*/ 154 w 1440"/>
              <a:gd name="T5" fmla="*/ 45 h 310"/>
              <a:gd name="T6" fmla="*/ 189 w 1440"/>
              <a:gd name="T7" fmla="*/ 58 h 310"/>
              <a:gd name="T8" fmla="*/ 226 w 1440"/>
              <a:gd name="T9" fmla="*/ 89 h 310"/>
              <a:gd name="T10" fmla="*/ 254 w 1440"/>
              <a:gd name="T11" fmla="*/ 109 h 310"/>
              <a:gd name="T12" fmla="*/ 272 w 1440"/>
              <a:gd name="T13" fmla="*/ 113 h 310"/>
              <a:gd name="T14" fmla="*/ 309 w 1440"/>
              <a:gd name="T15" fmla="*/ 114 h 310"/>
              <a:gd name="T16" fmla="*/ 332 w 1440"/>
              <a:gd name="T17" fmla="*/ 117 h 310"/>
              <a:gd name="T18" fmla="*/ 356 w 1440"/>
              <a:gd name="T19" fmla="*/ 122 h 310"/>
              <a:gd name="T20" fmla="*/ 378 w 1440"/>
              <a:gd name="T21" fmla="*/ 126 h 310"/>
              <a:gd name="T22" fmla="*/ 400 w 1440"/>
              <a:gd name="T23" fmla="*/ 133 h 310"/>
              <a:gd name="T24" fmla="*/ 422 w 1440"/>
              <a:gd name="T25" fmla="*/ 139 h 310"/>
              <a:gd name="T26" fmla="*/ 454 w 1440"/>
              <a:gd name="T27" fmla="*/ 151 h 310"/>
              <a:gd name="T28" fmla="*/ 474 w 1440"/>
              <a:gd name="T29" fmla="*/ 160 h 310"/>
              <a:gd name="T30" fmla="*/ 506 w 1440"/>
              <a:gd name="T31" fmla="*/ 176 h 310"/>
              <a:gd name="T32" fmla="*/ 520 w 1440"/>
              <a:gd name="T33" fmla="*/ 184 h 310"/>
              <a:gd name="T34" fmla="*/ 550 w 1440"/>
              <a:gd name="T35" fmla="*/ 189 h 310"/>
              <a:gd name="T36" fmla="*/ 596 w 1440"/>
              <a:gd name="T37" fmla="*/ 177 h 310"/>
              <a:gd name="T38" fmla="*/ 635 w 1440"/>
              <a:gd name="T39" fmla="*/ 169 h 310"/>
              <a:gd name="T40" fmla="*/ 781 w 1440"/>
              <a:gd name="T41" fmla="*/ 158 h 310"/>
              <a:gd name="T42" fmla="*/ 817 w 1440"/>
              <a:gd name="T43" fmla="*/ 154 h 310"/>
              <a:gd name="T44" fmla="*/ 862 w 1440"/>
              <a:gd name="T45" fmla="*/ 142 h 310"/>
              <a:gd name="T46" fmla="*/ 897 w 1440"/>
              <a:gd name="T47" fmla="*/ 139 h 310"/>
              <a:gd name="T48" fmla="*/ 915 w 1440"/>
              <a:gd name="T49" fmla="*/ 144 h 310"/>
              <a:gd name="T50" fmla="*/ 948 w 1440"/>
              <a:gd name="T51" fmla="*/ 162 h 310"/>
              <a:gd name="T52" fmla="*/ 970 w 1440"/>
              <a:gd name="T53" fmla="*/ 171 h 310"/>
              <a:gd name="T54" fmla="*/ 990 w 1440"/>
              <a:gd name="T55" fmla="*/ 179 h 310"/>
              <a:gd name="T56" fmla="*/ 1014 w 1440"/>
              <a:gd name="T57" fmla="*/ 184 h 310"/>
              <a:gd name="T58" fmla="*/ 1036 w 1440"/>
              <a:gd name="T59" fmla="*/ 189 h 310"/>
              <a:gd name="T60" fmla="*/ 1059 w 1440"/>
              <a:gd name="T61" fmla="*/ 196 h 310"/>
              <a:gd name="T62" fmla="*/ 1083 w 1440"/>
              <a:gd name="T63" fmla="*/ 198 h 310"/>
              <a:gd name="T64" fmla="*/ 1105 w 1440"/>
              <a:gd name="T65" fmla="*/ 202 h 310"/>
              <a:gd name="T66" fmla="*/ 1128 w 1440"/>
              <a:gd name="T67" fmla="*/ 205 h 310"/>
              <a:gd name="T68" fmla="*/ 1166 w 1440"/>
              <a:gd name="T69" fmla="*/ 205 h 310"/>
              <a:gd name="T70" fmla="*/ 1184 w 1440"/>
              <a:gd name="T71" fmla="*/ 207 h 310"/>
              <a:gd name="T72" fmla="*/ 1213 w 1440"/>
              <a:gd name="T73" fmla="*/ 224 h 310"/>
              <a:gd name="T74" fmla="*/ 1248 w 1440"/>
              <a:gd name="T75" fmla="*/ 255 h 310"/>
              <a:gd name="T76" fmla="*/ 1283 w 1440"/>
              <a:gd name="T77" fmla="*/ 262 h 310"/>
              <a:gd name="T78" fmla="*/ 1317 w 1440"/>
              <a:gd name="T79" fmla="*/ 262 h 310"/>
              <a:gd name="T80" fmla="*/ 1346 w 1440"/>
              <a:gd name="T81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1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2"/>
                </a:lnTo>
                <a:lnTo>
                  <a:pt x="226" y="89"/>
                </a:lnTo>
                <a:lnTo>
                  <a:pt x="240" y="103"/>
                </a:lnTo>
                <a:lnTo>
                  <a:pt x="254" y="109"/>
                </a:lnTo>
                <a:lnTo>
                  <a:pt x="269" y="113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7"/>
                </a:lnTo>
                <a:lnTo>
                  <a:pt x="345" y="120"/>
                </a:lnTo>
                <a:lnTo>
                  <a:pt x="356" y="122"/>
                </a:lnTo>
                <a:lnTo>
                  <a:pt x="367" y="123"/>
                </a:lnTo>
                <a:lnTo>
                  <a:pt x="378" y="126"/>
                </a:lnTo>
                <a:lnTo>
                  <a:pt x="389" y="130"/>
                </a:lnTo>
                <a:lnTo>
                  <a:pt x="400" y="133"/>
                </a:lnTo>
                <a:lnTo>
                  <a:pt x="411" y="135"/>
                </a:lnTo>
                <a:lnTo>
                  <a:pt x="422" y="139"/>
                </a:lnTo>
                <a:lnTo>
                  <a:pt x="443" y="147"/>
                </a:lnTo>
                <a:lnTo>
                  <a:pt x="454" y="151"/>
                </a:lnTo>
                <a:lnTo>
                  <a:pt x="465" y="156"/>
                </a:lnTo>
                <a:lnTo>
                  <a:pt x="474" y="160"/>
                </a:lnTo>
                <a:lnTo>
                  <a:pt x="484" y="164"/>
                </a:lnTo>
                <a:lnTo>
                  <a:pt x="506" y="176"/>
                </a:lnTo>
                <a:lnTo>
                  <a:pt x="517" y="182"/>
                </a:lnTo>
                <a:lnTo>
                  <a:pt x="520" y="184"/>
                </a:lnTo>
                <a:lnTo>
                  <a:pt x="534" y="188"/>
                </a:lnTo>
                <a:lnTo>
                  <a:pt x="550" y="189"/>
                </a:lnTo>
                <a:lnTo>
                  <a:pt x="570" y="185"/>
                </a:lnTo>
                <a:lnTo>
                  <a:pt x="596" y="177"/>
                </a:lnTo>
                <a:lnTo>
                  <a:pt x="615" y="172"/>
                </a:lnTo>
                <a:lnTo>
                  <a:pt x="635" y="169"/>
                </a:lnTo>
                <a:lnTo>
                  <a:pt x="652" y="168"/>
                </a:lnTo>
                <a:lnTo>
                  <a:pt x="781" y="158"/>
                </a:lnTo>
                <a:lnTo>
                  <a:pt x="799" y="156"/>
                </a:lnTo>
                <a:lnTo>
                  <a:pt x="817" y="154"/>
                </a:lnTo>
                <a:lnTo>
                  <a:pt x="836" y="148"/>
                </a:lnTo>
                <a:lnTo>
                  <a:pt x="862" y="142"/>
                </a:lnTo>
                <a:lnTo>
                  <a:pt x="881" y="139"/>
                </a:lnTo>
                <a:lnTo>
                  <a:pt x="897" y="139"/>
                </a:lnTo>
                <a:lnTo>
                  <a:pt x="912" y="143"/>
                </a:lnTo>
                <a:lnTo>
                  <a:pt x="915" y="144"/>
                </a:lnTo>
                <a:lnTo>
                  <a:pt x="927" y="150"/>
                </a:lnTo>
                <a:lnTo>
                  <a:pt x="948" y="162"/>
                </a:lnTo>
                <a:lnTo>
                  <a:pt x="959" y="167"/>
                </a:lnTo>
                <a:lnTo>
                  <a:pt x="970" y="171"/>
                </a:lnTo>
                <a:lnTo>
                  <a:pt x="981" y="173"/>
                </a:lnTo>
                <a:lnTo>
                  <a:pt x="990" y="179"/>
                </a:lnTo>
                <a:lnTo>
                  <a:pt x="1003" y="181"/>
                </a:lnTo>
                <a:lnTo>
                  <a:pt x="1014" y="184"/>
                </a:lnTo>
                <a:lnTo>
                  <a:pt x="1025" y="188"/>
                </a:lnTo>
                <a:lnTo>
                  <a:pt x="1036" y="189"/>
                </a:lnTo>
                <a:lnTo>
                  <a:pt x="1048" y="192"/>
                </a:lnTo>
                <a:lnTo>
                  <a:pt x="1059" y="196"/>
                </a:lnTo>
                <a:lnTo>
                  <a:pt x="1070" y="197"/>
                </a:lnTo>
                <a:lnTo>
                  <a:pt x="1083" y="198"/>
                </a:lnTo>
                <a:lnTo>
                  <a:pt x="1094" y="201"/>
                </a:lnTo>
                <a:lnTo>
                  <a:pt x="1105" y="202"/>
                </a:lnTo>
                <a:lnTo>
                  <a:pt x="1117" y="203"/>
                </a:lnTo>
                <a:lnTo>
                  <a:pt x="1128" y="205"/>
                </a:lnTo>
                <a:lnTo>
                  <a:pt x="1152" y="205"/>
                </a:lnTo>
                <a:lnTo>
                  <a:pt x="1166" y="205"/>
                </a:lnTo>
                <a:lnTo>
                  <a:pt x="1170" y="205"/>
                </a:lnTo>
                <a:lnTo>
                  <a:pt x="1184" y="207"/>
                </a:lnTo>
                <a:lnTo>
                  <a:pt x="1197" y="214"/>
                </a:lnTo>
                <a:lnTo>
                  <a:pt x="1213" y="224"/>
                </a:lnTo>
                <a:lnTo>
                  <a:pt x="1232" y="241"/>
                </a:lnTo>
                <a:lnTo>
                  <a:pt x="1248" y="255"/>
                </a:lnTo>
                <a:lnTo>
                  <a:pt x="1266" y="261"/>
                </a:lnTo>
                <a:lnTo>
                  <a:pt x="1283" y="262"/>
                </a:lnTo>
                <a:lnTo>
                  <a:pt x="1302" y="262"/>
                </a:lnTo>
                <a:lnTo>
                  <a:pt x="1317" y="262"/>
                </a:lnTo>
                <a:lnTo>
                  <a:pt x="1331" y="265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1" name="Freeform 384"/>
          <p:cNvSpPr>
            <a:spLocks/>
          </p:cNvSpPr>
          <p:nvPr/>
        </p:nvSpPr>
        <p:spPr bwMode="auto">
          <a:xfrm>
            <a:off x="2209800" y="1696793"/>
            <a:ext cx="2363788" cy="727075"/>
          </a:xfrm>
          <a:custGeom>
            <a:avLst/>
            <a:gdLst>
              <a:gd name="T0" fmla="*/ 92 w 1440"/>
              <a:gd name="T1" fmla="*/ 84 h 547"/>
              <a:gd name="T2" fmla="*/ 121 w 1440"/>
              <a:gd name="T3" fmla="*/ 76 h 547"/>
              <a:gd name="T4" fmla="*/ 154 w 1440"/>
              <a:gd name="T5" fmla="*/ 69 h 547"/>
              <a:gd name="T6" fmla="*/ 189 w 1440"/>
              <a:gd name="T7" fmla="*/ 56 h 547"/>
              <a:gd name="T8" fmla="*/ 226 w 1440"/>
              <a:gd name="T9" fmla="*/ 23 h 547"/>
              <a:gd name="T10" fmla="*/ 254 w 1440"/>
              <a:gd name="T11" fmla="*/ 4 h 547"/>
              <a:gd name="T12" fmla="*/ 272 w 1440"/>
              <a:gd name="T13" fmla="*/ 1 h 547"/>
              <a:gd name="T14" fmla="*/ 309 w 1440"/>
              <a:gd name="T15" fmla="*/ 0 h 547"/>
              <a:gd name="T16" fmla="*/ 349 w 1440"/>
              <a:gd name="T17" fmla="*/ 0 h 547"/>
              <a:gd name="T18" fmla="*/ 388 w 1440"/>
              <a:gd name="T19" fmla="*/ 2 h 547"/>
              <a:gd name="T20" fmla="*/ 426 w 1440"/>
              <a:gd name="T21" fmla="*/ 8 h 547"/>
              <a:gd name="T22" fmla="*/ 465 w 1440"/>
              <a:gd name="T23" fmla="*/ 17 h 547"/>
              <a:gd name="T24" fmla="*/ 502 w 1440"/>
              <a:gd name="T25" fmla="*/ 27 h 547"/>
              <a:gd name="T26" fmla="*/ 538 w 1440"/>
              <a:gd name="T27" fmla="*/ 42 h 547"/>
              <a:gd name="T28" fmla="*/ 574 w 1440"/>
              <a:gd name="T29" fmla="*/ 58 h 547"/>
              <a:gd name="T30" fmla="*/ 607 w 1440"/>
              <a:gd name="T31" fmla="*/ 77 h 547"/>
              <a:gd name="T32" fmla="*/ 637 w 1440"/>
              <a:gd name="T33" fmla="*/ 97 h 547"/>
              <a:gd name="T34" fmla="*/ 652 w 1440"/>
              <a:gd name="T35" fmla="*/ 107 h 547"/>
              <a:gd name="T36" fmla="*/ 665 w 1440"/>
              <a:gd name="T37" fmla="*/ 139 h 547"/>
              <a:gd name="T38" fmla="*/ 679 w 1440"/>
              <a:gd name="T39" fmla="*/ 182 h 547"/>
              <a:gd name="T40" fmla="*/ 691 w 1440"/>
              <a:gd name="T41" fmla="*/ 216 h 547"/>
              <a:gd name="T42" fmla="*/ 745 w 1440"/>
              <a:gd name="T43" fmla="*/ 329 h 547"/>
              <a:gd name="T44" fmla="*/ 759 w 1440"/>
              <a:gd name="T45" fmla="*/ 362 h 547"/>
              <a:gd name="T46" fmla="*/ 770 w 1440"/>
              <a:gd name="T47" fmla="*/ 408 h 547"/>
              <a:gd name="T48" fmla="*/ 784 w 1440"/>
              <a:gd name="T49" fmla="*/ 439 h 547"/>
              <a:gd name="T50" fmla="*/ 797 w 1440"/>
              <a:gd name="T51" fmla="*/ 449 h 547"/>
              <a:gd name="T52" fmla="*/ 829 w 1440"/>
              <a:gd name="T53" fmla="*/ 469 h 547"/>
              <a:gd name="T54" fmla="*/ 862 w 1440"/>
              <a:gd name="T55" fmla="*/ 488 h 547"/>
              <a:gd name="T56" fmla="*/ 898 w 1440"/>
              <a:gd name="T57" fmla="*/ 505 h 547"/>
              <a:gd name="T58" fmla="*/ 935 w 1440"/>
              <a:gd name="T59" fmla="*/ 519 h 547"/>
              <a:gd name="T60" fmla="*/ 973 w 1440"/>
              <a:gd name="T61" fmla="*/ 531 h 547"/>
              <a:gd name="T62" fmla="*/ 1011 w 1440"/>
              <a:gd name="T63" fmla="*/ 539 h 547"/>
              <a:gd name="T64" fmla="*/ 1050 w 1440"/>
              <a:gd name="T65" fmla="*/ 544 h 547"/>
              <a:gd name="T66" fmla="*/ 1090 w 1440"/>
              <a:gd name="T67" fmla="*/ 547 h 547"/>
              <a:gd name="T68" fmla="*/ 1128 w 1440"/>
              <a:gd name="T69" fmla="*/ 547 h 547"/>
              <a:gd name="T70" fmla="*/ 1166 w 1440"/>
              <a:gd name="T71" fmla="*/ 545 h 547"/>
              <a:gd name="T72" fmla="*/ 1184 w 1440"/>
              <a:gd name="T73" fmla="*/ 543 h 547"/>
              <a:gd name="T74" fmla="*/ 1213 w 1440"/>
              <a:gd name="T75" fmla="*/ 523 h 547"/>
              <a:gd name="T76" fmla="*/ 1248 w 1440"/>
              <a:gd name="T77" fmla="*/ 490 h 547"/>
              <a:gd name="T78" fmla="*/ 1283 w 1440"/>
              <a:gd name="T79" fmla="*/ 480 h 547"/>
              <a:gd name="T80" fmla="*/ 1317 w 1440"/>
              <a:gd name="T81" fmla="*/ 480 h 547"/>
              <a:gd name="T82" fmla="*/ 1346 w 1440"/>
              <a:gd name="T83" fmla="*/ 470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7" y="1"/>
                </a:lnTo>
                <a:lnTo>
                  <a:pt x="388" y="2"/>
                </a:lnTo>
                <a:lnTo>
                  <a:pt x="407" y="5"/>
                </a:lnTo>
                <a:lnTo>
                  <a:pt x="426" y="8"/>
                </a:lnTo>
                <a:lnTo>
                  <a:pt x="445" y="12"/>
                </a:lnTo>
                <a:lnTo>
                  <a:pt x="465" y="17"/>
                </a:lnTo>
                <a:lnTo>
                  <a:pt x="484" y="21"/>
                </a:lnTo>
                <a:lnTo>
                  <a:pt x="502" y="27"/>
                </a:lnTo>
                <a:lnTo>
                  <a:pt x="520" y="34"/>
                </a:lnTo>
                <a:lnTo>
                  <a:pt x="538" y="42"/>
                </a:lnTo>
                <a:lnTo>
                  <a:pt x="556" y="50"/>
                </a:lnTo>
                <a:lnTo>
                  <a:pt x="574" y="58"/>
                </a:lnTo>
                <a:lnTo>
                  <a:pt x="590" y="67"/>
                </a:lnTo>
                <a:lnTo>
                  <a:pt x="607" y="77"/>
                </a:lnTo>
                <a:lnTo>
                  <a:pt x="626" y="89"/>
                </a:lnTo>
                <a:lnTo>
                  <a:pt x="637" y="97"/>
                </a:lnTo>
                <a:lnTo>
                  <a:pt x="640" y="98"/>
                </a:lnTo>
                <a:lnTo>
                  <a:pt x="652" y="107"/>
                </a:lnTo>
                <a:lnTo>
                  <a:pt x="659" y="120"/>
                </a:lnTo>
                <a:lnTo>
                  <a:pt x="665" y="139"/>
                </a:lnTo>
                <a:lnTo>
                  <a:pt x="672" y="164"/>
                </a:lnTo>
                <a:lnTo>
                  <a:pt x="679" y="182"/>
                </a:lnTo>
                <a:lnTo>
                  <a:pt x="684" y="199"/>
                </a:lnTo>
                <a:lnTo>
                  <a:pt x="691" y="216"/>
                </a:lnTo>
                <a:lnTo>
                  <a:pt x="717" y="273"/>
                </a:lnTo>
                <a:lnTo>
                  <a:pt x="745" y="329"/>
                </a:lnTo>
                <a:lnTo>
                  <a:pt x="752" y="345"/>
                </a:lnTo>
                <a:lnTo>
                  <a:pt x="759" y="362"/>
                </a:lnTo>
                <a:lnTo>
                  <a:pt x="763" y="381"/>
                </a:lnTo>
                <a:lnTo>
                  <a:pt x="770" y="408"/>
                </a:lnTo>
                <a:lnTo>
                  <a:pt x="775" y="425"/>
                </a:lnTo>
                <a:lnTo>
                  <a:pt x="784" y="439"/>
                </a:lnTo>
                <a:lnTo>
                  <a:pt x="795" y="448"/>
                </a:lnTo>
                <a:lnTo>
                  <a:pt x="797" y="449"/>
                </a:lnTo>
                <a:lnTo>
                  <a:pt x="810" y="456"/>
                </a:lnTo>
                <a:lnTo>
                  <a:pt x="829" y="469"/>
                </a:lnTo>
                <a:lnTo>
                  <a:pt x="844" y="478"/>
                </a:lnTo>
                <a:lnTo>
                  <a:pt x="862" y="488"/>
                </a:lnTo>
                <a:lnTo>
                  <a:pt x="880" y="495"/>
                </a:lnTo>
                <a:lnTo>
                  <a:pt x="898" y="505"/>
                </a:lnTo>
                <a:lnTo>
                  <a:pt x="916" y="512"/>
                </a:lnTo>
                <a:lnTo>
                  <a:pt x="935" y="519"/>
                </a:lnTo>
                <a:lnTo>
                  <a:pt x="953" y="524"/>
                </a:lnTo>
                <a:lnTo>
                  <a:pt x="973" y="531"/>
                </a:lnTo>
                <a:lnTo>
                  <a:pt x="992" y="535"/>
                </a:lnTo>
                <a:lnTo>
                  <a:pt x="1011" y="539"/>
                </a:lnTo>
                <a:lnTo>
                  <a:pt x="1030" y="541"/>
                </a:lnTo>
                <a:lnTo>
                  <a:pt x="1050" y="544"/>
                </a:lnTo>
                <a:lnTo>
                  <a:pt x="1069" y="545"/>
                </a:lnTo>
                <a:lnTo>
                  <a:pt x="1090" y="547"/>
                </a:lnTo>
                <a:lnTo>
                  <a:pt x="1109" y="547"/>
                </a:lnTo>
                <a:lnTo>
                  <a:pt x="1128" y="547"/>
                </a:lnTo>
                <a:lnTo>
                  <a:pt x="1152" y="545"/>
                </a:lnTo>
                <a:lnTo>
                  <a:pt x="1166" y="545"/>
                </a:lnTo>
                <a:lnTo>
                  <a:pt x="1170" y="545"/>
                </a:lnTo>
                <a:lnTo>
                  <a:pt x="1184" y="543"/>
                </a:lnTo>
                <a:lnTo>
                  <a:pt x="1197" y="535"/>
                </a:lnTo>
                <a:lnTo>
                  <a:pt x="1213" y="523"/>
                </a:lnTo>
                <a:lnTo>
                  <a:pt x="1232" y="503"/>
                </a:lnTo>
                <a:lnTo>
                  <a:pt x="1248" y="490"/>
                </a:lnTo>
                <a:lnTo>
                  <a:pt x="1266" y="484"/>
                </a:lnTo>
                <a:lnTo>
                  <a:pt x="1283" y="480"/>
                </a:lnTo>
                <a:lnTo>
                  <a:pt x="1302" y="480"/>
                </a:lnTo>
                <a:lnTo>
                  <a:pt x="1317" y="480"/>
                </a:lnTo>
                <a:lnTo>
                  <a:pt x="1331" y="476"/>
                </a:lnTo>
                <a:lnTo>
                  <a:pt x="1346" y="470"/>
                </a:lnTo>
                <a:lnTo>
                  <a:pt x="1440" y="42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2" name="Freeform 385"/>
          <p:cNvSpPr>
            <a:spLocks/>
          </p:cNvSpPr>
          <p:nvPr/>
        </p:nvSpPr>
        <p:spPr bwMode="auto">
          <a:xfrm>
            <a:off x="2209800" y="1772993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2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2 h 427"/>
              <a:gd name="T20" fmla="*/ 414 w 1440"/>
              <a:gd name="T21" fmla="*/ 7 h 427"/>
              <a:gd name="T22" fmla="*/ 448 w 1440"/>
              <a:gd name="T23" fmla="*/ 17 h 427"/>
              <a:gd name="T24" fmla="*/ 481 w 1440"/>
              <a:gd name="T25" fmla="*/ 24 h 427"/>
              <a:gd name="T26" fmla="*/ 514 w 1440"/>
              <a:gd name="T27" fmla="*/ 38 h 427"/>
              <a:gd name="T28" fmla="*/ 546 w 1440"/>
              <a:gd name="T29" fmla="*/ 52 h 427"/>
              <a:gd name="T30" fmla="*/ 577 w 1440"/>
              <a:gd name="T31" fmla="*/ 66 h 427"/>
              <a:gd name="T32" fmla="*/ 608 w 1440"/>
              <a:gd name="T33" fmla="*/ 85 h 427"/>
              <a:gd name="T34" fmla="*/ 623 w 1440"/>
              <a:gd name="T35" fmla="*/ 95 h 427"/>
              <a:gd name="T36" fmla="*/ 643 w 1440"/>
              <a:gd name="T37" fmla="*/ 118 h 427"/>
              <a:gd name="T38" fmla="*/ 663 w 1440"/>
              <a:gd name="T39" fmla="*/ 148 h 427"/>
              <a:gd name="T40" fmla="*/ 681 w 1440"/>
              <a:gd name="T41" fmla="*/ 171 h 427"/>
              <a:gd name="T42" fmla="*/ 764 w 1440"/>
              <a:gd name="T43" fmla="*/ 264 h 427"/>
              <a:gd name="T44" fmla="*/ 784 w 1440"/>
              <a:gd name="T45" fmla="*/ 289 h 427"/>
              <a:gd name="T46" fmla="*/ 804 w 1440"/>
              <a:gd name="T47" fmla="*/ 319 h 427"/>
              <a:gd name="T48" fmla="*/ 826 w 1440"/>
              <a:gd name="T49" fmla="*/ 338 h 427"/>
              <a:gd name="T50" fmla="*/ 840 w 1440"/>
              <a:gd name="T51" fmla="*/ 346 h 427"/>
              <a:gd name="T52" fmla="*/ 876 w 1440"/>
              <a:gd name="T53" fmla="*/ 365 h 427"/>
              <a:gd name="T54" fmla="*/ 906 w 1440"/>
              <a:gd name="T55" fmla="*/ 381 h 427"/>
              <a:gd name="T56" fmla="*/ 939 w 1440"/>
              <a:gd name="T57" fmla="*/ 394 h 427"/>
              <a:gd name="T58" fmla="*/ 973 w 1440"/>
              <a:gd name="T59" fmla="*/ 406 h 427"/>
              <a:gd name="T60" fmla="*/ 1007 w 1440"/>
              <a:gd name="T61" fmla="*/ 414 h 427"/>
              <a:gd name="T62" fmla="*/ 1040 w 1440"/>
              <a:gd name="T63" fmla="*/ 420 h 427"/>
              <a:gd name="T64" fmla="*/ 1076 w 1440"/>
              <a:gd name="T65" fmla="*/ 424 h 427"/>
              <a:gd name="T66" fmla="*/ 1112 w 1440"/>
              <a:gd name="T67" fmla="*/ 427 h 427"/>
              <a:gd name="T68" fmla="*/ 1152 w 1440"/>
              <a:gd name="T69" fmla="*/ 426 h 427"/>
              <a:gd name="T70" fmla="*/ 1170 w 1440"/>
              <a:gd name="T71" fmla="*/ 426 h 427"/>
              <a:gd name="T72" fmla="*/ 1197 w 1440"/>
              <a:gd name="T73" fmla="*/ 420 h 427"/>
              <a:gd name="T74" fmla="*/ 1232 w 1440"/>
              <a:gd name="T75" fmla="*/ 405 h 427"/>
              <a:gd name="T76" fmla="*/ 1266 w 1440"/>
              <a:gd name="T77" fmla="*/ 394 h 427"/>
              <a:gd name="T78" fmla="*/ 1302 w 1440"/>
              <a:gd name="T79" fmla="*/ 394 h 427"/>
              <a:gd name="T80" fmla="*/ 1331 w 1440"/>
              <a:gd name="T81" fmla="*/ 390 h 427"/>
              <a:gd name="T82" fmla="*/ 1440 w 1440"/>
              <a:gd name="T83" fmla="*/ 36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2"/>
                </a:lnTo>
                <a:lnTo>
                  <a:pt x="397" y="5"/>
                </a:lnTo>
                <a:lnTo>
                  <a:pt x="414" y="7"/>
                </a:lnTo>
                <a:lnTo>
                  <a:pt x="432" y="11"/>
                </a:lnTo>
                <a:lnTo>
                  <a:pt x="448" y="17"/>
                </a:lnTo>
                <a:lnTo>
                  <a:pt x="465" y="20"/>
                </a:lnTo>
                <a:lnTo>
                  <a:pt x="481" y="24"/>
                </a:lnTo>
                <a:lnTo>
                  <a:pt x="499" y="31"/>
                </a:lnTo>
                <a:lnTo>
                  <a:pt x="514" y="38"/>
                </a:lnTo>
                <a:lnTo>
                  <a:pt x="531" y="44"/>
                </a:lnTo>
                <a:lnTo>
                  <a:pt x="546" y="52"/>
                </a:lnTo>
                <a:lnTo>
                  <a:pt x="561" y="59"/>
                </a:lnTo>
                <a:lnTo>
                  <a:pt x="577" y="66"/>
                </a:lnTo>
                <a:lnTo>
                  <a:pt x="597" y="78"/>
                </a:lnTo>
                <a:lnTo>
                  <a:pt x="608" y="85"/>
                </a:lnTo>
                <a:lnTo>
                  <a:pt x="611" y="87"/>
                </a:lnTo>
                <a:lnTo>
                  <a:pt x="623" y="95"/>
                </a:lnTo>
                <a:lnTo>
                  <a:pt x="633" y="106"/>
                </a:lnTo>
                <a:lnTo>
                  <a:pt x="643" y="118"/>
                </a:lnTo>
                <a:lnTo>
                  <a:pt x="654" y="135"/>
                </a:lnTo>
                <a:lnTo>
                  <a:pt x="663" y="148"/>
                </a:lnTo>
                <a:lnTo>
                  <a:pt x="672" y="159"/>
                </a:lnTo>
                <a:lnTo>
                  <a:pt x="681" y="171"/>
                </a:lnTo>
                <a:lnTo>
                  <a:pt x="755" y="253"/>
                </a:lnTo>
                <a:lnTo>
                  <a:pt x="764" y="264"/>
                </a:lnTo>
                <a:lnTo>
                  <a:pt x="775" y="276"/>
                </a:lnTo>
                <a:lnTo>
                  <a:pt x="784" y="289"/>
                </a:lnTo>
                <a:lnTo>
                  <a:pt x="795" y="308"/>
                </a:lnTo>
                <a:lnTo>
                  <a:pt x="804" y="319"/>
                </a:lnTo>
                <a:lnTo>
                  <a:pt x="815" y="330"/>
                </a:lnTo>
                <a:lnTo>
                  <a:pt x="826" y="338"/>
                </a:lnTo>
                <a:lnTo>
                  <a:pt x="829" y="339"/>
                </a:lnTo>
                <a:lnTo>
                  <a:pt x="840" y="346"/>
                </a:lnTo>
                <a:lnTo>
                  <a:pt x="861" y="356"/>
                </a:lnTo>
                <a:lnTo>
                  <a:pt x="876" y="365"/>
                </a:lnTo>
                <a:lnTo>
                  <a:pt x="891" y="373"/>
                </a:lnTo>
                <a:lnTo>
                  <a:pt x="906" y="381"/>
                </a:lnTo>
                <a:lnTo>
                  <a:pt x="923" y="389"/>
                </a:lnTo>
                <a:lnTo>
                  <a:pt x="939" y="394"/>
                </a:lnTo>
                <a:lnTo>
                  <a:pt x="956" y="401"/>
                </a:lnTo>
                <a:lnTo>
                  <a:pt x="973" y="406"/>
                </a:lnTo>
                <a:lnTo>
                  <a:pt x="989" y="410"/>
                </a:lnTo>
                <a:lnTo>
                  <a:pt x="1007" y="414"/>
                </a:lnTo>
                <a:lnTo>
                  <a:pt x="1024" y="418"/>
                </a:lnTo>
                <a:lnTo>
                  <a:pt x="1040" y="420"/>
                </a:lnTo>
                <a:lnTo>
                  <a:pt x="1058" y="423"/>
                </a:lnTo>
                <a:lnTo>
                  <a:pt x="1076" y="424"/>
                </a:lnTo>
                <a:lnTo>
                  <a:pt x="1094" y="426"/>
                </a:lnTo>
                <a:lnTo>
                  <a:pt x="1112" y="427"/>
                </a:lnTo>
                <a:lnTo>
                  <a:pt x="1128" y="427"/>
                </a:lnTo>
                <a:lnTo>
                  <a:pt x="1152" y="426"/>
                </a:lnTo>
                <a:lnTo>
                  <a:pt x="1166" y="426"/>
                </a:lnTo>
                <a:lnTo>
                  <a:pt x="1170" y="426"/>
                </a:lnTo>
                <a:lnTo>
                  <a:pt x="1184" y="424"/>
                </a:lnTo>
                <a:lnTo>
                  <a:pt x="1197" y="420"/>
                </a:lnTo>
                <a:lnTo>
                  <a:pt x="1213" y="414"/>
                </a:lnTo>
                <a:lnTo>
                  <a:pt x="1232" y="405"/>
                </a:lnTo>
                <a:lnTo>
                  <a:pt x="1248" y="398"/>
                </a:lnTo>
                <a:lnTo>
                  <a:pt x="1266" y="394"/>
                </a:lnTo>
                <a:lnTo>
                  <a:pt x="1283" y="394"/>
                </a:lnTo>
                <a:lnTo>
                  <a:pt x="1302" y="394"/>
                </a:lnTo>
                <a:lnTo>
                  <a:pt x="1317" y="393"/>
                </a:lnTo>
                <a:lnTo>
                  <a:pt x="1331" y="390"/>
                </a:lnTo>
                <a:lnTo>
                  <a:pt x="1346" y="389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3" name="Freeform 386"/>
          <p:cNvSpPr>
            <a:spLocks/>
          </p:cNvSpPr>
          <p:nvPr/>
        </p:nvSpPr>
        <p:spPr bwMode="auto">
          <a:xfrm>
            <a:off x="2209800" y="1852368"/>
            <a:ext cx="2363788" cy="409575"/>
          </a:xfrm>
          <a:custGeom>
            <a:avLst/>
            <a:gdLst>
              <a:gd name="T0" fmla="*/ 0 w 1440"/>
              <a:gd name="T1" fmla="*/ 0 h 308"/>
              <a:gd name="T2" fmla="*/ 309 w 1440"/>
              <a:gd name="T3" fmla="*/ 0 h 308"/>
              <a:gd name="T4" fmla="*/ 324 w 1440"/>
              <a:gd name="T5" fmla="*/ 0 h 308"/>
              <a:gd name="T6" fmla="*/ 341 w 1440"/>
              <a:gd name="T7" fmla="*/ 0 h 308"/>
              <a:gd name="T8" fmla="*/ 356 w 1440"/>
              <a:gd name="T9" fmla="*/ 0 h 308"/>
              <a:gd name="T10" fmla="*/ 371 w 1440"/>
              <a:gd name="T11" fmla="*/ 2 h 308"/>
              <a:gd name="T12" fmla="*/ 386 w 1440"/>
              <a:gd name="T13" fmla="*/ 3 h 308"/>
              <a:gd name="T14" fmla="*/ 403 w 1440"/>
              <a:gd name="T15" fmla="*/ 6 h 308"/>
              <a:gd name="T16" fmla="*/ 417 w 1440"/>
              <a:gd name="T17" fmla="*/ 10 h 308"/>
              <a:gd name="T18" fmla="*/ 432 w 1440"/>
              <a:gd name="T19" fmla="*/ 14 h 308"/>
              <a:gd name="T20" fmla="*/ 447 w 1440"/>
              <a:gd name="T21" fmla="*/ 18 h 308"/>
              <a:gd name="T22" fmla="*/ 462 w 1440"/>
              <a:gd name="T23" fmla="*/ 20 h 308"/>
              <a:gd name="T24" fmla="*/ 476 w 1440"/>
              <a:gd name="T25" fmla="*/ 27 h 308"/>
              <a:gd name="T26" fmla="*/ 491 w 1440"/>
              <a:gd name="T27" fmla="*/ 32 h 308"/>
              <a:gd name="T28" fmla="*/ 506 w 1440"/>
              <a:gd name="T29" fmla="*/ 38 h 308"/>
              <a:gd name="T30" fmla="*/ 519 w 1440"/>
              <a:gd name="T31" fmla="*/ 44 h 308"/>
              <a:gd name="T32" fmla="*/ 532 w 1440"/>
              <a:gd name="T33" fmla="*/ 52 h 308"/>
              <a:gd name="T34" fmla="*/ 546 w 1440"/>
              <a:gd name="T35" fmla="*/ 59 h 308"/>
              <a:gd name="T36" fmla="*/ 567 w 1440"/>
              <a:gd name="T37" fmla="*/ 69 h 308"/>
              <a:gd name="T38" fmla="*/ 578 w 1440"/>
              <a:gd name="T39" fmla="*/ 77 h 308"/>
              <a:gd name="T40" fmla="*/ 582 w 1440"/>
              <a:gd name="T41" fmla="*/ 77 h 308"/>
              <a:gd name="T42" fmla="*/ 607 w 1440"/>
              <a:gd name="T43" fmla="*/ 91 h 308"/>
              <a:gd name="T44" fmla="*/ 619 w 1440"/>
              <a:gd name="T45" fmla="*/ 98 h 308"/>
              <a:gd name="T46" fmla="*/ 636 w 1440"/>
              <a:gd name="T47" fmla="*/ 107 h 308"/>
              <a:gd name="T48" fmla="*/ 648 w 1440"/>
              <a:gd name="T49" fmla="*/ 114 h 308"/>
              <a:gd name="T50" fmla="*/ 661 w 1440"/>
              <a:gd name="T51" fmla="*/ 121 h 308"/>
              <a:gd name="T52" fmla="*/ 673 w 1440"/>
              <a:gd name="T53" fmla="*/ 128 h 308"/>
              <a:gd name="T54" fmla="*/ 719 w 1440"/>
              <a:gd name="T55" fmla="*/ 153 h 308"/>
              <a:gd name="T56" fmla="*/ 764 w 1440"/>
              <a:gd name="T57" fmla="*/ 178 h 308"/>
              <a:gd name="T58" fmla="*/ 777 w 1440"/>
              <a:gd name="T59" fmla="*/ 184 h 308"/>
              <a:gd name="T60" fmla="*/ 790 w 1440"/>
              <a:gd name="T61" fmla="*/ 191 h 308"/>
              <a:gd name="T62" fmla="*/ 803 w 1440"/>
              <a:gd name="T63" fmla="*/ 199 h 308"/>
              <a:gd name="T64" fmla="*/ 819 w 1440"/>
              <a:gd name="T65" fmla="*/ 208 h 308"/>
              <a:gd name="T66" fmla="*/ 832 w 1440"/>
              <a:gd name="T67" fmla="*/ 215 h 308"/>
              <a:gd name="T68" fmla="*/ 844 w 1440"/>
              <a:gd name="T69" fmla="*/ 221 h 308"/>
              <a:gd name="T70" fmla="*/ 857 w 1440"/>
              <a:gd name="T71" fmla="*/ 229 h 308"/>
              <a:gd name="T72" fmla="*/ 859 w 1440"/>
              <a:gd name="T73" fmla="*/ 230 h 308"/>
              <a:gd name="T74" fmla="*/ 872 w 1440"/>
              <a:gd name="T75" fmla="*/ 237 h 308"/>
              <a:gd name="T76" fmla="*/ 893 w 1440"/>
              <a:gd name="T77" fmla="*/ 249 h 308"/>
              <a:gd name="T78" fmla="*/ 905 w 1440"/>
              <a:gd name="T79" fmla="*/ 255 h 308"/>
              <a:gd name="T80" fmla="*/ 919 w 1440"/>
              <a:gd name="T81" fmla="*/ 262 h 308"/>
              <a:gd name="T82" fmla="*/ 934 w 1440"/>
              <a:gd name="T83" fmla="*/ 268 h 308"/>
              <a:gd name="T84" fmla="*/ 948 w 1440"/>
              <a:gd name="T85" fmla="*/ 274 h 308"/>
              <a:gd name="T86" fmla="*/ 961 w 1440"/>
              <a:gd name="T87" fmla="*/ 279 h 308"/>
              <a:gd name="T88" fmla="*/ 977 w 1440"/>
              <a:gd name="T89" fmla="*/ 284 h 308"/>
              <a:gd name="T90" fmla="*/ 990 w 1440"/>
              <a:gd name="T91" fmla="*/ 288 h 308"/>
              <a:gd name="T92" fmla="*/ 1007 w 1440"/>
              <a:gd name="T93" fmla="*/ 293 h 308"/>
              <a:gd name="T94" fmla="*/ 1021 w 1440"/>
              <a:gd name="T95" fmla="*/ 296 h 308"/>
              <a:gd name="T96" fmla="*/ 1036 w 1440"/>
              <a:gd name="T97" fmla="*/ 300 h 308"/>
              <a:gd name="T98" fmla="*/ 1051 w 1440"/>
              <a:gd name="T99" fmla="*/ 301 h 308"/>
              <a:gd name="T100" fmla="*/ 1068 w 1440"/>
              <a:gd name="T101" fmla="*/ 304 h 308"/>
              <a:gd name="T102" fmla="*/ 1083 w 1440"/>
              <a:gd name="T103" fmla="*/ 305 h 308"/>
              <a:gd name="T104" fmla="*/ 1098 w 1440"/>
              <a:gd name="T105" fmla="*/ 306 h 308"/>
              <a:gd name="T106" fmla="*/ 1113 w 1440"/>
              <a:gd name="T107" fmla="*/ 308 h 308"/>
              <a:gd name="T108" fmla="*/ 1128 w 1440"/>
              <a:gd name="T109" fmla="*/ 308 h 308"/>
              <a:gd name="T110" fmla="*/ 1440 w 1440"/>
              <a:gd name="T11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2"/>
                </a:lnTo>
                <a:lnTo>
                  <a:pt x="386" y="3"/>
                </a:lnTo>
                <a:lnTo>
                  <a:pt x="403" y="6"/>
                </a:lnTo>
                <a:lnTo>
                  <a:pt x="417" y="10"/>
                </a:lnTo>
                <a:lnTo>
                  <a:pt x="432" y="14"/>
                </a:lnTo>
                <a:lnTo>
                  <a:pt x="447" y="18"/>
                </a:lnTo>
                <a:lnTo>
                  <a:pt x="462" y="20"/>
                </a:lnTo>
                <a:lnTo>
                  <a:pt x="476" y="27"/>
                </a:lnTo>
                <a:lnTo>
                  <a:pt x="491" y="32"/>
                </a:lnTo>
                <a:lnTo>
                  <a:pt x="506" y="38"/>
                </a:lnTo>
                <a:lnTo>
                  <a:pt x="519" y="44"/>
                </a:lnTo>
                <a:lnTo>
                  <a:pt x="532" y="52"/>
                </a:lnTo>
                <a:lnTo>
                  <a:pt x="546" y="59"/>
                </a:lnTo>
                <a:lnTo>
                  <a:pt x="567" y="69"/>
                </a:lnTo>
                <a:lnTo>
                  <a:pt x="578" y="77"/>
                </a:lnTo>
                <a:lnTo>
                  <a:pt x="582" y="77"/>
                </a:lnTo>
                <a:lnTo>
                  <a:pt x="607" y="91"/>
                </a:lnTo>
                <a:lnTo>
                  <a:pt x="619" y="98"/>
                </a:lnTo>
                <a:lnTo>
                  <a:pt x="636" y="107"/>
                </a:lnTo>
                <a:lnTo>
                  <a:pt x="648" y="114"/>
                </a:lnTo>
                <a:lnTo>
                  <a:pt x="661" y="121"/>
                </a:lnTo>
                <a:lnTo>
                  <a:pt x="673" y="128"/>
                </a:lnTo>
                <a:lnTo>
                  <a:pt x="719" y="153"/>
                </a:lnTo>
                <a:lnTo>
                  <a:pt x="764" y="178"/>
                </a:lnTo>
                <a:lnTo>
                  <a:pt x="777" y="184"/>
                </a:lnTo>
                <a:lnTo>
                  <a:pt x="790" y="191"/>
                </a:lnTo>
                <a:lnTo>
                  <a:pt x="803" y="199"/>
                </a:lnTo>
                <a:lnTo>
                  <a:pt x="819" y="208"/>
                </a:lnTo>
                <a:lnTo>
                  <a:pt x="832" y="215"/>
                </a:lnTo>
                <a:lnTo>
                  <a:pt x="844" y="221"/>
                </a:lnTo>
                <a:lnTo>
                  <a:pt x="857" y="229"/>
                </a:lnTo>
                <a:lnTo>
                  <a:pt x="859" y="230"/>
                </a:lnTo>
                <a:lnTo>
                  <a:pt x="872" y="237"/>
                </a:lnTo>
                <a:lnTo>
                  <a:pt x="893" y="249"/>
                </a:lnTo>
                <a:lnTo>
                  <a:pt x="905" y="255"/>
                </a:lnTo>
                <a:lnTo>
                  <a:pt x="919" y="262"/>
                </a:lnTo>
                <a:lnTo>
                  <a:pt x="934" y="268"/>
                </a:lnTo>
                <a:lnTo>
                  <a:pt x="948" y="274"/>
                </a:lnTo>
                <a:lnTo>
                  <a:pt x="961" y="279"/>
                </a:lnTo>
                <a:lnTo>
                  <a:pt x="977" y="284"/>
                </a:lnTo>
                <a:lnTo>
                  <a:pt x="990" y="288"/>
                </a:lnTo>
                <a:lnTo>
                  <a:pt x="1007" y="293"/>
                </a:lnTo>
                <a:lnTo>
                  <a:pt x="1021" y="296"/>
                </a:lnTo>
                <a:lnTo>
                  <a:pt x="1036" y="300"/>
                </a:lnTo>
                <a:lnTo>
                  <a:pt x="1051" y="301"/>
                </a:lnTo>
                <a:lnTo>
                  <a:pt x="1068" y="304"/>
                </a:lnTo>
                <a:lnTo>
                  <a:pt x="1083" y="305"/>
                </a:lnTo>
                <a:lnTo>
                  <a:pt x="1098" y="306"/>
                </a:lnTo>
                <a:lnTo>
                  <a:pt x="1113" y="308"/>
                </a:lnTo>
                <a:lnTo>
                  <a:pt x="1128" y="30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4" name="Freeform 387"/>
          <p:cNvSpPr>
            <a:spLocks/>
          </p:cNvSpPr>
          <p:nvPr/>
        </p:nvSpPr>
        <p:spPr bwMode="auto">
          <a:xfrm>
            <a:off x="2209800" y="1852368"/>
            <a:ext cx="2363788" cy="409575"/>
          </a:xfrm>
          <a:custGeom>
            <a:avLst/>
            <a:gdLst>
              <a:gd name="T0" fmla="*/ 92 w 1440"/>
              <a:gd name="T1" fmla="*/ 14 h 308"/>
              <a:gd name="T2" fmla="*/ 121 w 1440"/>
              <a:gd name="T3" fmla="*/ 18 h 308"/>
              <a:gd name="T4" fmla="*/ 154 w 1440"/>
              <a:gd name="T5" fmla="*/ 20 h 308"/>
              <a:gd name="T6" fmla="*/ 189 w 1440"/>
              <a:gd name="T7" fmla="*/ 28 h 308"/>
              <a:gd name="T8" fmla="*/ 226 w 1440"/>
              <a:gd name="T9" fmla="*/ 44 h 308"/>
              <a:gd name="T10" fmla="*/ 254 w 1440"/>
              <a:gd name="T11" fmla="*/ 55 h 308"/>
              <a:gd name="T12" fmla="*/ 272 w 1440"/>
              <a:gd name="T13" fmla="*/ 56 h 308"/>
              <a:gd name="T14" fmla="*/ 309 w 1440"/>
              <a:gd name="T15" fmla="*/ 56 h 308"/>
              <a:gd name="T16" fmla="*/ 337 w 1440"/>
              <a:gd name="T17" fmla="*/ 59 h 308"/>
              <a:gd name="T18" fmla="*/ 363 w 1440"/>
              <a:gd name="T19" fmla="*/ 61 h 308"/>
              <a:gd name="T20" fmla="*/ 389 w 1440"/>
              <a:gd name="T21" fmla="*/ 65 h 308"/>
              <a:gd name="T22" fmla="*/ 415 w 1440"/>
              <a:gd name="T23" fmla="*/ 72 h 308"/>
              <a:gd name="T24" fmla="*/ 440 w 1440"/>
              <a:gd name="T25" fmla="*/ 79 h 308"/>
              <a:gd name="T26" fmla="*/ 466 w 1440"/>
              <a:gd name="T27" fmla="*/ 89 h 308"/>
              <a:gd name="T28" fmla="*/ 491 w 1440"/>
              <a:gd name="T29" fmla="*/ 98 h 308"/>
              <a:gd name="T30" fmla="*/ 514 w 1440"/>
              <a:gd name="T31" fmla="*/ 110 h 308"/>
              <a:gd name="T32" fmla="*/ 548 w 1440"/>
              <a:gd name="T33" fmla="*/ 127 h 308"/>
              <a:gd name="T34" fmla="*/ 564 w 1440"/>
              <a:gd name="T35" fmla="*/ 133 h 308"/>
              <a:gd name="T36" fmla="*/ 594 w 1440"/>
              <a:gd name="T37" fmla="*/ 138 h 308"/>
              <a:gd name="T38" fmla="*/ 632 w 1440"/>
              <a:gd name="T39" fmla="*/ 140 h 308"/>
              <a:gd name="T40" fmla="*/ 663 w 1440"/>
              <a:gd name="T41" fmla="*/ 144 h 308"/>
              <a:gd name="T42" fmla="*/ 774 w 1440"/>
              <a:gd name="T43" fmla="*/ 163 h 308"/>
              <a:gd name="T44" fmla="*/ 806 w 1440"/>
              <a:gd name="T45" fmla="*/ 167 h 308"/>
              <a:gd name="T46" fmla="*/ 844 w 1440"/>
              <a:gd name="T47" fmla="*/ 169 h 308"/>
              <a:gd name="T48" fmla="*/ 873 w 1440"/>
              <a:gd name="T49" fmla="*/ 174 h 308"/>
              <a:gd name="T50" fmla="*/ 890 w 1440"/>
              <a:gd name="T51" fmla="*/ 182 h 308"/>
              <a:gd name="T52" fmla="*/ 921 w 1440"/>
              <a:gd name="T53" fmla="*/ 199 h 308"/>
              <a:gd name="T54" fmla="*/ 946 w 1440"/>
              <a:gd name="T55" fmla="*/ 209 h 308"/>
              <a:gd name="T56" fmla="*/ 984 w 1440"/>
              <a:gd name="T57" fmla="*/ 224 h 308"/>
              <a:gd name="T58" fmla="*/ 1010 w 1440"/>
              <a:gd name="T59" fmla="*/ 232 h 308"/>
              <a:gd name="T60" fmla="*/ 1036 w 1440"/>
              <a:gd name="T61" fmla="*/ 239 h 308"/>
              <a:gd name="T62" fmla="*/ 1062 w 1440"/>
              <a:gd name="T63" fmla="*/ 245 h 308"/>
              <a:gd name="T64" fmla="*/ 1088 w 1440"/>
              <a:gd name="T65" fmla="*/ 249 h 308"/>
              <a:gd name="T66" fmla="*/ 1115 w 1440"/>
              <a:gd name="T67" fmla="*/ 250 h 308"/>
              <a:gd name="T68" fmla="*/ 1152 w 1440"/>
              <a:gd name="T69" fmla="*/ 251 h 308"/>
              <a:gd name="T70" fmla="*/ 1170 w 1440"/>
              <a:gd name="T71" fmla="*/ 251 h 308"/>
              <a:gd name="T72" fmla="*/ 1197 w 1440"/>
              <a:gd name="T73" fmla="*/ 256 h 308"/>
              <a:gd name="T74" fmla="*/ 1232 w 1440"/>
              <a:gd name="T75" fmla="*/ 272 h 308"/>
              <a:gd name="T76" fmla="*/ 1266 w 1440"/>
              <a:gd name="T77" fmla="*/ 281 h 308"/>
              <a:gd name="T78" fmla="*/ 1302 w 1440"/>
              <a:gd name="T79" fmla="*/ 283 h 308"/>
              <a:gd name="T80" fmla="*/ 1331 w 1440"/>
              <a:gd name="T81" fmla="*/ 285 h 308"/>
              <a:gd name="T82" fmla="*/ 1440 w 1440"/>
              <a:gd name="T8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20"/>
                </a:lnTo>
                <a:lnTo>
                  <a:pt x="172" y="23"/>
                </a:lnTo>
                <a:lnTo>
                  <a:pt x="189" y="28"/>
                </a:lnTo>
                <a:lnTo>
                  <a:pt x="207" y="35"/>
                </a:lnTo>
                <a:lnTo>
                  <a:pt x="226" y="44"/>
                </a:lnTo>
                <a:lnTo>
                  <a:pt x="240" y="51"/>
                </a:lnTo>
                <a:lnTo>
                  <a:pt x="254" y="55"/>
                </a:lnTo>
                <a:lnTo>
                  <a:pt x="269" y="56"/>
                </a:lnTo>
                <a:lnTo>
                  <a:pt x="272" y="56"/>
                </a:lnTo>
                <a:lnTo>
                  <a:pt x="285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9"/>
                </a:lnTo>
                <a:lnTo>
                  <a:pt x="349" y="60"/>
                </a:lnTo>
                <a:lnTo>
                  <a:pt x="363" y="61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2"/>
                </a:lnTo>
                <a:lnTo>
                  <a:pt x="428" y="76"/>
                </a:lnTo>
                <a:lnTo>
                  <a:pt x="440" y="79"/>
                </a:lnTo>
                <a:lnTo>
                  <a:pt x="454" y="83"/>
                </a:lnTo>
                <a:lnTo>
                  <a:pt x="466" y="89"/>
                </a:lnTo>
                <a:lnTo>
                  <a:pt x="479" y="93"/>
                </a:lnTo>
                <a:lnTo>
                  <a:pt x="491" y="98"/>
                </a:lnTo>
                <a:lnTo>
                  <a:pt x="503" y="103"/>
                </a:lnTo>
                <a:lnTo>
                  <a:pt x="514" y="110"/>
                </a:lnTo>
                <a:lnTo>
                  <a:pt x="535" y="120"/>
                </a:lnTo>
                <a:lnTo>
                  <a:pt x="548" y="127"/>
                </a:lnTo>
                <a:lnTo>
                  <a:pt x="552" y="128"/>
                </a:lnTo>
                <a:lnTo>
                  <a:pt x="564" y="133"/>
                </a:lnTo>
                <a:lnTo>
                  <a:pt x="579" y="137"/>
                </a:lnTo>
                <a:lnTo>
                  <a:pt x="594" y="138"/>
                </a:lnTo>
                <a:lnTo>
                  <a:pt x="615" y="138"/>
                </a:lnTo>
                <a:lnTo>
                  <a:pt x="632" y="140"/>
                </a:lnTo>
                <a:lnTo>
                  <a:pt x="648" y="142"/>
                </a:lnTo>
                <a:lnTo>
                  <a:pt x="663" y="144"/>
                </a:lnTo>
                <a:lnTo>
                  <a:pt x="719" y="154"/>
                </a:lnTo>
                <a:lnTo>
                  <a:pt x="774" y="163"/>
                </a:lnTo>
                <a:lnTo>
                  <a:pt x="789" y="166"/>
                </a:lnTo>
                <a:lnTo>
                  <a:pt x="806" y="167"/>
                </a:lnTo>
                <a:lnTo>
                  <a:pt x="821" y="169"/>
                </a:lnTo>
                <a:lnTo>
                  <a:pt x="844" y="169"/>
                </a:lnTo>
                <a:lnTo>
                  <a:pt x="859" y="171"/>
                </a:lnTo>
                <a:lnTo>
                  <a:pt x="873" y="174"/>
                </a:lnTo>
                <a:lnTo>
                  <a:pt x="887" y="179"/>
                </a:lnTo>
                <a:lnTo>
                  <a:pt x="890" y="182"/>
                </a:lnTo>
                <a:lnTo>
                  <a:pt x="901" y="187"/>
                </a:lnTo>
                <a:lnTo>
                  <a:pt x="921" y="199"/>
                </a:lnTo>
                <a:lnTo>
                  <a:pt x="934" y="204"/>
                </a:lnTo>
                <a:lnTo>
                  <a:pt x="946" y="209"/>
                </a:lnTo>
                <a:lnTo>
                  <a:pt x="971" y="220"/>
                </a:lnTo>
                <a:lnTo>
                  <a:pt x="984" y="224"/>
                </a:lnTo>
                <a:lnTo>
                  <a:pt x="996" y="229"/>
                </a:lnTo>
                <a:lnTo>
                  <a:pt x="1010" y="232"/>
                </a:lnTo>
                <a:lnTo>
                  <a:pt x="1022" y="235"/>
                </a:lnTo>
                <a:lnTo>
                  <a:pt x="1036" y="239"/>
                </a:lnTo>
                <a:lnTo>
                  <a:pt x="1048" y="242"/>
                </a:lnTo>
                <a:lnTo>
                  <a:pt x="1062" y="245"/>
                </a:lnTo>
                <a:lnTo>
                  <a:pt x="1075" y="247"/>
                </a:lnTo>
                <a:lnTo>
                  <a:pt x="1088" y="249"/>
                </a:lnTo>
                <a:lnTo>
                  <a:pt x="1102" y="250"/>
                </a:lnTo>
                <a:lnTo>
                  <a:pt x="1115" y="250"/>
                </a:lnTo>
                <a:lnTo>
                  <a:pt x="1128" y="251"/>
                </a:lnTo>
                <a:lnTo>
                  <a:pt x="1152" y="251"/>
                </a:lnTo>
                <a:lnTo>
                  <a:pt x="1166" y="251"/>
                </a:lnTo>
                <a:lnTo>
                  <a:pt x="1170" y="251"/>
                </a:lnTo>
                <a:lnTo>
                  <a:pt x="1184" y="254"/>
                </a:lnTo>
                <a:lnTo>
                  <a:pt x="1197" y="256"/>
                </a:lnTo>
                <a:lnTo>
                  <a:pt x="1213" y="262"/>
                </a:lnTo>
                <a:lnTo>
                  <a:pt x="1232" y="272"/>
                </a:lnTo>
                <a:lnTo>
                  <a:pt x="1248" y="279"/>
                </a:lnTo>
                <a:lnTo>
                  <a:pt x="1266" y="281"/>
                </a:lnTo>
                <a:lnTo>
                  <a:pt x="1283" y="283"/>
                </a:lnTo>
                <a:lnTo>
                  <a:pt x="1302" y="283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5" name="Freeform 388"/>
          <p:cNvSpPr>
            <a:spLocks/>
          </p:cNvSpPr>
          <p:nvPr/>
        </p:nvSpPr>
        <p:spPr bwMode="auto">
          <a:xfrm>
            <a:off x="2209800" y="1852368"/>
            <a:ext cx="2363788" cy="412750"/>
          </a:xfrm>
          <a:custGeom>
            <a:avLst/>
            <a:gdLst>
              <a:gd name="T0" fmla="*/ 92 w 1440"/>
              <a:gd name="T1" fmla="*/ 30 h 310"/>
              <a:gd name="T2" fmla="*/ 121 w 1440"/>
              <a:gd name="T3" fmla="*/ 39 h 310"/>
              <a:gd name="T4" fmla="*/ 154 w 1440"/>
              <a:gd name="T5" fmla="*/ 44 h 310"/>
              <a:gd name="T6" fmla="*/ 189 w 1440"/>
              <a:gd name="T7" fmla="*/ 59 h 310"/>
              <a:gd name="T8" fmla="*/ 226 w 1440"/>
              <a:gd name="T9" fmla="*/ 90 h 310"/>
              <a:gd name="T10" fmla="*/ 254 w 1440"/>
              <a:gd name="T11" fmla="*/ 110 h 310"/>
              <a:gd name="T12" fmla="*/ 272 w 1440"/>
              <a:gd name="T13" fmla="*/ 114 h 310"/>
              <a:gd name="T14" fmla="*/ 309 w 1440"/>
              <a:gd name="T15" fmla="*/ 114 h 310"/>
              <a:gd name="T16" fmla="*/ 331 w 1440"/>
              <a:gd name="T17" fmla="*/ 117 h 310"/>
              <a:gd name="T18" fmla="*/ 354 w 1440"/>
              <a:gd name="T19" fmla="*/ 121 h 310"/>
              <a:gd name="T20" fmla="*/ 377 w 1440"/>
              <a:gd name="T21" fmla="*/ 125 h 310"/>
              <a:gd name="T22" fmla="*/ 410 w 1440"/>
              <a:gd name="T23" fmla="*/ 135 h 310"/>
              <a:gd name="T24" fmla="*/ 432 w 1440"/>
              <a:gd name="T25" fmla="*/ 141 h 310"/>
              <a:gd name="T26" fmla="*/ 452 w 1440"/>
              <a:gd name="T27" fmla="*/ 148 h 310"/>
              <a:gd name="T28" fmla="*/ 484 w 1440"/>
              <a:gd name="T29" fmla="*/ 162 h 310"/>
              <a:gd name="T30" fmla="*/ 517 w 1440"/>
              <a:gd name="T31" fmla="*/ 178 h 310"/>
              <a:gd name="T32" fmla="*/ 534 w 1440"/>
              <a:gd name="T33" fmla="*/ 183 h 310"/>
              <a:gd name="T34" fmla="*/ 570 w 1440"/>
              <a:gd name="T35" fmla="*/ 180 h 310"/>
              <a:gd name="T36" fmla="*/ 615 w 1440"/>
              <a:gd name="T37" fmla="*/ 167 h 310"/>
              <a:gd name="T38" fmla="*/ 652 w 1440"/>
              <a:gd name="T39" fmla="*/ 162 h 310"/>
              <a:gd name="T40" fmla="*/ 782 w 1440"/>
              <a:gd name="T41" fmla="*/ 150 h 310"/>
              <a:gd name="T42" fmla="*/ 819 w 1440"/>
              <a:gd name="T43" fmla="*/ 144 h 310"/>
              <a:gd name="T44" fmla="*/ 866 w 1440"/>
              <a:gd name="T45" fmla="*/ 132 h 310"/>
              <a:gd name="T46" fmla="*/ 901 w 1440"/>
              <a:gd name="T47" fmla="*/ 128 h 310"/>
              <a:gd name="T48" fmla="*/ 919 w 1440"/>
              <a:gd name="T49" fmla="*/ 133 h 310"/>
              <a:gd name="T50" fmla="*/ 950 w 1440"/>
              <a:gd name="T51" fmla="*/ 150 h 310"/>
              <a:gd name="T52" fmla="*/ 973 w 1440"/>
              <a:gd name="T53" fmla="*/ 159 h 310"/>
              <a:gd name="T54" fmla="*/ 993 w 1440"/>
              <a:gd name="T55" fmla="*/ 167 h 310"/>
              <a:gd name="T56" fmla="*/ 1028 w 1440"/>
              <a:gd name="T57" fmla="*/ 178 h 310"/>
              <a:gd name="T58" fmla="*/ 1061 w 1440"/>
              <a:gd name="T59" fmla="*/ 186 h 310"/>
              <a:gd name="T60" fmla="*/ 1084 w 1440"/>
              <a:gd name="T61" fmla="*/ 190 h 310"/>
              <a:gd name="T62" fmla="*/ 1106 w 1440"/>
              <a:gd name="T63" fmla="*/ 194 h 310"/>
              <a:gd name="T64" fmla="*/ 1128 w 1440"/>
              <a:gd name="T65" fmla="*/ 196 h 310"/>
              <a:gd name="T66" fmla="*/ 1166 w 1440"/>
              <a:gd name="T67" fmla="*/ 197 h 310"/>
              <a:gd name="T68" fmla="*/ 1184 w 1440"/>
              <a:gd name="T69" fmla="*/ 200 h 310"/>
              <a:gd name="T70" fmla="*/ 1213 w 1440"/>
              <a:gd name="T71" fmla="*/ 218 h 310"/>
              <a:gd name="T72" fmla="*/ 1248 w 1440"/>
              <a:gd name="T73" fmla="*/ 249 h 310"/>
              <a:gd name="T74" fmla="*/ 1283 w 1440"/>
              <a:gd name="T75" fmla="*/ 258 h 310"/>
              <a:gd name="T76" fmla="*/ 1317 w 1440"/>
              <a:gd name="T77" fmla="*/ 260 h 310"/>
              <a:gd name="T78" fmla="*/ 1346 w 1440"/>
              <a:gd name="T79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9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7"/>
                </a:lnTo>
                <a:lnTo>
                  <a:pt x="345" y="119"/>
                </a:lnTo>
                <a:lnTo>
                  <a:pt x="354" y="121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10" y="135"/>
                </a:lnTo>
                <a:lnTo>
                  <a:pt x="421" y="137"/>
                </a:lnTo>
                <a:lnTo>
                  <a:pt x="432" y="141"/>
                </a:lnTo>
                <a:lnTo>
                  <a:pt x="441" y="144"/>
                </a:lnTo>
                <a:lnTo>
                  <a:pt x="452" y="148"/>
                </a:lnTo>
                <a:lnTo>
                  <a:pt x="473" y="157"/>
                </a:lnTo>
                <a:lnTo>
                  <a:pt x="484" y="162"/>
                </a:lnTo>
                <a:lnTo>
                  <a:pt x="505" y="173"/>
                </a:lnTo>
                <a:lnTo>
                  <a:pt x="517" y="178"/>
                </a:lnTo>
                <a:lnTo>
                  <a:pt x="519" y="179"/>
                </a:lnTo>
                <a:lnTo>
                  <a:pt x="534" y="183"/>
                </a:lnTo>
                <a:lnTo>
                  <a:pt x="550" y="183"/>
                </a:lnTo>
                <a:lnTo>
                  <a:pt x="570" y="180"/>
                </a:lnTo>
                <a:lnTo>
                  <a:pt x="596" y="173"/>
                </a:lnTo>
                <a:lnTo>
                  <a:pt x="615" y="167"/>
                </a:lnTo>
                <a:lnTo>
                  <a:pt x="635" y="163"/>
                </a:lnTo>
                <a:lnTo>
                  <a:pt x="652" y="162"/>
                </a:lnTo>
                <a:lnTo>
                  <a:pt x="717" y="156"/>
                </a:lnTo>
                <a:lnTo>
                  <a:pt x="782" y="150"/>
                </a:lnTo>
                <a:lnTo>
                  <a:pt x="800" y="148"/>
                </a:lnTo>
                <a:lnTo>
                  <a:pt x="819" y="144"/>
                </a:lnTo>
                <a:lnTo>
                  <a:pt x="839" y="138"/>
                </a:lnTo>
                <a:lnTo>
                  <a:pt x="866" y="132"/>
                </a:lnTo>
                <a:lnTo>
                  <a:pt x="884" y="128"/>
                </a:lnTo>
                <a:lnTo>
                  <a:pt x="901" y="128"/>
                </a:lnTo>
                <a:lnTo>
                  <a:pt x="915" y="132"/>
                </a:lnTo>
                <a:lnTo>
                  <a:pt x="919" y="133"/>
                </a:lnTo>
                <a:lnTo>
                  <a:pt x="931" y="140"/>
                </a:lnTo>
                <a:lnTo>
                  <a:pt x="950" y="150"/>
                </a:lnTo>
                <a:lnTo>
                  <a:pt x="961" y="156"/>
                </a:lnTo>
                <a:lnTo>
                  <a:pt x="973" y="159"/>
                </a:lnTo>
                <a:lnTo>
                  <a:pt x="984" y="163"/>
                </a:lnTo>
                <a:lnTo>
                  <a:pt x="993" y="167"/>
                </a:lnTo>
                <a:lnTo>
                  <a:pt x="1015" y="174"/>
                </a:lnTo>
                <a:lnTo>
                  <a:pt x="1028" y="178"/>
                </a:lnTo>
                <a:lnTo>
                  <a:pt x="1039" y="180"/>
                </a:lnTo>
                <a:lnTo>
                  <a:pt x="1061" y="186"/>
                </a:lnTo>
                <a:lnTo>
                  <a:pt x="1072" y="187"/>
                </a:lnTo>
                <a:lnTo>
                  <a:pt x="1084" y="190"/>
                </a:lnTo>
                <a:lnTo>
                  <a:pt x="1094" y="192"/>
                </a:lnTo>
                <a:lnTo>
                  <a:pt x="1106" y="194"/>
                </a:lnTo>
                <a:lnTo>
                  <a:pt x="1117" y="195"/>
                </a:lnTo>
                <a:lnTo>
                  <a:pt x="1128" y="196"/>
                </a:lnTo>
                <a:lnTo>
                  <a:pt x="1152" y="197"/>
                </a:lnTo>
                <a:lnTo>
                  <a:pt x="1166" y="197"/>
                </a:lnTo>
                <a:lnTo>
                  <a:pt x="1170" y="197"/>
                </a:lnTo>
                <a:lnTo>
                  <a:pt x="1184" y="200"/>
                </a:lnTo>
                <a:lnTo>
                  <a:pt x="1197" y="207"/>
                </a:lnTo>
                <a:lnTo>
                  <a:pt x="1213" y="218"/>
                </a:lnTo>
                <a:lnTo>
                  <a:pt x="1232" y="237"/>
                </a:lnTo>
                <a:lnTo>
                  <a:pt x="1248" y="249"/>
                </a:lnTo>
                <a:lnTo>
                  <a:pt x="1266" y="256"/>
                </a:lnTo>
                <a:lnTo>
                  <a:pt x="1283" y="258"/>
                </a:lnTo>
                <a:lnTo>
                  <a:pt x="1302" y="258"/>
                </a:lnTo>
                <a:lnTo>
                  <a:pt x="1317" y="260"/>
                </a:lnTo>
                <a:lnTo>
                  <a:pt x="1331" y="264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6" name="Freeform 389"/>
          <p:cNvSpPr>
            <a:spLocks/>
          </p:cNvSpPr>
          <p:nvPr/>
        </p:nvSpPr>
        <p:spPr bwMode="auto">
          <a:xfrm>
            <a:off x="2209800" y="1701556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6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8 w 1440"/>
              <a:gd name="T19" fmla="*/ 2 h 539"/>
              <a:gd name="T20" fmla="*/ 425 w 1440"/>
              <a:gd name="T21" fmla="*/ 8 h 539"/>
              <a:gd name="T22" fmla="*/ 463 w 1440"/>
              <a:gd name="T23" fmla="*/ 14 h 539"/>
              <a:gd name="T24" fmla="*/ 501 w 1440"/>
              <a:gd name="T25" fmla="*/ 26 h 539"/>
              <a:gd name="T26" fmla="*/ 537 w 1440"/>
              <a:gd name="T27" fmla="*/ 39 h 539"/>
              <a:gd name="T28" fmla="*/ 574 w 1440"/>
              <a:gd name="T29" fmla="*/ 55 h 539"/>
              <a:gd name="T30" fmla="*/ 606 w 1440"/>
              <a:gd name="T31" fmla="*/ 74 h 539"/>
              <a:gd name="T32" fmla="*/ 637 w 1440"/>
              <a:gd name="T33" fmla="*/ 93 h 539"/>
              <a:gd name="T34" fmla="*/ 652 w 1440"/>
              <a:gd name="T35" fmla="*/ 103 h 539"/>
              <a:gd name="T36" fmla="*/ 665 w 1440"/>
              <a:gd name="T37" fmla="*/ 133 h 539"/>
              <a:gd name="T38" fmla="*/ 679 w 1440"/>
              <a:gd name="T39" fmla="*/ 177 h 539"/>
              <a:gd name="T40" fmla="*/ 691 w 1440"/>
              <a:gd name="T41" fmla="*/ 211 h 539"/>
              <a:gd name="T42" fmla="*/ 748 w 1440"/>
              <a:gd name="T43" fmla="*/ 321 h 539"/>
              <a:gd name="T44" fmla="*/ 760 w 1440"/>
              <a:gd name="T45" fmla="*/ 354 h 539"/>
              <a:gd name="T46" fmla="*/ 772 w 1440"/>
              <a:gd name="T47" fmla="*/ 397 h 539"/>
              <a:gd name="T48" fmla="*/ 788 w 1440"/>
              <a:gd name="T49" fmla="*/ 427 h 539"/>
              <a:gd name="T50" fmla="*/ 801 w 1440"/>
              <a:gd name="T51" fmla="*/ 439 h 539"/>
              <a:gd name="T52" fmla="*/ 833 w 1440"/>
              <a:gd name="T53" fmla="*/ 459 h 539"/>
              <a:gd name="T54" fmla="*/ 866 w 1440"/>
              <a:gd name="T55" fmla="*/ 478 h 539"/>
              <a:gd name="T56" fmla="*/ 899 w 1440"/>
              <a:gd name="T57" fmla="*/ 494 h 539"/>
              <a:gd name="T58" fmla="*/ 937 w 1440"/>
              <a:gd name="T59" fmla="*/ 508 h 539"/>
              <a:gd name="T60" fmla="*/ 974 w 1440"/>
              <a:gd name="T61" fmla="*/ 520 h 539"/>
              <a:gd name="T62" fmla="*/ 1013 w 1440"/>
              <a:gd name="T63" fmla="*/ 529 h 539"/>
              <a:gd name="T64" fmla="*/ 1051 w 1440"/>
              <a:gd name="T65" fmla="*/ 535 h 539"/>
              <a:gd name="T66" fmla="*/ 1090 w 1440"/>
              <a:gd name="T67" fmla="*/ 539 h 539"/>
              <a:gd name="T68" fmla="*/ 1128 w 1440"/>
              <a:gd name="T69" fmla="*/ 539 h 539"/>
              <a:gd name="T70" fmla="*/ 1170 w 1440"/>
              <a:gd name="T71" fmla="*/ 537 h 539"/>
              <a:gd name="T72" fmla="*/ 1197 w 1440"/>
              <a:gd name="T73" fmla="*/ 528 h 539"/>
              <a:gd name="T74" fmla="*/ 1232 w 1440"/>
              <a:gd name="T75" fmla="*/ 499 h 539"/>
              <a:gd name="T76" fmla="*/ 1266 w 1440"/>
              <a:gd name="T77" fmla="*/ 480 h 539"/>
              <a:gd name="T78" fmla="*/ 1302 w 1440"/>
              <a:gd name="T79" fmla="*/ 477 h 539"/>
              <a:gd name="T80" fmla="*/ 1331 w 1440"/>
              <a:gd name="T81" fmla="*/ 474 h 539"/>
              <a:gd name="T82" fmla="*/ 1440 w 1440"/>
              <a:gd name="T83" fmla="*/ 427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3"/>
                </a:lnTo>
                <a:lnTo>
                  <a:pt x="226" y="25"/>
                </a:lnTo>
                <a:lnTo>
                  <a:pt x="240" y="13"/>
                </a:lnTo>
                <a:lnTo>
                  <a:pt x="254" y="6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8" y="2"/>
                </a:lnTo>
                <a:lnTo>
                  <a:pt x="407" y="4"/>
                </a:lnTo>
                <a:lnTo>
                  <a:pt x="425" y="8"/>
                </a:lnTo>
                <a:lnTo>
                  <a:pt x="444" y="10"/>
                </a:lnTo>
                <a:lnTo>
                  <a:pt x="463" y="14"/>
                </a:lnTo>
                <a:lnTo>
                  <a:pt x="483" y="19"/>
                </a:lnTo>
                <a:lnTo>
                  <a:pt x="501" y="26"/>
                </a:lnTo>
                <a:lnTo>
                  <a:pt x="519" y="33"/>
                </a:lnTo>
                <a:lnTo>
                  <a:pt x="537" y="39"/>
                </a:lnTo>
                <a:lnTo>
                  <a:pt x="554" y="47"/>
                </a:lnTo>
                <a:lnTo>
                  <a:pt x="574" y="55"/>
                </a:lnTo>
                <a:lnTo>
                  <a:pt x="589" y="64"/>
                </a:lnTo>
                <a:lnTo>
                  <a:pt x="606" y="74"/>
                </a:lnTo>
                <a:lnTo>
                  <a:pt x="626" y="85"/>
                </a:lnTo>
                <a:lnTo>
                  <a:pt x="637" y="93"/>
                </a:lnTo>
                <a:lnTo>
                  <a:pt x="640" y="94"/>
                </a:lnTo>
                <a:lnTo>
                  <a:pt x="652" y="103"/>
                </a:lnTo>
                <a:lnTo>
                  <a:pt x="661" y="116"/>
                </a:lnTo>
                <a:lnTo>
                  <a:pt x="665" y="133"/>
                </a:lnTo>
                <a:lnTo>
                  <a:pt x="672" y="160"/>
                </a:lnTo>
                <a:lnTo>
                  <a:pt x="679" y="177"/>
                </a:lnTo>
                <a:lnTo>
                  <a:pt x="684" y="195"/>
                </a:lnTo>
                <a:lnTo>
                  <a:pt x="691" y="211"/>
                </a:lnTo>
                <a:lnTo>
                  <a:pt x="719" y="266"/>
                </a:lnTo>
                <a:lnTo>
                  <a:pt x="748" y="321"/>
                </a:lnTo>
                <a:lnTo>
                  <a:pt x="755" y="337"/>
                </a:lnTo>
                <a:lnTo>
                  <a:pt x="760" y="354"/>
                </a:lnTo>
                <a:lnTo>
                  <a:pt x="766" y="371"/>
                </a:lnTo>
                <a:lnTo>
                  <a:pt x="772" y="397"/>
                </a:lnTo>
                <a:lnTo>
                  <a:pt x="779" y="414"/>
                </a:lnTo>
                <a:lnTo>
                  <a:pt x="788" y="427"/>
                </a:lnTo>
                <a:lnTo>
                  <a:pt x="799" y="438"/>
                </a:lnTo>
                <a:lnTo>
                  <a:pt x="801" y="439"/>
                </a:lnTo>
                <a:lnTo>
                  <a:pt x="814" y="445"/>
                </a:lnTo>
                <a:lnTo>
                  <a:pt x="833" y="459"/>
                </a:lnTo>
                <a:lnTo>
                  <a:pt x="848" y="468"/>
                </a:lnTo>
                <a:lnTo>
                  <a:pt x="866" y="478"/>
                </a:lnTo>
                <a:lnTo>
                  <a:pt x="883" y="486"/>
                </a:lnTo>
                <a:lnTo>
                  <a:pt x="899" y="494"/>
                </a:lnTo>
                <a:lnTo>
                  <a:pt x="919" y="502"/>
                </a:lnTo>
                <a:lnTo>
                  <a:pt x="937" y="508"/>
                </a:lnTo>
                <a:lnTo>
                  <a:pt x="955" y="515"/>
                </a:lnTo>
                <a:lnTo>
                  <a:pt x="974" y="520"/>
                </a:lnTo>
                <a:lnTo>
                  <a:pt x="993" y="525"/>
                </a:lnTo>
                <a:lnTo>
                  <a:pt x="1013" y="529"/>
                </a:lnTo>
                <a:lnTo>
                  <a:pt x="1032" y="533"/>
                </a:lnTo>
                <a:lnTo>
                  <a:pt x="1051" y="535"/>
                </a:lnTo>
                <a:lnTo>
                  <a:pt x="1070" y="537"/>
                </a:lnTo>
                <a:lnTo>
                  <a:pt x="1090" y="539"/>
                </a:lnTo>
                <a:lnTo>
                  <a:pt x="1109" y="539"/>
                </a:lnTo>
                <a:lnTo>
                  <a:pt x="1128" y="539"/>
                </a:lnTo>
                <a:lnTo>
                  <a:pt x="1152" y="537"/>
                </a:lnTo>
                <a:lnTo>
                  <a:pt x="1170" y="537"/>
                </a:lnTo>
                <a:lnTo>
                  <a:pt x="1184" y="535"/>
                </a:lnTo>
                <a:lnTo>
                  <a:pt x="1197" y="528"/>
                </a:lnTo>
                <a:lnTo>
                  <a:pt x="1213" y="516"/>
                </a:lnTo>
                <a:lnTo>
                  <a:pt x="1232" y="499"/>
                </a:lnTo>
                <a:lnTo>
                  <a:pt x="1248" y="486"/>
                </a:lnTo>
                <a:lnTo>
                  <a:pt x="1266" y="480"/>
                </a:lnTo>
                <a:lnTo>
                  <a:pt x="1283" y="477"/>
                </a:lnTo>
                <a:lnTo>
                  <a:pt x="1302" y="477"/>
                </a:lnTo>
                <a:lnTo>
                  <a:pt x="1317" y="477"/>
                </a:lnTo>
                <a:lnTo>
                  <a:pt x="1331" y="474"/>
                </a:lnTo>
                <a:lnTo>
                  <a:pt x="1346" y="469"/>
                </a:lnTo>
                <a:lnTo>
                  <a:pt x="1440" y="42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7" name="Freeform 390"/>
          <p:cNvSpPr>
            <a:spLocks/>
          </p:cNvSpPr>
          <p:nvPr/>
        </p:nvSpPr>
        <p:spPr bwMode="auto">
          <a:xfrm>
            <a:off x="2209800" y="1777756"/>
            <a:ext cx="2363788" cy="558800"/>
          </a:xfrm>
          <a:custGeom>
            <a:avLst/>
            <a:gdLst>
              <a:gd name="T0" fmla="*/ 92 w 1440"/>
              <a:gd name="T1" fmla="*/ 44 h 420"/>
              <a:gd name="T2" fmla="*/ 121 w 1440"/>
              <a:gd name="T3" fmla="*/ 40 h 420"/>
              <a:gd name="T4" fmla="*/ 154 w 1440"/>
              <a:gd name="T5" fmla="*/ 36 h 420"/>
              <a:gd name="T6" fmla="*/ 189 w 1440"/>
              <a:gd name="T7" fmla="*/ 28 h 420"/>
              <a:gd name="T8" fmla="*/ 226 w 1440"/>
              <a:gd name="T9" fmla="*/ 14 h 420"/>
              <a:gd name="T10" fmla="*/ 254 w 1440"/>
              <a:gd name="T11" fmla="*/ 4 h 420"/>
              <a:gd name="T12" fmla="*/ 272 w 1440"/>
              <a:gd name="T13" fmla="*/ 2 h 420"/>
              <a:gd name="T14" fmla="*/ 309 w 1440"/>
              <a:gd name="T15" fmla="*/ 2 h 420"/>
              <a:gd name="T16" fmla="*/ 345 w 1440"/>
              <a:gd name="T17" fmla="*/ 0 h 420"/>
              <a:gd name="T18" fmla="*/ 379 w 1440"/>
              <a:gd name="T19" fmla="*/ 3 h 420"/>
              <a:gd name="T20" fmla="*/ 414 w 1440"/>
              <a:gd name="T21" fmla="*/ 8 h 420"/>
              <a:gd name="T22" fmla="*/ 448 w 1440"/>
              <a:gd name="T23" fmla="*/ 16 h 420"/>
              <a:gd name="T24" fmla="*/ 481 w 1440"/>
              <a:gd name="T25" fmla="*/ 25 h 420"/>
              <a:gd name="T26" fmla="*/ 514 w 1440"/>
              <a:gd name="T27" fmla="*/ 36 h 420"/>
              <a:gd name="T28" fmla="*/ 545 w 1440"/>
              <a:gd name="T29" fmla="*/ 50 h 420"/>
              <a:gd name="T30" fmla="*/ 577 w 1440"/>
              <a:gd name="T31" fmla="*/ 65 h 420"/>
              <a:gd name="T32" fmla="*/ 608 w 1440"/>
              <a:gd name="T33" fmla="*/ 83 h 420"/>
              <a:gd name="T34" fmla="*/ 623 w 1440"/>
              <a:gd name="T35" fmla="*/ 92 h 420"/>
              <a:gd name="T36" fmla="*/ 643 w 1440"/>
              <a:gd name="T37" fmla="*/ 115 h 420"/>
              <a:gd name="T38" fmla="*/ 663 w 1440"/>
              <a:gd name="T39" fmla="*/ 145 h 420"/>
              <a:gd name="T40" fmla="*/ 683 w 1440"/>
              <a:gd name="T41" fmla="*/ 167 h 420"/>
              <a:gd name="T42" fmla="*/ 757 w 1440"/>
              <a:gd name="T43" fmla="*/ 246 h 420"/>
              <a:gd name="T44" fmla="*/ 777 w 1440"/>
              <a:gd name="T45" fmla="*/ 269 h 420"/>
              <a:gd name="T46" fmla="*/ 799 w 1440"/>
              <a:gd name="T47" fmla="*/ 298 h 420"/>
              <a:gd name="T48" fmla="*/ 818 w 1440"/>
              <a:gd name="T49" fmla="*/ 319 h 420"/>
              <a:gd name="T50" fmla="*/ 833 w 1440"/>
              <a:gd name="T51" fmla="*/ 330 h 420"/>
              <a:gd name="T52" fmla="*/ 865 w 1440"/>
              <a:gd name="T53" fmla="*/ 348 h 420"/>
              <a:gd name="T54" fmla="*/ 894 w 1440"/>
              <a:gd name="T55" fmla="*/ 365 h 420"/>
              <a:gd name="T56" fmla="*/ 926 w 1440"/>
              <a:gd name="T57" fmla="*/ 379 h 420"/>
              <a:gd name="T58" fmla="*/ 957 w 1440"/>
              <a:gd name="T59" fmla="*/ 391 h 420"/>
              <a:gd name="T60" fmla="*/ 990 w 1440"/>
              <a:gd name="T61" fmla="*/ 402 h 420"/>
              <a:gd name="T62" fmla="*/ 1025 w 1440"/>
              <a:gd name="T63" fmla="*/ 411 h 420"/>
              <a:gd name="T64" fmla="*/ 1059 w 1440"/>
              <a:gd name="T65" fmla="*/ 415 h 420"/>
              <a:gd name="T66" fmla="*/ 1094 w 1440"/>
              <a:gd name="T67" fmla="*/ 419 h 420"/>
              <a:gd name="T68" fmla="*/ 1128 w 1440"/>
              <a:gd name="T69" fmla="*/ 420 h 420"/>
              <a:gd name="T70" fmla="*/ 1184 w 1440"/>
              <a:gd name="T71" fmla="*/ 419 h 420"/>
              <a:gd name="T72" fmla="*/ 1213 w 1440"/>
              <a:gd name="T73" fmla="*/ 409 h 420"/>
              <a:gd name="T74" fmla="*/ 1248 w 1440"/>
              <a:gd name="T75" fmla="*/ 395 h 420"/>
              <a:gd name="T76" fmla="*/ 1283 w 1440"/>
              <a:gd name="T77" fmla="*/ 391 h 420"/>
              <a:gd name="T78" fmla="*/ 1317 w 1440"/>
              <a:gd name="T79" fmla="*/ 391 h 420"/>
              <a:gd name="T80" fmla="*/ 1346 w 1440"/>
              <a:gd name="T81" fmla="*/ 387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20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2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6" y="6"/>
                </a:lnTo>
                <a:lnTo>
                  <a:pt x="414" y="8"/>
                </a:lnTo>
                <a:lnTo>
                  <a:pt x="430" y="12"/>
                </a:lnTo>
                <a:lnTo>
                  <a:pt x="448" y="16"/>
                </a:lnTo>
                <a:lnTo>
                  <a:pt x="465" y="20"/>
                </a:lnTo>
                <a:lnTo>
                  <a:pt x="481" y="25"/>
                </a:lnTo>
                <a:lnTo>
                  <a:pt x="498" y="31"/>
                </a:lnTo>
                <a:lnTo>
                  <a:pt x="514" y="36"/>
                </a:lnTo>
                <a:lnTo>
                  <a:pt x="530" y="42"/>
                </a:lnTo>
                <a:lnTo>
                  <a:pt x="545" y="50"/>
                </a:lnTo>
                <a:lnTo>
                  <a:pt x="560" y="58"/>
                </a:lnTo>
                <a:lnTo>
                  <a:pt x="577" y="65"/>
                </a:lnTo>
                <a:lnTo>
                  <a:pt x="597" y="75"/>
                </a:lnTo>
                <a:lnTo>
                  <a:pt x="608" y="83"/>
                </a:lnTo>
                <a:lnTo>
                  <a:pt x="611" y="84"/>
                </a:lnTo>
                <a:lnTo>
                  <a:pt x="623" y="92"/>
                </a:lnTo>
                <a:lnTo>
                  <a:pt x="633" y="103"/>
                </a:lnTo>
                <a:lnTo>
                  <a:pt x="643" y="115"/>
                </a:lnTo>
                <a:lnTo>
                  <a:pt x="655" y="132"/>
                </a:lnTo>
                <a:lnTo>
                  <a:pt x="663" y="145"/>
                </a:lnTo>
                <a:lnTo>
                  <a:pt x="673" y="155"/>
                </a:lnTo>
                <a:lnTo>
                  <a:pt x="683" y="167"/>
                </a:lnTo>
                <a:lnTo>
                  <a:pt x="720" y="206"/>
                </a:lnTo>
                <a:lnTo>
                  <a:pt x="757" y="246"/>
                </a:lnTo>
                <a:lnTo>
                  <a:pt x="767" y="257"/>
                </a:lnTo>
                <a:lnTo>
                  <a:pt x="777" y="269"/>
                </a:lnTo>
                <a:lnTo>
                  <a:pt x="786" y="281"/>
                </a:lnTo>
                <a:lnTo>
                  <a:pt x="799" y="298"/>
                </a:lnTo>
                <a:lnTo>
                  <a:pt x="808" y="310"/>
                </a:lnTo>
                <a:lnTo>
                  <a:pt x="818" y="319"/>
                </a:lnTo>
                <a:lnTo>
                  <a:pt x="830" y="328"/>
                </a:lnTo>
                <a:lnTo>
                  <a:pt x="833" y="330"/>
                </a:lnTo>
                <a:lnTo>
                  <a:pt x="844" y="336"/>
                </a:lnTo>
                <a:lnTo>
                  <a:pt x="865" y="348"/>
                </a:lnTo>
                <a:lnTo>
                  <a:pt x="879" y="356"/>
                </a:lnTo>
                <a:lnTo>
                  <a:pt x="894" y="365"/>
                </a:lnTo>
                <a:lnTo>
                  <a:pt x="910" y="373"/>
                </a:lnTo>
                <a:lnTo>
                  <a:pt x="926" y="379"/>
                </a:lnTo>
                <a:lnTo>
                  <a:pt x="942" y="386"/>
                </a:lnTo>
                <a:lnTo>
                  <a:pt x="957" y="391"/>
                </a:lnTo>
                <a:lnTo>
                  <a:pt x="974" y="398"/>
                </a:lnTo>
                <a:lnTo>
                  <a:pt x="990" y="402"/>
                </a:lnTo>
                <a:lnTo>
                  <a:pt x="1008" y="407"/>
                </a:lnTo>
                <a:lnTo>
                  <a:pt x="1025" y="411"/>
                </a:lnTo>
                <a:lnTo>
                  <a:pt x="1042" y="413"/>
                </a:lnTo>
                <a:lnTo>
                  <a:pt x="1059" y="415"/>
                </a:lnTo>
                <a:lnTo>
                  <a:pt x="1077" y="417"/>
                </a:lnTo>
                <a:lnTo>
                  <a:pt x="1094" y="419"/>
                </a:lnTo>
                <a:lnTo>
                  <a:pt x="1112" y="420"/>
                </a:lnTo>
                <a:lnTo>
                  <a:pt x="1128" y="420"/>
                </a:lnTo>
                <a:lnTo>
                  <a:pt x="1170" y="420"/>
                </a:lnTo>
                <a:lnTo>
                  <a:pt x="1184" y="419"/>
                </a:lnTo>
                <a:lnTo>
                  <a:pt x="1197" y="415"/>
                </a:lnTo>
                <a:lnTo>
                  <a:pt x="1213" y="409"/>
                </a:lnTo>
                <a:lnTo>
                  <a:pt x="1232" y="400"/>
                </a:lnTo>
                <a:lnTo>
                  <a:pt x="1248" y="395"/>
                </a:lnTo>
                <a:lnTo>
                  <a:pt x="1266" y="391"/>
                </a:lnTo>
                <a:lnTo>
                  <a:pt x="1283" y="391"/>
                </a:lnTo>
                <a:lnTo>
                  <a:pt x="1302" y="391"/>
                </a:lnTo>
                <a:lnTo>
                  <a:pt x="1317" y="391"/>
                </a:lnTo>
                <a:lnTo>
                  <a:pt x="1331" y="391"/>
                </a:lnTo>
                <a:lnTo>
                  <a:pt x="1346" y="387"/>
                </a:lnTo>
                <a:lnTo>
                  <a:pt x="1440" y="36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8" name="Freeform 391"/>
          <p:cNvSpPr>
            <a:spLocks/>
          </p:cNvSpPr>
          <p:nvPr/>
        </p:nvSpPr>
        <p:spPr bwMode="auto">
          <a:xfrm>
            <a:off x="2209800" y="1855543"/>
            <a:ext cx="2363788" cy="411163"/>
          </a:xfrm>
          <a:custGeom>
            <a:avLst/>
            <a:gdLst>
              <a:gd name="T0" fmla="*/ 106 w 1440"/>
              <a:gd name="T1" fmla="*/ 0 h 309"/>
              <a:gd name="T2" fmla="*/ 135 w 1440"/>
              <a:gd name="T3" fmla="*/ 0 h 309"/>
              <a:gd name="T4" fmla="*/ 172 w 1440"/>
              <a:gd name="T5" fmla="*/ 0 h 309"/>
              <a:gd name="T6" fmla="*/ 207 w 1440"/>
              <a:gd name="T7" fmla="*/ 0 h 309"/>
              <a:gd name="T8" fmla="*/ 240 w 1440"/>
              <a:gd name="T9" fmla="*/ 0 h 309"/>
              <a:gd name="T10" fmla="*/ 285 w 1440"/>
              <a:gd name="T11" fmla="*/ 0 h 309"/>
              <a:gd name="T12" fmla="*/ 324 w 1440"/>
              <a:gd name="T13" fmla="*/ 0 h 309"/>
              <a:gd name="T14" fmla="*/ 356 w 1440"/>
              <a:gd name="T15" fmla="*/ 2 h 309"/>
              <a:gd name="T16" fmla="*/ 386 w 1440"/>
              <a:gd name="T17" fmla="*/ 4 h 309"/>
              <a:gd name="T18" fmla="*/ 417 w 1440"/>
              <a:gd name="T19" fmla="*/ 11 h 309"/>
              <a:gd name="T20" fmla="*/ 447 w 1440"/>
              <a:gd name="T21" fmla="*/ 16 h 309"/>
              <a:gd name="T22" fmla="*/ 476 w 1440"/>
              <a:gd name="T23" fmla="*/ 27 h 309"/>
              <a:gd name="T24" fmla="*/ 505 w 1440"/>
              <a:gd name="T25" fmla="*/ 37 h 309"/>
              <a:gd name="T26" fmla="*/ 532 w 1440"/>
              <a:gd name="T27" fmla="*/ 50 h 309"/>
              <a:gd name="T28" fmla="*/ 566 w 1440"/>
              <a:gd name="T29" fmla="*/ 67 h 309"/>
              <a:gd name="T30" fmla="*/ 582 w 1440"/>
              <a:gd name="T31" fmla="*/ 75 h 309"/>
              <a:gd name="T32" fmla="*/ 619 w 1440"/>
              <a:gd name="T33" fmla="*/ 95 h 309"/>
              <a:gd name="T34" fmla="*/ 661 w 1440"/>
              <a:gd name="T35" fmla="*/ 117 h 309"/>
              <a:gd name="T36" fmla="*/ 720 w 1440"/>
              <a:gd name="T37" fmla="*/ 147 h 309"/>
              <a:gd name="T38" fmla="*/ 779 w 1440"/>
              <a:gd name="T39" fmla="*/ 179 h 309"/>
              <a:gd name="T40" fmla="*/ 806 w 1440"/>
              <a:gd name="T41" fmla="*/ 191 h 309"/>
              <a:gd name="T42" fmla="*/ 836 w 1440"/>
              <a:gd name="T43" fmla="*/ 205 h 309"/>
              <a:gd name="T44" fmla="*/ 861 w 1440"/>
              <a:gd name="T45" fmla="*/ 218 h 309"/>
              <a:gd name="T46" fmla="*/ 875 w 1440"/>
              <a:gd name="T47" fmla="*/ 227 h 309"/>
              <a:gd name="T48" fmla="*/ 909 w 1440"/>
              <a:gd name="T49" fmla="*/ 246 h 309"/>
              <a:gd name="T50" fmla="*/ 935 w 1440"/>
              <a:gd name="T51" fmla="*/ 259 h 309"/>
              <a:gd name="T52" fmla="*/ 964 w 1440"/>
              <a:gd name="T53" fmla="*/ 271 h 309"/>
              <a:gd name="T54" fmla="*/ 993 w 1440"/>
              <a:gd name="T55" fmla="*/ 281 h 309"/>
              <a:gd name="T56" fmla="*/ 1024 w 1440"/>
              <a:gd name="T57" fmla="*/ 289 h 309"/>
              <a:gd name="T58" fmla="*/ 1053 w 1440"/>
              <a:gd name="T59" fmla="*/ 294 h 309"/>
              <a:gd name="T60" fmla="*/ 1084 w 1440"/>
              <a:gd name="T61" fmla="*/ 299 h 309"/>
              <a:gd name="T62" fmla="*/ 1115 w 1440"/>
              <a:gd name="T63" fmla="*/ 301 h 309"/>
              <a:gd name="T64" fmla="*/ 1152 w 1440"/>
              <a:gd name="T65" fmla="*/ 302 h 309"/>
              <a:gd name="T66" fmla="*/ 1170 w 1440"/>
              <a:gd name="T67" fmla="*/ 302 h 309"/>
              <a:gd name="T68" fmla="*/ 1197 w 1440"/>
              <a:gd name="T69" fmla="*/ 303 h 309"/>
              <a:gd name="T70" fmla="*/ 1232 w 1440"/>
              <a:gd name="T71" fmla="*/ 303 h 309"/>
              <a:gd name="T72" fmla="*/ 1266 w 1440"/>
              <a:gd name="T73" fmla="*/ 306 h 309"/>
              <a:gd name="T74" fmla="*/ 1302 w 1440"/>
              <a:gd name="T75" fmla="*/ 307 h 309"/>
              <a:gd name="T76" fmla="*/ 1331 w 1440"/>
              <a:gd name="T77" fmla="*/ 309 h 309"/>
              <a:gd name="T78" fmla="*/ 1440 w 1440"/>
              <a:gd name="T79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09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2"/>
                </a:lnTo>
                <a:lnTo>
                  <a:pt x="371" y="3"/>
                </a:lnTo>
                <a:lnTo>
                  <a:pt x="386" y="4"/>
                </a:lnTo>
                <a:lnTo>
                  <a:pt x="401" y="8"/>
                </a:lnTo>
                <a:lnTo>
                  <a:pt x="417" y="11"/>
                </a:lnTo>
                <a:lnTo>
                  <a:pt x="432" y="14"/>
                </a:lnTo>
                <a:lnTo>
                  <a:pt x="447" y="16"/>
                </a:lnTo>
                <a:lnTo>
                  <a:pt x="461" y="21"/>
                </a:lnTo>
                <a:lnTo>
                  <a:pt x="476" y="27"/>
                </a:lnTo>
                <a:lnTo>
                  <a:pt x="490" y="32"/>
                </a:lnTo>
                <a:lnTo>
                  <a:pt x="505" y="37"/>
                </a:lnTo>
                <a:lnTo>
                  <a:pt x="519" y="44"/>
                </a:lnTo>
                <a:lnTo>
                  <a:pt x="532" y="50"/>
                </a:lnTo>
                <a:lnTo>
                  <a:pt x="546" y="57"/>
                </a:lnTo>
                <a:lnTo>
                  <a:pt x="566" y="67"/>
                </a:lnTo>
                <a:lnTo>
                  <a:pt x="578" y="74"/>
                </a:lnTo>
                <a:lnTo>
                  <a:pt x="582" y="75"/>
                </a:lnTo>
                <a:lnTo>
                  <a:pt x="594" y="82"/>
                </a:lnTo>
                <a:lnTo>
                  <a:pt x="619" y="95"/>
                </a:lnTo>
                <a:lnTo>
                  <a:pt x="636" y="104"/>
                </a:lnTo>
                <a:lnTo>
                  <a:pt x="661" y="117"/>
                </a:lnTo>
                <a:lnTo>
                  <a:pt x="675" y="124"/>
                </a:lnTo>
                <a:lnTo>
                  <a:pt x="720" y="147"/>
                </a:lnTo>
                <a:lnTo>
                  <a:pt x="767" y="172"/>
                </a:lnTo>
                <a:lnTo>
                  <a:pt x="779" y="179"/>
                </a:lnTo>
                <a:lnTo>
                  <a:pt x="792" y="184"/>
                </a:lnTo>
                <a:lnTo>
                  <a:pt x="806" y="191"/>
                </a:lnTo>
                <a:lnTo>
                  <a:pt x="822" y="200"/>
                </a:lnTo>
                <a:lnTo>
                  <a:pt x="836" y="205"/>
                </a:lnTo>
                <a:lnTo>
                  <a:pt x="848" y="212"/>
                </a:lnTo>
                <a:lnTo>
                  <a:pt x="861" y="218"/>
                </a:lnTo>
                <a:lnTo>
                  <a:pt x="864" y="221"/>
                </a:lnTo>
                <a:lnTo>
                  <a:pt x="875" y="227"/>
                </a:lnTo>
                <a:lnTo>
                  <a:pt x="895" y="239"/>
                </a:lnTo>
                <a:lnTo>
                  <a:pt x="909" y="246"/>
                </a:lnTo>
                <a:lnTo>
                  <a:pt x="921" y="253"/>
                </a:lnTo>
                <a:lnTo>
                  <a:pt x="935" y="259"/>
                </a:lnTo>
                <a:lnTo>
                  <a:pt x="950" y="265"/>
                </a:lnTo>
                <a:lnTo>
                  <a:pt x="964" y="271"/>
                </a:lnTo>
                <a:lnTo>
                  <a:pt x="978" y="276"/>
                </a:lnTo>
                <a:lnTo>
                  <a:pt x="993" y="281"/>
                </a:lnTo>
                <a:lnTo>
                  <a:pt x="1007" y="285"/>
                </a:lnTo>
                <a:lnTo>
                  <a:pt x="1024" y="289"/>
                </a:lnTo>
                <a:lnTo>
                  <a:pt x="1037" y="293"/>
                </a:lnTo>
                <a:lnTo>
                  <a:pt x="1053" y="294"/>
                </a:lnTo>
                <a:lnTo>
                  <a:pt x="1068" y="297"/>
                </a:lnTo>
                <a:lnTo>
                  <a:pt x="1084" y="299"/>
                </a:lnTo>
                <a:lnTo>
                  <a:pt x="1098" y="301"/>
                </a:lnTo>
                <a:lnTo>
                  <a:pt x="1115" y="301"/>
                </a:lnTo>
                <a:lnTo>
                  <a:pt x="1128" y="302"/>
                </a:lnTo>
                <a:lnTo>
                  <a:pt x="1152" y="302"/>
                </a:lnTo>
                <a:lnTo>
                  <a:pt x="1166" y="302"/>
                </a:lnTo>
                <a:lnTo>
                  <a:pt x="1170" y="302"/>
                </a:lnTo>
                <a:lnTo>
                  <a:pt x="1184" y="303"/>
                </a:lnTo>
                <a:lnTo>
                  <a:pt x="1197" y="303"/>
                </a:lnTo>
                <a:lnTo>
                  <a:pt x="1213" y="303"/>
                </a:lnTo>
                <a:lnTo>
                  <a:pt x="1232" y="303"/>
                </a:lnTo>
                <a:lnTo>
                  <a:pt x="1248" y="305"/>
                </a:lnTo>
                <a:lnTo>
                  <a:pt x="1266" y="306"/>
                </a:lnTo>
                <a:lnTo>
                  <a:pt x="1283" y="307"/>
                </a:lnTo>
                <a:lnTo>
                  <a:pt x="1302" y="307"/>
                </a:lnTo>
                <a:lnTo>
                  <a:pt x="1317" y="309"/>
                </a:lnTo>
                <a:lnTo>
                  <a:pt x="1331" y="309"/>
                </a:lnTo>
                <a:lnTo>
                  <a:pt x="1346" y="309"/>
                </a:lnTo>
                <a:lnTo>
                  <a:pt x="1440" y="30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9" name="Freeform 392"/>
          <p:cNvSpPr>
            <a:spLocks/>
          </p:cNvSpPr>
          <p:nvPr/>
        </p:nvSpPr>
        <p:spPr bwMode="auto">
          <a:xfrm>
            <a:off x="2209800" y="1855543"/>
            <a:ext cx="2363788" cy="412750"/>
          </a:xfrm>
          <a:custGeom>
            <a:avLst/>
            <a:gdLst>
              <a:gd name="T0" fmla="*/ 92 w 1440"/>
              <a:gd name="T1" fmla="*/ 16 h 310"/>
              <a:gd name="T2" fmla="*/ 121 w 1440"/>
              <a:gd name="T3" fmla="*/ 20 h 310"/>
              <a:gd name="T4" fmla="*/ 154 w 1440"/>
              <a:gd name="T5" fmla="*/ 23 h 310"/>
              <a:gd name="T6" fmla="*/ 189 w 1440"/>
              <a:gd name="T7" fmla="*/ 29 h 310"/>
              <a:gd name="T8" fmla="*/ 226 w 1440"/>
              <a:gd name="T9" fmla="*/ 48 h 310"/>
              <a:gd name="T10" fmla="*/ 254 w 1440"/>
              <a:gd name="T11" fmla="*/ 57 h 310"/>
              <a:gd name="T12" fmla="*/ 309 w 1440"/>
              <a:gd name="T13" fmla="*/ 58 h 310"/>
              <a:gd name="T14" fmla="*/ 337 w 1440"/>
              <a:gd name="T15" fmla="*/ 59 h 310"/>
              <a:gd name="T16" fmla="*/ 363 w 1440"/>
              <a:gd name="T17" fmla="*/ 62 h 310"/>
              <a:gd name="T18" fmla="*/ 389 w 1440"/>
              <a:gd name="T19" fmla="*/ 66 h 310"/>
              <a:gd name="T20" fmla="*/ 415 w 1440"/>
              <a:gd name="T21" fmla="*/ 73 h 310"/>
              <a:gd name="T22" fmla="*/ 440 w 1440"/>
              <a:gd name="T23" fmla="*/ 79 h 310"/>
              <a:gd name="T24" fmla="*/ 465 w 1440"/>
              <a:gd name="T25" fmla="*/ 87 h 310"/>
              <a:gd name="T26" fmla="*/ 491 w 1440"/>
              <a:gd name="T27" fmla="*/ 97 h 310"/>
              <a:gd name="T28" fmla="*/ 514 w 1440"/>
              <a:gd name="T29" fmla="*/ 107 h 310"/>
              <a:gd name="T30" fmla="*/ 548 w 1440"/>
              <a:gd name="T31" fmla="*/ 124 h 310"/>
              <a:gd name="T32" fmla="*/ 564 w 1440"/>
              <a:gd name="T33" fmla="*/ 132 h 310"/>
              <a:gd name="T34" fmla="*/ 594 w 1440"/>
              <a:gd name="T35" fmla="*/ 135 h 310"/>
              <a:gd name="T36" fmla="*/ 633 w 1440"/>
              <a:gd name="T37" fmla="*/ 135 h 310"/>
              <a:gd name="T38" fmla="*/ 665 w 1440"/>
              <a:gd name="T39" fmla="*/ 139 h 310"/>
              <a:gd name="T40" fmla="*/ 777 w 1440"/>
              <a:gd name="T41" fmla="*/ 158 h 310"/>
              <a:gd name="T42" fmla="*/ 807 w 1440"/>
              <a:gd name="T43" fmla="*/ 160 h 310"/>
              <a:gd name="T44" fmla="*/ 846 w 1440"/>
              <a:gd name="T45" fmla="*/ 160 h 310"/>
              <a:gd name="T46" fmla="*/ 877 w 1440"/>
              <a:gd name="T47" fmla="*/ 164 h 310"/>
              <a:gd name="T48" fmla="*/ 894 w 1440"/>
              <a:gd name="T49" fmla="*/ 171 h 310"/>
              <a:gd name="T50" fmla="*/ 926 w 1440"/>
              <a:gd name="T51" fmla="*/ 189 h 310"/>
              <a:gd name="T52" fmla="*/ 949 w 1440"/>
              <a:gd name="T53" fmla="*/ 201 h 310"/>
              <a:gd name="T54" fmla="*/ 986 w 1440"/>
              <a:gd name="T55" fmla="*/ 215 h 310"/>
              <a:gd name="T56" fmla="*/ 1011 w 1440"/>
              <a:gd name="T57" fmla="*/ 223 h 310"/>
              <a:gd name="T58" fmla="*/ 1037 w 1440"/>
              <a:gd name="T59" fmla="*/ 231 h 310"/>
              <a:gd name="T60" fmla="*/ 1062 w 1440"/>
              <a:gd name="T61" fmla="*/ 238 h 310"/>
              <a:gd name="T62" fmla="*/ 1090 w 1440"/>
              <a:gd name="T63" fmla="*/ 242 h 310"/>
              <a:gd name="T64" fmla="*/ 1116 w 1440"/>
              <a:gd name="T65" fmla="*/ 244 h 310"/>
              <a:gd name="T66" fmla="*/ 1152 w 1440"/>
              <a:gd name="T67" fmla="*/ 246 h 310"/>
              <a:gd name="T68" fmla="*/ 1170 w 1440"/>
              <a:gd name="T69" fmla="*/ 247 h 310"/>
              <a:gd name="T70" fmla="*/ 1197 w 1440"/>
              <a:gd name="T71" fmla="*/ 253 h 310"/>
              <a:gd name="T72" fmla="*/ 1232 w 1440"/>
              <a:gd name="T73" fmla="*/ 268 h 310"/>
              <a:gd name="T74" fmla="*/ 1266 w 1440"/>
              <a:gd name="T75" fmla="*/ 280 h 310"/>
              <a:gd name="T76" fmla="*/ 1302 w 1440"/>
              <a:gd name="T77" fmla="*/ 282 h 310"/>
              <a:gd name="T78" fmla="*/ 1331 w 1440"/>
              <a:gd name="T79" fmla="*/ 285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1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8"/>
                </a:lnTo>
                <a:lnTo>
                  <a:pt x="240" y="53"/>
                </a:lnTo>
                <a:lnTo>
                  <a:pt x="254" y="57"/>
                </a:lnTo>
                <a:lnTo>
                  <a:pt x="269" y="58"/>
                </a:lnTo>
                <a:lnTo>
                  <a:pt x="309" y="58"/>
                </a:lnTo>
                <a:lnTo>
                  <a:pt x="323" y="58"/>
                </a:lnTo>
                <a:lnTo>
                  <a:pt x="337" y="59"/>
                </a:lnTo>
                <a:lnTo>
                  <a:pt x="349" y="61"/>
                </a:lnTo>
                <a:lnTo>
                  <a:pt x="363" y="62"/>
                </a:lnTo>
                <a:lnTo>
                  <a:pt x="375" y="65"/>
                </a:lnTo>
                <a:lnTo>
                  <a:pt x="389" y="66"/>
                </a:lnTo>
                <a:lnTo>
                  <a:pt x="401" y="69"/>
                </a:lnTo>
                <a:lnTo>
                  <a:pt x="415" y="73"/>
                </a:lnTo>
                <a:lnTo>
                  <a:pt x="428" y="75"/>
                </a:lnTo>
                <a:lnTo>
                  <a:pt x="440" y="79"/>
                </a:lnTo>
                <a:lnTo>
                  <a:pt x="454" y="83"/>
                </a:lnTo>
                <a:lnTo>
                  <a:pt x="465" y="87"/>
                </a:lnTo>
                <a:lnTo>
                  <a:pt x="477" y="91"/>
                </a:lnTo>
                <a:lnTo>
                  <a:pt x="491" y="97"/>
                </a:lnTo>
                <a:lnTo>
                  <a:pt x="502" y="103"/>
                </a:lnTo>
                <a:lnTo>
                  <a:pt x="514" y="107"/>
                </a:lnTo>
                <a:lnTo>
                  <a:pt x="535" y="118"/>
                </a:lnTo>
                <a:lnTo>
                  <a:pt x="548" y="124"/>
                </a:lnTo>
                <a:lnTo>
                  <a:pt x="552" y="126"/>
                </a:lnTo>
                <a:lnTo>
                  <a:pt x="564" y="132"/>
                </a:lnTo>
                <a:lnTo>
                  <a:pt x="578" y="134"/>
                </a:lnTo>
                <a:lnTo>
                  <a:pt x="594" y="135"/>
                </a:lnTo>
                <a:lnTo>
                  <a:pt x="617" y="135"/>
                </a:lnTo>
                <a:lnTo>
                  <a:pt x="633" y="135"/>
                </a:lnTo>
                <a:lnTo>
                  <a:pt x="648" y="138"/>
                </a:lnTo>
                <a:lnTo>
                  <a:pt x="665" y="139"/>
                </a:lnTo>
                <a:lnTo>
                  <a:pt x="720" y="149"/>
                </a:lnTo>
                <a:lnTo>
                  <a:pt x="777" y="158"/>
                </a:lnTo>
                <a:lnTo>
                  <a:pt x="792" y="159"/>
                </a:lnTo>
                <a:lnTo>
                  <a:pt x="807" y="160"/>
                </a:lnTo>
                <a:lnTo>
                  <a:pt x="825" y="160"/>
                </a:lnTo>
                <a:lnTo>
                  <a:pt x="846" y="160"/>
                </a:lnTo>
                <a:lnTo>
                  <a:pt x="862" y="162"/>
                </a:lnTo>
                <a:lnTo>
                  <a:pt x="877" y="164"/>
                </a:lnTo>
                <a:lnTo>
                  <a:pt x="890" y="170"/>
                </a:lnTo>
                <a:lnTo>
                  <a:pt x="894" y="171"/>
                </a:lnTo>
                <a:lnTo>
                  <a:pt x="905" y="179"/>
                </a:lnTo>
                <a:lnTo>
                  <a:pt x="926" y="189"/>
                </a:lnTo>
                <a:lnTo>
                  <a:pt x="937" y="196"/>
                </a:lnTo>
                <a:lnTo>
                  <a:pt x="949" y="201"/>
                </a:lnTo>
                <a:lnTo>
                  <a:pt x="961" y="206"/>
                </a:lnTo>
                <a:lnTo>
                  <a:pt x="986" y="215"/>
                </a:lnTo>
                <a:lnTo>
                  <a:pt x="997" y="219"/>
                </a:lnTo>
                <a:lnTo>
                  <a:pt x="1011" y="223"/>
                </a:lnTo>
                <a:lnTo>
                  <a:pt x="1024" y="229"/>
                </a:lnTo>
                <a:lnTo>
                  <a:pt x="1037" y="231"/>
                </a:lnTo>
                <a:lnTo>
                  <a:pt x="1050" y="234"/>
                </a:lnTo>
                <a:lnTo>
                  <a:pt x="1062" y="238"/>
                </a:lnTo>
                <a:lnTo>
                  <a:pt x="1076" y="239"/>
                </a:lnTo>
                <a:lnTo>
                  <a:pt x="1090" y="242"/>
                </a:lnTo>
                <a:lnTo>
                  <a:pt x="1102" y="243"/>
                </a:lnTo>
                <a:lnTo>
                  <a:pt x="1116" y="244"/>
                </a:lnTo>
                <a:lnTo>
                  <a:pt x="1128" y="246"/>
                </a:lnTo>
                <a:lnTo>
                  <a:pt x="1152" y="246"/>
                </a:lnTo>
                <a:lnTo>
                  <a:pt x="1166" y="247"/>
                </a:lnTo>
                <a:lnTo>
                  <a:pt x="1170" y="247"/>
                </a:lnTo>
                <a:lnTo>
                  <a:pt x="1184" y="248"/>
                </a:lnTo>
                <a:lnTo>
                  <a:pt x="1197" y="253"/>
                </a:lnTo>
                <a:lnTo>
                  <a:pt x="1213" y="257"/>
                </a:lnTo>
                <a:lnTo>
                  <a:pt x="1232" y="268"/>
                </a:lnTo>
                <a:lnTo>
                  <a:pt x="1248" y="276"/>
                </a:lnTo>
                <a:lnTo>
                  <a:pt x="1266" y="280"/>
                </a:lnTo>
                <a:lnTo>
                  <a:pt x="1283" y="281"/>
                </a:lnTo>
                <a:lnTo>
                  <a:pt x="1302" y="282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9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0" name="Freeform 393"/>
          <p:cNvSpPr>
            <a:spLocks/>
          </p:cNvSpPr>
          <p:nvPr/>
        </p:nvSpPr>
        <p:spPr bwMode="auto">
          <a:xfrm>
            <a:off x="2209800" y="1855543"/>
            <a:ext cx="2363788" cy="414338"/>
          </a:xfrm>
          <a:custGeom>
            <a:avLst/>
            <a:gdLst>
              <a:gd name="T0" fmla="*/ 92 w 1440"/>
              <a:gd name="T1" fmla="*/ 32 h 311"/>
              <a:gd name="T2" fmla="*/ 121 w 1440"/>
              <a:gd name="T3" fmla="*/ 40 h 311"/>
              <a:gd name="T4" fmla="*/ 154 w 1440"/>
              <a:gd name="T5" fmla="*/ 45 h 311"/>
              <a:gd name="T6" fmla="*/ 189 w 1440"/>
              <a:gd name="T7" fmla="*/ 58 h 311"/>
              <a:gd name="T8" fmla="*/ 226 w 1440"/>
              <a:gd name="T9" fmla="*/ 91 h 311"/>
              <a:gd name="T10" fmla="*/ 254 w 1440"/>
              <a:gd name="T11" fmla="*/ 112 h 311"/>
              <a:gd name="T12" fmla="*/ 272 w 1440"/>
              <a:gd name="T13" fmla="*/ 114 h 311"/>
              <a:gd name="T14" fmla="*/ 309 w 1440"/>
              <a:gd name="T15" fmla="*/ 116 h 311"/>
              <a:gd name="T16" fmla="*/ 331 w 1440"/>
              <a:gd name="T17" fmla="*/ 118 h 311"/>
              <a:gd name="T18" fmla="*/ 354 w 1440"/>
              <a:gd name="T19" fmla="*/ 122 h 311"/>
              <a:gd name="T20" fmla="*/ 377 w 1440"/>
              <a:gd name="T21" fmla="*/ 125 h 311"/>
              <a:gd name="T22" fmla="*/ 408 w 1440"/>
              <a:gd name="T23" fmla="*/ 133 h 311"/>
              <a:gd name="T24" fmla="*/ 430 w 1440"/>
              <a:gd name="T25" fmla="*/ 139 h 311"/>
              <a:gd name="T26" fmla="*/ 452 w 1440"/>
              <a:gd name="T27" fmla="*/ 147 h 311"/>
              <a:gd name="T28" fmla="*/ 473 w 1440"/>
              <a:gd name="T29" fmla="*/ 155 h 311"/>
              <a:gd name="T30" fmla="*/ 503 w 1440"/>
              <a:gd name="T31" fmla="*/ 170 h 311"/>
              <a:gd name="T32" fmla="*/ 519 w 1440"/>
              <a:gd name="T33" fmla="*/ 177 h 311"/>
              <a:gd name="T34" fmla="*/ 550 w 1440"/>
              <a:gd name="T35" fmla="*/ 180 h 311"/>
              <a:gd name="T36" fmla="*/ 596 w 1440"/>
              <a:gd name="T37" fmla="*/ 168 h 311"/>
              <a:gd name="T38" fmla="*/ 636 w 1440"/>
              <a:gd name="T39" fmla="*/ 159 h 311"/>
              <a:gd name="T40" fmla="*/ 719 w 1440"/>
              <a:gd name="T41" fmla="*/ 150 h 311"/>
              <a:gd name="T42" fmla="*/ 803 w 1440"/>
              <a:gd name="T43" fmla="*/ 139 h 311"/>
              <a:gd name="T44" fmla="*/ 841 w 1440"/>
              <a:gd name="T45" fmla="*/ 130 h 311"/>
              <a:gd name="T46" fmla="*/ 888 w 1440"/>
              <a:gd name="T47" fmla="*/ 118 h 311"/>
              <a:gd name="T48" fmla="*/ 919 w 1440"/>
              <a:gd name="T49" fmla="*/ 122 h 311"/>
              <a:gd name="T50" fmla="*/ 934 w 1440"/>
              <a:gd name="T51" fmla="*/ 130 h 311"/>
              <a:gd name="T52" fmla="*/ 964 w 1440"/>
              <a:gd name="T53" fmla="*/ 145 h 311"/>
              <a:gd name="T54" fmla="*/ 996 w 1440"/>
              <a:gd name="T55" fmla="*/ 159 h 311"/>
              <a:gd name="T56" fmla="*/ 1018 w 1440"/>
              <a:gd name="T57" fmla="*/ 166 h 311"/>
              <a:gd name="T58" fmla="*/ 1040 w 1440"/>
              <a:gd name="T59" fmla="*/ 172 h 311"/>
              <a:gd name="T60" fmla="*/ 1072 w 1440"/>
              <a:gd name="T61" fmla="*/ 180 h 311"/>
              <a:gd name="T62" fmla="*/ 1094 w 1440"/>
              <a:gd name="T63" fmla="*/ 184 h 311"/>
              <a:gd name="T64" fmla="*/ 1117 w 1440"/>
              <a:gd name="T65" fmla="*/ 188 h 311"/>
              <a:gd name="T66" fmla="*/ 1152 w 1440"/>
              <a:gd name="T67" fmla="*/ 191 h 311"/>
              <a:gd name="T68" fmla="*/ 1170 w 1440"/>
              <a:gd name="T69" fmla="*/ 191 h 311"/>
              <a:gd name="T70" fmla="*/ 1197 w 1440"/>
              <a:gd name="T71" fmla="*/ 202 h 311"/>
              <a:gd name="T72" fmla="*/ 1232 w 1440"/>
              <a:gd name="T73" fmla="*/ 232 h 311"/>
              <a:gd name="T74" fmla="*/ 1266 w 1440"/>
              <a:gd name="T75" fmla="*/ 253 h 311"/>
              <a:gd name="T76" fmla="*/ 1302 w 1440"/>
              <a:gd name="T77" fmla="*/ 257 h 311"/>
              <a:gd name="T78" fmla="*/ 1331 w 1440"/>
              <a:gd name="T79" fmla="*/ 263 h 311"/>
              <a:gd name="T80" fmla="*/ 1440 w 1440"/>
              <a:gd name="T81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1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2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2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6"/>
                </a:lnTo>
                <a:lnTo>
                  <a:pt x="320" y="117"/>
                </a:lnTo>
                <a:lnTo>
                  <a:pt x="331" y="118"/>
                </a:lnTo>
                <a:lnTo>
                  <a:pt x="343" y="120"/>
                </a:lnTo>
                <a:lnTo>
                  <a:pt x="354" y="122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08" y="133"/>
                </a:lnTo>
                <a:lnTo>
                  <a:pt x="419" y="135"/>
                </a:lnTo>
                <a:lnTo>
                  <a:pt x="430" y="139"/>
                </a:lnTo>
                <a:lnTo>
                  <a:pt x="440" y="142"/>
                </a:lnTo>
                <a:lnTo>
                  <a:pt x="452" y="147"/>
                </a:lnTo>
                <a:lnTo>
                  <a:pt x="462" y="150"/>
                </a:lnTo>
                <a:lnTo>
                  <a:pt x="473" y="155"/>
                </a:lnTo>
                <a:lnTo>
                  <a:pt x="484" y="159"/>
                </a:lnTo>
                <a:lnTo>
                  <a:pt x="503" y="170"/>
                </a:lnTo>
                <a:lnTo>
                  <a:pt x="516" y="175"/>
                </a:lnTo>
                <a:lnTo>
                  <a:pt x="519" y="177"/>
                </a:lnTo>
                <a:lnTo>
                  <a:pt x="534" y="180"/>
                </a:lnTo>
                <a:lnTo>
                  <a:pt x="550" y="180"/>
                </a:lnTo>
                <a:lnTo>
                  <a:pt x="570" y="176"/>
                </a:lnTo>
                <a:lnTo>
                  <a:pt x="596" y="168"/>
                </a:lnTo>
                <a:lnTo>
                  <a:pt x="617" y="163"/>
                </a:lnTo>
                <a:lnTo>
                  <a:pt x="636" y="159"/>
                </a:lnTo>
                <a:lnTo>
                  <a:pt x="654" y="156"/>
                </a:lnTo>
                <a:lnTo>
                  <a:pt x="719" y="150"/>
                </a:lnTo>
                <a:lnTo>
                  <a:pt x="785" y="142"/>
                </a:lnTo>
                <a:lnTo>
                  <a:pt x="803" y="139"/>
                </a:lnTo>
                <a:lnTo>
                  <a:pt x="822" y="135"/>
                </a:lnTo>
                <a:lnTo>
                  <a:pt x="841" y="130"/>
                </a:lnTo>
                <a:lnTo>
                  <a:pt x="869" y="122"/>
                </a:lnTo>
                <a:lnTo>
                  <a:pt x="888" y="118"/>
                </a:lnTo>
                <a:lnTo>
                  <a:pt x="905" y="118"/>
                </a:lnTo>
                <a:lnTo>
                  <a:pt x="919" y="122"/>
                </a:lnTo>
                <a:lnTo>
                  <a:pt x="921" y="124"/>
                </a:lnTo>
                <a:lnTo>
                  <a:pt x="934" y="130"/>
                </a:lnTo>
                <a:lnTo>
                  <a:pt x="955" y="141"/>
                </a:lnTo>
                <a:lnTo>
                  <a:pt x="964" y="145"/>
                </a:lnTo>
                <a:lnTo>
                  <a:pt x="986" y="154"/>
                </a:lnTo>
                <a:lnTo>
                  <a:pt x="996" y="159"/>
                </a:lnTo>
                <a:lnTo>
                  <a:pt x="1007" y="162"/>
                </a:lnTo>
                <a:lnTo>
                  <a:pt x="1018" y="166"/>
                </a:lnTo>
                <a:lnTo>
                  <a:pt x="1028" y="168"/>
                </a:lnTo>
                <a:lnTo>
                  <a:pt x="1040" y="172"/>
                </a:lnTo>
                <a:lnTo>
                  <a:pt x="1050" y="175"/>
                </a:lnTo>
                <a:lnTo>
                  <a:pt x="1072" y="180"/>
                </a:lnTo>
                <a:lnTo>
                  <a:pt x="1084" y="183"/>
                </a:lnTo>
                <a:lnTo>
                  <a:pt x="1094" y="184"/>
                </a:lnTo>
                <a:lnTo>
                  <a:pt x="1106" y="187"/>
                </a:lnTo>
                <a:lnTo>
                  <a:pt x="1117" y="188"/>
                </a:lnTo>
                <a:lnTo>
                  <a:pt x="1128" y="189"/>
                </a:lnTo>
                <a:lnTo>
                  <a:pt x="1152" y="191"/>
                </a:lnTo>
                <a:lnTo>
                  <a:pt x="1166" y="191"/>
                </a:lnTo>
                <a:lnTo>
                  <a:pt x="1170" y="191"/>
                </a:lnTo>
                <a:lnTo>
                  <a:pt x="1184" y="194"/>
                </a:lnTo>
                <a:lnTo>
                  <a:pt x="1197" y="202"/>
                </a:lnTo>
                <a:lnTo>
                  <a:pt x="1213" y="214"/>
                </a:lnTo>
                <a:lnTo>
                  <a:pt x="1232" y="232"/>
                </a:lnTo>
                <a:lnTo>
                  <a:pt x="1248" y="246"/>
                </a:lnTo>
                <a:lnTo>
                  <a:pt x="1266" y="253"/>
                </a:lnTo>
                <a:lnTo>
                  <a:pt x="1283" y="255"/>
                </a:lnTo>
                <a:lnTo>
                  <a:pt x="1302" y="257"/>
                </a:lnTo>
                <a:lnTo>
                  <a:pt x="1317" y="259"/>
                </a:lnTo>
                <a:lnTo>
                  <a:pt x="1331" y="263"/>
                </a:lnTo>
                <a:lnTo>
                  <a:pt x="1346" y="269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1" name="Rectangle 394"/>
          <p:cNvSpPr>
            <a:spLocks noChangeArrowheads="1"/>
          </p:cNvSpPr>
          <p:nvPr/>
        </p:nvSpPr>
        <p:spPr bwMode="auto">
          <a:xfrm>
            <a:off x="4521200" y="2073031"/>
            <a:ext cx="57150" cy="1476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2" name="Rectangle 395"/>
          <p:cNvSpPr>
            <a:spLocks noChangeArrowheads="1"/>
          </p:cNvSpPr>
          <p:nvPr/>
        </p:nvSpPr>
        <p:spPr bwMode="auto">
          <a:xfrm>
            <a:off x="4521200" y="2073031"/>
            <a:ext cx="57150" cy="147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3" name="Rectangle 396"/>
          <p:cNvSpPr>
            <a:spLocks noChangeArrowheads="1"/>
          </p:cNvSpPr>
          <p:nvPr/>
        </p:nvSpPr>
        <p:spPr bwMode="auto">
          <a:xfrm>
            <a:off x="4521200" y="2319093"/>
            <a:ext cx="57150" cy="1460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4" name="Rectangle 397"/>
          <p:cNvSpPr>
            <a:spLocks noChangeArrowheads="1"/>
          </p:cNvSpPr>
          <p:nvPr/>
        </p:nvSpPr>
        <p:spPr bwMode="auto">
          <a:xfrm>
            <a:off x="4521200" y="2319093"/>
            <a:ext cx="57150" cy="146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5" name="Freeform 398"/>
          <p:cNvSpPr>
            <a:spLocks/>
          </p:cNvSpPr>
          <p:nvPr/>
        </p:nvSpPr>
        <p:spPr bwMode="auto">
          <a:xfrm>
            <a:off x="3397250" y="1876181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6" name="Freeform 399"/>
          <p:cNvSpPr>
            <a:spLocks/>
          </p:cNvSpPr>
          <p:nvPr/>
        </p:nvSpPr>
        <p:spPr bwMode="auto">
          <a:xfrm>
            <a:off x="3397250" y="1876181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7" name="Freeform 400"/>
          <p:cNvSpPr>
            <a:spLocks/>
          </p:cNvSpPr>
          <p:nvPr/>
        </p:nvSpPr>
        <p:spPr bwMode="auto">
          <a:xfrm>
            <a:off x="3236913" y="2088906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8" name="Freeform 401"/>
          <p:cNvSpPr>
            <a:spLocks/>
          </p:cNvSpPr>
          <p:nvPr/>
        </p:nvSpPr>
        <p:spPr bwMode="auto">
          <a:xfrm>
            <a:off x="3236913" y="2088906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9" name="Rectangle 402"/>
          <p:cNvSpPr>
            <a:spLocks noChangeArrowheads="1"/>
          </p:cNvSpPr>
          <p:nvPr/>
        </p:nvSpPr>
        <p:spPr bwMode="auto">
          <a:xfrm>
            <a:off x="2171700" y="1703143"/>
            <a:ext cx="61913" cy="295275"/>
          </a:xfrm>
          <a:prstGeom prst="rect">
            <a:avLst/>
          </a:prstGeom>
          <a:solidFill>
            <a:srgbClr val="F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0" name="Rectangle 403"/>
          <p:cNvSpPr>
            <a:spLocks noChangeArrowheads="1"/>
          </p:cNvSpPr>
          <p:nvPr/>
        </p:nvSpPr>
        <p:spPr bwMode="auto">
          <a:xfrm>
            <a:off x="2171700" y="1703143"/>
            <a:ext cx="61913" cy="295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1" name="Text Box 404"/>
          <p:cNvSpPr txBox="1">
            <a:spLocks noChangeArrowheads="1"/>
          </p:cNvSpPr>
          <p:nvPr/>
        </p:nvSpPr>
        <p:spPr bwMode="auto">
          <a:xfrm>
            <a:off x="328613" y="936381"/>
            <a:ext cx="2082800" cy="639762"/>
          </a:xfrm>
          <a:prstGeom prst="rect">
            <a:avLst/>
          </a:prstGeom>
          <a:solidFill>
            <a:srgbClr val="8200C4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primary beam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86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Kr ~700 AMeV</a:t>
            </a:r>
          </a:p>
        </p:txBody>
      </p:sp>
      <p:sp>
        <p:nvSpPr>
          <p:cNvPr id="402" name="Text Box 405"/>
          <p:cNvSpPr txBox="1">
            <a:spLocks noChangeArrowheads="1"/>
          </p:cNvSpPr>
          <p:nvPr/>
        </p:nvSpPr>
        <p:spPr bwMode="auto">
          <a:xfrm>
            <a:off x="304800" y="2160343"/>
            <a:ext cx="1911350" cy="6397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production target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9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Be</a:t>
            </a:r>
          </a:p>
        </p:txBody>
      </p:sp>
      <p:sp>
        <p:nvSpPr>
          <p:cNvPr id="403" name="Text Box 406"/>
          <p:cNvSpPr txBox="1">
            <a:spLocks noChangeArrowheads="1"/>
          </p:cNvSpPr>
          <p:nvPr/>
        </p:nvSpPr>
        <p:spPr bwMode="auto">
          <a:xfrm>
            <a:off x="4837113" y="3356696"/>
            <a:ext cx="1182687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DE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Z</a:t>
            </a:r>
            <a:r>
              <a:rPr lang="en-GB" altLang="de-DE" sz="1600" baseline="300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2</a:t>
            </a:r>
            <a:r>
              <a:rPr lang="en-GB" altLang="de-DE" sz="1600" smtClean="0">
                <a:solidFill>
                  <a:srgbClr val="000000"/>
                </a:solidFill>
                <a:latin typeface="Arial Unicode MS" pitchFamily="34" charset="-128"/>
                <a:cs typeface="Arial" charset="0"/>
              </a:rPr>
              <a:t>f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(b)</a:t>
            </a:r>
          </a:p>
        </p:txBody>
      </p:sp>
      <p:sp>
        <p:nvSpPr>
          <p:cNvPr id="404" name="Text Box 407"/>
          <p:cNvSpPr txBox="1">
            <a:spLocks noChangeArrowheads="1"/>
          </p:cNvSpPr>
          <p:nvPr/>
        </p:nvSpPr>
        <p:spPr bwMode="auto">
          <a:xfrm>
            <a:off x="2520000" y="3032696"/>
            <a:ext cx="1814513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  <p:sp>
        <p:nvSpPr>
          <p:cNvPr id="405" name="Text Box 408"/>
          <p:cNvSpPr txBox="1">
            <a:spLocks noChangeArrowheads="1"/>
          </p:cNvSpPr>
          <p:nvPr/>
        </p:nvSpPr>
        <p:spPr bwMode="auto">
          <a:xfrm>
            <a:off x="4678363" y="3032696"/>
            <a:ext cx="1063625" cy="346075"/>
          </a:xfrm>
          <a:prstGeom prst="rect">
            <a:avLst/>
          </a:prstGeom>
          <a:solidFill>
            <a:srgbClr val="0066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dirty="0" smtClean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degrader</a:t>
            </a:r>
          </a:p>
        </p:txBody>
      </p:sp>
      <p:grpSp>
        <p:nvGrpSpPr>
          <p:cNvPr id="406" name="Group 409"/>
          <p:cNvGrpSpPr>
            <a:grpSpLocks/>
          </p:cNvGrpSpPr>
          <p:nvPr/>
        </p:nvGrpSpPr>
        <p:grpSpPr bwMode="auto">
          <a:xfrm>
            <a:off x="5208588" y="4100268"/>
            <a:ext cx="2459037" cy="1516063"/>
            <a:chOff x="3281" y="2974"/>
            <a:chExt cx="1549" cy="955"/>
          </a:xfrm>
        </p:grpSpPr>
        <p:sp>
          <p:nvSpPr>
            <p:cNvPr id="407" name="Rectangle 410"/>
            <p:cNvSpPr>
              <a:spLocks noChangeArrowheads="1"/>
            </p:cNvSpPr>
            <p:nvPr/>
          </p:nvSpPr>
          <p:spPr bwMode="auto">
            <a:xfrm>
              <a:off x="3538" y="2976"/>
              <a:ext cx="1284" cy="77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8" name="Freeform 411"/>
            <p:cNvSpPr>
              <a:spLocks/>
            </p:cNvSpPr>
            <p:nvPr/>
          </p:nvSpPr>
          <p:spPr bwMode="auto">
            <a:xfrm>
              <a:off x="3538" y="2974"/>
              <a:ext cx="1292" cy="11"/>
            </a:xfrm>
            <a:custGeom>
              <a:avLst/>
              <a:gdLst>
                <a:gd name="T0" fmla="*/ 1114 w 1114"/>
                <a:gd name="T1" fmla="*/ 5 h 10"/>
                <a:gd name="T2" fmla="*/ 1107 w 1114"/>
                <a:gd name="T3" fmla="*/ 0 h 10"/>
                <a:gd name="T4" fmla="*/ 0 w 1114"/>
                <a:gd name="T5" fmla="*/ 0 h 10"/>
                <a:gd name="T6" fmla="*/ 0 w 1114"/>
                <a:gd name="T7" fmla="*/ 10 h 10"/>
                <a:gd name="T8" fmla="*/ 1107 w 1114"/>
                <a:gd name="T9" fmla="*/ 10 h 10"/>
                <a:gd name="T10" fmla="*/ 1102 w 1114"/>
                <a:gd name="T11" fmla="*/ 5 h 10"/>
                <a:gd name="T12" fmla="*/ 1114 w 1114"/>
                <a:gd name="T13" fmla="*/ 5 h 10"/>
                <a:gd name="T14" fmla="*/ 1114 w 1114"/>
                <a:gd name="T15" fmla="*/ 0 h 10"/>
                <a:gd name="T16" fmla="*/ 1107 w 1114"/>
                <a:gd name="T17" fmla="*/ 0 h 10"/>
                <a:gd name="T18" fmla="*/ 1114 w 1114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0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107" y="10"/>
                  </a:lnTo>
                  <a:lnTo>
                    <a:pt x="1102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9" name="Freeform 412"/>
            <p:cNvSpPr>
              <a:spLocks/>
            </p:cNvSpPr>
            <p:nvPr/>
          </p:nvSpPr>
          <p:spPr bwMode="auto">
            <a:xfrm>
              <a:off x="4816" y="2979"/>
              <a:ext cx="14" cy="775"/>
            </a:xfrm>
            <a:custGeom>
              <a:avLst/>
              <a:gdLst>
                <a:gd name="T0" fmla="*/ 5 w 12"/>
                <a:gd name="T1" fmla="*/ 742 h 742"/>
                <a:gd name="T2" fmla="*/ 12 w 12"/>
                <a:gd name="T3" fmla="*/ 737 h 742"/>
                <a:gd name="T4" fmla="*/ 12 w 12"/>
                <a:gd name="T5" fmla="*/ 0 h 742"/>
                <a:gd name="T6" fmla="*/ 0 w 12"/>
                <a:gd name="T7" fmla="*/ 0 h 742"/>
                <a:gd name="T8" fmla="*/ 0 w 12"/>
                <a:gd name="T9" fmla="*/ 737 h 742"/>
                <a:gd name="T10" fmla="*/ 5 w 12"/>
                <a:gd name="T11" fmla="*/ 732 h 742"/>
                <a:gd name="T12" fmla="*/ 5 w 12"/>
                <a:gd name="T13" fmla="*/ 742 h 742"/>
                <a:gd name="T14" fmla="*/ 12 w 12"/>
                <a:gd name="T15" fmla="*/ 742 h 742"/>
                <a:gd name="T16" fmla="*/ 12 w 12"/>
                <a:gd name="T17" fmla="*/ 737 h 742"/>
                <a:gd name="T18" fmla="*/ 5 w 12"/>
                <a:gd name="T19" fmla="*/ 7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5" y="742"/>
                  </a:moveTo>
                  <a:lnTo>
                    <a:pt x="12" y="73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737"/>
                  </a:lnTo>
                  <a:lnTo>
                    <a:pt x="5" y="732"/>
                  </a:lnTo>
                  <a:lnTo>
                    <a:pt x="5" y="742"/>
                  </a:lnTo>
                  <a:lnTo>
                    <a:pt x="12" y="742"/>
                  </a:lnTo>
                  <a:lnTo>
                    <a:pt x="12" y="737"/>
                  </a:lnTo>
                  <a:lnTo>
                    <a:pt x="5" y="7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0" name="Freeform 413"/>
            <p:cNvSpPr>
              <a:spLocks/>
            </p:cNvSpPr>
            <p:nvPr/>
          </p:nvSpPr>
          <p:spPr bwMode="auto">
            <a:xfrm>
              <a:off x="3531" y="3743"/>
              <a:ext cx="1291" cy="11"/>
            </a:xfrm>
            <a:custGeom>
              <a:avLst/>
              <a:gdLst>
                <a:gd name="T0" fmla="*/ 0 w 1113"/>
                <a:gd name="T1" fmla="*/ 5 h 10"/>
                <a:gd name="T2" fmla="*/ 6 w 1113"/>
                <a:gd name="T3" fmla="*/ 10 h 10"/>
                <a:gd name="T4" fmla="*/ 1113 w 1113"/>
                <a:gd name="T5" fmla="*/ 10 h 10"/>
                <a:gd name="T6" fmla="*/ 1113 w 1113"/>
                <a:gd name="T7" fmla="*/ 0 h 10"/>
                <a:gd name="T8" fmla="*/ 6 w 1113"/>
                <a:gd name="T9" fmla="*/ 0 h 10"/>
                <a:gd name="T10" fmla="*/ 12 w 1113"/>
                <a:gd name="T11" fmla="*/ 5 h 10"/>
                <a:gd name="T12" fmla="*/ 0 w 1113"/>
                <a:gd name="T13" fmla="*/ 5 h 10"/>
                <a:gd name="T14" fmla="*/ 0 w 1113"/>
                <a:gd name="T15" fmla="*/ 10 h 10"/>
                <a:gd name="T16" fmla="*/ 6 w 1113"/>
                <a:gd name="T17" fmla="*/ 10 h 10"/>
                <a:gd name="T18" fmla="*/ 0 w 1113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0">
                  <a:moveTo>
                    <a:pt x="0" y="5"/>
                  </a:moveTo>
                  <a:lnTo>
                    <a:pt x="6" y="10"/>
                  </a:lnTo>
                  <a:lnTo>
                    <a:pt x="1113" y="10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1" name="Freeform 414"/>
            <p:cNvSpPr>
              <a:spLocks/>
            </p:cNvSpPr>
            <p:nvPr/>
          </p:nvSpPr>
          <p:spPr bwMode="auto">
            <a:xfrm>
              <a:off x="3531" y="2974"/>
              <a:ext cx="14" cy="775"/>
            </a:xfrm>
            <a:custGeom>
              <a:avLst/>
              <a:gdLst>
                <a:gd name="T0" fmla="*/ 6 w 12"/>
                <a:gd name="T1" fmla="*/ 0 h 742"/>
                <a:gd name="T2" fmla="*/ 0 w 12"/>
                <a:gd name="T3" fmla="*/ 5 h 742"/>
                <a:gd name="T4" fmla="*/ 0 w 12"/>
                <a:gd name="T5" fmla="*/ 742 h 742"/>
                <a:gd name="T6" fmla="*/ 12 w 12"/>
                <a:gd name="T7" fmla="*/ 742 h 742"/>
                <a:gd name="T8" fmla="*/ 12 w 12"/>
                <a:gd name="T9" fmla="*/ 5 h 742"/>
                <a:gd name="T10" fmla="*/ 6 w 12"/>
                <a:gd name="T11" fmla="*/ 10 h 742"/>
                <a:gd name="T12" fmla="*/ 6 w 12"/>
                <a:gd name="T13" fmla="*/ 0 h 742"/>
                <a:gd name="T14" fmla="*/ 0 w 12"/>
                <a:gd name="T15" fmla="*/ 0 h 742"/>
                <a:gd name="T16" fmla="*/ 0 w 12"/>
                <a:gd name="T17" fmla="*/ 5 h 742"/>
                <a:gd name="T18" fmla="*/ 6 w 12"/>
                <a:gd name="T19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6" y="0"/>
                  </a:moveTo>
                  <a:lnTo>
                    <a:pt x="0" y="5"/>
                  </a:lnTo>
                  <a:lnTo>
                    <a:pt x="0" y="742"/>
                  </a:lnTo>
                  <a:lnTo>
                    <a:pt x="12" y="742"/>
                  </a:lnTo>
                  <a:lnTo>
                    <a:pt x="12" y="5"/>
                  </a:lnTo>
                  <a:lnTo>
                    <a:pt x="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2" name="Freeform 415"/>
            <p:cNvSpPr>
              <a:spLocks/>
            </p:cNvSpPr>
            <p:nvPr/>
          </p:nvSpPr>
          <p:spPr bwMode="auto">
            <a:xfrm>
              <a:off x="3538" y="3634"/>
              <a:ext cx="17" cy="10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3" name="Freeform 416"/>
            <p:cNvSpPr>
              <a:spLocks/>
            </p:cNvSpPr>
            <p:nvPr/>
          </p:nvSpPr>
          <p:spPr bwMode="auto">
            <a:xfrm>
              <a:off x="3538" y="3523"/>
              <a:ext cx="33" cy="12"/>
            </a:xfrm>
            <a:custGeom>
              <a:avLst/>
              <a:gdLst>
                <a:gd name="T0" fmla="*/ 29 w 29"/>
                <a:gd name="T1" fmla="*/ 5 h 11"/>
                <a:gd name="T2" fmla="*/ 29 w 29"/>
                <a:gd name="T3" fmla="*/ 0 h 11"/>
                <a:gd name="T4" fmla="*/ 0 w 29"/>
                <a:gd name="T5" fmla="*/ 0 h 11"/>
                <a:gd name="T6" fmla="*/ 0 w 29"/>
                <a:gd name="T7" fmla="*/ 11 h 11"/>
                <a:gd name="T8" fmla="*/ 29 w 29"/>
                <a:gd name="T9" fmla="*/ 11 h 11"/>
                <a:gd name="T10" fmla="*/ 29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9" y="11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4" name="Freeform 417"/>
            <p:cNvSpPr>
              <a:spLocks/>
            </p:cNvSpPr>
            <p:nvPr/>
          </p:nvSpPr>
          <p:spPr bwMode="auto">
            <a:xfrm>
              <a:off x="3538" y="3415"/>
              <a:ext cx="17" cy="11"/>
            </a:xfrm>
            <a:custGeom>
              <a:avLst/>
              <a:gdLst>
                <a:gd name="T0" fmla="*/ 15 w 15"/>
                <a:gd name="T1" fmla="*/ 5 h 11"/>
                <a:gd name="T2" fmla="*/ 15 w 15"/>
                <a:gd name="T3" fmla="*/ 0 h 11"/>
                <a:gd name="T4" fmla="*/ 0 w 15"/>
                <a:gd name="T5" fmla="*/ 0 h 11"/>
                <a:gd name="T6" fmla="*/ 0 w 15"/>
                <a:gd name="T7" fmla="*/ 11 h 11"/>
                <a:gd name="T8" fmla="*/ 15 w 15"/>
                <a:gd name="T9" fmla="*/ 11 h 11"/>
                <a:gd name="T10" fmla="*/ 15 w 15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5" y="1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5" name="Freeform 418"/>
            <p:cNvSpPr>
              <a:spLocks/>
            </p:cNvSpPr>
            <p:nvPr/>
          </p:nvSpPr>
          <p:spPr bwMode="auto">
            <a:xfrm>
              <a:off x="3538" y="3304"/>
              <a:ext cx="33" cy="10"/>
            </a:xfrm>
            <a:custGeom>
              <a:avLst/>
              <a:gdLst>
                <a:gd name="T0" fmla="*/ 29 w 29"/>
                <a:gd name="T1" fmla="*/ 5 h 10"/>
                <a:gd name="T2" fmla="*/ 29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9 w 29"/>
                <a:gd name="T9" fmla="*/ 10 h 10"/>
                <a:gd name="T10" fmla="*/ 29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6" name="Freeform 419"/>
            <p:cNvSpPr>
              <a:spLocks/>
            </p:cNvSpPr>
            <p:nvPr/>
          </p:nvSpPr>
          <p:spPr bwMode="auto">
            <a:xfrm>
              <a:off x="3538" y="3193"/>
              <a:ext cx="17" cy="11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7" name="Freeform 420"/>
            <p:cNvSpPr>
              <a:spLocks/>
            </p:cNvSpPr>
            <p:nvPr/>
          </p:nvSpPr>
          <p:spPr bwMode="auto">
            <a:xfrm>
              <a:off x="3538" y="3084"/>
              <a:ext cx="33" cy="12"/>
            </a:xfrm>
            <a:custGeom>
              <a:avLst/>
              <a:gdLst>
                <a:gd name="T0" fmla="*/ 29 w 29"/>
                <a:gd name="T1" fmla="*/ 6 h 12"/>
                <a:gd name="T2" fmla="*/ 29 w 29"/>
                <a:gd name="T3" fmla="*/ 0 h 12"/>
                <a:gd name="T4" fmla="*/ 0 w 29"/>
                <a:gd name="T5" fmla="*/ 0 h 12"/>
                <a:gd name="T6" fmla="*/ 0 w 29"/>
                <a:gd name="T7" fmla="*/ 12 h 12"/>
                <a:gd name="T8" fmla="*/ 29 w 29"/>
                <a:gd name="T9" fmla="*/ 12 h 12"/>
                <a:gd name="T10" fmla="*/ 29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29" y="6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9" y="12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" name="Freeform 421"/>
            <p:cNvSpPr>
              <a:spLocks/>
            </p:cNvSpPr>
            <p:nvPr/>
          </p:nvSpPr>
          <p:spPr bwMode="auto">
            <a:xfrm>
              <a:off x="3661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9" name="Freeform 422"/>
            <p:cNvSpPr>
              <a:spLocks/>
            </p:cNvSpPr>
            <p:nvPr/>
          </p:nvSpPr>
          <p:spPr bwMode="auto">
            <a:xfrm>
              <a:off x="3788" y="3735"/>
              <a:ext cx="15" cy="14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7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0" name="Freeform 423"/>
            <p:cNvSpPr>
              <a:spLocks/>
            </p:cNvSpPr>
            <p:nvPr/>
          </p:nvSpPr>
          <p:spPr bwMode="auto">
            <a:xfrm>
              <a:off x="3917" y="3722"/>
              <a:ext cx="14" cy="27"/>
            </a:xfrm>
            <a:custGeom>
              <a:avLst/>
              <a:gdLst>
                <a:gd name="T0" fmla="*/ 6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6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1" name="Freeform 424"/>
            <p:cNvSpPr>
              <a:spLocks/>
            </p:cNvSpPr>
            <p:nvPr/>
          </p:nvSpPr>
          <p:spPr bwMode="auto">
            <a:xfrm>
              <a:off x="4046" y="3735"/>
              <a:ext cx="13" cy="14"/>
            </a:xfrm>
            <a:custGeom>
              <a:avLst/>
              <a:gdLst>
                <a:gd name="T0" fmla="*/ 6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6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2" name="Freeform 425"/>
            <p:cNvSpPr>
              <a:spLocks/>
            </p:cNvSpPr>
            <p:nvPr/>
          </p:nvSpPr>
          <p:spPr bwMode="auto">
            <a:xfrm>
              <a:off x="4175" y="3722"/>
              <a:ext cx="14" cy="27"/>
            </a:xfrm>
            <a:custGeom>
              <a:avLst/>
              <a:gdLst>
                <a:gd name="T0" fmla="*/ 5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5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3" name="Freeform 426"/>
            <p:cNvSpPr>
              <a:spLocks/>
            </p:cNvSpPr>
            <p:nvPr/>
          </p:nvSpPr>
          <p:spPr bwMode="auto">
            <a:xfrm>
              <a:off x="4302" y="3735"/>
              <a:ext cx="14" cy="14"/>
            </a:xfrm>
            <a:custGeom>
              <a:avLst/>
              <a:gdLst>
                <a:gd name="T0" fmla="*/ 7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7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4" name="Freeform 427"/>
            <p:cNvSpPr>
              <a:spLocks/>
            </p:cNvSpPr>
            <p:nvPr/>
          </p:nvSpPr>
          <p:spPr bwMode="auto">
            <a:xfrm>
              <a:off x="4432" y="3722"/>
              <a:ext cx="13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5" name="Freeform 428"/>
            <p:cNvSpPr>
              <a:spLocks/>
            </p:cNvSpPr>
            <p:nvPr/>
          </p:nvSpPr>
          <p:spPr bwMode="auto">
            <a:xfrm>
              <a:off x="4560" y="3735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6" name="Freeform 429"/>
            <p:cNvSpPr>
              <a:spLocks/>
            </p:cNvSpPr>
            <p:nvPr/>
          </p:nvSpPr>
          <p:spPr bwMode="auto">
            <a:xfrm>
              <a:off x="4689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" name="Freeform 430"/>
            <p:cNvSpPr>
              <a:spLocks/>
            </p:cNvSpPr>
            <p:nvPr/>
          </p:nvSpPr>
          <p:spPr bwMode="auto">
            <a:xfrm>
              <a:off x="3661" y="2979"/>
              <a:ext cx="12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" name="Freeform 431"/>
            <p:cNvSpPr>
              <a:spLocks/>
            </p:cNvSpPr>
            <p:nvPr/>
          </p:nvSpPr>
          <p:spPr bwMode="auto">
            <a:xfrm>
              <a:off x="3788" y="2979"/>
              <a:ext cx="15" cy="14"/>
            </a:xfrm>
            <a:custGeom>
              <a:avLst/>
              <a:gdLst>
                <a:gd name="T0" fmla="*/ 7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7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9" name="Freeform 432"/>
            <p:cNvSpPr>
              <a:spLocks/>
            </p:cNvSpPr>
            <p:nvPr/>
          </p:nvSpPr>
          <p:spPr bwMode="auto">
            <a:xfrm>
              <a:off x="391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0" name="Freeform 433"/>
            <p:cNvSpPr>
              <a:spLocks/>
            </p:cNvSpPr>
            <p:nvPr/>
          </p:nvSpPr>
          <p:spPr bwMode="auto">
            <a:xfrm>
              <a:off x="4046" y="2979"/>
              <a:ext cx="13" cy="14"/>
            </a:xfrm>
            <a:custGeom>
              <a:avLst/>
              <a:gdLst>
                <a:gd name="T0" fmla="*/ 6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6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1" name="Freeform 434"/>
            <p:cNvSpPr>
              <a:spLocks/>
            </p:cNvSpPr>
            <p:nvPr/>
          </p:nvSpPr>
          <p:spPr bwMode="auto">
            <a:xfrm>
              <a:off x="4175" y="2979"/>
              <a:ext cx="14" cy="28"/>
            </a:xfrm>
            <a:custGeom>
              <a:avLst/>
              <a:gdLst>
                <a:gd name="T0" fmla="*/ 5 w 12"/>
                <a:gd name="T1" fmla="*/ 26 h 26"/>
                <a:gd name="T2" fmla="*/ 12 w 12"/>
                <a:gd name="T3" fmla="*/ 26 h 26"/>
                <a:gd name="T4" fmla="*/ 11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5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26"/>
                  </a:moveTo>
                  <a:lnTo>
                    <a:pt x="12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2" name="Freeform 435"/>
            <p:cNvSpPr>
              <a:spLocks/>
            </p:cNvSpPr>
            <p:nvPr/>
          </p:nvSpPr>
          <p:spPr bwMode="auto">
            <a:xfrm>
              <a:off x="4302" y="2979"/>
              <a:ext cx="14" cy="14"/>
            </a:xfrm>
            <a:custGeom>
              <a:avLst/>
              <a:gdLst>
                <a:gd name="T0" fmla="*/ 7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7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3" name="Freeform 436"/>
            <p:cNvSpPr>
              <a:spLocks/>
            </p:cNvSpPr>
            <p:nvPr/>
          </p:nvSpPr>
          <p:spPr bwMode="auto">
            <a:xfrm>
              <a:off x="4432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4" name="Freeform 437"/>
            <p:cNvSpPr>
              <a:spLocks/>
            </p:cNvSpPr>
            <p:nvPr/>
          </p:nvSpPr>
          <p:spPr bwMode="auto">
            <a:xfrm>
              <a:off x="4560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5" name="Freeform 438"/>
            <p:cNvSpPr>
              <a:spLocks/>
            </p:cNvSpPr>
            <p:nvPr/>
          </p:nvSpPr>
          <p:spPr bwMode="auto">
            <a:xfrm>
              <a:off x="4689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6" name="Freeform 439"/>
            <p:cNvSpPr>
              <a:spLocks/>
            </p:cNvSpPr>
            <p:nvPr/>
          </p:nvSpPr>
          <p:spPr bwMode="auto">
            <a:xfrm>
              <a:off x="4791" y="3084"/>
              <a:ext cx="34" cy="12"/>
            </a:xfrm>
            <a:custGeom>
              <a:avLst/>
              <a:gdLst>
                <a:gd name="T0" fmla="*/ 0 w 29"/>
                <a:gd name="T1" fmla="*/ 6 h 12"/>
                <a:gd name="T2" fmla="*/ 0 w 29"/>
                <a:gd name="T3" fmla="*/ 12 h 12"/>
                <a:gd name="T4" fmla="*/ 29 w 29"/>
                <a:gd name="T5" fmla="*/ 12 h 12"/>
                <a:gd name="T6" fmla="*/ 29 w 29"/>
                <a:gd name="T7" fmla="*/ 0 h 12"/>
                <a:gd name="T8" fmla="*/ 0 w 29"/>
                <a:gd name="T9" fmla="*/ 0 h 12"/>
                <a:gd name="T10" fmla="*/ 0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6"/>
                  </a:move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7" name="Freeform 440"/>
            <p:cNvSpPr>
              <a:spLocks/>
            </p:cNvSpPr>
            <p:nvPr/>
          </p:nvSpPr>
          <p:spPr bwMode="auto">
            <a:xfrm>
              <a:off x="4808" y="3193"/>
              <a:ext cx="17" cy="11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8" name="Freeform 441"/>
            <p:cNvSpPr>
              <a:spLocks/>
            </p:cNvSpPr>
            <p:nvPr/>
          </p:nvSpPr>
          <p:spPr bwMode="auto">
            <a:xfrm>
              <a:off x="4791" y="3304"/>
              <a:ext cx="34" cy="10"/>
            </a:xfrm>
            <a:custGeom>
              <a:avLst/>
              <a:gdLst>
                <a:gd name="T0" fmla="*/ 0 w 29"/>
                <a:gd name="T1" fmla="*/ 5 h 10"/>
                <a:gd name="T2" fmla="*/ 0 w 29"/>
                <a:gd name="T3" fmla="*/ 10 h 10"/>
                <a:gd name="T4" fmla="*/ 29 w 29"/>
                <a:gd name="T5" fmla="*/ 10 h 10"/>
                <a:gd name="T6" fmla="*/ 29 w 29"/>
                <a:gd name="T7" fmla="*/ 0 h 10"/>
                <a:gd name="T8" fmla="*/ 0 w 29"/>
                <a:gd name="T9" fmla="*/ 0 h 10"/>
                <a:gd name="T10" fmla="*/ 0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0" y="5"/>
                  </a:moveTo>
                  <a:lnTo>
                    <a:pt x="0" y="1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9" name="Freeform 442"/>
            <p:cNvSpPr>
              <a:spLocks/>
            </p:cNvSpPr>
            <p:nvPr/>
          </p:nvSpPr>
          <p:spPr bwMode="auto">
            <a:xfrm>
              <a:off x="4808" y="3415"/>
              <a:ext cx="17" cy="11"/>
            </a:xfrm>
            <a:custGeom>
              <a:avLst/>
              <a:gdLst>
                <a:gd name="T0" fmla="*/ 0 w 14"/>
                <a:gd name="T1" fmla="*/ 5 h 11"/>
                <a:gd name="T2" fmla="*/ 0 w 14"/>
                <a:gd name="T3" fmla="*/ 11 h 11"/>
                <a:gd name="T4" fmla="*/ 14 w 14"/>
                <a:gd name="T5" fmla="*/ 11 h 11"/>
                <a:gd name="T6" fmla="*/ 14 w 14"/>
                <a:gd name="T7" fmla="*/ 0 h 11"/>
                <a:gd name="T8" fmla="*/ 0 w 14"/>
                <a:gd name="T9" fmla="*/ 0 h 11"/>
                <a:gd name="T10" fmla="*/ 0 w 14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lnTo>
                    <a:pt x="0" y="11"/>
                  </a:lnTo>
                  <a:lnTo>
                    <a:pt x="14" y="1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0" name="Freeform 443"/>
            <p:cNvSpPr>
              <a:spLocks/>
            </p:cNvSpPr>
            <p:nvPr/>
          </p:nvSpPr>
          <p:spPr bwMode="auto">
            <a:xfrm>
              <a:off x="4791" y="3523"/>
              <a:ext cx="34" cy="12"/>
            </a:xfrm>
            <a:custGeom>
              <a:avLst/>
              <a:gdLst>
                <a:gd name="T0" fmla="*/ 0 w 29"/>
                <a:gd name="T1" fmla="*/ 5 h 11"/>
                <a:gd name="T2" fmla="*/ 0 w 29"/>
                <a:gd name="T3" fmla="*/ 11 h 11"/>
                <a:gd name="T4" fmla="*/ 29 w 29"/>
                <a:gd name="T5" fmla="*/ 11 h 11"/>
                <a:gd name="T6" fmla="*/ 29 w 29"/>
                <a:gd name="T7" fmla="*/ 0 h 11"/>
                <a:gd name="T8" fmla="*/ 0 w 29"/>
                <a:gd name="T9" fmla="*/ 0 h 11"/>
                <a:gd name="T10" fmla="*/ 0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0" y="5"/>
                  </a:moveTo>
                  <a:lnTo>
                    <a:pt x="0" y="11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1" name="Freeform 444"/>
            <p:cNvSpPr>
              <a:spLocks/>
            </p:cNvSpPr>
            <p:nvPr/>
          </p:nvSpPr>
          <p:spPr bwMode="auto">
            <a:xfrm>
              <a:off x="4808" y="3634"/>
              <a:ext cx="17" cy="10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2" name="Rectangle 445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3" name="Rectangle 446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4" name="Freeform 447"/>
            <p:cNvSpPr>
              <a:spLocks noEditPoints="1"/>
            </p:cNvSpPr>
            <p:nvPr/>
          </p:nvSpPr>
          <p:spPr bwMode="auto">
            <a:xfrm>
              <a:off x="3619" y="3776"/>
              <a:ext cx="45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3 w 39"/>
                <a:gd name="T7" fmla="*/ 41 h 53"/>
                <a:gd name="T8" fmla="*/ 23 w 39"/>
                <a:gd name="T9" fmla="*/ 53 h 53"/>
                <a:gd name="T10" fmla="*/ 30 w 39"/>
                <a:gd name="T11" fmla="*/ 53 h 53"/>
                <a:gd name="T12" fmla="*/ 30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0 w 39"/>
                <a:gd name="T19" fmla="*/ 34 h 53"/>
                <a:gd name="T20" fmla="*/ 30 w 39"/>
                <a:gd name="T21" fmla="*/ 0 h 53"/>
                <a:gd name="T22" fmla="*/ 25 w 39"/>
                <a:gd name="T23" fmla="*/ 0 h 53"/>
                <a:gd name="T24" fmla="*/ 23 w 39"/>
                <a:gd name="T25" fmla="*/ 11 h 53"/>
                <a:gd name="T26" fmla="*/ 23 w 39"/>
                <a:gd name="T27" fmla="*/ 34 h 53"/>
                <a:gd name="T28" fmla="*/ 5 w 39"/>
                <a:gd name="T29" fmla="*/ 34 h 53"/>
                <a:gd name="T30" fmla="*/ 23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5" name="Freeform 448"/>
            <p:cNvSpPr>
              <a:spLocks noEditPoints="1"/>
            </p:cNvSpPr>
            <p:nvPr/>
          </p:nvSpPr>
          <p:spPr bwMode="auto">
            <a:xfrm>
              <a:off x="3670" y="3776"/>
              <a:ext cx="43" cy="56"/>
            </a:xfrm>
            <a:custGeom>
              <a:avLst/>
              <a:gdLst>
                <a:gd name="T0" fmla="*/ 35 w 37"/>
                <a:gd name="T1" fmla="*/ 9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1 h 54"/>
                <a:gd name="T8" fmla="*/ 8 w 37"/>
                <a:gd name="T9" fmla="*/ 5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5 h 54"/>
                <a:gd name="T18" fmla="*/ 8 w 37"/>
                <a:gd name="T19" fmla="*/ 50 h 54"/>
                <a:gd name="T20" fmla="*/ 14 w 37"/>
                <a:gd name="T21" fmla="*/ 54 h 54"/>
                <a:gd name="T22" fmla="*/ 24 w 37"/>
                <a:gd name="T23" fmla="*/ 54 h 54"/>
                <a:gd name="T24" fmla="*/ 29 w 37"/>
                <a:gd name="T25" fmla="*/ 51 h 54"/>
                <a:gd name="T26" fmla="*/ 35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4 h 54"/>
                <a:gd name="T40" fmla="*/ 7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8 w 37"/>
                <a:gd name="T55" fmla="*/ 29 h 54"/>
                <a:gd name="T56" fmla="*/ 30 w 37"/>
                <a:gd name="T57" fmla="*/ 37 h 54"/>
                <a:gd name="T58" fmla="*/ 28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6" y="15"/>
                  </a:move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6" y="15"/>
                  </a:lnTo>
                  <a:close/>
                  <a:moveTo>
                    <a:pt x="19" y="26"/>
                  </a:moveTo>
                  <a:lnTo>
                    <a:pt x="24" y="26"/>
                  </a:lnTo>
                  <a:lnTo>
                    <a:pt x="28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6" name="Freeform 449"/>
            <p:cNvSpPr>
              <a:spLocks noEditPoints="1"/>
            </p:cNvSpPr>
            <p:nvPr/>
          </p:nvSpPr>
          <p:spPr bwMode="auto">
            <a:xfrm>
              <a:off x="3875" y="3776"/>
              <a:ext cx="47" cy="55"/>
            </a:xfrm>
            <a:custGeom>
              <a:avLst/>
              <a:gdLst>
                <a:gd name="T0" fmla="*/ 26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5 w 40"/>
                <a:gd name="T7" fmla="*/ 41 h 53"/>
                <a:gd name="T8" fmla="*/ 25 w 40"/>
                <a:gd name="T9" fmla="*/ 53 h 53"/>
                <a:gd name="T10" fmla="*/ 31 w 40"/>
                <a:gd name="T11" fmla="*/ 53 h 53"/>
                <a:gd name="T12" fmla="*/ 31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1 w 40"/>
                <a:gd name="T19" fmla="*/ 34 h 53"/>
                <a:gd name="T20" fmla="*/ 31 w 40"/>
                <a:gd name="T21" fmla="*/ 0 h 53"/>
                <a:gd name="T22" fmla="*/ 26 w 40"/>
                <a:gd name="T23" fmla="*/ 0 h 53"/>
                <a:gd name="T24" fmla="*/ 25 w 40"/>
                <a:gd name="T25" fmla="*/ 11 h 53"/>
                <a:gd name="T26" fmla="*/ 25 w 40"/>
                <a:gd name="T27" fmla="*/ 34 h 53"/>
                <a:gd name="T28" fmla="*/ 7 w 40"/>
                <a:gd name="T29" fmla="*/ 34 h 53"/>
                <a:gd name="T30" fmla="*/ 25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6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5" y="41"/>
                  </a:lnTo>
                  <a:lnTo>
                    <a:pt x="25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6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7" name="Freeform 450"/>
            <p:cNvSpPr>
              <a:spLocks noEditPoints="1"/>
            </p:cNvSpPr>
            <p:nvPr/>
          </p:nvSpPr>
          <p:spPr bwMode="auto">
            <a:xfrm>
              <a:off x="3926" y="3776"/>
              <a:ext cx="45" cy="56"/>
            </a:xfrm>
            <a:custGeom>
              <a:avLst/>
              <a:gdLst>
                <a:gd name="T0" fmla="*/ 33 w 38"/>
                <a:gd name="T1" fmla="*/ 24 h 54"/>
                <a:gd name="T2" fmla="*/ 36 w 38"/>
                <a:gd name="T3" fmla="*/ 19 h 54"/>
                <a:gd name="T4" fmla="*/ 36 w 38"/>
                <a:gd name="T5" fmla="*/ 12 h 54"/>
                <a:gd name="T6" fmla="*/ 33 w 38"/>
                <a:gd name="T7" fmla="*/ 7 h 54"/>
                <a:gd name="T8" fmla="*/ 29 w 38"/>
                <a:gd name="T9" fmla="*/ 3 h 54"/>
                <a:gd name="T10" fmla="*/ 19 w 38"/>
                <a:gd name="T11" fmla="*/ 0 h 54"/>
                <a:gd name="T12" fmla="*/ 12 w 38"/>
                <a:gd name="T13" fmla="*/ 1 h 54"/>
                <a:gd name="T14" fmla="*/ 7 w 38"/>
                <a:gd name="T15" fmla="*/ 5 h 54"/>
                <a:gd name="T16" fmla="*/ 4 w 38"/>
                <a:gd name="T17" fmla="*/ 9 h 54"/>
                <a:gd name="T18" fmla="*/ 3 w 38"/>
                <a:gd name="T19" fmla="*/ 15 h 54"/>
                <a:gd name="T20" fmla="*/ 4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3 w 38"/>
                <a:gd name="T29" fmla="*/ 45 h 54"/>
                <a:gd name="T30" fmla="*/ 5 w 38"/>
                <a:gd name="T31" fmla="*/ 50 h 54"/>
                <a:gd name="T32" fmla="*/ 12 w 38"/>
                <a:gd name="T33" fmla="*/ 54 h 54"/>
                <a:gd name="T34" fmla="*/ 19 w 38"/>
                <a:gd name="T35" fmla="*/ 54 h 54"/>
                <a:gd name="T36" fmla="*/ 27 w 38"/>
                <a:gd name="T37" fmla="*/ 54 h 54"/>
                <a:gd name="T38" fmla="*/ 33 w 38"/>
                <a:gd name="T39" fmla="*/ 50 h 54"/>
                <a:gd name="T40" fmla="*/ 37 w 38"/>
                <a:gd name="T41" fmla="*/ 45 h 54"/>
                <a:gd name="T42" fmla="*/ 38 w 38"/>
                <a:gd name="T43" fmla="*/ 38 h 54"/>
                <a:gd name="T44" fmla="*/ 36 w 38"/>
                <a:gd name="T45" fmla="*/ 30 h 54"/>
                <a:gd name="T46" fmla="*/ 29 w 38"/>
                <a:gd name="T47" fmla="*/ 25 h 54"/>
                <a:gd name="T48" fmla="*/ 19 w 38"/>
                <a:gd name="T49" fmla="*/ 7 h 54"/>
                <a:gd name="T50" fmla="*/ 26 w 38"/>
                <a:gd name="T51" fmla="*/ 9 h 54"/>
                <a:gd name="T52" fmla="*/ 29 w 38"/>
                <a:gd name="T53" fmla="*/ 15 h 54"/>
                <a:gd name="T54" fmla="*/ 26 w 38"/>
                <a:gd name="T55" fmla="*/ 21 h 54"/>
                <a:gd name="T56" fmla="*/ 19 w 38"/>
                <a:gd name="T57" fmla="*/ 22 h 54"/>
                <a:gd name="T58" fmla="*/ 12 w 38"/>
                <a:gd name="T59" fmla="*/ 21 h 54"/>
                <a:gd name="T60" fmla="*/ 10 w 38"/>
                <a:gd name="T61" fmla="*/ 15 h 54"/>
                <a:gd name="T62" fmla="*/ 12 w 38"/>
                <a:gd name="T63" fmla="*/ 9 h 54"/>
                <a:gd name="T64" fmla="*/ 18 w 38"/>
                <a:gd name="T65" fmla="*/ 7 h 54"/>
                <a:gd name="T66" fmla="*/ 19 w 38"/>
                <a:gd name="T67" fmla="*/ 29 h 54"/>
                <a:gd name="T68" fmla="*/ 27 w 38"/>
                <a:gd name="T69" fmla="*/ 32 h 54"/>
                <a:gd name="T70" fmla="*/ 30 w 38"/>
                <a:gd name="T71" fmla="*/ 40 h 54"/>
                <a:gd name="T72" fmla="*/ 27 w 38"/>
                <a:gd name="T73" fmla="*/ 46 h 54"/>
                <a:gd name="T74" fmla="*/ 19 w 38"/>
                <a:gd name="T75" fmla="*/ 49 h 54"/>
                <a:gd name="T76" fmla="*/ 11 w 38"/>
                <a:gd name="T77" fmla="*/ 46 h 54"/>
                <a:gd name="T78" fmla="*/ 8 w 38"/>
                <a:gd name="T79" fmla="*/ 38 h 54"/>
                <a:gd name="T80" fmla="*/ 11 w 38"/>
                <a:gd name="T81" fmla="*/ 32 h 54"/>
                <a:gd name="T82" fmla="*/ 18 w 38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9" y="25"/>
                  </a:moveTo>
                  <a:lnTo>
                    <a:pt x="33" y="24"/>
                  </a:lnTo>
                  <a:lnTo>
                    <a:pt x="34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5" y="28"/>
                  </a:lnTo>
                  <a:lnTo>
                    <a:pt x="3" y="30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4"/>
                  </a:lnTo>
                  <a:lnTo>
                    <a:pt x="30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7" y="45"/>
                  </a:lnTo>
                  <a:lnTo>
                    <a:pt x="37" y="42"/>
                  </a:lnTo>
                  <a:lnTo>
                    <a:pt x="38" y="38"/>
                  </a:lnTo>
                  <a:lnTo>
                    <a:pt x="37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19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10" y="15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19" y="29"/>
                  </a:lnTo>
                  <a:lnTo>
                    <a:pt x="25" y="29"/>
                  </a:lnTo>
                  <a:lnTo>
                    <a:pt x="27" y="32"/>
                  </a:lnTo>
                  <a:lnTo>
                    <a:pt x="30" y="34"/>
                  </a:lnTo>
                  <a:lnTo>
                    <a:pt x="30" y="40"/>
                  </a:lnTo>
                  <a:lnTo>
                    <a:pt x="30" y="43"/>
                  </a:lnTo>
                  <a:lnTo>
                    <a:pt x="27" y="46"/>
                  </a:lnTo>
                  <a:lnTo>
                    <a:pt x="25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8"/>
                  </a:lnTo>
                  <a:lnTo>
                    <a:pt x="8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8" name="Freeform 451"/>
            <p:cNvSpPr>
              <a:spLocks/>
            </p:cNvSpPr>
            <p:nvPr/>
          </p:nvSpPr>
          <p:spPr bwMode="auto">
            <a:xfrm>
              <a:off x="4133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3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4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4 w 38"/>
                <a:gd name="T59" fmla="*/ 45 h 53"/>
                <a:gd name="T60" fmla="*/ 37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7 w 38"/>
                <a:gd name="T69" fmla="*/ 28 h 53"/>
                <a:gd name="T70" fmla="*/ 34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1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4 w 38"/>
                <a:gd name="T89" fmla="*/ 7 h 53"/>
                <a:gd name="T90" fmla="*/ 34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4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7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9" name="Freeform 452"/>
            <p:cNvSpPr>
              <a:spLocks noEditPoints="1"/>
            </p:cNvSpPr>
            <p:nvPr/>
          </p:nvSpPr>
          <p:spPr bwMode="auto">
            <a:xfrm>
              <a:off x="4184" y="3776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1 h 54"/>
                <a:gd name="T4" fmla="*/ 11 w 37"/>
                <a:gd name="T5" fmla="*/ 3 h 54"/>
                <a:gd name="T6" fmla="*/ 8 w 37"/>
                <a:gd name="T7" fmla="*/ 5 h 54"/>
                <a:gd name="T8" fmla="*/ 6 w 37"/>
                <a:gd name="T9" fmla="*/ 8 h 54"/>
                <a:gd name="T10" fmla="*/ 3 w 37"/>
                <a:gd name="T11" fmla="*/ 12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8 h 54"/>
                <a:gd name="T18" fmla="*/ 0 w 37"/>
                <a:gd name="T19" fmla="*/ 34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8 w 37"/>
                <a:gd name="T27" fmla="*/ 50 h 54"/>
                <a:gd name="T28" fmla="*/ 11 w 37"/>
                <a:gd name="T29" fmla="*/ 53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3 h 54"/>
                <a:gd name="T38" fmla="*/ 30 w 37"/>
                <a:gd name="T39" fmla="*/ 50 h 54"/>
                <a:gd name="T40" fmla="*/ 33 w 37"/>
                <a:gd name="T41" fmla="*/ 47 h 54"/>
                <a:gd name="T42" fmla="*/ 36 w 37"/>
                <a:gd name="T43" fmla="*/ 43 h 54"/>
                <a:gd name="T44" fmla="*/ 36 w 37"/>
                <a:gd name="T45" fmla="*/ 40 h 54"/>
                <a:gd name="T46" fmla="*/ 37 w 37"/>
                <a:gd name="T47" fmla="*/ 34 h 54"/>
                <a:gd name="T48" fmla="*/ 37 w 37"/>
                <a:gd name="T49" fmla="*/ 28 h 54"/>
                <a:gd name="T50" fmla="*/ 37 w 37"/>
                <a:gd name="T51" fmla="*/ 21 h 54"/>
                <a:gd name="T52" fmla="*/ 36 w 37"/>
                <a:gd name="T53" fmla="*/ 16 h 54"/>
                <a:gd name="T54" fmla="*/ 36 w 37"/>
                <a:gd name="T55" fmla="*/ 12 h 54"/>
                <a:gd name="T56" fmla="*/ 33 w 37"/>
                <a:gd name="T57" fmla="*/ 8 h 54"/>
                <a:gd name="T58" fmla="*/ 30 w 37"/>
                <a:gd name="T59" fmla="*/ 5 h 54"/>
                <a:gd name="T60" fmla="*/ 28 w 37"/>
                <a:gd name="T61" fmla="*/ 3 h 54"/>
                <a:gd name="T62" fmla="*/ 23 w 37"/>
                <a:gd name="T63" fmla="*/ 1 h 54"/>
                <a:gd name="T64" fmla="*/ 19 w 37"/>
                <a:gd name="T65" fmla="*/ 0 h 54"/>
                <a:gd name="T66" fmla="*/ 7 w 37"/>
                <a:gd name="T67" fmla="*/ 26 h 54"/>
                <a:gd name="T68" fmla="*/ 8 w 37"/>
                <a:gd name="T69" fmla="*/ 17 h 54"/>
                <a:gd name="T70" fmla="*/ 11 w 37"/>
                <a:gd name="T71" fmla="*/ 12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7 h 54"/>
                <a:gd name="T78" fmla="*/ 19 w 37"/>
                <a:gd name="T79" fmla="*/ 7 h 54"/>
                <a:gd name="T80" fmla="*/ 22 w 37"/>
                <a:gd name="T81" fmla="*/ 7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30 w 37"/>
                <a:gd name="T89" fmla="*/ 19 h 54"/>
                <a:gd name="T90" fmla="*/ 30 w 37"/>
                <a:gd name="T91" fmla="*/ 28 h 54"/>
                <a:gd name="T92" fmla="*/ 30 w 37"/>
                <a:gd name="T93" fmla="*/ 37 h 54"/>
                <a:gd name="T94" fmla="*/ 28 w 37"/>
                <a:gd name="T95" fmla="*/ 43 h 54"/>
                <a:gd name="T96" fmla="*/ 26 w 37"/>
                <a:gd name="T97" fmla="*/ 46 h 54"/>
                <a:gd name="T98" fmla="*/ 23 w 37"/>
                <a:gd name="T99" fmla="*/ 47 h 54"/>
                <a:gd name="T100" fmla="*/ 22 w 37"/>
                <a:gd name="T101" fmla="*/ 49 h 54"/>
                <a:gd name="T102" fmla="*/ 19 w 37"/>
                <a:gd name="T103" fmla="*/ 49 h 54"/>
                <a:gd name="T104" fmla="*/ 17 w 37"/>
                <a:gd name="T105" fmla="*/ 49 h 54"/>
                <a:gd name="T106" fmla="*/ 14 w 37"/>
                <a:gd name="T107" fmla="*/ 47 h 54"/>
                <a:gd name="T108" fmla="*/ 12 w 37"/>
                <a:gd name="T109" fmla="*/ 46 h 54"/>
                <a:gd name="T110" fmla="*/ 11 w 37"/>
                <a:gd name="T111" fmla="*/ 43 h 54"/>
                <a:gd name="T112" fmla="*/ 8 w 37"/>
                <a:gd name="T113" fmla="*/ 37 h 54"/>
                <a:gd name="T114" fmla="*/ 7 w 37"/>
                <a:gd name="T115" fmla="*/ 28 h 54"/>
                <a:gd name="T116" fmla="*/ 7 w 37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3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6" y="43"/>
                  </a:lnTo>
                  <a:lnTo>
                    <a:pt x="36" y="40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7" y="21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3" y="8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7" y="26"/>
                  </a:moveTo>
                  <a:lnTo>
                    <a:pt x="8" y="17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30" y="19"/>
                  </a:lnTo>
                  <a:lnTo>
                    <a:pt x="30" y="28"/>
                  </a:lnTo>
                  <a:lnTo>
                    <a:pt x="30" y="37"/>
                  </a:lnTo>
                  <a:lnTo>
                    <a:pt x="28" y="43"/>
                  </a:lnTo>
                  <a:lnTo>
                    <a:pt x="26" y="46"/>
                  </a:lnTo>
                  <a:lnTo>
                    <a:pt x="23" y="47"/>
                  </a:lnTo>
                  <a:lnTo>
                    <a:pt x="22" y="49"/>
                  </a:lnTo>
                  <a:lnTo>
                    <a:pt x="19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11" y="43"/>
                  </a:lnTo>
                  <a:lnTo>
                    <a:pt x="8" y="37"/>
                  </a:lnTo>
                  <a:lnTo>
                    <a:pt x="7" y="28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0" name="Freeform 453"/>
            <p:cNvSpPr>
              <a:spLocks/>
            </p:cNvSpPr>
            <p:nvPr/>
          </p:nvSpPr>
          <p:spPr bwMode="auto">
            <a:xfrm>
              <a:off x="4391" y="3777"/>
              <a:ext cx="43" cy="55"/>
            </a:xfrm>
            <a:custGeom>
              <a:avLst/>
              <a:gdLst>
                <a:gd name="T0" fmla="*/ 7 w 37"/>
                <a:gd name="T1" fmla="*/ 0 h 53"/>
                <a:gd name="T2" fmla="*/ 3 w 37"/>
                <a:gd name="T3" fmla="*/ 29 h 53"/>
                <a:gd name="T4" fmla="*/ 8 w 37"/>
                <a:gd name="T5" fmla="*/ 29 h 53"/>
                <a:gd name="T6" fmla="*/ 11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8 w 37"/>
                <a:gd name="T13" fmla="*/ 24 h 53"/>
                <a:gd name="T14" fmla="*/ 23 w 37"/>
                <a:gd name="T15" fmla="*/ 25 h 53"/>
                <a:gd name="T16" fmla="*/ 28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8 w 37"/>
                <a:gd name="T25" fmla="*/ 45 h 53"/>
                <a:gd name="T26" fmla="*/ 23 w 37"/>
                <a:gd name="T27" fmla="*/ 46 h 53"/>
                <a:gd name="T28" fmla="*/ 18 w 37"/>
                <a:gd name="T29" fmla="*/ 48 h 53"/>
                <a:gd name="T30" fmla="*/ 14 w 37"/>
                <a:gd name="T31" fmla="*/ 48 h 53"/>
                <a:gd name="T32" fmla="*/ 11 w 37"/>
                <a:gd name="T33" fmla="*/ 45 h 53"/>
                <a:gd name="T34" fmla="*/ 8 w 37"/>
                <a:gd name="T35" fmla="*/ 42 h 53"/>
                <a:gd name="T36" fmla="*/ 7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8 w 37"/>
                <a:gd name="T45" fmla="*/ 52 h 53"/>
                <a:gd name="T46" fmla="*/ 12 w 37"/>
                <a:gd name="T47" fmla="*/ 53 h 53"/>
                <a:gd name="T48" fmla="*/ 18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3 w 37"/>
                <a:gd name="T57" fmla="*/ 49 h 53"/>
                <a:gd name="T58" fmla="*/ 34 w 37"/>
                <a:gd name="T59" fmla="*/ 45 h 53"/>
                <a:gd name="T60" fmla="*/ 37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6 w 37"/>
                <a:gd name="T69" fmla="*/ 28 h 53"/>
                <a:gd name="T70" fmla="*/ 34 w 37"/>
                <a:gd name="T71" fmla="*/ 25 h 53"/>
                <a:gd name="T72" fmla="*/ 33 w 37"/>
                <a:gd name="T73" fmla="*/ 23 h 53"/>
                <a:gd name="T74" fmla="*/ 30 w 37"/>
                <a:gd name="T75" fmla="*/ 21 h 53"/>
                <a:gd name="T76" fmla="*/ 26 w 37"/>
                <a:gd name="T77" fmla="*/ 20 h 53"/>
                <a:gd name="T78" fmla="*/ 23 w 37"/>
                <a:gd name="T79" fmla="*/ 19 h 53"/>
                <a:gd name="T80" fmla="*/ 19 w 37"/>
                <a:gd name="T81" fmla="*/ 19 h 53"/>
                <a:gd name="T82" fmla="*/ 14 w 37"/>
                <a:gd name="T83" fmla="*/ 19 h 53"/>
                <a:gd name="T84" fmla="*/ 10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7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23" y="25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3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1" name="Freeform 454"/>
            <p:cNvSpPr>
              <a:spLocks/>
            </p:cNvSpPr>
            <p:nvPr/>
          </p:nvSpPr>
          <p:spPr bwMode="auto">
            <a:xfrm>
              <a:off x="4440" y="3776"/>
              <a:ext cx="45" cy="55"/>
            </a:xfrm>
            <a:custGeom>
              <a:avLst/>
              <a:gdLst>
                <a:gd name="T0" fmla="*/ 8 w 38"/>
                <a:gd name="T1" fmla="*/ 46 h 53"/>
                <a:gd name="T2" fmla="*/ 8 w 38"/>
                <a:gd name="T3" fmla="*/ 45 h 53"/>
                <a:gd name="T4" fmla="*/ 11 w 38"/>
                <a:gd name="T5" fmla="*/ 42 h 53"/>
                <a:gd name="T6" fmla="*/ 12 w 38"/>
                <a:gd name="T7" fmla="*/ 40 h 53"/>
                <a:gd name="T8" fmla="*/ 16 w 38"/>
                <a:gd name="T9" fmla="*/ 38 h 53"/>
                <a:gd name="T10" fmla="*/ 23 w 38"/>
                <a:gd name="T11" fmla="*/ 34 h 53"/>
                <a:gd name="T12" fmla="*/ 30 w 38"/>
                <a:gd name="T13" fmla="*/ 30 h 53"/>
                <a:gd name="T14" fmla="*/ 34 w 38"/>
                <a:gd name="T15" fmla="*/ 26 h 53"/>
                <a:gd name="T16" fmla="*/ 37 w 38"/>
                <a:gd name="T17" fmla="*/ 22 h 53"/>
                <a:gd name="T18" fmla="*/ 38 w 38"/>
                <a:gd name="T19" fmla="*/ 16 h 53"/>
                <a:gd name="T20" fmla="*/ 37 w 38"/>
                <a:gd name="T21" fmla="*/ 13 h 53"/>
                <a:gd name="T22" fmla="*/ 36 w 38"/>
                <a:gd name="T23" fmla="*/ 11 h 53"/>
                <a:gd name="T24" fmla="*/ 36 w 38"/>
                <a:gd name="T25" fmla="*/ 7 h 53"/>
                <a:gd name="T26" fmla="*/ 33 w 38"/>
                <a:gd name="T27" fmla="*/ 5 h 53"/>
                <a:gd name="T28" fmla="*/ 30 w 38"/>
                <a:gd name="T29" fmla="*/ 3 h 53"/>
                <a:gd name="T30" fmla="*/ 27 w 38"/>
                <a:gd name="T31" fmla="*/ 1 h 53"/>
                <a:gd name="T32" fmla="*/ 23 w 38"/>
                <a:gd name="T33" fmla="*/ 1 h 53"/>
                <a:gd name="T34" fmla="*/ 20 w 38"/>
                <a:gd name="T35" fmla="*/ 0 h 53"/>
                <a:gd name="T36" fmla="*/ 15 w 38"/>
                <a:gd name="T37" fmla="*/ 1 h 53"/>
                <a:gd name="T38" fmla="*/ 11 w 38"/>
                <a:gd name="T39" fmla="*/ 3 h 53"/>
                <a:gd name="T40" fmla="*/ 7 w 38"/>
                <a:gd name="T41" fmla="*/ 5 h 53"/>
                <a:gd name="T42" fmla="*/ 4 w 38"/>
                <a:gd name="T43" fmla="*/ 8 h 53"/>
                <a:gd name="T44" fmla="*/ 2 w 38"/>
                <a:gd name="T45" fmla="*/ 13 h 53"/>
                <a:gd name="T46" fmla="*/ 1 w 38"/>
                <a:gd name="T47" fmla="*/ 20 h 53"/>
                <a:gd name="T48" fmla="*/ 8 w 38"/>
                <a:gd name="T49" fmla="*/ 20 h 53"/>
                <a:gd name="T50" fmla="*/ 8 w 38"/>
                <a:gd name="T51" fmla="*/ 19 h 53"/>
                <a:gd name="T52" fmla="*/ 9 w 38"/>
                <a:gd name="T53" fmla="*/ 15 h 53"/>
                <a:gd name="T54" fmla="*/ 11 w 38"/>
                <a:gd name="T55" fmla="*/ 11 h 53"/>
                <a:gd name="T56" fmla="*/ 12 w 38"/>
                <a:gd name="T57" fmla="*/ 9 h 53"/>
                <a:gd name="T58" fmla="*/ 15 w 38"/>
                <a:gd name="T59" fmla="*/ 8 h 53"/>
                <a:gd name="T60" fmla="*/ 16 w 38"/>
                <a:gd name="T61" fmla="*/ 7 h 53"/>
                <a:gd name="T62" fmla="*/ 19 w 38"/>
                <a:gd name="T63" fmla="*/ 7 h 53"/>
                <a:gd name="T64" fmla="*/ 23 w 38"/>
                <a:gd name="T65" fmla="*/ 7 h 53"/>
                <a:gd name="T66" fmla="*/ 27 w 38"/>
                <a:gd name="T67" fmla="*/ 9 h 53"/>
                <a:gd name="T68" fmla="*/ 30 w 38"/>
                <a:gd name="T69" fmla="*/ 12 h 53"/>
                <a:gd name="T70" fmla="*/ 30 w 38"/>
                <a:gd name="T71" fmla="*/ 16 h 53"/>
                <a:gd name="T72" fmla="*/ 30 w 38"/>
                <a:gd name="T73" fmla="*/ 20 h 53"/>
                <a:gd name="T74" fmla="*/ 29 w 38"/>
                <a:gd name="T75" fmla="*/ 22 h 53"/>
                <a:gd name="T76" fmla="*/ 26 w 38"/>
                <a:gd name="T77" fmla="*/ 25 h 53"/>
                <a:gd name="T78" fmla="*/ 23 w 38"/>
                <a:gd name="T79" fmla="*/ 26 h 53"/>
                <a:gd name="T80" fmla="*/ 11 w 38"/>
                <a:gd name="T81" fmla="*/ 33 h 53"/>
                <a:gd name="T82" fmla="*/ 7 w 38"/>
                <a:gd name="T83" fmla="*/ 37 h 53"/>
                <a:gd name="T84" fmla="*/ 4 w 38"/>
                <a:gd name="T85" fmla="*/ 41 h 53"/>
                <a:gd name="T86" fmla="*/ 1 w 38"/>
                <a:gd name="T87" fmla="*/ 46 h 53"/>
                <a:gd name="T88" fmla="*/ 0 w 38"/>
                <a:gd name="T89" fmla="*/ 53 h 53"/>
                <a:gd name="T90" fmla="*/ 37 w 38"/>
                <a:gd name="T91" fmla="*/ 53 h 53"/>
                <a:gd name="T92" fmla="*/ 37 w 38"/>
                <a:gd name="T93" fmla="*/ 46 h 53"/>
                <a:gd name="T94" fmla="*/ 8 w 38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3">
                  <a:moveTo>
                    <a:pt x="8" y="46"/>
                  </a:moveTo>
                  <a:lnTo>
                    <a:pt x="8" y="45"/>
                  </a:lnTo>
                  <a:lnTo>
                    <a:pt x="11" y="42"/>
                  </a:lnTo>
                  <a:lnTo>
                    <a:pt x="12" y="40"/>
                  </a:lnTo>
                  <a:lnTo>
                    <a:pt x="16" y="38"/>
                  </a:lnTo>
                  <a:lnTo>
                    <a:pt x="23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7" y="22"/>
                  </a:lnTo>
                  <a:lnTo>
                    <a:pt x="38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6" y="7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3"/>
                  </a:lnTo>
                  <a:lnTo>
                    <a:pt x="1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9" y="15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9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2" name="Freeform 455"/>
            <p:cNvSpPr>
              <a:spLocks/>
            </p:cNvSpPr>
            <p:nvPr/>
          </p:nvSpPr>
          <p:spPr bwMode="auto">
            <a:xfrm>
              <a:off x="4647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2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5 w 38"/>
                <a:gd name="T31" fmla="*/ 48 h 53"/>
                <a:gd name="T32" fmla="*/ 11 w 38"/>
                <a:gd name="T33" fmla="*/ 45 h 53"/>
                <a:gd name="T34" fmla="*/ 8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2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6 w 38"/>
                <a:gd name="T59" fmla="*/ 45 h 53"/>
                <a:gd name="T60" fmla="*/ 37 w 38"/>
                <a:gd name="T61" fmla="*/ 42 h 53"/>
                <a:gd name="T62" fmla="*/ 37 w 38"/>
                <a:gd name="T63" fmla="*/ 39 h 53"/>
                <a:gd name="T64" fmla="*/ 38 w 38"/>
                <a:gd name="T65" fmla="*/ 35 h 53"/>
                <a:gd name="T66" fmla="*/ 37 w 38"/>
                <a:gd name="T67" fmla="*/ 32 h 53"/>
                <a:gd name="T68" fmla="*/ 37 w 38"/>
                <a:gd name="T69" fmla="*/ 28 h 53"/>
                <a:gd name="T70" fmla="*/ 36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0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6 w 38"/>
                <a:gd name="T89" fmla="*/ 7 h 53"/>
                <a:gd name="T90" fmla="*/ 36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2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8" y="35"/>
                  </a:lnTo>
                  <a:lnTo>
                    <a:pt x="37" y="32"/>
                  </a:lnTo>
                  <a:lnTo>
                    <a:pt x="37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3" name="Freeform 456"/>
            <p:cNvSpPr>
              <a:spLocks noEditPoints="1"/>
            </p:cNvSpPr>
            <p:nvPr/>
          </p:nvSpPr>
          <p:spPr bwMode="auto">
            <a:xfrm>
              <a:off x="4698" y="3776"/>
              <a:ext cx="44" cy="55"/>
            </a:xfrm>
            <a:custGeom>
              <a:avLst/>
              <a:gdLst>
                <a:gd name="T0" fmla="*/ 25 w 38"/>
                <a:gd name="T1" fmla="*/ 0 h 53"/>
                <a:gd name="T2" fmla="*/ 0 w 38"/>
                <a:gd name="T3" fmla="*/ 34 h 53"/>
                <a:gd name="T4" fmla="*/ 0 w 38"/>
                <a:gd name="T5" fmla="*/ 41 h 53"/>
                <a:gd name="T6" fmla="*/ 23 w 38"/>
                <a:gd name="T7" fmla="*/ 41 h 53"/>
                <a:gd name="T8" fmla="*/ 23 w 38"/>
                <a:gd name="T9" fmla="*/ 53 h 53"/>
                <a:gd name="T10" fmla="*/ 30 w 38"/>
                <a:gd name="T11" fmla="*/ 53 h 53"/>
                <a:gd name="T12" fmla="*/ 30 w 38"/>
                <a:gd name="T13" fmla="*/ 41 h 53"/>
                <a:gd name="T14" fmla="*/ 38 w 38"/>
                <a:gd name="T15" fmla="*/ 41 h 53"/>
                <a:gd name="T16" fmla="*/ 38 w 38"/>
                <a:gd name="T17" fmla="*/ 34 h 53"/>
                <a:gd name="T18" fmla="*/ 30 w 38"/>
                <a:gd name="T19" fmla="*/ 34 h 53"/>
                <a:gd name="T20" fmla="*/ 30 w 38"/>
                <a:gd name="T21" fmla="*/ 0 h 53"/>
                <a:gd name="T22" fmla="*/ 25 w 38"/>
                <a:gd name="T23" fmla="*/ 0 h 53"/>
                <a:gd name="T24" fmla="*/ 23 w 38"/>
                <a:gd name="T25" fmla="*/ 11 h 53"/>
                <a:gd name="T26" fmla="*/ 23 w 38"/>
                <a:gd name="T27" fmla="*/ 34 h 53"/>
                <a:gd name="T28" fmla="*/ 5 w 38"/>
                <a:gd name="T29" fmla="*/ 34 h 53"/>
                <a:gd name="T30" fmla="*/ 23 w 38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8" y="41"/>
                  </a:lnTo>
                  <a:lnTo>
                    <a:pt x="38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4" name="Freeform 457"/>
            <p:cNvSpPr>
              <a:spLocks/>
            </p:cNvSpPr>
            <p:nvPr/>
          </p:nvSpPr>
          <p:spPr bwMode="auto">
            <a:xfrm>
              <a:off x="3408" y="350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7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7 h 52"/>
                <a:gd name="T60" fmla="*/ 16 w 37"/>
                <a:gd name="T61" fmla="*/ 7 h 52"/>
                <a:gd name="T62" fmla="*/ 19 w 37"/>
                <a:gd name="T63" fmla="*/ 7 h 52"/>
                <a:gd name="T64" fmla="*/ 23 w 37"/>
                <a:gd name="T65" fmla="*/ 7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41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7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5" name="Freeform 458"/>
            <p:cNvSpPr>
              <a:spLocks noEditPoints="1"/>
            </p:cNvSpPr>
            <p:nvPr/>
          </p:nvSpPr>
          <p:spPr bwMode="auto">
            <a:xfrm>
              <a:off x="3459" y="3502"/>
              <a:ext cx="43" cy="57"/>
            </a:xfrm>
            <a:custGeom>
              <a:avLst/>
              <a:gdLst>
                <a:gd name="T0" fmla="*/ 36 w 37"/>
                <a:gd name="T1" fmla="*/ 8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0 h 54"/>
                <a:gd name="T8" fmla="*/ 8 w 37"/>
                <a:gd name="T9" fmla="*/ 4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3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39 h 54"/>
                <a:gd name="T30" fmla="*/ 37 w 37"/>
                <a:gd name="T31" fmla="*/ 31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2 h 54"/>
                <a:gd name="T40" fmla="*/ 7 w 37"/>
                <a:gd name="T41" fmla="*/ 24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8 h 54"/>
                <a:gd name="T50" fmla="*/ 30 w 37"/>
                <a:gd name="T51" fmla="*/ 14 h 54"/>
                <a:gd name="T52" fmla="*/ 19 w 37"/>
                <a:gd name="T53" fmla="*/ 25 h 54"/>
                <a:gd name="T54" fmla="*/ 28 w 37"/>
                <a:gd name="T55" fmla="*/ 28 h 54"/>
                <a:gd name="T56" fmla="*/ 30 w 37"/>
                <a:gd name="T57" fmla="*/ 37 h 54"/>
                <a:gd name="T58" fmla="*/ 28 w 37"/>
                <a:gd name="T59" fmla="*/ 45 h 54"/>
                <a:gd name="T60" fmla="*/ 19 w 37"/>
                <a:gd name="T61" fmla="*/ 48 h 54"/>
                <a:gd name="T62" fmla="*/ 11 w 37"/>
                <a:gd name="T63" fmla="*/ 45 h 54"/>
                <a:gd name="T64" fmla="*/ 8 w 37"/>
                <a:gd name="T65" fmla="*/ 37 h 54"/>
                <a:gd name="T66" fmla="*/ 11 w 37"/>
                <a:gd name="T67" fmla="*/ 28 h 54"/>
                <a:gd name="T68" fmla="*/ 19 w 37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4"/>
                  </a:moveTo>
                  <a:lnTo>
                    <a:pt x="36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7" y="31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2" y="21"/>
                  </a:lnTo>
                  <a:lnTo>
                    <a:pt x="10" y="22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8" y="18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30" y="14"/>
                  </a:lnTo>
                  <a:lnTo>
                    <a:pt x="37" y="14"/>
                  </a:lnTo>
                  <a:close/>
                  <a:moveTo>
                    <a:pt x="19" y="25"/>
                  </a:moveTo>
                  <a:lnTo>
                    <a:pt x="23" y="26"/>
                  </a:lnTo>
                  <a:lnTo>
                    <a:pt x="28" y="28"/>
                  </a:lnTo>
                  <a:lnTo>
                    <a:pt x="30" y="31"/>
                  </a:lnTo>
                  <a:lnTo>
                    <a:pt x="30" y="37"/>
                  </a:lnTo>
                  <a:lnTo>
                    <a:pt x="30" y="41"/>
                  </a:lnTo>
                  <a:lnTo>
                    <a:pt x="28" y="45"/>
                  </a:lnTo>
                  <a:lnTo>
                    <a:pt x="23" y="47"/>
                  </a:lnTo>
                  <a:lnTo>
                    <a:pt x="19" y="48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10" y="41"/>
                  </a:lnTo>
                  <a:lnTo>
                    <a:pt x="8" y="37"/>
                  </a:lnTo>
                  <a:lnTo>
                    <a:pt x="10" y="31"/>
                  </a:lnTo>
                  <a:lnTo>
                    <a:pt x="11" y="28"/>
                  </a:lnTo>
                  <a:lnTo>
                    <a:pt x="15" y="26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6" name="Freeform 459"/>
            <p:cNvSpPr>
              <a:spLocks/>
            </p:cNvSpPr>
            <p:nvPr/>
          </p:nvSpPr>
          <p:spPr bwMode="auto">
            <a:xfrm>
              <a:off x="3408" y="3721"/>
              <a:ext cx="43" cy="55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6 h 52"/>
                <a:gd name="T10" fmla="*/ 22 w 37"/>
                <a:gd name="T11" fmla="*/ 33 h 52"/>
                <a:gd name="T12" fmla="*/ 29 w 37"/>
                <a:gd name="T13" fmla="*/ 30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5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2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2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9 h 52"/>
                <a:gd name="T48" fmla="*/ 8 w 37"/>
                <a:gd name="T49" fmla="*/ 19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8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9 h 52"/>
                <a:gd name="T68" fmla="*/ 29 w 37"/>
                <a:gd name="T69" fmla="*/ 12 h 52"/>
                <a:gd name="T70" fmla="*/ 30 w 37"/>
                <a:gd name="T71" fmla="*/ 15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3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6"/>
                  </a:lnTo>
                  <a:lnTo>
                    <a:pt x="22" y="33"/>
                  </a:lnTo>
                  <a:lnTo>
                    <a:pt x="29" y="30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2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7" name="Freeform 460"/>
            <p:cNvSpPr>
              <a:spLocks noEditPoints="1"/>
            </p:cNvSpPr>
            <p:nvPr/>
          </p:nvSpPr>
          <p:spPr bwMode="auto">
            <a:xfrm>
              <a:off x="3458" y="3721"/>
              <a:ext cx="46" cy="55"/>
            </a:xfrm>
            <a:custGeom>
              <a:avLst/>
              <a:gdLst>
                <a:gd name="T0" fmla="*/ 24 w 40"/>
                <a:gd name="T1" fmla="*/ 0 h 52"/>
                <a:gd name="T2" fmla="*/ 0 w 40"/>
                <a:gd name="T3" fmla="*/ 33 h 52"/>
                <a:gd name="T4" fmla="*/ 0 w 40"/>
                <a:gd name="T5" fmla="*/ 39 h 52"/>
                <a:gd name="T6" fmla="*/ 24 w 40"/>
                <a:gd name="T7" fmla="*/ 39 h 52"/>
                <a:gd name="T8" fmla="*/ 24 w 40"/>
                <a:gd name="T9" fmla="*/ 52 h 52"/>
                <a:gd name="T10" fmla="*/ 31 w 40"/>
                <a:gd name="T11" fmla="*/ 52 h 52"/>
                <a:gd name="T12" fmla="*/ 31 w 40"/>
                <a:gd name="T13" fmla="*/ 39 h 52"/>
                <a:gd name="T14" fmla="*/ 40 w 40"/>
                <a:gd name="T15" fmla="*/ 39 h 52"/>
                <a:gd name="T16" fmla="*/ 40 w 40"/>
                <a:gd name="T17" fmla="*/ 34 h 52"/>
                <a:gd name="T18" fmla="*/ 31 w 40"/>
                <a:gd name="T19" fmla="*/ 34 h 52"/>
                <a:gd name="T20" fmla="*/ 31 w 40"/>
                <a:gd name="T21" fmla="*/ 0 h 52"/>
                <a:gd name="T22" fmla="*/ 24 w 40"/>
                <a:gd name="T23" fmla="*/ 0 h 52"/>
                <a:gd name="T24" fmla="*/ 24 w 40"/>
                <a:gd name="T25" fmla="*/ 10 h 52"/>
                <a:gd name="T26" fmla="*/ 24 w 40"/>
                <a:gd name="T27" fmla="*/ 34 h 52"/>
                <a:gd name="T28" fmla="*/ 7 w 40"/>
                <a:gd name="T29" fmla="*/ 34 h 52"/>
                <a:gd name="T30" fmla="*/ 24 w 40"/>
                <a:gd name="T3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2">
                  <a:moveTo>
                    <a:pt x="24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4" y="39"/>
                  </a:lnTo>
                  <a:lnTo>
                    <a:pt x="24" y="52"/>
                  </a:lnTo>
                  <a:lnTo>
                    <a:pt x="31" y="52"/>
                  </a:lnTo>
                  <a:lnTo>
                    <a:pt x="31" y="39"/>
                  </a:lnTo>
                  <a:lnTo>
                    <a:pt x="40" y="39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4" y="0"/>
                  </a:lnTo>
                  <a:close/>
                  <a:moveTo>
                    <a:pt x="24" y="10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8" name="Freeform 461"/>
            <p:cNvSpPr>
              <a:spLocks/>
            </p:cNvSpPr>
            <p:nvPr/>
          </p:nvSpPr>
          <p:spPr bwMode="auto">
            <a:xfrm>
              <a:off x="3408" y="328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6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6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9" name="Freeform 462"/>
            <p:cNvSpPr>
              <a:spLocks noEditPoints="1"/>
            </p:cNvSpPr>
            <p:nvPr/>
          </p:nvSpPr>
          <p:spPr bwMode="auto">
            <a:xfrm>
              <a:off x="3459" y="3282"/>
              <a:ext cx="43" cy="56"/>
            </a:xfrm>
            <a:custGeom>
              <a:avLst/>
              <a:gdLst>
                <a:gd name="T0" fmla="*/ 32 w 37"/>
                <a:gd name="T1" fmla="*/ 22 h 54"/>
                <a:gd name="T2" fmla="*/ 36 w 37"/>
                <a:gd name="T3" fmla="*/ 17 h 54"/>
                <a:gd name="T4" fmla="*/ 36 w 37"/>
                <a:gd name="T5" fmla="*/ 10 h 54"/>
                <a:gd name="T6" fmla="*/ 33 w 37"/>
                <a:gd name="T7" fmla="*/ 5 h 54"/>
                <a:gd name="T8" fmla="*/ 29 w 37"/>
                <a:gd name="T9" fmla="*/ 3 h 54"/>
                <a:gd name="T10" fmla="*/ 19 w 37"/>
                <a:gd name="T11" fmla="*/ 0 h 54"/>
                <a:gd name="T12" fmla="*/ 11 w 37"/>
                <a:gd name="T13" fmla="*/ 1 h 54"/>
                <a:gd name="T14" fmla="*/ 7 w 37"/>
                <a:gd name="T15" fmla="*/ 4 h 54"/>
                <a:gd name="T16" fmla="*/ 3 w 37"/>
                <a:gd name="T17" fmla="*/ 8 h 54"/>
                <a:gd name="T18" fmla="*/ 3 w 37"/>
                <a:gd name="T19" fmla="*/ 14 h 54"/>
                <a:gd name="T20" fmla="*/ 4 w 37"/>
                <a:gd name="T21" fmla="*/ 21 h 54"/>
                <a:gd name="T22" fmla="*/ 10 w 37"/>
                <a:gd name="T23" fmla="*/ 25 h 54"/>
                <a:gd name="T24" fmla="*/ 3 w 37"/>
                <a:gd name="T25" fmla="*/ 30 h 54"/>
                <a:gd name="T26" fmla="*/ 0 w 37"/>
                <a:gd name="T27" fmla="*/ 38 h 54"/>
                <a:gd name="T28" fmla="*/ 1 w 37"/>
                <a:gd name="T29" fmla="*/ 44 h 54"/>
                <a:gd name="T30" fmla="*/ 6 w 37"/>
                <a:gd name="T31" fmla="*/ 50 h 54"/>
                <a:gd name="T32" fmla="*/ 11 w 37"/>
                <a:gd name="T33" fmla="*/ 52 h 54"/>
                <a:gd name="T34" fmla="*/ 19 w 37"/>
                <a:gd name="T35" fmla="*/ 54 h 54"/>
                <a:gd name="T36" fmla="*/ 26 w 37"/>
                <a:gd name="T37" fmla="*/ 52 h 54"/>
                <a:gd name="T38" fmla="*/ 33 w 37"/>
                <a:gd name="T39" fmla="*/ 48 h 54"/>
                <a:gd name="T40" fmla="*/ 37 w 37"/>
                <a:gd name="T41" fmla="*/ 43 h 54"/>
                <a:gd name="T42" fmla="*/ 37 w 37"/>
                <a:gd name="T43" fmla="*/ 37 h 54"/>
                <a:gd name="T44" fmla="*/ 36 w 37"/>
                <a:gd name="T45" fmla="*/ 30 h 54"/>
                <a:gd name="T46" fmla="*/ 29 w 37"/>
                <a:gd name="T47" fmla="*/ 25 h 54"/>
                <a:gd name="T48" fmla="*/ 18 w 37"/>
                <a:gd name="T49" fmla="*/ 6 h 54"/>
                <a:gd name="T50" fmla="*/ 26 w 37"/>
                <a:gd name="T51" fmla="*/ 8 h 54"/>
                <a:gd name="T52" fmla="*/ 29 w 37"/>
                <a:gd name="T53" fmla="*/ 14 h 54"/>
                <a:gd name="T54" fmla="*/ 26 w 37"/>
                <a:gd name="T55" fmla="*/ 20 h 54"/>
                <a:gd name="T56" fmla="*/ 19 w 37"/>
                <a:gd name="T57" fmla="*/ 22 h 54"/>
                <a:gd name="T58" fmla="*/ 11 w 37"/>
                <a:gd name="T59" fmla="*/ 20 h 54"/>
                <a:gd name="T60" fmla="*/ 10 w 37"/>
                <a:gd name="T61" fmla="*/ 14 h 54"/>
                <a:gd name="T62" fmla="*/ 11 w 37"/>
                <a:gd name="T63" fmla="*/ 8 h 54"/>
                <a:gd name="T64" fmla="*/ 18 w 37"/>
                <a:gd name="T65" fmla="*/ 6 h 54"/>
                <a:gd name="T66" fmla="*/ 19 w 37"/>
                <a:gd name="T67" fmla="*/ 27 h 54"/>
                <a:gd name="T68" fmla="*/ 28 w 37"/>
                <a:gd name="T69" fmla="*/ 30 h 54"/>
                <a:gd name="T70" fmla="*/ 30 w 37"/>
                <a:gd name="T71" fmla="*/ 38 h 54"/>
                <a:gd name="T72" fmla="*/ 28 w 37"/>
                <a:gd name="T73" fmla="*/ 46 h 54"/>
                <a:gd name="T74" fmla="*/ 19 w 37"/>
                <a:gd name="T75" fmla="*/ 47 h 54"/>
                <a:gd name="T76" fmla="*/ 11 w 37"/>
                <a:gd name="T77" fmla="*/ 44 h 54"/>
                <a:gd name="T78" fmla="*/ 7 w 37"/>
                <a:gd name="T79" fmla="*/ 38 h 54"/>
                <a:gd name="T80" fmla="*/ 11 w 37"/>
                <a:gd name="T81" fmla="*/ 30 h 54"/>
                <a:gd name="T82" fmla="*/ 18 w 37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54">
                  <a:moveTo>
                    <a:pt x="29" y="25"/>
                  </a:moveTo>
                  <a:lnTo>
                    <a:pt x="32" y="22"/>
                  </a:lnTo>
                  <a:lnTo>
                    <a:pt x="34" y="20"/>
                  </a:lnTo>
                  <a:lnTo>
                    <a:pt x="36" y="17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4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4" y="21"/>
                  </a:lnTo>
                  <a:lnTo>
                    <a:pt x="7" y="22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8" y="51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3"/>
                  </a:lnTo>
                  <a:lnTo>
                    <a:pt x="36" y="30"/>
                  </a:lnTo>
                  <a:lnTo>
                    <a:pt x="33" y="26"/>
                  </a:lnTo>
                  <a:lnTo>
                    <a:pt x="29" y="25"/>
                  </a:lnTo>
                  <a:close/>
                  <a:moveTo>
                    <a:pt x="18" y="6"/>
                  </a:moveTo>
                  <a:lnTo>
                    <a:pt x="18" y="6"/>
                  </a:lnTo>
                  <a:lnTo>
                    <a:pt x="22" y="6"/>
                  </a:lnTo>
                  <a:lnTo>
                    <a:pt x="26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3" y="21"/>
                  </a:lnTo>
                  <a:lnTo>
                    <a:pt x="19" y="22"/>
                  </a:lnTo>
                  <a:lnTo>
                    <a:pt x="15" y="21"/>
                  </a:lnTo>
                  <a:lnTo>
                    <a:pt x="11" y="20"/>
                  </a:lnTo>
                  <a:lnTo>
                    <a:pt x="10" y="17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4" y="6"/>
                  </a:lnTo>
                  <a:lnTo>
                    <a:pt x="18" y="6"/>
                  </a:lnTo>
                  <a:close/>
                  <a:moveTo>
                    <a:pt x="18" y="27"/>
                  </a:moveTo>
                  <a:lnTo>
                    <a:pt x="19" y="27"/>
                  </a:lnTo>
                  <a:lnTo>
                    <a:pt x="23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0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3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7" y="38"/>
                  </a:lnTo>
                  <a:lnTo>
                    <a:pt x="8" y="34"/>
                  </a:lnTo>
                  <a:lnTo>
                    <a:pt x="11" y="30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0" name="Freeform 463"/>
            <p:cNvSpPr>
              <a:spLocks/>
            </p:cNvSpPr>
            <p:nvPr/>
          </p:nvSpPr>
          <p:spPr bwMode="auto">
            <a:xfrm>
              <a:off x="3408" y="3062"/>
              <a:ext cx="44" cy="56"/>
            </a:xfrm>
            <a:custGeom>
              <a:avLst/>
              <a:gdLst>
                <a:gd name="T0" fmla="*/ 33 w 38"/>
                <a:gd name="T1" fmla="*/ 23 h 54"/>
                <a:gd name="T2" fmla="*/ 36 w 38"/>
                <a:gd name="T3" fmla="*/ 17 h 54"/>
                <a:gd name="T4" fmla="*/ 36 w 38"/>
                <a:gd name="T5" fmla="*/ 10 h 54"/>
                <a:gd name="T6" fmla="*/ 34 w 38"/>
                <a:gd name="T7" fmla="*/ 5 h 54"/>
                <a:gd name="T8" fmla="*/ 29 w 38"/>
                <a:gd name="T9" fmla="*/ 2 h 54"/>
                <a:gd name="T10" fmla="*/ 19 w 38"/>
                <a:gd name="T11" fmla="*/ 0 h 54"/>
                <a:gd name="T12" fmla="*/ 11 w 38"/>
                <a:gd name="T13" fmla="*/ 1 h 54"/>
                <a:gd name="T14" fmla="*/ 4 w 38"/>
                <a:gd name="T15" fmla="*/ 6 h 54"/>
                <a:gd name="T16" fmla="*/ 1 w 38"/>
                <a:gd name="T17" fmla="*/ 17 h 54"/>
                <a:gd name="T18" fmla="*/ 10 w 38"/>
                <a:gd name="T19" fmla="*/ 12 h 54"/>
                <a:gd name="T20" fmla="*/ 14 w 38"/>
                <a:gd name="T21" fmla="*/ 8 h 54"/>
                <a:gd name="T22" fmla="*/ 19 w 38"/>
                <a:gd name="T23" fmla="*/ 5 h 54"/>
                <a:gd name="T24" fmla="*/ 26 w 38"/>
                <a:gd name="T25" fmla="*/ 8 h 54"/>
                <a:gd name="T26" fmla="*/ 29 w 38"/>
                <a:gd name="T27" fmla="*/ 14 h 54"/>
                <a:gd name="T28" fmla="*/ 26 w 38"/>
                <a:gd name="T29" fmla="*/ 21 h 54"/>
                <a:gd name="T30" fmla="*/ 19 w 38"/>
                <a:gd name="T31" fmla="*/ 22 h 54"/>
                <a:gd name="T32" fmla="*/ 15 w 38"/>
                <a:gd name="T33" fmla="*/ 27 h 54"/>
                <a:gd name="T34" fmla="*/ 23 w 38"/>
                <a:gd name="T35" fmla="*/ 29 h 54"/>
                <a:gd name="T36" fmla="*/ 29 w 38"/>
                <a:gd name="T37" fmla="*/ 31 h 54"/>
                <a:gd name="T38" fmla="*/ 30 w 38"/>
                <a:gd name="T39" fmla="*/ 35 h 54"/>
                <a:gd name="T40" fmla="*/ 30 w 38"/>
                <a:gd name="T41" fmla="*/ 42 h 54"/>
                <a:gd name="T42" fmla="*/ 25 w 38"/>
                <a:gd name="T43" fmla="*/ 47 h 54"/>
                <a:gd name="T44" fmla="*/ 14 w 38"/>
                <a:gd name="T45" fmla="*/ 47 h 54"/>
                <a:gd name="T46" fmla="*/ 8 w 38"/>
                <a:gd name="T47" fmla="*/ 42 h 54"/>
                <a:gd name="T48" fmla="*/ 0 w 38"/>
                <a:gd name="T49" fmla="*/ 37 h 54"/>
                <a:gd name="T50" fmla="*/ 4 w 38"/>
                <a:gd name="T51" fmla="*/ 47 h 54"/>
                <a:gd name="T52" fmla="*/ 10 w 38"/>
                <a:gd name="T53" fmla="*/ 52 h 54"/>
                <a:gd name="T54" fmla="*/ 19 w 38"/>
                <a:gd name="T55" fmla="*/ 54 h 54"/>
                <a:gd name="T56" fmla="*/ 27 w 38"/>
                <a:gd name="T57" fmla="*/ 52 h 54"/>
                <a:gd name="T58" fmla="*/ 33 w 38"/>
                <a:gd name="T59" fmla="*/ 48 h 54"/>
                <a:gd name="T60" fmla="*/ 37 w 38"/>
                <a:gd name="T61" fmla="*/ 43 h 54"/>
                <a:gd name="T62" fmla="*/ 38 w 38"/>
                <a:gd name="T63" fmla="*/ 37 h 54"/>
                <a:gd name="T64" fmla="*/ 37 w 38"/>
                <a:gd name="T65" fmla="*/ 30 h 54"/>
                <a:gd name="T66" fmla="*/ 32 w 38"/>
                <a:gd name="T67" fmla="*/ 26 h 54"/>
                <a:gd name="T68" fmla="*/ 3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0" y="25"/>
                  </a:moveTo>
                  <a:lnTo>
                    <a:pt x="33" y="23"/>
                  </a:lnTo>
                  <a:lnTo>
                    <a:pt x="34" y="21"/>
                  </a:lnTo>
                  <a:lnTo>
                    <a:pt x="36" y="17"/>
                  </a:lnTo>
                  <a:lnTo>
                    <a:pt x="37" y="14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4" y="5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8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23" y="6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23" y="29"/>
                  </a:lnTo>
                  <a:lnTo>
                    <a:pt x="26" y="30"/>
                  </a:lnTo>
                  <a:lnTo>
                    <a:pt x="29" y="31"/>
                  </a:lnTo>
                  <a:lnTo>
                    <a:pt x="30" y="33"/>
                  </a:lnTo>
                  <a:lnTo>
                    <a:pt x="30" y="35"/>
                  </a:lnTo>
                  <a:lnTo>
                    <a:pt x="32" y="38"/>
                  </a:lnTo>
                  <a:lnTo>
                    <a:pt x="30" y="42"/>
                  </a:lnTo>
                  <a:lnTo>
                    <a:pt x="27" y="44"/>
                  </a:lnTo>
                  <a:lnTo>
                    <a:pt x="25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6" y="47"/>
                  </a:lnTo>
                  <a:lnTo>
                    <a:pt x="37" y="43"/>
                  </a:lnTo>
                  <a:lnTo>
                    <a:pt x="38" y="40"/>
                  </a:lnTo>
                  <a:lnTo>
                    <a:pt x="38" y="37"/>
                  </a:lnTo>
                  <a:lnTo>
                    <a:pt x="38" y="33"/>
                  </a:lnTo>
                  <a:lnTo>
                    <a:pt x="37" y="30"/>
                  </a:lnTo>
                  <a:lnTo>
                    <a:pt x="34" y="27"/>
                  </a:lnTo>
                  <a:lnTo>
                    <a:pt x="32" y="26"/>
                  </a:lnTo>
                  <a:lnTo>
                    <a:pt x="30" y="25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" name="Freeform 464"/>
            <p:cNvSpPr>
              <a:spLocks noEditPoints="1"/>
            </p:cNvSpPr>
            <p:nvPr/>
          </p:nvSpPr>
          <p:spPr bwMode="auto">
            <a:xfrm>
              <a:off x="3459" y="3062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0 h 54"/>
                <a:gd name="T4" fmla="*/ 11 w 37"/>
                <a:gd name="T5" fmla="*/ 1 h 54"/>
                <a:gd name="T6" fmla="*/ 7 w 37"/>
                <a:gd name="T7" fmla="*/ 4 h 54"/>
                <a:gd name="T8" fmla="*/ 6 w 37"/>
                <a:gd name="T9" fmla="*/ 6 h 54"/>
                <a:gd name="T10" fmla="*/ 3 w 37"/>
                <a:gd name="T11" fmla="*/ 10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6 h 54"/>
                <a:gd name="T18" fmla="*/ 0 w 37"/>
                <a:gd name="T19" fmla="*/ 33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7 w 37"/>
                <a:gd name="T27" fmla="*/ 50 h 54"/>
                <a:gd name="T28" fmla="*/ 11 w 37"/>
                <a:gd name="T29" fmla="*/ 51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1 h 54"/>
                <a:gd name="T38" fmla="*/ 30 w 37"/>
                <a:gd name="T39" fmla="*/ 50 h 54"/>
                <a:gd name="T40" fmla="*/ 33 w 37"/>
                <a:gd name="T41" fmla="*/ 47 h 54"/>
                <a:gd name="T42" fmla="*/ 34 w 37"/>
                <a:gd name="T43" fmla="*/ 43 h 54"/>
                <a:gd name="T44" fmla="*/ 37 w 37"/>
                <a:gd name="T45" fmla="*/ 38 h 54"/>
                <a:gd name="T46" fmla="*/ 37 w 37"/>
                <a:gd name="T47" fmla="*/ 33 h 54"/>
                <a:gd name="T48" fmla="*/ 37 w 37"/>
                <a:gd name="T49" fmla="*/ 27 h 54"/>
                <a:gd name="T50" fmla="*/ 37 w 37"/>
                <a:gd name="T51" fmla="*/ 21 h 54"/>
                <a:gd name="T52" fmla="*/ 37 w 37"/>
                <a:gd name="T53" fmla="*/ 16 h 54"/>
                <a:gd name="T54" fmla="*/ 34 w 37"/>
                <a:gd name="T55" fmla="*/ 10 h 54"/>
                <a:gd name="T56" fmla="*/ 33 w 37"/>
                <a:gd name="T57" fmla="*/ 6 h 54"/>
                <a:gd name="T58" fmla="*/ 30 w 37"/>
                <a:gd name="T59" fmla="*/ 4 h 54"/>
                <a:gd name="T60" fmla="*/ 28 w 37"/>
                <a:gd name="T61" fmla="*/ 1 h 54"/>
                <a:gd name="T62" fmla="*/ 23 w 37"/>
                <a:gd name="T63" fmla="*/ 0 h 54"/>
                <a:gd name="T64" fmla="*/ 19 w 37"/>
                <a:gd name="T65" fmla="*/ 0 h 54"/>
                <a:gd name="T66" fmla="*/ 7 w 37"/>
                <a:gd name="T67" fmla="*/ 25 h 54"/>
                <a:gd name="T68" fmla="*/ 8 w 37"/>
                <a:gd name="T69" fmla="*/ 17 h 54"/>
                <a:gd name="T70" fmla="*/ 11 w 37"/>
                <a:gd name="T71" fmla="*/ 10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6 h 54"/>
                <a:gd name="T78" fmla="*/ 19 w 37"/>
                <a:gd name="T79" fmla="*/ 6 h 54"/>
                <a:gd name="T80" fmla="*/ 22 w 37"/>
                <a:gd name="T81" fmla="*/ 6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29 w 37"/>
                <a:gd name="T89" fmla="*/ 18 h 54"/>
                <a:gd name="T90" fmla="*/ 30 w 37"/>
                <a:gd name="T91" fmla="*/ 27 h 54"/>
                <a:gd name="T92" fmla="*/ 29 w 37"/>
                <a:gd name="T93" fmla="*/ 35 h 54"/>
                <a:gd name="T94" fmla="*/ 28 w 37"/>
                <a:gd name="T95" fmla="*/ 43 h 54"/>
                <a:gd name="T96" fmla="*/ 26 w 37"/>
                <a:gd name="T97" fmla="*/ 44 h 54"/>
                <a:gd name="T98" fmla="*/ 23 w 37"/>
                <a:gd name="T99" fmla="*/ 47 h 54"/>
                <a:gd name="T100" fmla="*/ 22 w 37"/>
                <a:gd name="T101" fmla="*/ 47 h 54"/>
                <a:gd name="T102" fmla="*/ 19 w 37"/>
                <a:gd name="T103" fmla="*/ 47 h 54"/>
                <a:gd name="T104" fmla="*/ 17 w 37"/>
                <a:gd name="T105" fmla="*/ 47 h 54"/>
                <a:gd name="T106" fmla="*/ 14 w 37"/>
                <a:gd name="T107" fmla="*/ 47 h 54"/>
                <a:gd name="T108" fmla="*/ 12 w 37"/>
                <a:gd name="T109" fmla="*/ 44 h 54"/>
                <a:gd name="T110" fmla="*/ 11 w 37"/>
                <a:gd name="T111" fmla="*/ 42 h 54"/>
                <a:gd name="T112" fmla="*/ 8 w 37"/>
                <a:gd name="T113" fmla="*/ 35 h 54"/>
                <a:gd name="T114" fmla="*/ 7 w 37"/>
                <a:gd name="T115" fmla="*/ 27 h 54"/>
                <a:gd name="T116" fmla="*/ 7 w 37"/>
                <a:gd name="T117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10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7" y="50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1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4" y="43"/>
                  </a:lnTo>
                  <a:lnTo>
                    <a:pt x="37" y="38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4" y="10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8" y="1"/>
                  </a:lnTo>
                  <a:lnTo>
                    <a:pt x="23" y="0"/>
                  </a:lnTo>
                  <a:lnTo>
                    <a:pt x="19" y="0"/>
                  </a:lnTo>
                  <a:close/>
                  <a:moveTo>
                    <a:pt x="7" y="25"/>
                  </a:moveTo>
                  <a:lnTo>
                    <a:pt x="8" y="17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0" y="27"/>
                  </a:lnTo>
                  <a:lnTo>
                    <a:pt x="29" y="35"/>
                  </a:lnTo>
                  <a:lnTo>
                    <a:pt x="28" y="43"/>
                  </a:lnTo>
                  <a:lnTo>
                    <a:pt x="26" y="44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1" y="42"/>
                  </a:lnTo>
                  <a:lnTo>
                    <a:pt x="8" y="35"/>
                  </a:lnTo>
                  <a:lnTo>
                    <a:pt x="7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2" name="Freeform 465"/>
            <p:cNvSpPr>
              <a:spLocks/>
            </p:cNvSpPr>
            <p:nvPr/>
          </p:nvSpPr>
          <p:spPr bwMode="auto">
            <a:xfrm>
              <a:off x="3909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9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3" name="Freeform 466"/>
            <p:cNvSpPr>
              <a:spLocks noEditPoints="1"/>
            </p:cNvSpPr>
            <p:nvPr/>
          </p:nvSpPr>
          <p:spPr bwMode="auto">
            <a:xfrm>
              <a:off x="3971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8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6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3 w 38"/>
                <a:gd name="T37" fmla="*/ 33 h 42"/>
                <a:gd name="T38" fmla="*/ 6 w 38"/>
                <a:gd name="T39" fmla="*/ 37 h 42"/>
                <a:gd name="T40" fmla="*/ 9 w 38"/>
                <a:gd name="T41" fmla="*/ 39 h 42"/>
                <a:gd name="T42" fmla="*/ 14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8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6 w 38"/>
                <a:gd name="T55" fmla="*/ 32 h 42"/>
                <a:gd name="T56" fmla="*/ 38 w 38"/>
                <a:gd name="T57" fmla="*/ 29 h 42"/>
                <a:gd name="T58" fmla="*/ 31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4 w 38"/>
                <a:gd name="T65" fmla="*/ 35 h 42"/>
                <a:gd name="T66" fmla="*/ 20 w 38"/>
                <a:gd name="T67" fmla="*/ 35 h 42"/>
                <a:gd name="T68" fmla="*/ 14 w 38"/>
                <a:gd name="T69" fmla="*/ 35 h 42"/>
                <a:gd name="T70" fmla="*/ 12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6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8 w 38"/>
                <a:gd name="T91" fmla="*/ 9 h 42"/>
                <a:gd name="T92" fmla="*/ 29 w 38"/>
                <a:gd name="T93" fmla="*/ 13 h 42"/>
                <a:gd name="T94" fmla="*/ 31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9" y="39"/>
                  </a:lnTo>
                  <a:lnTo>
                    <a:pt x="14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6" y="32"/>
                  </a:lnTo>
                  <a:lnTo>
                    <a:pt x="38" y="29"/>
                  </a:lnTo>
                  <a:lnTo>
                    <a:pt x="31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4" y="35"/>
                  </a:lnTo>
                  <a:lnTo>
                    <a:pt x="12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6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1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4" name="Freeform 467"/>
            <p:cNvSpPr>
              <a:spLocks/>
            </p:cNvSpPr>
            <p:nvPr/>
          </p:nvSpPr>
          <p:spPr bwMode="auto">
            <a:xfrm>
              <a:off x="4024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2 w 33"/>
                <a:gd name="T47" fmla="*/ 34 h 41"/>
                <a:gd name="T48" fmla="*/ 10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5" name="Freeform 468"/>
            <p:cNvSpPr>
              <a:spLocks/>
            </p:cNvSpPr>
            <p:nvPr/>
          </p:nvSpPr>
          <p:spPr bwMode="auto">
            <a:xfrm>
              <a:off x="4070" y="3876"/>
              <a:ext cx="21" cy="52"/>
            </a:xfrm>
            <a:custGeom>
              <a:avLst/>
              <a:gdLst>
                <a:gd name="T0" fmla="*/ 6 w 18"/>
                <a:gd name="T1" fmla="*/ 0 h 50"/>
                <a:gd name="T2" fmla="*/ 6 w 18"/>
                <a:gd name="T3" fmla="*/ 10 h 50"/>
                <a:gd name="T4" fmla="*/ 0 w 18"/>
                <a:gd name="T5" fmla="*/ 10 h 50"/>
                <a:gd name="T6" fmla="*/ 0 w 18"/>
                <a:gd name="T7" fmla="*/ 17 h 50"/>
                <a:gd name="T8" fmla="*/ 6 w 18"/>
                <a:gd name="T9" fmla="*/ 17 h 50"/>
                <a:gd name="T10" fmla="*/ 6 w 18"/>
                <a:gd name="T11" fmla="*/ 43 h 50"/>
                <a:gd name="T12" fmla="*/ 6 w 18"/>
                <a:gd name="T13" fmla="*/ 46 h 50"/>
                <a:gd name="T14" fmla="*/ 7 w 18"/>
                <a:gd name="T15" fmla="*/ 48 h 50"/>
                <a:gd name="T16" fmla="*/ 10 w 18"/>
                <a:gd name="T17" fmla="*/ 50 h 50"/>
                <a:gd name="T18" fmla="*/ 14 w 18"/>
                <a:gd name="T19" fmla="*/ 50 h 50"/>
                <a:gd name="T20" fmla="*/ 18 w 18"/>
                <a:gd name="T21" fmla="*/ 50 h 50"/>
                <a:gd name="T22" fmla="*/ 18 w 18"/>
                <a:gd name="T23" fmla="*/ 44 h 50"/>
                <a:gd name="T24" fmla="*/ 15 w 18"/>
                <a:gd name="T25" fmla="*/ 44 h 50"/>
                <a:gd name="T26" fmla="*/ 14 w 18"/>
                <a:gd name="T27" fmla="*/ 44 h 50"/>
                <a:gd name="T28" fmla="*/ 12 w 18"/>
                <a:gd name="T29" fmla="*/ 43 h 50"/>
                <a:gd name="T30" fmla="*/ 12 w 18"/>
                <a:gd name="T31" fmla="*/ 42 h 50"/>
                <a:gd name="T32" fmla="*/ 12 w 18"/>
                <a:gd name="T33" fmla="*/ 17 h 50"/>
                <a:gd name="T34" fmla="*/ 18 w 18"/>
                <a:gd name="T35" fmla="*/ 17 h 50"/>
                <a:gd name="T36" fmla="*/ 18 w 18"/>
                <a:gd name="T37" fmla="*/ 10 h 50"/>
                <a:gd name="T38" fmla="*/ 12 w 18"/>
                <a:gd name="T39" fmla="*/ 10 h 50"/>
                <a:gd name="T40" fmla="*/ 12 w 18"/>
                <a:gd name="T41" fmla="*/ 0 h 50"/>
                <a:gd name="T42" fmla="*/ 6 w 18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50">
                  <a:moveTo>
                    <a:pt x="6" y="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43"/>
                  </a:lnTo>
                  <a:lnTo>
                    <a:pt x="6" y="46"/>
                  </a:lnTo>
                  <a:lnTo>
                    <a:pt x="7" y="48"/>
                  </a:lnTo>
                  <a:lnTo>
                    <a:pt x="10" y="50"/>
                  </a:lnTo>
                  <a:lnTo>
                    <a:pt x="14" y="50"/>
                  </a:lnTo>
                  <a:lnTo>
                    <a:pt x="18" y="50"/>
                  </a:lnTo>
                  <a:lnTo>
                    <a:pt x="18" y="44"/>
                  </a:lnTo>
                  <a:lnTo>
                    <a:pt x="15" y="44"/>
                  </a:lnTo>
                  <a:lnTo>
                    <a:pt x="14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6" name="Freeform 469"/>
            <p:cNvSpPr>
              <a:spLocks/>
            </p:cNvSpPr>
            <p:nvPr/>
          </p:nvSpPr>
          <p:spPr bwMode="auto">
            <a:xfrm>
              <a:off x="4101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8 w 20"/>
                <a:gd name="T3" fmla="*/ 0 h 41"/>
                <a:gd name="T4" fmla="*/ 14 w 20"/>
                <a:gd name="T5" fmla="*/ 1 h 41"/>
                <a:gd name="T6" fmla="*/ 11 w 20"/>
                <a:gd name="T7" fmla="*/ 3 h 41"/>
                <a:gd name="T8" fmla="*/ 9 w 20"/>
                <a:gd name="T9" fmla="*/ 5 h 41"/>
                <a:gd name="T10" fmla="*/ 7 w 20"/>
                <a:gd name="T11" fmla="*/ 8 h 41"/>
                <a:gd name="T12" fmla="*/ 7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7 w 20"/>
                <a:gd name="T19" fmla="*/ 41 h 41"/>
                <a:gd name="T20" fmla="*/ 7 w 20"/>
                <a:gd name="T21" fmla="*/ 17 h 41"/>
                <a:gd name="T22" fmla="*/ 9 w 20"/>
                <a:gd name="T23" fmla="*/ 13 h 41"/>
                <a:gd name="T24" fmla="*/ 10 w 20"/>
                <a:gd name="T25" fmla="*/ 11 h 41"/>
                <a:gd name="T26" fmla="*/ 14 w 20"/>
                <a:gd name="T27" fmla="*/ 8 h 41"/>
                <a:gd name="T28" fmla="*/ 18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8" y="0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9" y="13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7" name="Freeform 470"/>
            <p:cNvSpPr>
              <a:spLocks noEditPoints="1"/>
            </p:cNvSpPr>
            <p:nvPr/>
          </p:nvSpPr>
          <p:spPr bwMode="auto">
            <a:xfrm>
              <a:off x="4126" y="3885"/>
              <a:ext cx="45" cy="44"/>
            </a:xfrm>
            <a:custGeom>
              <a:avLst/>
              <a:gdLst>
                <a:gd name="T0" fmla="*/ 20 w 39"/>
                <a:gd name="T1" fmla="*/ 0 h 42"/>
                <a:gd name="T2" fmla="*/ 15 w 39"/>
                <a:gd name="T3" fmla="*/ 1 h 42"/>
                <a:gd name="T4" fmla="*/ 11 w 39"/>
                <a:gd name="T5" fmla="*/ 3 h 42"/>
                <a:gd name="T6" fmla="*/ 9 w 39"/>
                <a:gd name="T7" fmla="*/ 4 h 42"/>
                <a:gd name="T8" fmla="*/ 6 w 39"/>
                <a:gd name="T9" fmla="*/ 7 h 42"/>
                <a:gd name="T10" fmla="*/ 3 w 39"/>
                <a:gd name="T11" fmla="*/ 9 h 42"/>
                <a:gd name="T12" fmla="*/ 2 w 39"/>
                <a:gd name="T13" fmla="*/ 13 h 42"/>
                <a:gd name="T14" fmla="*/ 2 w 39"/>
                <a:gd name="T15" fmla="*/ 17 h 42"/>
                <a:gd name="T16" fmla="*/ 0 w 39"/>
                <a:gd name="T17" fmla="*/ 21 h 42"/>
                <a:gd name="T18" fmla="*/ 2 w 39"/>
                <a:gd name="T19" fmla="*/ 25 h 42"/>
                <a:gd name="T20" fmla="*/ 2 w 39"/>
                <a:gd name="T21" fmla="*/ 29 h 42"/>
                <a:gd name="T22" fmla="*/ 3 w 39"/>
                <a:gd name="T23" fmla="*/ 33 h 42"/>
                <a:gd name="T24" fmla="*/ 6 w 39"/>
                <a:gd name="T25" fmla="*/ 35 h 42"/>
                <a:gd name="T26" fmla="*/ 9 w 39"/>
                <a:gd name="T27" fmla="*/ 38 h 42"/>
                <a:gd name="T28" fmla="*/ 11 w 39"/>
                <a:gd name="T29" fmla="*/ 41 h 42"/>
                <a:gd name="T30" fmla="*/ 15 w 39"/>
                <a:gd name="T31" fmla="*/ 42 h 42"/>
                <a:gd name="T32" fmla="*/ 20 w 39"/>
                <a:gd name="T33" fmla="*/ 42 h 42"/>
                <a:gd name="T34" fmla="*/ 24 w 39"/>
                <a:gd name="T35" fmla="*/ 42 h 42"/>
                <a:gd name="T36" fmla="*/ 28 w 39"/>
                <a:gd name="T37" fmla="*/ 41 h 42"/>
                <a:gd name="T38" fmla="*/ 31 w 39"/>
                <a:gd name="T39" fmla="*/ 38 h 42"/>
                <a:gd name="T40" fmla="*/ 33 w 39"/>
                <a:gd name="T41" fmla="*/ 35 h 42"/>
                <a:gd name="T42" fmla="*/ 36 w 39"/>
                <a:gd name="T43" fmla="*/ 33 h 42"/>
                <a:gd name="T44" fmla="*/ 38 w 39"/>
                <a:gd name="T45" fmla="*/ 30 h 42"/>
                <a:gd name="T46" fmla="*/ 39 w 39"/>
                <a:gd name="T47" fmla="*/ 25 h 42"/>
                <a:gd name="T48" fmla="*/ 39 w 39"/>
                <a:gd name="T49" fmla="*/ 21 h 42"/>
                <a:gd name="T50" fmla="*/ 39 w 39"/>
                <a:gd name="T51" fmla="*/ 17 h 42"/>
                <a:gd name="T52" fmla="*/ 38 w 39"/>
                <a:gd name="T53" fmla="*/ 13 h 42"/>
                <a:gd name="T54" fmla="*/ 36 w 39"/>
                <a:gd name="T55" fmla="*/ 9 h 42"/>
                <a:gd name="T56" fmla="*/ 33 w 39"/>
                <a:gd name="T57" fmla="*/ 7 h 42"/>
                <a:gd name="T58" fmla="*/ 31 w 39"/>
                <a:gd name="T59" fmla="*/ 4 h 42"/>
                <a:gd name="T60" fmla="*/ 28 w 39"/>
                <a:gd name="T61" fmla="*/ 3 h 42"/>
                <a:gd name="T62" fmla="*/ 24 w 39"/>
                <a:gd name="T63" fmla="*/ 1 h 42"/>
                <a:gd name="T64" fmla="*/ 20 w 39"/>
                <a:gd name="T65" fmla="*/ 0 h 42"/>
                <a:gd name="T66" fmla="*/ 20 w 39"/>
                <a:gd name="T67" fmla="*/ 7 h 42"/>
                <a:gd name="T68" fmla="*/ 25 w 39"/>
                <a:gd name="T69" fmla="*/ 8 h 42"/>
                <a:gd name="T70" fmla="*/ 27 w 39"/>
                <a:gd name="T71" fmla="*/ 9 h 42"/>
                <a:gd name="T72" fmla="*/ 28 w 39"/>
                <a:gd name="T73" fmla="*/ 11 h 42"/>
                <a:gd name="T74" fmla="*/ 31 w 39"/>
                <a:gd name="T75" fmla="*/ 16 h 42"/>
                <a:gd name="T76" fmla="*/ 32 w 39"/>
                <a:gd name="T77" fmla="*/ 21 h 42"/>
                <a:gd name="T78" fmla="*/ 31 w 39"/>
                <a:gd name="T79" fmla="*/ 28 h 42"/>
                <a:gd name="T80" fmla="*/ 28 w 39"/>
                <a:gd name="T81" fmla="*/ 32 h 42"/>
                <a:gd name="T82" fmla="*/ 27 w 39"/>
                <a:gd name="T83" fmla="*/ 34 h 42"/>
                <a:gd name="T84" fmla="*/ 25 w 39"/>
                <a:gd name="T85" fmla="*/ 35 h 42"/>
                <a:gd name="T86" fmla="*/ 22 w 39"/>
                <a:gd name="T87" fmla="*/ 35 h 42"/>
                <a:gd name="T88" fmla="*/ 20 w 39"/>
                <a:gd name="T89" fmla="*/ 35 h 42"/>
                <a:gd name="T90" fmla="*/ 17 w 39"/>
                <a:gd name="T91" fmla="*/ 35 h 42"/>
                <a:gd name="T92" fmla="*/ 15 w 39"/>
                <a:gd name="T93" fmla="*/ 35 h 42"/>
                <a:gd name="T94" fmla="*/ 13 w 39"/>
                <a:gd name="T95" fmla="*/ 34 h 42"/>
                <a:gd name="T96" fmla="*/ 11 w 39"/>
                <a:gd name="T97" fmla="*/ 32 h 42"/>
                <a:gd name="T98" fmla="*/ 9 w 39"/>
                <a:gd name="T99" fmla="*/ 28 h 42"/>
                <a:gd name="T100" fmla="*/ 7 w 39"/>
                <a:gd name="T101" fmla="*/ 21 h 42"/>
                <a:gd name="T102" fmla="*/ 9 w 39"/>
                <a:gd name="T103" fmla="*/ 16 h 42"/>
                <a:gd name="T104" fmla="*/ 11 w 39"/>
                <a:gd name="T105" fmla="*/ 11 h 42"/>
                <a:gd name="T106" fmla="*/ 13 w 39"/>
                <a:gd name="T107" fmla="*/ 9 h 42"/>
                <a:gd name="T108" fmla="*/ 15 w 39"/>
                <a:gd name="T109" fmla="*/ 8 h 42"/>
                <a:gd name="T110" fmla="*/ 17 w 39"/>
                <a:gd name="T111" fmla="*/ 7 h 42"/>
                <a:gd name="T112" fmla="*/ 20 w 39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" h="42">
                  <a:moveTo>
                    <a:pt x="20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3" y="33"/>
                  </a:lnTo>
                  <a:lnTo>
                    <a:pt x="6" y="35"/>
                  </a:lnTo>
                  <a:lnTo>
                    <a:pt x="9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8" y="30"/>
                  </a:lnTo>
                  <a:lnTo>
                    <a:pt x="39" y="25"/>
                  </a:lnTo>
                  <a:lnTo>
                    <a:pt x="39" y="21"/>
                  </a:lnTo>
                  <a:lnTo>
                    <a:pt x="39" y="17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20" y="7"/>
                  </a:moveTo>
                  <a:lnTo>
                    <a:pt x="25" y="8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31" y="16"/>
                  </a:lnTo>
                  <a:lnTo>
                    <a:pt x="32" y="21"/>
                  </a:lnTo>
                  <a:lnTo>
                    <a:pt x="31" y="28"/>
                  </a:lnTo>
                  <a:lnTo>
                    <a:pt x="28" y="32"/>
                  </a:lnTo>
                  <a:lnTo>
                    <a:pt x="27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20" y="35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3" y="34"/>
                  </a:lnTo>
                  <a:lnTo>
                    <a:pt x="11" y="32"/>
                  </a:lnTo>
                  <a:lnTo>
                    <a:pt x="9" y="28"/>
                  </a:lnTo>
                  <a:lnTo>
                    <a:pt x="7" y="21"/>
                  </a:lnTo>
                  <a:lnTo>
                    <a:pt x="9" y="16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8" name="Freeform 471"/>
            <p:cNvSpPr>
              <a:spLocks/>
            </p:cNvSpPr>
            <p:nvPr/>
          </p:nvSpPr>
          <p:spPr bwMode="auto">
            <a:xfrm>
              <a:off x="4181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2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20 w 33"/>
                <a:gd name="T11" fmla="*/ 0 h 41"/>
                <a:gd name="T12" fmla="*/ 15 w 33"/>
                <a:gd name="T13" fmla="*/ 1 h 41"/>
                <a:gd name="T14" fmla="*/ 13 w 33"/>
                <a:gd name="T15" fmla="*/ 3 h 41"/>
                <a:gd name="T16" fmla="*/ 10 w 33"/>
                <a:gd name="T17" fmla="*/ 4 h 41"/>
                <a:gd name="T18" fmla="*/ 6 w 33"/>
                <a:gd name="T19" fmla="*/ 8 h 41"/>
                <a:gd name="T20" fmla="*/ 6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10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1 w 33"/>
                <a:gd name="T39" fmla="*/ 8 h 41"/>
                <a:gd name="T40" fmla="*/ 24 w 33"/>
                <a:gd name="T41" fmla="*/ 9 h 41"/>
                <a:gd name="T42" fmla="*/ 25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2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9"/>
                  </a:lnTo>
                  <a:lnTo>
                    <a:pt x="25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9" name="Freeform 472"/>
            <p:cNvSpPr>
              <a:spLocks/>
            </p:cNvSpPr>
            <p:nvPr/>
          </p:nvSpPr>
          <p:spPr bwMode="auto">
            <a:xfrm>
              <a:off x="4256" y="3872"/>
              <a:ext cx="53" cy="56"/>
            </a:xfrm>
            <a:custGeom>
              <a:avLst/>
              <a:gdLst>
                <a:gd name="T0" fmla="*/ 1 w 46"/>
                <a:gd name="T1" fmla="*/ 0 h 54"/>
                <a:gd name="T2" fmla="*/ 0 w 46"/>
                <a:gd name="T3" fmla="*/ 54 h 54"/>
                <a:gd name="T4" fmla="*/ 8 w 46"/>
                <a:gd name="T5" fmla="*/ 54 h 54"/>
                <a:gd name="T6" fmla="*/ 8 w 46"/>
                <a:gd name="T7" fmla="*/ 10 h 54"/>
                <a:gd name="T8" fmla="*/ 37 w 46"/>
                <a:gd name="T9" fmla="*/ 54 h 54"/>
                <a:gd name="T10" fmla="*/ 46 w 46"/>
                <a:gd name="T11" fmla="*/ 54 h 54"/>
                <a:gd name="T12" fmla="*/ 46 w 46"/>
                <a:gd name="T13" fmla="*/ 0 h 54"/>
                <a:gd name="T14" fmla="*/ 37 w 46"/>
                <a:gd name="T15" fmla="*/ 0 h 54"/>
                <a:gd name="T16" fmla="*/ 37 w 46"/>
                <a:gd name="T17" fmla="*/ 43 h 54"/>
                <a:gd name="T18" fmla="*/ 10 w 46"/>
                <a:gd name="T19" fmla="*/ 0 h 54"/>
                <a:gd name="T20" fmla="*/ 1 w 46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54">
                  <a:moveTo>
                    <a:pt x="1" y="0"/>
                  </a:moveTo>
                  <a:lnTo>
                    <a:pt x="0" y="54"/>
                  </a:lnTo>
                  <a:lnTo>
                    <a:pt x="8" y="54"/>
                  </a:lnTo>
                  <a:lnTo>
                    <a:pt x="8" y="10"/>
                  </a:lnTo>
                  <a:lnTo>
                    <a:pt x="37" y="54"/>
                  </a:lnTo>
                  <a:lnTo>
                    <a:pt x="46" y="54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0" name="Freeform 473"/>
            <p:cNvSpPr>
              <a:spLocks/>
            </p:cNvSpPr>
            <p:nvPr/>
          </p:nvSpPr>
          <p:spPr bwMode="auto">
            <a:xfrm>
              <a:off x="4322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3 w 33"/>
                <a:gd name="T13" fmla="*/ 41 h 41"/>
                <a:gd name="T14" fmla="*/ 18 w 33"/>
                <a:gd name="T15" fmla="*/ 41 h 41"/>
                <a:gd name="T16" fmla="*/ 20 w 33"/>
                <a:gd name="T17" fmla="*/ 40 h 41"/>
                <a:gd name="T18" fmla="*/ 23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4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19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9 w 33"/>
                <a:gd name="T49" fmla="*/ 33 h 41"/>
                <a:gd name="T50" fmla="*/ 7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3" y="41"/>
                  </a:lnTo>
                  <a:lnTo>
                    <a:pt x="18" y="41"/>
                  </a:lnTo>
                  <a:lnTo>
                    <a:pt x="20" y="40"/>
                  </a:lnTo>
                  <a:lnTo>
                    <a:pt x="23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9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1" name="Freeform 474"/>
            <p:cNvSpPr>
              <a:spLocks/>
            </p:cNvSpPr>
            <p:nvPr/>
          </p:nvSpPr>
          <p:spPr bwMode="auto">
            <a:xfrm>
              <a:off x="4371" y="3885"/>
              <a:ext cx="65" cy="43"/>
            </a:xfrm>
            <a:custGeom>
              <a:avLst/>
              <a:gdLst>
                <a:gd name="T0" fmla="*/ 31 w 56"/>
                <a:gd name="T1" fmla="*/ 7 h 41"/>
                <a:gd name="T2" fmla="*/ 29 w 56"/>
                <a:gd name="T3" fmla="*/ 4 h 41"/>
                <a:gd name="T4" fmla="*/ 27 w 56"/>
                <a:gd name="T5" fmla="*/ 3 h 41"/>
                <a:gd name="T6" fmla="*/ 24 w 56"/>
                <a:gd name="T7" fmla="*/ 1 h 41"/>
                <a:gd name="T8" fmla="*/ 20 w 56"/>
                <a:gd name="T9" fmla="*/ 0 h 41"/>
                <a:gd name="T10" fmla="*/ 17 w 56"/>
                <a:gd name="T11" fmla="*/ 1 h 41"/>
                <a:gd name="T12" fmla="*/ 14 w 56"/>
                <a:gd name="T13" fmla="*/ 3 h 41"/>
                <a:gd name="T14" fmla="*/ 11 w 56"/>
                <a:gd name="T15" fmla="*/ 4 h 41"/>
                <a:gd name="T16" fmla="*/ 9 w 56"/>
                <a:gd name="T17" fmla="*/ 5 h 41"/>
                <a:gd name="T18" fmla="*/ 9 w 56"/>
                <a:gd name="T19" fmla="*/ 7 h 41"/>
                <a:gd name="T20" fmla="*/ 7 w 56"/>
                <a:gd name="T21" fmla="*/ 8 h 41"/>
                <a:gd name="T22" fmla="*/ 7 w 56"/>
                <a:gd name="T23" fmla="*/ 1 h 41"/>
                <a:gd name="T24" fmla="*/ 0 w 56"/>
                <a:gd name="T25" fmla="*/ 1 h 41"/>
                <a:gd name="T26" fmla="*/ 0 w 56"/>
                <a:gd name="T27" fmla="*/ 41 h 41"/>
                <a:gd name="T28" fmla="*/ 9 w 56"/>
                <a:gd name="T29" fmla="*/ 41 h 41"/>
                <a:gd name="T30" fmla="*/ 9 w 56"/>
                <a:gd name="T31" fmla="*/ 18 h 41"/>
                <a:gd name="T32" fmla="*/ 9 w 56"/>
                <a:gd name="T33" fmla="*/ 14 h 41"/>
                <a:gd name="T34" fmla="*/ 11 w 56"/>
                <a:gd name="T35" fmla="*/ 11 h 41"/>
                <a:gd name="T36" fmla="*/ 14 w 56"/>
                <a:gd name="T37" fmla="*/ 8 h 41"/>
                <a:gd name="T38" fmla="*/ 18 w 56"/>
                <a:gd name="T39" fmla="*/ 7 h 41"/>
                <a:gd name="T40" fmla="*/ 21 w 56"/>
                <a:gd name="T41" fmla="*/ 8 h 41"/>
                <a:gd name="T42" fmla="*/ 24 w 56"/>
                <a:gd name="T43" fmla="*/ 8 h 41"/>
                <a:gd name="T44" fmla="*/ 25 w 56"/>
                <a:gd name="T45" fmla="*/ 11 h 41"/>
                <a:gd name="T46" fmla="*/ 25 w 56"/>
                <a:gd name="T47" fmla="*/ 13 h 41"/>
                <a:gd name="T48" fmla="*/ 25 w 56"/>
                <a:gd name="T49" fmla="*/ 41 h 41"/>
                <a:gd name="T50" fmla="*/ 32 w 56"/>
                <a:gd name="T51" fmla="*/ 41 h 41"/>
                <a:gd name="T52" fmla="*/ 32 w 56"/>
                <a:gd name="T53" fmla="*/ 17 h 41"/>
                <a:gd name="T54" fmla="*/ 34 w 56"/>
                <a:gd name="T55" fmla="*/ 13 h 41"/>
                <a:gd name="T56" fmla="*/ 35 w 56"/>
                <a:gd name="T57" fmla="*/ 9 h 41"/>
                <a:gd name="T58" fmla="*/ 38 w 56"/>
                <a:gd name="T59" fmla="*/ 8 h 41"/>
                <a:gd name="T60" fmla="*/ 42 w 56"/>
                <a:gd name="T61" fmla="*/ 7 h 41"/>
                <a:gd name="T62" fmla="*/ 45 w 56"/>
                <a:gd name="T63" fmla="*/ 8 h 41"/>
                <a:gd name="T64" fmla="*/ 47 w 56"/>
                <a:gd name="T65" fmla="*/ 9 h 41"/>
                <a:gd name="T66" fmla="*/ 49 w 56"/>
                <a:gd name="T67" fmla="*/ 12 h 41"/>
                <a:gd name="T68" fmla="*/ 49 w 56"/>
                <a:gd name="T69" fmla="*/ 14 h 41"/>
                <a:gd name="T70" fmla="*/ 49 w 56"/>
                <a:gd name="T71" fmla="*/ 41 h 41"/>
                <a:gd name="T72" fmla="*/ 56 w 56"/>
                <a:gd name="T73" fmla="*/ 41 h 41"/>
                <a:gd name="T74" fmla="*/ 56 w 56"/>
                <a:gd name="T75" fmla="*/ 16 h 41"/>
                <a:gd name="T76" fmla="*/ 56 w 56"/>
                <a:gd name="T77" fmla="*/ 14 h 41"/>
                <a:gd name="T78" fmla="*/ 56 w 56"/>
                <a:gd name="T79" fmla="*/ 8 h 41"/>
                <a:gd name="T80" fmla="*/ 53 w 56"/>
                <a:gd name="T81" fmla="*/ 4 h 41"/>
                <a:gd name="T82" fmla="*/ 50 w 56"/>
                <a:gd name="T83" fmla="*/ 3 h 41"/>
                <a:gd name="T84" fmla="*/ 49 w 56"/>
                <a:gd name="T85" fmla="*/ 1 h 41"/>
                <a:gd name="T86" fmla="*/ 43 w 56"/>
                <a:gd name="T87" fmla="*/ 0 h 41"/>
                <a:gd name="T88" fmla="*/ 40 w 56"/>
                <a:gd name="T89" fmla="*/ 1 h 41"/>
                <a:gd name="T90" fmla="*/ 38 w 56"/>
                <a:gd name="T91" fmla="*/ 1 h 41"/>
                <a:gd name="T92" fmla="*/ 35 w 56"/>
                <a:gd name="T93" fmla="*/ 4 h 41"/>
                <a:gd name="T94" fmla="*/ 32 w 56"/>
                <a:gd name="T95" fmla="*/ 7 h 41"/>
                <a:gd name="T96" fmla="*/ 31 w 56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41">
                  <a:moveTo>
                    <a:pt x="31" y="7"/>
                  </a:moveTo>
                  <a:lnTo>
                    <a:pt x="29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9" y="41"/>
                  </a:lnTo>
                  <a:lnTo>
                    <a:pt x="9" y="18"/>
                  </a:lnTo>
                  <a:lnTo>
                    <a:pt x="9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8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4" y="13"/>
                  </a:lnTo>
                  <a:lnTo>
                    <a:pt x="35" y="9"/>
                  </a:lnTo>
                  <a:lnTo>
                    <a:pt x="38" y="8"/>
                  </a:lnTo>
                  <a:lnTo>
                    <a:pt x="42" y="7"/>
                  </a:lnTo>
                  <a:lnTo>
                    <a:pt x="45" y="8"/>
                  </a:lnTo>
                  <a:lnTo>
                    <a:pt x="47" y="9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49" y="41"/>
                  </a:lnTo>
                  <a:lnTo>
                    <a:pt x="56" y="41"/>
                  </a:lnTo>
                  <a:lnTo>
                    <a:pt x="56" y="16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53" y="4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4"/>
                  </a:lnTo>
                  <a:lnTo>
                    <a:pt x="32" y="7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2" name="Freeform 475"/>
            <p:cNvSpPr>
              <a:spLocks noEditPoints="1"/>
            </p:cNvSpPr>
            <p:nvPr/>
          </p:nvSpPr>
          <p:spPr bwMode="auto">
            <a:xfrm>
              <a:off x="444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10 w 36"/>
                <a:gd name="T9" fmla="*/ 52 h 55"/>
                <a:gd name="T10" fmla="*/ 13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2 w 36"/>
                <a:gd name="T23" fmla="*/ 48 h 55"/>
                <a:gd name="T24" fmla="*/ 33 w 36"/>
                <a:gd name="T25" fmla="*/ 46 h 55"/>
                <a:gd name="T26" fmla="*/ 35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5 w 36"/>
                <a:gd name="T35" fmla="*/ 25 h 55"/>
                <a:gd name="T36" fmla="*/ 33 w 36"/>
                <a:gd name="T37" fmla="*/ 22 h 55"/>
                <a:gd name="T38" fmla="*/ 32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2 w 36"/>
                <a:gd name="T45" fmla="*/ 14 h 55"/>
                <a:gd name="T46" fmla="*/ 20 w 36"/>
                <a:gd name="T47" fmla="*/ 13 h 55"/>
                <a:gd name="T48" fmla="*/ 17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9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2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1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10 w 36"/>
                <a:gd name="T91" fmla="*/ 46 h 55"/>
                <a:gd name="T92" fmla="*/ 9 w 36"/>
                <a:gd name="T93" fmla="*/ 41 h 55"/>
                <a:gd name="T94" fmla="*/ 7 w 36"/>
                <a:gd name="T95" fmla="*/ 35 h 55"/>
                <a:gd name="T96" fmla="*/ 7 w 36"/>
                <a:gd name="T97" fmla="*/ 29 h 55"/>
                <a:gd name="T98" fmla="*/ 10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3" y="46"/>
                  </a:lnTo>
                  <a:lnTo>
                    <a:pt x="35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5" y="25"/>
                  </a:lnTo>
                  <a:lnTo>
                    <a:pt x="33" y="22"/>
                  </a:lnTo>
                  <a:lnTo>
                    <a:pt x="32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20" y="13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2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10" y="46"/>
                  </a:lnTo>
                  <a:lnTo>
                    <a:pt x="9" y="41"/>
                  </a:lnTo>
                  <a:lnTo>
                    <a:pt x="7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3" name="Freeform 476"/>
            <p:cNvSpPr>
              <a:spLocks noEditPoints="1"/>
            </p:cNvSpPr>
            <p:nvPr/>
          </p:nvSpPr>
          <p:spPr bwMode="auto">
            <a:xfrm>
              <a:off x="4496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5 w 37"/>
                <a:gd name="T7" fmla="*/ 9 h 42"/>
                <a:gd name="T8" fmla="*/ 32 w 37"/>
                <a:gd name="T9" fmla="*/ 7 h 42"/>
                <a:gd name="T10" fmla="*/ 29 w 37"/>
                <a:gd name="T11" fmla="*/ 4 h 42"/>
                <a:gd name="T12" fmla="*/ 26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4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1 w 37"/>
                <a:gd name="T37" fmla="*/ 33 h 42"/>
                <a:gd name="T38" fmla="*/ 4 w 37"/>
                <a:gd name="T39" fmla="*/ 37 h 42"/>
                <a:gd name="T40" fmla="*/ 8 w 37"/>
                <a:gd name="T41" fmla="*/ 39 h 42"/>
                <a:gd name="T42" fmla="*/ 12 w 37"/>
                <a:gd name="T43" fmla="*/ 41 h 42"/>
                <a:gd name="T44" fmla="*/ 18 w 37"/>
                <a:gd name="T45" fmla="*/ 42 h 42"/>
                <a:gd name="T46" fmla="*/ 23 w 37"/>
                <a:gd name="T47" fmla="*/ 42 h 42"/>
                <a:gd name="T48" fmla="*/ 26 w 37"/>
                <a:gd name="T49" fmla="*/ 41 h 42"/>
                <a:gd name="T50" fmla="*/ 29 w 37"/>
                <a:gd name="T51" fmla="*/ 39 h 42"/>
                <a:gd name="T52" fmla="*/ 33 w 37"/>
                <a:gd name="T53" fmla="*/ 35 h 42"/>
                <a:gd name="T54" fmla="*/ 35 w 37"/>
                <a:gd name="T55" fmla="*/ 33 h 42"/>
                <a:gd name="T56" fmla="*/ 36 w 37"/>
                <a:gd name="T57" fmla="*/ 29 h 42"/>
                <a:gd name="T58" fmla="*/ 29 w 37"/>
                <a:gd name="T59" fmla="*/ 29 h 42"/>
                <a:gd name="T60" fmla="*/ 28 w 37"/>
                <a:gd name="T61" fmla="*/ 32 h 42"/>
                <a:gd name="T62" fmla="*/ 26 w 37"/>
                <a:gd name="T63" fmla="*/ 34 h 42"/>
                <a:gd name="T64" fmla="*/ 22 w 37"/>
                <a:gd name="T65" fmla="*/ 35 h 42"/>
                <a:gd name="T66" fmla="*/ 18 w 37"/>
                <a:gd name="T67" fmla="*/ 37 h 42"/>
                <a:gd name="T68" fmla="*/ 14 w 37"/>
                <a:gd name="T69" fmla="*/ 35 h 42"/>
                <a:gd name="T70" fmla="*/ 10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4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6 w 37"/>
                <a:gd name="T91" fmla="*/ 9 h 42"/>
                <a:gd name="T92" fmla="*/ 29 w 37"/>
                <a:gd name="T93" fmla="*/ 13 h 42"/>
                <a:gd name="T94" fmla="*/ 29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2" y="7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2"/>
                  </a:lnTo>
                  <a:lnTo>
                    <a:pt x="26" y="41"/>
                  </a:lnTo>
                  <a:lnTo>
                    <a:pt x="29" y="39"/>
                  </a:lnTo>
                  <a:lnTo>
                    <a:pt x="33" y="35"/>
                  </a:lnTo>
                  <a:lnTo>
                    <a:pt x="35" y="33"/>
                  </a:lnTo>
                  <a:lnTo>
                    <a:pt x="36" y="29"/>
                  </a:lnTo>
                  <a:lnTo>
                    <a:pt x="29" y="29"/>
                  </a:lnTo>
                  <a:lnTo>
                    <a:pt x="28" y="32"/>
                  </a:lnTo>
                  <a:lnTo>
                    <a:pt x="26" y="34"/>
                  </a:lnTo>
                  <a:lnTo>
                    <a:pt x="22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4" name="Freeform 477"/>
            <p:cNvSpPr>
              <a:spLocks/>
            </p:cNvSpPr>
            <p:nvPr/>
          </p:nvSpPr>
          <p:spPr bwMode="auto">
            <a:xfrm>
              <a:off x="4550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7 w 20"/>
                <a:gd name="T3" fmla="*/ 0 h 41"/>
                <a:gd name="T4" fmla="*/ 15 w 20"/>
                <a:gd name="T5" fmla="*/ 1 h 41"/>
                <a:gd name="T6" fmla="*/ 12 w 20"/>
                <a:gd name="T7" fmla="*/ 3 h 41"/>
                <a:gd name="T8" fmla="*/ 9 w 20"/>
                <a:gd name="T9" fmla="*/ 5 h 41"/>
                <a:gd name="T10" fmla="*/ 6 w 20"/>
                <a:gd name="T11" fmla="*/ 8 h 41"/>
                <a:gd name="T12" fmla="*/ 6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6 w 20"/>
                <a:gd name="T19" fmla="*/ 41 h 41"/>
                <a:gd name="T20" fmla="*/ 6 w 20"/>
                <a:gd name="T21" fmla="*/ 17 h 41"/>
                <a:gd name="T22" fmla="*/ 8 w 20"/>
                <a:gd name="T23" fmla="*/ 13 h 41"/>
                <a:gd name="T24" fmla="*/ 11 w 20"/>
                <a:gd name="T25" fmla="*/ 11 h 41"/>
                <a:gd name="T26" fmla="*/ 13 w 20"/>
                <a:gd name="T27" fmla="*/ 8 h 41"/>
                <a:gd name="T28" fmla="*/ 17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7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5" name="Freeform 478"/>
            <p:cNvSpPr>
              <a:spLocks/>
            </p:cNvSpPr>
            <p:nvPr/>
          </p:nvSpPr>
          <p:spPr bwMode="auto">
            <a:xfrm>
              <a:off x="4605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7 w 44"/>
                <a:gd name="T15" fmla="*/ 0 h 53"/>
                <a:gd name="T16" fmla="*/ 37 w 44"/>
                <a:gd name="T17" fmla="*/ 42 h 53"/>
                <a:gd name="T18" fmla="*/ 9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2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6" name="Freeform 479"/>
            <p:cNvSpPr>
              <a:spLocks noEditPoints="1"/>
            </p:cNvSpPr>
            <p:nvPr/>
          </p:nvSpPr>
          <p:spPr bwMode="auto">
            <a:xfrm>
              <a:off x="3281" y="3618"/>
              <a:ext cx="65" cy="42"/>
            </a:xfrm>
            <a:custGeom>
              <a:avLst/>
              <a:gdLst>
                <a:gd name="T0" fmla="*/ 0 w 56"/>
                <a:gd name="T1" fmla="*/ 40 h 40"/>
                <a:gd name="T2" fmla="*/ 56 w 56"/>
                <a:gd name="T3" fmla="*/ 40 h 40"/>
                <a:gd name="T4" fmla="*/ 56 w 56"/>
                <a:gd name="T5" fmla="*/ 32 h 40"/>
                <a:gd name="T6" fmla="*/ 32 w 56"/>
                <a:gd name="T7" fmla="*/ 32 h 40"/>
                <a:gd name="T8" fmla="*/ 32 w 56"/>
                <a:gd name="T9" fmla="*/ 15 h 40"/>
                <a:gd name="T10" fmla="*/ 32 w 56"/>
                <a:gd name="T11" fmla="*/ 11 h 40"/>
                <a:gd name="T12" fmla="*/ 32 w 56"/>
                <a:gd name="T13" fmla="*/ 8 h 40"/>
                <a:gd name="T14" fmla="*/ 30 w 56"/>
                <a:gd name="T15" fmla="*/ 6 h 40"/>
                <a:gd name="T16" fmla="*/ 27 w 56"/>
                <a:gd name="T17" fmla="*/ 4 h 40"/>
                <a:gd name="T18" fmla="*/ 25 w 56"/>
                <a:gd name="T19" fmla="*/ 2 h 40"/>
                <a:gd name="T20" fmla="*/ 22 w 56"/>
                <a:gd name="T21" fmla="*/ 0 h 40"/>
                <a:gd name="T22" fmla="*/ 19 w 56"/>
                <a:gd name="T23" fmla="*/ 0 h 40"/>
                <a:gd name="T24" fmla="*/ 16 w 56"/>
                <a:gd name="T25" fmla="*/ 0 h 40"/>
                <a:gd name="T26" fmla="*/ 12 w 56"/>
                <a:gd name="T27" fmla="*/ 0 h 40"/>
                <a:gd name="T28" fmla="*/ 10 w 56"/>
                <a:gd name="T29" fmla="*/ 0 h 40"/>
                <a:gd name="T30" fmla="*/ 7 w 56"/>
                <a:gd name="T31" fmla="*/ 2 h 40"/>
                <a:gd name="T32" fmla="*/ 4 w 56"/>
                <a:gd name="T33" fmla="*/ 4 h 40"/>
                <a:gd name="T34" fmla="*/ 3 w 56"/>
                <a:gd name="T35" fmla="*/ 6 h 40"/>
                <a:gd name="T36" fmla="*/ 1 w 56"/>
                <a:gd name="T37" fmla="*/ 8 h 40"/>
                <a:gd name="T38" fmla="*/ 0 w 56"/>
                <a:gd name="T39" fmla="*/ 12 h 40"/>
                <a:gd name="T40" fmla="*/ 0 w 56"/>
                <a:gd name="T41" fmla="*/ 15 h 40"/>
                <a:gd name="T42" fmla="*/ 0 w 56"/>
                <a:gd name="T43" fmla="*/ 16 h 40"/>
                <a:gd name="T44" fmla="*/ 0 w 56"/>
                <a:gd name="T45" fmla="*/ 40 h 40"/>
                <a:gd name="T46" fmla="*/ 26 w 56"/>
                <a:gd name="T47" fmla="*/ 32 h 40"/>
                <a:gd name="T48" fmla="*/ 7 w 56"/>
                <a:gd name="T49" fmla="*/ 32 h 40"/>
                <a:gd name="T50" fmla="*/ 7 w 56"/>
                <a:gd name="T51" fmla="*/ 17 h 40"/>
                <a:gd name="T52" fmla="*/ 7 w 56"/>
                <a:gd name="T53" fmla="*/ 14 h 40"/>
                <a:gd name="T54" fmla="*/ 10 w 56"/>
                <a:gd name="T55" fmla="*/ 10 h 40"/>
                <a:gd name="T56" fmla="*/ 12 w 56"/>
                <a:gd name="T57" fmla="*/ 8 h 40"/>
                <a:gd name="T58" fmla="*/ 16 w 56"/>
                <a:gd name="T59" fmla="*/ 7 h 40"/>
                <a:gd name="T60" fmla="*/ 21 w 56"/>
                <a:gd name="T61" fmla="*/ 8 h 40"/>
                <a:gd name="T62" fmla="*/ 23 w 56"/>
                <a:gd name="T63" fmla="*/ 10 h 40"/>
                <a:gd name="T64" fmla="*/ 25 w 56"/>
                <a:gd name="T65" fmla="*/ 12 h 40"/>
                <a:gd name="T66" fmla="*/ 26 w 56"/>
                <a:gd name="T67" fmla="*/ 17 h 40"/>
                <a:gd name="T68" fmla="*/ 26 w 56"/>
                <a:gd name="T6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40">
                  <a:moveTo>
                    <a:pt x="0" y="40"/>
                  </a:moveTo>
                  <a:lnTo>
                    <a:pt x="56" y="40"/>
                  </a:lnTo>
                  <a:lnTo>
                    <a:pt x="56" y="32"/>
                  </a:lnTo>
                  <a:lnTo>
                    <a:pt x="32" y="32"/>
                  </a:lnTo>
                  <a:lnTo>
                    <a:pt x="32" y="15"/>
                  </a:lnTo>
                  <a:lnTo>
                    <a:pt x="32" y="11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6" y="32"/>
                  </a:moveTo>
                  <a:lnTo>
                    <a:pt x="7" y="32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5" y="12"/>
                  </a:lnTo>
                  <a:lnTo>
                    <a:pt x="26" y="17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7" name="Freeform 480"/>
            <p:cNvSpPr>
              <a:spLocks/>
            </p:cNvSpPr>
            <p:nvPr/>
          </p:nvSpPr>
          <p:spPr bwMode="auto">
            <a:xfrm>
              <a:off x="3298" y="3589"/>
              <a:ext cx="48" cy="20"/>
            </a:xfrm>
            <a:custGeom>
              <a:avLst/>
              <a:gdLst>
                <a:gd name="T0" fmla="*/ 1 w 42"/>
                <a:gd name="T1" fmla="*/ 0 h 19"/>
                <a:gd name="T2" fmla="*/ 0 w 42"/>
                <a:gd name="T3" fmla="*/ 2 h 19"/>
                <a:gd name="T4" fmla="*/ 1 w 42"/>
                <a:gd name="T5" fmla="*/ 5 h 19"/>
                <a:gd name="T6" fmla="*/ 2 w 42"/>
                <a:gd name="T7" fmla="*/ 7 h 19"/>
                <a:gd name="T8" fmla="*/ 5 w 42"/>
                <a:gd name="T9" fmla="*/ 10 h 19"/>
                <a:gd name="T10" fmla="*/ 8 w 42"/>
                <a:gd name="T11" fmla="*/ 13 h 19"/>
                <a:gd name="T12" fmla="*/ 1 w 42"/>
                <a:gd name="T13" fmla="*/ 13 h 19"/>
                <a:gd name="T14" fmla="*/ 1 w 42"/>
                <a:gd name="T15" fmla="*/ 19 h 19"/>
                <a:gd name="T16" fmla="*/ 42 w 42"/>
                <a:gd name="T17" fmla="*/ 19 h 19"/>
                <a:gd name="T18" fmla="*/ 42 w 42"/>
                <a:gd name="T19" fmla="*/ 13 h 19"/>
                <a:gd name="T20" fmla="*/ 18 w 42"/>
                <a:gd name="T21" fmla="*/ 13 h 19"/>
                <a:gd name="T22" fmla="*/ 13 w 42"/>
                <a:gd name="T23" fmla="*/ 11 h 19"/>
                <a:gd name="T24" fmla="*/ 11 w 42"/>
                <a:gd name="T25" fmla="*/ 9 h 19"/>
                <a:gd name="T26" fmla="*/ 8 w 42"/>
                <a:gd name="T27" fmla="*/ 6 h 19"/>
                <a:gd name="T28" fmla="*/ 8 w 42"/>
                <a:gd name="T29" fmla="*/ 2 h 19"/>
                <a:gd name="T30" fmla="*/ 8 w 42"/>
                <a:gd name="T31" fmla="*/ 0 h 19"/>
                <a:gd name="T32" fmla="*/ 1 w 42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9">
                  <a:moveTo>
                    <a:pt x="1" y="0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8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18" y="13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8" name="Freeform 481"/>
            <p:cNvSpPr>
              <a:spLocks noEditPoints="1"/>
            </p:cNvSpPr>
            <p:nvPr/>
          </p:nvSpPr>
          <p:spPr bwMode="auto">
            <a:xfrm>
              <a:off x="3298" y="3549"/>
              <a:ext cx="48" cy="37"/>
            </a:xfrm>
            <a:custGeom>
              <a:avLst/>
              <a:gdLst>
                <a:gd name="T0" fmla="*/ 0 w 42"/>
                <a:gd name="T1" fmla="*/ 18 h 35"/>
                <a:gd name="T2" fmla="*/ 1 w 42"/>
                <a:gd name="T3" fmla="*/ 21 h 35"/>
                <a:gd name="T4" fmla="*/ 1 w 42"/>
                <a:gd name="T5" fmla="*/ 24 h 35"/>
                <a:gd name="T6" fmla="*/ 4 w 42"/>
                <a:gd name="T7" fmla="*/ 27 h 35"/>
                <a:gd name="T8" fmla="*/ 7 w 42"/>
                <a:gd name="T9" fmla="*/ 31 h 35"/>
                <a:gd name="T10" fmla="*/ 9 w 42"/>
                <a:gd name="T11" fmla="*/ 32 h 35"/>
                <a:gd name="T12" fmla="*/ 13 w 42"/>
                <a:gd name="T13" fmla="*/ 34 h 35"/>
                <a:gd name="T14" fmla="*/ 18 w 42"/>
                <a:gd name="T15" fmla="*/ 35 h 35"/>
                <a:gd name="T16" fmla="*/ 22 w 42"/>
                <a:gd name="T17" fmla="*/ 35 h 35"/>
                <a:gd name="T18" fmla="*/ 26 w 42"/>
                <a:gd name="T19" fmla="*/ 35 h 35"/>
                <a:gd name="T20" fmla="*/ 30 w 42"/>
                <a:gd name="T21" fmla="*/ 34 h 35"/>
                <a:gd name="T22" fmla="*/ 34 w 42"/>
                <a:gd name="T23" fmla="*/ 32 h 35"/>
                <a:gd name="T24" fmla="*/ 37 w 42"/>
                <a:gd name="T25" fmla="*/ 31 h 35"/>
                <a:gd name="T26" fmla="*/ 40 w 42"/>
                <a:gd name="T27" fmla="*/ 27 h 35"/>
                <a:gd name="T28" fmla="*/ 41 w 42"/>
                <a:gd name="T29" fmla="*/ 24 h 35"/>
                <a:gd name="T30" fmla="*/ 42 w 42"/>
                <a:gd name="T31" fmla="*/ 21 h 35"/>
                <a:gd name="T32" fmla="*/ 42 w 42"/>
                <a:gd name="T33" fmla="*/ 18 h 35"/>
                <a:gd name="T34" fmla="*/ 42 w 42"/>
                <a:gd name="T35" fmla="*/ 14 h 35"/>
                <a:gd name="T36" fmla="*/ 42 w 42"/>
                <a:gd name="T37" fmla="*/ 10 h 35"/>
                <a:gd name="T38" fmla="*/ 40 w 42"/>
                <a:gd name="T39" fmla="*/ 7 h 35"/>
                <a:gd name="T40" fmla="*/ 37 w 42"/>
                <a:gd name="T41" fmla="*/ 3 h 35"/>
                <a:gd name="T42" fmla="*/ 34 w 42"/>
                <a:gd name="T43" fmla="*/ 2 h 35"/>
                <a:gd name="T44" fmla="*/ 30 w 42"/>
                <a:gd name="T45" fmla="*/ 1 h 35"/>
                <a:gd name="T46" fmla="*/ 26 w 42"/>
                <a:gd name="T47" fmla="*/ 0 h 35"/>
                <a:gd name="T48" fmla="*/ 22 w 42"/>
                <a:gd name="T49" fmla="*/ 0 h 35"/>
                <a:gd name="T50" fmla="*/ 18 w 42"/>
                <a:gd name="T51" fmla="*/ 0 h 35"/>
                <a:gd name="T52" fmla="*/ 13 w 42"/>
                <a:gd name="T53" fmla="*/ 1 h 35"/>
                <a:gd name="T54" fmla="*/ 9 w 42"/>
                <a:gd name="T55" fmla="*/ 2 h 35"/>
                <a:gd name="T56" fmla="*/ 7 w 42"/>
                <a:gd name="T57" fmla="*/ 3 h 35"/>
                <a:gd name="T58" fmla="*/ 4 w 42"/>
                <a:gd name="T59" fmla="*/ 7 h 35"/>
                <a:gd name="T60" fmla="*/ 1 w 42"/>
                <a:gd name="T61" fmla="*/ 10 h 35"/>
                <a:gd name="T62" fmla="*/ 1 w 42"/>
                <a:gd name="T63" fmla="*/ 14 h 35"/>
                <a:gd name="T64" fmla="*/ 0 w 42"/>
                <a:gd name="T65" fmla="*/ 18 h 35"/>
                <a:gd name="T66" fmla="*/ 7 w 42"/>
                <a:gd name="T67" fmla="*/ 17 h 35"/>
                <a:gd name="T68" fmla="*/ 7 w 42"/>
                <a:gd name="T69" fmla="*/ 13 h 35"/>
                <a:gd name="T70" fmla="*/ 8 w 42"/>
                <a:gd name="T71" fmla="*/ 11 h 35"/>
                <a:gd name="T72" fmla="*/ 11 w 42"/>
                <a:gd name="T73" fmla="*/ 9 h 35"/>
                <a:gd name="T74" fmla="*/ 15 w 42"/>
                <a:gd name="T75" fmla="*/ 7 h 35"/>
                <a:gd name="T76" fmla="*/ 22 w 42"/>
                <a:gd name="T77" fmla="*/ 6 h 35"/>
                <a:gd name="T78" fmla="*/ 29 w 42"/>
                <a:gd name="T79" fmla="*/ 7 h 35"/>
                <a:gd name="T80" fmla="*/ 33 w 42"/>
                <a:gd name="T81" fmla="*/ 9 h 35"/>
                <a:gd name="T82" fmla="*/ 34 w 42"/>
                <a:gd name="T83" fmla="*/ 11 h 35"/>
                <a:gd name="T84" fmla="*/ 36 w 42"/>
                <a:gd name="T85" fmla="*/ 13 h 35"/>
                <a:gd name="T86" fmla="*/ 37 w 42"/>
                <a:gd name="T87" fmla="*/ 15 h 35"/>
                <a:gd name="T88" fmla="*/ 37 w 42"/>
                <a:gd name="T89" fmla="*/ 17 h 35"/>
                <a:gd name="T90" fmla="*/ 37 w 42"/>
                <a:gd name="T91" fmla="*/ 19 h 35"/>
                <a:gd name="T92" fmla="*/ 36 w 42"/>
                <a:gd name="T93" fmla="*/ 22 h 35"/>
                <a:gd name="T94" fmla="*/ 34 w 42"/>
                <a:gd name="T95" fmla="*/ 23 h 35"/>
                <a:gd name="T96" fmla="*/ 33 w 42"/>
                <a:gd name="T97" fmla="*/ 26 h 35"/>
                <a:gd name="T98" fmla="*/ 29 w 42"/>
                <a:gd name="T99" fmla="*/ 27 h 35"/>
                <a:gd name="T100" fmla="*/ 22 w 42"/>
                <a:gd name="T101" fmla="*/ 28 h 35"/>
                <a:gd name="T102" fmla="*/ 15 w 42"/>
                <a:gd name="T103" fmla="*/ 27 h 35"/>
                <a:gd name="T104" fmla="*/ 11 w 42"/>
                <a:gd name="T105" fmla="*/ 26 h 35"/>
                <a:gd name="T106" fmla="*/ 8 w 42"/>
                <a:gd name="T107" fmla="*/ 23 h 35"/>
                <a:gd name="T108" fmla="*/ 7 w 42"/>
                <a:gd name="T109" fmla="*/ 22 h 35"/>
                <a:gd name="T110" fmla="*/ 7 w 42"/>
                <a:gd name="T111" fmla="*/ 19 h 35"/>
                <a:gd name="T112" fmla="*/ 7 w 42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5">
                  <a:moveTo>
                    <a:pt x="0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4" y="27"/>
                  </a:lnTo>
                  <a:lnTo>
                    <a:pt x="7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7" y="31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3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7"/>
                  </a:moveTo>
                  <a:lnTo>
                    <a:pt x="7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6" y="13"/>
                  </a:lnTo>
                  <a:lnTo>
                    <a:pt x="37" y="15"/>
                  </a:lnTo>
                  <a:lnTo>
                    <a:pt x="37" y="17"/>
                  </a:lnTo>
                  <a:lnTo>
                    <a:pt x="37" y="19"/>
                  </a:lnTo>
                  <a:lnTo>
                    <a:pt x="36" y="22"/>
                  </a:lnTo>
                  <a:lnTo>
                    <a:pt x="34" y="23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8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3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9" name="Freeform 482"/>
            <p:cNvSpPr>
              <a:spLocks/>
            </p:cNvSpPr>
            <p:nvPr/>
          </p:nvSpPr>
          <p:spPr bwMode="auto">
            <a:xfrm>
              <a:off x="3286" y="3525"/>
              <a:ext cx="60" cy="20"/>
            </a:xfrm>
            <a:custGeom>
              <a:avLst/>
              <a:gdLst>
                <a:gd name="T0" fmla="*/ 0 w 52"/>
                <a:gd name="T1" fmla="*/ 13 h 19"/>
                <a:gd name="T2" fmla="*/ 11 w 52"/>
                <a:gd name="T3" fmla="*/ 13 h 19"/>
                <a:gd name="T4" fmla="*/ 11 w 52"/>
                <a:gd name="T5" fmla="*/ 19 h 19"/>
                <a:gd name="T6" fmla="*/ 17 w 52"/>
                <a:gd name="T7" fmla="*/ 19 h 19"/>
                <a:gd name="T8" fmla="*/ 17 w 52"/>
                <a:gd name="T9" fmla="*/ 13 h 19"/>
                <a:gd name="T10" fmla="*/ 44 w 52"/>
                <a:gd name="T11" fmla="*/ 13 h 19"/>
                <a:gd name="T12" fmla="*/ 48 w 52"/>
                <a:gd name="T13" fmla="*/ 12 h 19"/>
                <a:gd name="T14" fmla="*/ 51 w 52"/>
                <a:gd name="T15" fmla="*/ 11 h 19"/>
                <a:gd name="T16" fmla="*/ 52 w 52"/>
                <a:gd name="T17" fmla="*/ 9 h 19"/>
                <a:gd name="T18" fmla="*/ 52 w 52"/>
                <a:gd name="T19" fmla="*/ 6 h 19"/>
                <a:gd name="T20" fmla="*/ 52 w 52"/>
                <a:gd name="T21" fmla="*/ 0 h 19"/>
                <a:gd name="T22" fmla="*/ 47 w 52"/>
                <a:gd name="T23" fmla="*/ 0 h 19"/>
                <a:gd name="T24" fmla="*/ 47 w 52"/>
                <a:gd name="T25" fmla="*/ 3 h 19"/>
                <a:gd name="T26" fmla="*/ 46 w 52"/>
                <a:gd name="T27" fmla="*/ 6 h 19"/>
                <a:gd name="T28" fmla="*/ 44 w 52"/>
                <a:gd name="T29" fmla="*/ 7 h 19"/>
                <a:gd name="T30" fmla="*/ 44 w 52"/>
                <a:gd name="T31" fmla="*/ 7 h 19"/>
                <a:gd name="T32" fmla="*/ 17 w 52"/>
                <a:gd name="T33" fmla="*/ 7 h 19"/>
                <a:gd name="T34" fmla="*/ 17 w 52"/>
                <a:gd name="T35" fmla="*/ 0 h 19"/>
                <a:gd name="T36" fmla="*/ 11 w 52"/>
                <a:gd name="T37" fmla="*/ 0 h 19"/>
                <a:gd name="T38" fmla="*/ 11 w 52"/>
                <a:gd name="T39" fmla="*/ 7 h 19"/>
                <a:gd name="T40" fmla="*/ 0 w 52"/>
                <a:gd name="T41" fmla="*/ 7 h 19"/>
                <a:gd name="T42" fmla="*/ 0 w 52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19">
                  <a:moveTo>
                    <a:pt x="0" y="13"/>
                  </a:moveTo>
                  <a:lnTo>
                    <a:pt x="11" y="13"/>
                  </a:lnTo>
                  <a:lnTo>
                    <a:pt x="11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4" y="13"/>
                  </a:lnTo>
                  <a:lnTo>
                    <a:pt x="48" y="12"/>
                  </a:lnTo>
                  <a:lnTo>
                    <a:pt x="51" y="11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0" name="Freeform 483"/>
            <p:cNvSpPr>
              <a:spLocks noEditPoints="1"/>
            </p:cNvSpPr>
            <p:nvPr/>
          </p:nvSpPr>
          <p:spPr bwMode="auto">
            <a:xfrm>
              <a:off x="3298" y="3483"/>
              <a:ext cx="48" cy="38"/>
            </a:xfrm>
            <a:custGeom>
              <a:avLst/>
              <a:gdLst>
                <a:gd name="T0" fmla="*/ 0 w 42"/>
                <a:gd name="T1" fmla="*/ 18 h 36"/>
                <a:gd name="T2" fmla="*/ 1 w 42"/>
                <a:gd name="T3" fmla="*/ 22 h 36"/>
                <a:gd name="T4" fmla="*/ 1 w 42"/>
                <a:gd name="T5" fmla="*/ 26 h 36"/>
                <a:gd name="T6" fmla="*/ 4 w 42"/>
                <a:gd name="T7" fmla="*/ 28 h 36"/>
                <a:gd name="T8" fmla="*/ 7 w 42"/>
                <a:gd name="T9" fmla="*/ 31 h 36"/>
                <a:gd name="T10" fmla="*/ 9 w 42"/>
                <a:gd name="T11" fmla="*/ 34 h 36"/>
                <a:gd name="T12" fmla="*/ 13 w 42"/>
                <a:gd name="T13" fmla="*/ 35 h 36"/>
                <a:gd name="T14" fmla="*/ 18 w 42"/>
                <a:gd name="T15" fmla="*/ 36 h 36"/>
                <a:gd name="T16" fmla="*/ 22 w 42"/>
                <a:gd name="T17" fmla="*/ 36 h 36"/>
                <a:gd name="T18" fmla="*/ 26 w 42"/>
                <a:gd name="T19" fmla="*/ 36 h 36"/>
                <a:gd name="T20" fmla="*/ 30 w 42"/>
                <a:gd name="T21" fmla="*/ 35 h 36"/>
                <a:gd name="T22" fmla="*/ 34 w 42"/>
                <a:gd name="T23" fmla="*/ 34 h 36"/>
                <a:gd name="T24" fmla="*/ 37 w 42"/>
                <a:gd name="T25" fmla="*/ 31 h 36"/>
                <a:gd name="T26" fmla="*/ 40 w 42"/>
                <a:gd name="T27" fmla="*/ 28 h 36"/>
                <a:gd name="T28" fmla="*/ 41 w 42"/>
                <a:gd name="T29" fmla="*/ 26 h 36"/>
                <a:gd name="T30" fmla="*/ 42 w 42"/>
                <a:gd name="T31" fmla="*/ 22 h 36"/>
                <a:gd name="T32" fmla="*/ 42 w 42"/>
                <a:gd name="T33" fmla="*/ 18 h 36"/>
                <a:gd name="T34" fmla="*/ 42 w 42"/>
                <a:gd name="T35" fmla="*/ 14 h 36"/>
                <a:gd name="T36" fmla="*/ 42 w 42"/>
                <a:gd name="T37" fmla="*/ 10 h 36"/>
                <a:gd name="T38" fmla="*/ 40 w 42"/>
                <a:gd name="T39" fmla="*/ 7 h 36"/>
                <a:gd name="T40" fmla="*/ 37 w 42"/>
                <a:gd name="T41" fmla="*/ 5 h 36"/>
                <a:gd name="T42" fmla="*/ 34 w 42"/>
                <a:gd name="T43" fmla="*/ 2 h 36"/>
                <a:gd name="T44" fmla="*/ 30 w 42"/>
                <a:gd name="T45" fmla="*/ 1 h 36"/>
                <a:gd name="T46" fmla="*/ 26 w 42"/>
                <a:gd name="T47" fmla="*/ 1 h 36"/>
                <a:gd name="T48" fmla="*/ 22 w 42"/>
                <a:gd name="T49" fmla="*/ 0 h 36"/>
                <a:gd name="T50" fmla="*/ 18 w 42"/>
                <a:gd name="T51" fmla="*/ 1 h 36"/>
                <a:gd name="T52" fmla="*/ 13 w 42"/>
                <a:gd name="T53" fmla="*/ 1 h 36"/>
                <a:gd name="T54" fmla="*/ 9 w 42"/>
                <a:gd name="T55" fmla="*/ 2 h 36"/>
                <a:gd name="T56" fmla="*/ 7 w 42"/>
                <a:gd name="T57" fmla="*/ 5 h 36"/>
                <a:gd name="T58" fmla="*/ 4 w 42"/>
                <a:gd name="T59" fmla="*/ 7 h 36"/>
                <a:gd name="T60" fmla="*/ 1 w 42"/>
                <a:gd name="T61" fmla="*/ 10 h 36"/>
                <a:gd name="T62" fmla="*/ 1 w 42"/>
                <a:gd name="T63" fmla="*/ 14 h 36"/>
                <a:gd name="T64" fmla="*/ 0 w 42"/>
                <a:gd name="T65" fmla="*/ 18 h 36"/>
                <a:gd name="T66" fmla="*/ 7 w 42"/>
                <a:gd name="T67" fmla="*/ 18 h 36"/>
                <a:gd name="T68" fmla="*/ 7 w 42"/>
                <a:gd name="T69" fmla="*/ 14 h 36"/>
                <a:gd name="T70" fmla="*/ 8 w 42"/>
                <a:gd name="T71" fmla="*/ 11 h 36"/>
                <a:gd name="T72" fmla="*/ 11 w 42"/>
                <a:gd name="T73" fmla="*/ 10 h 36"/>
                <a:gd name="T74" fmla="*/ 15 w 42"/>
                <a:gd name="T75" fmla="*/ 7 h 36"/>
                <a:gd name="T76" fmla="*/ 22 w 42"/>
                <a:gd name="T77" fmla="*/ 6 h 36"/>
                <a:gd name="T78" fmla="*/ 29 w 42"/>
                <a:gd name="T79" fmla="*/ 7 h 36"/>
                <a:gd name="T80" fmla="*/ 33 w 42"/>
                <a:gd name="T81" fmla="*/ 10 h 36"/>
                <a:gd name="T82" fmla="*/ 34 w 42"/>
                <a:gd name="T83" fmla="*/ 11 h 36"/>
                <a:gd name="T84" fmla="*/ 36 w 42"/>
                <a:gd name="T85" fmla="*/ 14 h 36"/>
                <a:gd name="T86" fmla="*/ 37 w 42"/>
                <a:gd name="T87" fmla="*/ 15 h 36"/>
                <a:gd name="T88" fmla="*/ 37 w 42"/>
                <a:gd name="T89" fmla="*/ 18 h 36"/>
                <a:gd name="T90" fmla="*/ 37 w 42"/>
                <a:gd name="T91" fmla="*/ 21 h 36"/>
                <a:gd name="T92" fmla="*/ 36 w 42"/>
                <a:gd name="T93" fmla="*/ 23 h 36"/>
                <a:gd name="T94" fmla="*/ 34 w 42"/>
                <a:gd name="T95" fmla="*/ 25 h 36"/>
                <a:gd name="T96" fmla="*/ 33 w 42"/>
                <a:gd name="T97" fmla="*/ 26 h 36"/>
                <a:gd name="T98" fmla="*/ 29 w 42"/>
                <a:gd name="T99" fmla="*/ 28 h 36"/>
                <a:gd name="T100" fmla="*/ 22 w 42"/>
                <a:gd name="T101" fmla="*/ 30 h 36"/>
                <a:gd name="T102" fmla="*/ 15 w 42"/>
                <a:gd name="T103" fmla="*/ 28 h 36"/>
                <a:gd name="T104" fmla="*/ 11 w 42"/>
                <a:gd name="T105" fmla="*/ 26 h 36"/>
                <a:gd name="T106" fmla="*/ 8 w 42"/>
                <a:gd name="T107" fmla="*/ 25 h 36"/>
                <a:gd name="T108" fmla="*/ 7 w 42"/>
                <a:gd name="T109" fmla="*/ 23 h 36"/>
                <a:gd name="T110" fmla="*/ 7 w 42"/>
                <a:gd name="T111" fmla="*/ 21 h 36"/>
                <a:gd name="T112" fmla="*/ 7 w 42"/>
                <a:gd name="T1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6">
                  <a:moveTo>
                    <a:pt x="0" y="18"/>
                  </a:moveTo>
                  <a:lnTo>
                    <a:pt x="1" y="22"/>
                  </a:lnTo>
                  <a:lnTo>
                    <a:pt x="1" y="26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13" y="35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30" y="35"/>
                  </a:lnTo>
                  <a:lnTo>
                    <a:pt x="34" y="34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1" y="26"/>
                  </a:lnTo>
                  <a:lnTo>
                    <a:pt x="42" y="22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7" y="14"/>
                  </a:lnTo>
                  <a:lnTo>
                    <a:pt x="8" y="11"/>
                  </a:lnTo>
                  <a:lnTo>
                    <a:pt x="11" y="10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6" y="23"/>
                  </a:lnTo>
                  <a:lnTo>
                    <a:pt x="34" y="25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30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5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1" name="Freeform 484"/>
            <p:cNvSpPr>
              <a:spLocks/>
            </p:cNvSpPr>
            <p:nvPr/>
          </p:nvSpPr>
          <p:spPr bwMode="auto">
            <a:xfrm>
              <a:off x="3298" y="3442"/>
              <a:ext cx="48" cy="34"/>
            </a:xfrm>
            <a:custGeom>
              <a:avLst/>
              <a:gdLst>
                <a:gd name="T0" fmla="*/ 42 w 42"/>
                <a:gd name="T1" fmla="*/ 0 h 33"/>
                <a:gd name="T2" fmla="*/ 13 w 42"/>
                <a:gd name="T3" fmla="*/ 0 h 33"/>
                <a:gd name="T4" fmla="*/ 8 w 42"/>
                <a:gd name="T5" fmla="*/ 2 h 33"/>
                <a:gd name="T6" fmla="*/ 4 w 42"/>
                <a:gd name="T7" fmla="*/ 4 h 33"/>
                <a:gd name="T8" fmla="*/ 1 w 42"/>
                <a:gd name="T9" fmla="*/ 8 h 33"/>
                <a:gd name="T10" fmla="*/ 0 w 42"/>
                <a:gd name="T11" fmla="*/ 15 h 33"/>
                <a:gd name="T12" fmla="*/ 1 w 42"/>
                <a:gd name="T13" fmla="*/ 17 h 33"/>
                <a:gd name="T14" fmla="*/ 1 w 42"/>
                <a:gd name="T15" fmla="*/ 21 h 33"/>
                <a:gd name="T16" fmla="*/ 4 w 42"/>
                <a:gd name="T17" fmla="*/ 24 h 33"/>
                <a:gd name="T18" fmla="*/ 7 w 42"/>
                <a:gd name="T19" fmla="*/ 27 h 33"/>
                <a:gd name="T20" fmla="*/ 1 w 42"/>
                <a:gd name="T21" fmla="*/ 27 h 33"/>
                <a:gd name="T22" fmla="*/ 1 w 42"/>
                <a:gd name="T23" fmla="*/ 33 h 33"/>
                <a:gd name="T24" fmla="*/ 42 w 42"/>
                <a:gd name="T25" fmla="*/ 33 h 33"/>
                <a:gd name="T26" fmla="*/ 42 w 42"/>
                <a:gd name="T27" fmla="*/ 27 h 33"/>
                <a:gd name="T28" fmla="*/ 19 w 42"/>
                <a:gd name="T29" fmla="*/ 27 h 33"/>
                <a:gd name="T30" fmla="*/ 13 w 42"/>
                <a:gd name="T31" fmla="*/ 25 h 33"/>
                <a:gd name="T32" fmla="*/ 9 w 42"/>
                <a:gd name="T33" fmla="*/ 23 h 33"/>
                <a:gd name="T34" fmla="*/ 7 w 42"/>
                <a:gd name="T35" fmla="*/ 20 h 33"/>
                <a:gd name="T36" fmla="*/ 7 w 42"/>
                <a:gd name="T37" fmla="*/ 16 h 33"/>
                <a:gd name="T38" fmla="*/ 7 w 42"/>
                <a:gd name="T39" fmla="*/ 12 h 33"/>
                <a:gd name="T40" fmla="*/ 9 w 42"/>
                <a:gd name="T41" fmla="*/ 9 h 33"/>
                <a:gd name="T42" fmla="*/ 12 w 42"/>
                <a:gd name="T43" fmla="*/ 8 h 33"/>
                <a:gd name="T44" fmla="*/ 16 w 42"/>
                <a:gd name="T45" fmla="*/ 7 h 33"/>
                <a:gd name="T46" fmla="*/ 42 w 42"/>
                <a:gd name="T47" fmla="*/ 7 h 33"/>
                <a:gd name="T48" fmla="*/ 42 w 42"/>
                <a:gd name="T4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33">
                  <a:moveTo>
                    <a:pt x="42" y="0"/>
                  </a:move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4" y="24"/>
                  </a:lnTo>
                  <a:lnTo>
                    <a:pt x="7" y="27"/>
                  </a:lnTo>
                  <a:lnTo>
                    <a:pt x="1" y="27"/>
                  </a:lnTo>
                  <a:lnTo>
                    <a:pt x="1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19" y="27"/>
                  </a:lnTo>
                  <a:lnTo>
                    <a:pt x="13" y="25"/>
                  </a:lnTo>
                  <a:lnTo>
                    <a:pt x="9" y="23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7" y="12"/>
                  </a:lnTo>
                  <a:lnTo>
                    <a:pt x="9" y="9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42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2" name="Freeform 485"/>
            <p:cNvSpPr>
              <a:spLocks/>
            </p:cNvSpPr>
            <p:nvPr/>
          </p:nvSpPr>
          <p:spPr bwMode="auto">
            <a:xfrm>
              <a:off x="3281" y="3367"/>
              <a:ext cx="65" cy="43"/>
            </a:xfrm>
            <a:custGeom>
              <a:avLst/>
              <a:gdLst>
                <a:gd name="T0" fmla="*/ 0 w 56"/>
                <a:gd name="T1" fmla="*/ 42 h 42"/>
                <a:gd name="T2" fmla="*/ 56 w 56"/>
                <a:gd name="T3" fmla="*/ 42 h 42"/>
                <a:gd name="T4" fmla="*/ 56 w 56"/>
                <a:gd name="T5" fmla="*/ 34 h 42"/>
                <a:gd name="T6" fmla="*/ 11 w 56"/>
                <a:gd name="T7" fmla="*/ 34 h 42"/>
                <a:gd name="T8" fmla="*/ 56 w 56"/>
                <a:gd name="T9" fmla="*/ 8 h 42"/>
                <a:gd name="T10" fmla="*/ 56 w 56"/>
                <a:gd name="T11" fmla="*/ 0 h 42"/>
                <a:gd name="T12" fmla="*/ 0 w 56"/>
                <a:gd name="T13" fmla="*/ 0 h 42"/>
                <a:gd name="T14" fmla="*/ 0 w 56"/>
                <a:gd name="T15" fmla="*/ 7 h 42"/>
                <a:gd name="T16" fmla="*/ 45 w 56"/>
                <a:gd name="T17" fmla="*/ 7 h 42"/>
                <a:gd name="T18" fmla="*/ 0 w 56"/>
                <a:gd name="T19" fmla="*/ 33 h 42"/>
                <a:gd name="T20" fmla="*/ 0 w 56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2">
                  <a:moveTo>
                    <a:pt x="0" y="42"/>
                  </a:moveTo>
                  <a:lnTo>
                    <a:pt x="56" y="42"/>
                  </a:lnTo>
                  <a:lnTo>
                    <a:pt x="56" y="34"/>
                  </a:lnTo>
                  <a:lnTo>
                    <a:pt x="11" y="34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5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3" name="Freeform 486"/>
            <p:cNvSpPr>
              <a:spLocks/>
            </p:cNvSpPr>
            <p:nvPr/>
          </p:nvSpPr>
          <p:spPr bwMode="auto">
            <a:xfrm>
              <a:off x="3299" y="3322"/>
              <a:ext cx="50" cy="32"/>
            </a:xfrm>
            <a:custGeom>
              <a:avLst/>
              <a:gdLst>
                <a:gd name="T0" fmla="*/ 0 w 43"/>
                <a:gd name="T1" fmla="*/ 31 h 31"/>
                <a:gd name="T2" fmla="*/ 30 w 43"/>
                <a:gd name="T3" fmla="*/ 31 h 31"/>
                <a:gd name="T4" fmla="*/ 30 w 43"/>
                <a:gd name="T5" fmla="*/ 31 h 31"/>
                <a:gd name="T6" fmla="*/ 36 w 43"/>
                <a:gd name="T7" fmla="*/ 31 h 31"/>
                <a:gd name="T8" fmla="*/ 39 w 43"/>
                <a:gd name="T9" fmla="*/ 29 h 31"/>
                <a:gd name="T10" fmla="*/ 41 w 43"/>
                <a:gd name="T11" fmla="*/ 24 h 31"/>
                <a:gd name="T12" fmla="*/ 43 w 43"/>
                <a:gd name="T13" fmla="*/ 20 h 31"/>
                <a:gd name="T14" fmla="*/ 41 w 43"/>
                <a:gd name="T15" fmla="*/ 16 h 31"/>
                <a:gd name="T16" fmla="*/ 40 w 43"/>
                <a:gd name="T17" fmla="*/ 12 h 31"/>
                <a:gd name="T18" fmla="*/ 39 w 43"/>
                <a:gd name="T19" fmla="*/ 9 h 31"/>
                <a:gd name="T20" fmla="*/ 35 w 43"/>
                <a:gd name="T21" fmla="*/ 6 h 31"/>
                <a:gd name="T22" fmla="*/ 41 w 43"/>
                <a:gd name="T23" fmla="*/ 6 h 31"/>
                <a:gd name="T24" fmla="*/ 41 w 43"/>
                <a:gd name="T25" fmla="*/ 0 h 31"/>
                <a:gd name="T26" fmla="*/ 0 w 43"/>
                <a:gd name="T27" fmla="*/ 0 h 31"/>
                <a:gd name="T28" fmla="*/ 0 w 43"/>
                <a:gd name="T29" fmla="*/ 8 h 31"/>
                <a:gd name="T30" fmla="*/ 23 w 43"/>
                <a:gd name="T31" fmla="*/ 8 h 31"/>
                <a:gd name="T32" fmla="*/ 25 w 43"/>
                <a:gd name="T33" fmla="*/ 8 h 31"/>
                <a:gd name="T34" fmla="*/ 28 w 43"/>
                <a:gd name="T35" fmla="*/ 8 h 31"/>
                <a:gd name="T36" fmla="*/ 32 w 43"/>
                <a:gd name="T37" fmla="*/ 9 h 31"/>
                <a:gd name="T38" fmla="*/ 33 w 43"/>
                <a:gd name="T39" fmla="*/ 12 h 31"/>
                <a:gd name="T40" fmla="*/ 35 w 43"/>
                <a:gd name="T41" fmla="*/ 13 h 31"/>
                <a:gd name="T42" fmla="*/ 36 w 43"/>
                <a:gd name="T43" fmla="*/ 16 h 31"/>
                <a:gd name="T44" fmla="*/ 36 w 43"/>
                <a:gd name="T45" fmla="*/ 17 h 31"/>
                <a:gd name="T46" fmla="*/ 36 w 43"/>
                <a:gd name="T47" fmla="*/ 21 h 31"/>
                <a:gd name="T48" fmla="*/ 35 w 43"/>
                <a:gd name="T49" fmla="*/ 24 h 31"/>
                <a:gd name="T50" fmla="*/ 32 w 43"/>
                <a:gd name="T51" fmla="*/ 25 h 31"/>
                <a:gd name="T52" fmla="*/ 28 w 43"/>
                <a:gd name="T53" fmla="*/ 25 h 31"/>
                <a:gd name="T54" fmla="*/ 0 w 43"/>
                <a:gd name="T55" fmla="*/ 25 h 31"/>
                <a:gd name="T56" fmla="*/ 0 w 43"/>
                <a:gd name="T5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1">
                  <a:moveTo>
                    <a:pt x="0" y="31"/>
                  </a:moveTo>
                  <a:lnTo>
                    <a:pt x="30" y="31"/>
                  </a:lnTo>
                  <a:lnTo>
                    <a:pt x="30" y="31"/>
                  </a:lnTo>
                  <a:lnTo>
                    <a:pt x="36" y="31"/>
                  </a:lnTo>
                  <a:lnTo>
                    <a:pt x="39" y="29"/>
                  </a:lnTo>
                  <a:lnTo>
                    <a:pt x="41" y="24"/>
                  </a:lnTo>
                  <a:lnTo>
                    <a:pt x="43" y="20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9" y="9"/>
                  </a:lnTo>
                  <a:lnTo>
                    <a:pt x="35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5" y="24"/>
                  </a:lnTo>
                  <a:lnTo>
                    <a:pt x="32" y="25"/>
                  </a:lnTo>
                  <a:lnTo>
                    <a:pt x="28" y="25"/>
                  </a:lnTo>
                  <a:lnTo>
                    <a:pt x="0" y="2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4" name="Freeform 487"/>
            <p:cNvSpPr>
              <a:spLocks/>
            </p:cNvSpPr>
            <p:nvPr/>
          </p:nvSpPr>
          <p:spPr bwMode="auto">
            <a:xfrm>
              <a:off x="3298" y="3257"/>
              <a:ext cx="48" cy="55"/>
            </a:xfrm>
            <a:custGeom>
              <a:avLst/>
              <a:gdLst>
                <a:gd name="T0" fmla="*/ 7 w 42"/>
                <a:gd name="T1" fmla="*/ 24 h 53"/>
                <a:gd name="T2" fmla="*/ 4 w 42"/>
                <a:gd name="T3" fmla="*/ 27 h 53"/>
                <a:gd name="T4" fmla="*/ 1 w 42"/>
                <a:gd name="T5" fmla="*/ 29 h 53"/>
                <a:gd name="T6" fmla="*/ 1 w 42"/>
                <a:gd name="T7" fmla="*/ 32 h 53"/>
                <a:gd name="T8" fmla="*/ 0 w 42"/>
                <a:gd name="T9" fmla="*/ 34 h 53"/>
                <a:gd name="T10" fmla="*/ 1 w 42"/>
                <a:gd name="T11" fmla="*/ 38 h 53"/>
                <a:gd name="T12" fmla="*/ 1 w 42"/>
                <a:gd name="T13" fmla="*/ 41 h 53"/>
                <a:gd name="T14" fmla="*/ 2 w 42"/>
                <a:gd name="T15" fmla="*/ 42 h 53"/>
                <a:gd name="T16" fmla="*/ 5 w 42"/>
                <a:gd name="T17" fmla="*/ 45 h 53"/>
                <a:gd name="T18" fmla="*/ 7 w 42"/>
                <a:gd name="T19" fmla="*/ 46 h 53"/>
                <a:gd name="T20" fmla="*/ 7 w 42"/>
                <a:gd name="T21" fmla="*/ 46 h 53"/>
                <a:gd name="T22" fmla="*/ 1 w 42"/>
                <a:gd name="T23" fmla="*/ 46 h 53"/>
                <a:gd name="T24" fmla="*/ 1 w 42"/>
                <a:gd name="T25" fmla="*/ 53 h 53"/>
                <a:gd name="T26" fmla="*/ 42 w 42"/>
                <a:gd name="T27" fmla="*/ 53 h 53"/>
                <a:gd name="T28" fmla="*/ 42 w 42"/>
                <a:gd name="T29" fmla="*/ 46 h 53"/>
                <a:gd name="T30" fmla="*/ 19 w 42"/>
                <a:gd name="T31" fmla="*/ 46 h 53"/>
                <a:gd name="T32" fmla="*/ 13 w 42"/>
                <a:gd name="T33" fmla="*/ 45 h 53"/>
                <a:gd name="T34" fmla="*/ 9 w 42"/>
                <a:gd name="T35" fmla="*/ 44 h 53"/>
                <a:gd name="T36" fmla="*/ 7 w 42"/>
                <a:gd name="T37" fmla="*/ 40 h 53"/>
                <a:gd name="T38" fmla="*/ 7 w 42"/>
                <a:gd name="T39" fmla="*/ 36 h 53"/>
                <a:gd name="T40" fmla="*/ 7 w 42"/>
                <a:gd name="T41" fmla="*/ 33 h 53"/>
                <a:gd name="T42" fmla="*/ 8 w 42"/>
                <a:gd name="T43" fmla="*/ 32 h 53"/>
                <a:gd name="T44" fmla="*/ 11 w 42"/>
                <a:gd name="T45" fmla="*/ 30 h 53"/>
                <a:gd name="T46" fmla="*/ 13 w 42"/>
                <a:gd name="T47" fmla="*/ 30 h 53"/>
                <a:gd name="T48" fmla="*/ 42 w 42"/>
                <a:gd name="T49" fmla="*/ 30 h 53"/>
                <a:gd name="T50" fmla="*/ 42 w 42"/>
                <a:gd name="T51" fmla="*/ 23 h 53"/>
                <a:gd name="T52" fmla="*/ 18 w 42"/>
                <a:gd name="T53" fmla="*/ 23 h 53"/>
                <a:gd name="T54" fmla="*/ 13 w 42"/>
                <a:gd name="T55" fmla="*/ 23 h 53"/>
                <a:gd name="T56" fmla="*/ 9 w 42"/>
                <a:gd name="T57" fmla="*/ 21 h 53"/>
                <a:gd name="T58" fmla="*/ 7 w 42"/>
                <a:gd name="T59" fmla="*/ 17 h 53"/>
                <a:gd name="T60" fmla="*/ 7 w 42"/>
                <a:gd name="T61" fmla="*/ 15 h 53"/>
                <a:gd name="T62" fmla="*/ 7 w 42"/>
                <a:gd name="T63" fmla="*/ 11 h 53"/>
                <a:gd name="T64" fmla="*/ 8 w 42"/>
                <a:gd name="T65" fmla="*/ 8 h 53"/>
                <a:gd name="T66" fmla="*/ 11 w 42"/>
                <a:gd name="T67" fmla="*/ 7 h 53"/>
                <a:gd name="T68" fmla="*/ 15 w 42"/>
                <a:gd name="T69" fmla="*/ 7 h 53"/>
                <a:gd name="T70" fmla="*/ 42 w 42"/>
                <a:gd name="T71" fmla="*/ 7 h 53"/>
                <a:gd name="T72" fmla="*/ 42 w 42"/>
                <a:gd name="T73" fmla="*/ 0 h 53"/>
                <a:gd name="T74" fmla="*/ 16 w 42"/>
                <a:gd name="T75" fmla="*/ 0 h 53"/>
                <a:gd name="T76" fmla="*/ 15 w 42"/>
                <a:gd name="T77" fmla="*/ 0 h 53"/>
                <a:gd name="T78" fmla="*/ 8 w 42"/>
                <a:gd name="T79" fmla="*/ 2 h 53"/>
                <a:gd name="T80" fmla="*/ 4 w 42"/>
                <a:gd name="T81" fmla="*/ 3 h 53"/>
                <a:gd name="T82" fmla="*/ 2 w 42"/>
                <a:gd name="T83" fmla="*/ 6 h 53"/>
                <a:gd name="T84" fmla="*/ 1 w 42"/>
                <a:gd name="T85" fmla="*/ 7 h 53"/>
                <a:gd name="T86" fmla="*/ 0 w 42"/>
                <a:gd name="T87" fmla="*/ 12 h 53"/>
                <a:gd name="T88" fmla="*/ 1 w 42"/>
                <a:gd name="T89" fmla="*/ 16 h 53"/>
                <a:gd name="T90" fmla="*/ 1 w 42"/>
                <a:gd name="T91" fmla="*/ 19 h 53"/>
                <a:gd name="T92" fmla="*/ 2 w 42"/>
                <a:gd name="T93" fmla="*/ 21 h 53"/>
                <a:gd name="T94" fmla="*/ 5 w 42"/>
                <a:gd name="T95" fmla="*/ 24 h 53"/>
                <a:gd name="T96" fmla="*/ 7 w 42"/>
                <a:gd name="T97" fmla="*/ 2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53">
                  <a:moveTo>
                    <a:pt x="7" y="24"/>
                  </a:moveTo>
                  <a:lnTo>
                    <a:pt x="4" y="27"/>
                  </a:lnTo>
                  <a:lnTo>
                    <a:pt x="1" y="29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2" y="42"/>
                  </a:lnTo>
                  <a:lnTo>
                    <a:pt x="5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1" y="46"/>
                  </a:lnTo>
                  <a:lnTo>
                    <a:pt x="1" y="53"/>
                  </a:lnTo>
                  <a:lnTo>
                    <a:pt x="42" y="53"/>
                  </a:lnTo>
                  <a:lnTo>
                    <a:pt x="42" y="46"/>
                  </a:lnTo>
                  <a:lnTo>
                    <a:pt x="19" y="46"/>
                  </a:lnTo>
                  <a:lnTo>
                    <a:pt x="13" y="45"/>
                  </a:lnTo>
                  <a:lnTo>
                    <a:pt x="9" y="44"/>
                  </a:lnTo>
                  <a:lnTo>
                    <a:pt x="7" y="40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18" y="23"/>
                  </a:lnTo>
                  <a:lnTo>
                    <a:pt x="13" y="23"/>
                  </a:lnTo>
                  <a:lnTo>
                    <a:pt x="9" y="21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8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2" y="21"/>
                  </a:lnTo>
                  <a:lnTo>
                    <a:pt x="5" y="24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5" name="Freeform 488"/>
            <p:cNvSpPr>
              <a:spLocks noEditPoints="1"/>
            </p:cNvSpPr>
            <p:nvPr/>
          </p:nvSpPr>
          <p:spPr bwMode="auto">
            <a:xfrm>
              <a:off x="3281" y="3212"/>
              <a:ext cx="68" cy="36"/>
            </a:xfrm>
            <a:custGeom>
              <a:avLst/>
              <a:gdLst>
                <a:gd name="T0" fmla="*/ 0 w 58"/>
                <a:gd name="T1" fmla="*/ 34 h 34"/>
                <a:gd name="T2" fmla="*/ 56 w 58"/>
                <a:gd name="T3" fmla="*/ 34 h 34"/>
                <a:gd name="T4" fmla="*/ 56 w 58"/>
                <a:gd name="T5" fmla="*/ 28 h 34"/>
                <a:gd name="T6" fmla="*/ 51 w 58"/>
                <a:gd name="T7" fmla="*/ 28 h 34"/>
                <a:gd name="T8" fmla="*/ 54 w 58"/>
                <a:gd name="T9" fmla="*/ 26 h 34"/>
                <a:gd name="T10" fmla="*/ 56 w 58"/>
                <a:gd name="T11" fmla="*/ 24 h 34"/>
                <a:gd name="T12" fmla="*/ 56 w 58"/>
                <a:gd name="T13" fmla="*/ 21 h 34"/>
                <a:gd name="T14" fmla="*/ 58 w 58"/>
                <a:gd name="T15" fmla="*/ 17 h 34"/>
                <a:gd name="T16" fmla="*/ 56 w 58"/>
                <a:gd name="T17" fmla="*/ 13 h 34"/>
                <a:gd name="T18" fmla="*/ 56 w 58"/>
                <a:gd name="T19" fmla="*/ 11 h 34"/>
                <a:gd name="T20" fmla="*/ 54 w 58"/>
                <a:gd name="T21" fmla="*/ 7 h 34"/>
                <a:gd name="T22" fmla="*/ 51 w 58"/>
                <a:gd name="T23" fmla="*/ 5 h 34"/>
                <a:gd name="T24" fmla="*/ 48 w 58"/>
                <a:gd name="T25" fmla="*/ 3 h 34"/>
                <a:gd name="T26" fmla="*/ 44 w 58"/>
                <a:gd name="T27" fmla="*/ 1 h 34"/>
                <a:gd name="T28" fmla="*/ 40 w 58"/>
                <a:gd name="T29" fmla="*/ 0 h 34"/>
                <a:gd name="T30" fmla="*/ 34 w 58"/>
                <a:gd name="T31" fmla="*/ 0 h 34"/>
                <a:gd name="T32" fmla="*/ 30 w 58"/>
                <a:gd name="T33" fmla="*/ 0 h 34"/>
                <a:gd name="T34" fmla="*/ 26 w 58"/>
                <a:gd name="T35" fmla="*/ 1 h 34"/>
                <a:gd name="T36" fmla="*/ 23 w 58"/>
                <a:gd name="T37" fmla="*/ 3 h 34"/>
                <a:gd name="T38" fmla="*/ 19 w 58"/>
                <a:gd name="T39" fmla="*/ 5 h 34"/>
                <a:gd name="T40" fmla="*/ 18 w 58"/>
                <a:gd name="T41" fmla="*/ 7 h 34"/>
                <a:gd name="T42" fmla="*/ 15 w 58"/>
                <a:gd name="T43" fmla="*/ 11 h 34"/>
                <a:gd name="T44" fmla="*/ 15 w 58"/>
                <a:gd name="T45" fmla="*/ 13 h 34"/>
                <a:gd name="T46" fmla="*/ 14 w 58"/>
                <a:gd name="T47" fmla="*/ 16 h 34"/>
                <a:gd name="T48" fmla="*/ 15 w 58"/>
                <a:gd name="T49" fmla="*/ 20 h 34"/>
                <a:gd name="T50" fmla="*/ 15 w 58"/>
                <a:gd name="T51" fmla="*/ 22 h 34"/>
                <a:gd name="T52" fmla="*/ 16 w 58"/>
                <a:gd name="T53" fmla="*/ 25 h 34"/>
                <a:gd name="T54" fmla="*/ 19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7 h 34"/>
                <a:gd name="T66" fmla="*/ 21 w 58"/>
                <a:gd name="T67" fmla="*/ 13 h 34"/>
                <a:gd name="T68" fmla="*/ 22 w 58"/>
                <a:gd name="T69" fmla="*/ 11 h 34"/>
                <a:gd name="T70" fmla="*/ 23 w 58"/>
                <a:gd name="T71" fmla="*/ 9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9 h 34"/>
                <a:gd name="T80" fmla="*/ 48 w 58"/>
                <a:gd name="T81" fmla="*/ 11 h 34"/>
                <a:gd name="T82" fmla="*/ 51 w 58"/>
                <a:gd name="T83" fmla="*/ 13 h 34"/>
                <a:gd name="T84" fmla="*/ 51 w 58"/>
                <a:gd name="T85" fmla="*/ 14 h 34"/>
                <a:gd name="T86" fmla="*/ 51 w 58"/>
                <a:gd name="T87" fmla="*/ 17 h 34"/>
                <a:gd name="T88" fmla="*/ 51 w 58"/>
                <a:gd name="T89" fmla="*/ 22 h 34"/>
                <a:gd name="T90" fmla="*/ 48 w 58"/>
                <a:gd name="T91" fmla="*/ 25 h 34"/>
                <a:gd name="T92" fmla="*/ 43 w 58"/>
                <a:gd name="T93" fmla="*/ 28 h 34"/>
                <a:gd name="T94" fmla="*/ 37 w 58"/>
                <a:gd name="T95" fmla="*/ 28 h 34"/>
                <a:gd name="T96" fmla="*/ 30 w 58"/>
                <a:gd name="T97" fmla="*/ 28 h 34"/>
                <a:gd name="T98" fmla="*/ 25 w 58"/>
                <a:gd name="T99" fmla="*/ 25 h 34"/>
                <a:gd name="T100" fmla="*/ 23 w 58"/>
                <a:gd name="T101" fmla="*/ 24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6" y="34"/>
                  </a:lnTo>
                  <a:lnTo>
                    <a:pt x="56" y="28"/>
                  </a:lnTo>
                  <a:lnTo>
                    <a:pt x="51" y="28"/>
                  </a:lnTo>
                  <a:lnTo>
                    <a:pt x="54" y="26"/>
                  </a:lnTo>
                  <a:lnTo>
                    <a:pt x="56" y="24"/>
                  </a:lnTo>
                  <a:lnTo>
                    <a:pt x="56" y="21"/>
                  </a:lnTo>
                  <a:lnTo>
                    <a:pt x="58" y="17"/>
                  </a:lnTo>
                  <a:lnTo>
                    <a:pt x="56" y="13"/>
                  </a:lnTo>
                  <a:lnTo>
                    <a:pt x="56" y="11"/>
                  </a:lnTo>
                  <a:lnTo>
                    <a:pt x="54" y="7"/>
                  </a:lnTo>
                  <a:lnTo>
                    <a:pt x="51" y="5"/>
                  </a:lnTo>
                  <a:lnTo>
                    <a:pt x="48" y="3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8" y="7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6" y="25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7"/>
                  </a:lnTo>
                  <a:lnTo>
                    <a:pt x="21" y="13"/>
                  </a:lnTo>
                  <a:lnTo>
                    <a:pt x="22" y="11"/>
                  </a:lnTo>
                  <a:lnTo>
                    <a:pt x="23" y="9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9"/>
                  </a:lnTo>
                  <a:lnTo>
                    <a:pt x="48" y="11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1" y="17"/>
                  </a:lnTo>
                  <a:lnTo>
                    <a:pt x="51" y="22"/>
                  </a:lnTo>
                  <a:lnTo>
                    <a:pt x="48" y="25"/>
                  </a:lnTo>
                  <a:lnTo>
                    <a:pt x="43" y="28"/>
                  </a:lnTo>
                  <a:lnTo>
                    <a:pt x="37" y="28"/>
                  </a:lnTo>
                  <a:lnTo>
                    <a:pt x="30" y="28"/>
                  </a:lnTo>
                  <a:lnTo>
                    <a:pt x="25" y="25"/>
                  </a:lnTo>
                  <a:lnTo>
                    <a:pt x="23" y="24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6" name="Freeform 489"/>
            <p:cNvSpPr>
              <a:spLocks noEditPoints="1"/>
            </p:cNvSpPr>
            <p:nvPr/>
          </p:nvSpPr>
          <p:spPr bwMode="auto">
            <a:xfrm>
              <a:off x="3298" y="3169"/>
              <a:ext cx="51" cy="38"/>
            </a:xfrm>
            <a:custGeom>
              <a:avLst/>
              <a:gdLst>
                <a:gd name="T0" fmla="*/ 24 w 44"/>
                <a:gd name="T1" fmla="*/ 0 h 36"/>
                <a:gd name="T2" fmla="*/ 19 w 44"/>
                <a:gd name="T3" fmla="*/ 0 h 36"/>
                <a:gd name="T4" fmla="*/ 13 w 44"/>
                <a:gd name="T5" fmla="*/ 0 h 36"/>
                <a:gd name="T6" fmla="*/ 9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1 w 44"/>
                <a:gd name="T13" fmla="*/ 10 h 36"/>
                <a:gd name="T14" fmla="*/ 1 w 44"/>
                <a:gd name="T15" fmla="*/ 12 h 36"/>
                <a:gd name="T16" fmla="*/ 0 w 44"/>
                <a:gd name="T17" fmla="*/ 16 h 36"/>
                <a:gd name="T18" fmla="*/ 1 w 44"/>
                <a:gd name="T19" fmla="*/ 20 h 36"/>
                <a:gd name="T20" fmla="*/ 1 w 44"/>
                <a:gd name="T21" fmla="*/ 24 h 36"/>
                <a:gd name="T22" fmla="*/ 4 w 44"/>
                <a:gd name="T23" fmla="*/ 28 h 36"/>
                <a:gd name="T24" fmla="*/ 5 w 44"/>
                <a:gd name="T25" fmla="*/ 31 h 36"/>
                <a:gd name="T26" fmla="*/ 9 w 44"/>
                <a:gd name="T27" fmla="*/ 32 h 36"/>
                <a:gd name="T28" fmla="*/ 13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4 h 36"/>
                <a:gd name="T36" fmla="*/ 34 w 44"/>
                <a:gd name="T37" fmla="*/ 33 h 36"/>
                <a:gd name="T38" fmla="*/ 38 w 44"/>
                <a:gd name="T39" fmla="*/ 31 h 36"/>
                <a:gd name="T40" fmla="*/ 41 w 44"/>
                <a:gd name="T41" fmla="*/ 27 h 36"/>
                <a:gd name="T42" fmla="*/ 42 w 44"/>
                <a:gd name="T43" fmla="*/ 23 h 36"/>
                <a:gd name="T44" fmla="*/ 44 w 44"/>
                <a:gd name="T45" fmla="*/ 17 h 36"/>
                <a:gd name="T46" fmla="*/ 42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30 w 44"/>
                <a:gd name="T57" fmla="*/ 0 h 36"/>
                <a:gd name="T58" fmla="*/ 30 w 44"/>
                <a:gd name="T59" fmla="*/ 7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1 h 36"/>
                <a:gd name="T70" fmla="*/ 34 w 44"/>
                <a:gd name="T71" fmla="*/ 25 h 36"/>
                <a:gd name="T72" fmla="*/ 30 w 44"/>
                <a:gd name="T73" fmla="*/ 28 h 36"/>
                <a:gd name="T74" fmla="*/ 24 w 44"/>
                <a:gd name="T75" fmla="*/ 28 h 36"/>
                <a:gd name="T76" fmla="*/ 24 w 44"/>
                <a:gd name="T77" fmla="*/ 0 h 36"/>
                <a:gd name="T78" fmla="*/ 18 w 44"/>
                <a:gd name="T79" fmla="*/ 28 h 36"/>
                <a:gd name="T80" fmla="*/ 13 w 44"/>
                <a:gd name="T81" fmla="*/ 28 h 36"/>
                <a:gd name="T82" fmla="*/ 9 w 44"/>
                <a:gd name="T83" fmla="*/ 25 h 36"/>
                <a:gd name="T84" fmla="*/ 7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9 w 44"/>
                <a:gd name="T91" fmla="*/ 10 h 36"/>
                <a:gd name="T92" fmla="*/ 13 w 44"/>
                <a:gd name="T93" fmla="*/ 8 h 36"/>
                <a:gd name="T94" fmla="*/ 18 w 44"/>
                <a:gd name="T95" fmla="*/ 7 h 36"/>
                <a:gd name="T96" fmla="*/ 18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4" y="0"/>
                  </a:moveTo>
                  <a:lnTo>
                    <a:pt x="19" y="0"/>
                  </a:lnTo>
                  <a:lnTo>
                    <a:pt x="13" y="0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4"/>
                  </a:lnTo>
                  <a:lnTo>
                    <a:pt x="4" y="28"/>
                  </a:lnTo>
                  <a:lnTo>
                    <a:pt x="5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4"/>
                  </a:lnTo>
                  <a:lnTo>
                    <a:pt x="34" y="33"/>
                  </a:lnTo>
                  <a:lnTo>
                    <a:pt x="38" y="31"/>
                  </a:lnTo>
                  <a:lnTo>
                    <a:pt x="41" y="27"/>
                  </a:lnTo>
                  <a:lnTo>
                    <a:pt x="42" y="23"/>
                  </a:lnTo>
                  <a:lnTo>
                    <a:pt x="44" y="17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1"/>
                  </a:lnTo>
                  <a:lnTo>
                    <a:pt x="34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24" y="0"/>
                  </a:lnTo>
                  <a:close/>
                  <a:moveTo>
                    <a:pt x="18" y="28"/>
                  </a:moveTo>
                  <a:lnTo>
                    <a:pt x="13" y="28"/>
                  </a:lnTo>
                  <a:lnTo>
                    <a:pt x="9" y="25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7" name="Freeform 490"/>
            <p:cNvSpPr>
              <a:spLocks/>
            </p:cNvSpPr>
            <p:nvPr/>
          </p:nvSpPr>
          <p:spPr bwMode="auto">
            <a:xfrm>
              <a:off x="3298" y="3141"/>
              <a:ext cx="48" cy="19"/>
            </a:xfrm>
            <a:custGeom>
              <a:avLst/>
              <a:gdLst>
                <a:gd name="T0" fmla="*/ 1 w 42"/>
                <a:gd name="T1" fmla="*/ 0 h 18"/>
                <a:gd name="T2" fmla="*/ 0 w 42"/>
                <a:gd name="T3" fmla="*/ 1 h 18"/>
                <a:gd name="T4" fmla="*/ 1 w 42"/>
                <a:gd name="T5" fmla="*/ 4 h 18"/>
                <a:gd name="T6" fmla="*/ 2 w 42"/>
                <a:gd name="T7" fmla="*/ 8 h 18"/>
                <a:gd name="T8" fmla="*/ 5 w 42"/>
                <a:gd name="T9" fmla="*/ 10 h 18"/>
                <a:gd name="T10" fmla="*/ 8 w 42"/>
                <a:gd name="T11" fmla="*/ 12 h 18"/>
                <a:gd name="T12" fmla="*/ 1 w 42"/>
                <a:gd name="T13" fmla="*/ 12 h 18"/>
                <a:gd name="T14" fmla="*/ 1 w 42"/>
                <a:gd name="T15" fmla="*/ 18 h 18"/>
                <a:gd name="T16" fmla="*/ 42 w 42"/>
                <a:gd name="T17" fmla="*/ 18 h 18"/>
                <a:gd name="T18" fmla="*/ 42 w 42"/>
                <a:gd name="T19" fmla="*/ 12 h 18"/>
                <a:gd name="T20" fmla="*/ 18 w 42"/>
                <a:gd name="T21" fmla="*/ 12 h 18"/>
                <a:gd name="T22" fmla="*/ 13 w 42"/>
                <a:gd name="T23" fmla="*/ 12 h 18"/>
                <a:gd name="T24" fmla="*/ 11 w 42"/>
                <a:gd name="T25" fmla="*/ 9 h 18"/>
                <a:gd name="T26" fmla="*/ 8 w 42"/>
                <a:gd name="T27" fmla="*/ 5 h 18"/>
                <a:gd name="T28" fmla="*/ 8 w 42"/>
                <a:gd name="T29" fmla="*/ 1 h 18"/>
                <a:gd name="T30" fmla="*/ 8 w 42"/>
                <a:gd name="T31" fmla="*/ 0 h 18"/>
                <a:gd name="T32" fmla="*/ 1 w 4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8">
                  <a:moveTo>
                    <a:pt x="1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2" y="8"/>
                  </a:lnTo>
                  <a:lnTo>
                    <a:pt x="5" y="10"/>
                  </a:lnTo>
                  <a:lnTo>
                    <a:pt x="8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8" name="Freeform 491"/>
            <p:cNvSpPr>
              <a:spLocks/>
            </p:cNvSpPr>
            <p:nvPr/>
          </p:nvSpPr>
          <p:spPr bwMode="auto">
            <a:xfrm>
              <a:off x="3281" y="3074"/>
              <a:ext cx="65" cy="42"/>
            </a:xfrm>
            <a:custGeom>
              <a:avLst/>
              <a:gdLst>
                <a:gd name="T0" fmla="*/ 0 w 56"/>
                <a:gd name="T1" fmla="*/ 39 h 40"/>
                <a:gd name="T2" fmla="*/ 7 w 56"/>
                <a:gd name="T3" fmla="*/ 39 h 40"/>
                <a:gd name="T4" fmla="*/ 7 w 56"/>
                <a:gd name="T5" fmla="*/ 8 h 40"/>
                <a:gd name="T6" fmla="*/ 50 w 56"/>
                <a:gd name="T7" fmla="*/ 40 h 40"/>
                <a:gd name="T8" fmla="*/ 56 w 56"/>
                <a:gd name="T9" fmla="*/ 40 h 40"/>
                <a:gd name="T10" fmla="*/ 56 w 56"/>
                <a:gd name="T11" fmla="*/ 0 h 40"/>
                <a:gd name="T12" fmla="*/ 50 w 56"/>
                <a:gd name="T13" fmla="*/ 0 h 40"/>
                <a:gd name="T14" fmla="*/ 50 w 56"/>
                <a:gd name="T15" fmla="*/ 31 h 40"/>
                <a:gd name="T16" fmla="*/ 7 w 56"/>
                <a:gd name="T17" fmla="*/ 0 h 40"/>
                <a:gd name="T18" fmla="*/ 0 w 56"/>
                <a:gd name="T19" fmla="*/ 0 h 40"/>
                <a:gd name="T20" fmla="*/ 0 w 56"/>
                <a:gd name="T21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0">
                  <a:moveTo>
                    <a:pt x="0" y="39"/>
                  </a:moveTo>
                  <a:lnTo>
                    <a:pt x="7" y="39"/>
                  </a:lnTo>
                  <a:lnTo>
                    <a:pt x="7" y="8"/>
                  </a:lnTo>
                  <a:lnTo>
                    <a:pt x="50" y="40"/>
                  </a:lnTo>
                  <a:lnTo>
                    <a:pt x="56" y="40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0" y="3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9" name="Freeform 492"/>
            <p:cNvSpPr>
              <a:spLocks/>
            </p:cNvSpPr>
            <p:nvPr/>
          </p:nvSpPr>
          <p:spPr bwMode="auto">
            <a:xfrm>
              <a:off x="4312" y="3253"/>
              <a:ext cx="32" cy="38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7 h 37"/>
                <a:gd name="T4" fmla="*/ 20 w 28"/>
                <a:gd name="T5" fmla="*/ 7 h 37"/>
                <a:gd name="T6" fmla="*/ 14 w 28"/>
                <a:gd name="T7" fmla="*/ 15 h 37"/>
                <a:gd name="T8" fmla="*/ 10 w 28"/>
                <a:gd name="T9" fmla="*/ 21 h 37"/>
                <a:gd name="T10" fmla="*/ 6 w 28"/>
                <a:gd name="T11" fmla="*/ 29 h 37"/>
                <a:gd name="T12" fmla="*/ 6 w 28"/>
                <a:gd name="T13" fmla="*/ 37 h 37"/>
                <a:gd name="T14" fmla="*/ 14 w 28"/>
                <a:gd name="T15" fmla="*/ 37 h 37"/>
                <a:gd name="T16" fmla="*/ 14 w 28"/>
                <a:gd name="T17" fmla="*/ 29 h 37"/>
                <a:gd name="T18" fmla="*/ 17 w 28"/>
                <a:gd name="T19" fmla="*/ 21 h 37"/>
                <a:gd name="T20" fmla="*/ 22 w 28"/>
                <a:gd name="T21" fmla="*/ 13 h 37"/>
                <a:gd name="T22" fmla="*/ 28 w 28"/>
                <a:gd name="T23" fmla="*/ 7 h 37"/>
                <a:gd name="T24" fmla="*/ 28 w 28"/>
                <a:gd name="T25" fmla="*/ 0 h 37"/>
                <a:gd name="T26" fmla="*/ 0 w 28"/>
                <a:gd name="T2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7">
                  <a:moveTo>
                    <a:pt x="0" y="0"/>
                  </a:moveTo>
                  <a:lnTo>
                    <a:pt x="0" y="7"/>
                  </a:lnTo>
                  <a:lnTo>
                    <a:pt x="20" y="7"/>
                  </a:lnTo>
                  <a:lnTo>
                    <a:pt x="14" y="15"/>
                  </a:lnTo>
                  <a:lnTo>
                    <a:pt x="10" y="21"/>
                  </a:lnTo>
                  <a:lnTo>
                    <a:pt x="6" y="29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2" y="13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0" name="Freeform 493"/>
            <p:cNvSpPr>
              <a:spLocks noEditPoints="1"/>
            </p:cNvSpPr>
            <p:nvPr/>
          </p:nvSpPr>
          <p:spPr bwMode="auto">
            <a:xfrm>
              <a:off x="4348" y="3253"/>
              <a:ext cx="31" cy="39"/>
            </a:xfrm>
            <a:custGeom>
              <a:avLst/>
              <a:gdLst>
                <a:gd name="T0" fmla="*/ 23 w 27"/>
                <a:gd name="T1" fmla="*/ 16 h 38"/>
                <a:gd name="T2" fmla="*/ 25 w 27"/>
                <a:gd name="T3" fmla="*/ 12 h 38"/>
                <a:gd name="T4" fmla="*/ 25 w 27"/>
                <a:gd name="T5" fmla="*/ 6 h 38"/>
                <a:gd name="T6" fmla="*/ 18 w 27"/>
                <a:gd name="T7" fmla="*/ 0 h 38"/>
                <a:gd name="T8" fmla="*/ 8 w 27"/>
                <a:gd name="T9" fmla="*/ 0 h 38"/>
                <a:gd name="T10" fmla="*/ 2 w 27"/>
                <a:gd name="T11" fmla="*/ 6 h 38"/>
                <a:gd name="T12" fmla="*/ 1 w 27"/>
                <a:gd name="T13" fmla="*/ 12 h 38"/>
                <a:gd name="T14" fmla="*/ 4 w 27"/>
                <a:gd name="T15" fmla="*/ 16 h 38"/>
                <a:gd name="T16" fmla="*/ 4 w 27"/>
                <a:gd name="T17" fmla="*/ 19 h 38"/>
                <a:gd name="T18" fmla="*/ 0 w 27"/>
                <a:gd name="T19" fmla="*/ 23 h 38"/>
                <a:gd name="T20" fmla="*/ 1 w 27"/>
                <a:gd name="T21" fmla="*/ 31 h 38"/>
                <a:gd name="T22" fmla="*/ 8 w 27"/>
                <a:gd name="T23" fmla="*/ 37 h 38"/>
                <a:gd name="T24" fmla="*/ 19 w 27"/>
                <a:gd name="T25" fmla="*/ 37 h 38"/>
                <a:gd name="T26" fmla="*/ 26 w 27"/>
                <a:gd name="T27" fmla="*/ 31 h 38"/>
                <a:gd name="T28" fmla="*/ 26 w 27"/>
                <a:gd name="T29" fmla="*/ 23 h 38"/>
                <a:gd name="T30" fmla="*/ 23 w 27"/>
                <a:gd name="T31" fmla="*/ 19 h 38"/>
                <a:gd name="T32" fmla="*/ 14 w 27"/>
                <a:gd name="T33" fmla="*/ 6 h 38"/>
                <a:gd name="T34" fmla="*/ 16 w 27"/>
                <a:gd name="T35" fmla="*/ 7 h 38"/>
                <a:gd name="T36" fmla="*/ 18 w 27"/>
                <a:gd name="T37" fmla="*/ 11 h 38"/>
                <a:gd name="T38" fmla="*/ 16 w 27"/>
                <a:gd name="T39" fmla="*/ 13 h 38"/>
                <a:gd name="T40" fmla="*/ 14 w 27"/>
                <a:gd name="T41" fmla="*/ 15 h 38"/>
                <a:gd name="T42" fmla="*/ 9 w 27"/>
                <a:gd name="T43" fmla="*/ 13 h 38"/>
                <a:gd name="T44" fmla="*/ 8 w 27"/>
                <a:gd name="T45" fmla="*/ 11 h 38"/>
                <a:gd name="T46" fmla="*/ 9 w 27"/>
                <a:gd name="T47" fmla="*/ 7 h 38"/>
                <a:gd name="T48" fmla="*/ 14 w 27"/>
                <a:gd name="T49" fmla="*/ 6 h 38"/>
                <a:gd name="T50" fmla="*/ 14 w 27"/>
                <a:gd name="T51" fmla="*/ 20 h 38"/>
                <a:gd name="T52" fmla="*/ 18 w 27"/>
                <a:gd name="T53" fmla="*/ 23 h 38"/>
                <a:gd name="T54" fmla="*/ 19 w 27"/>
                <a:gd name="T55" fmla="*/ 27 h 38"/>
                <a:gd name="T56" fmla="*/ 18 w 27"/>
                <a:gd name="T57" fmla="*/ 31 h 38"/>
                <a:gd name="T58" fmla="*/ 14 w 27"/>
                <a:gd name="T59" fmla="*/ 32 h 38"/>
                <a:gd name="T60" fmla="*/ 9 w 27"/>
                <a:gd name="T61" fmla="*/ 31 h 38"/>
                <a:gd name="T62" fmla="*/ 8 w 27"/>
                <a:gd name="T63" fmla="*/ 27 h 38"/>
                <a:gd name="T64" fmla="*/ 9 w 27"/>
                <a:gd name="T65" fmla="*/ 23 h 38"/>
                <a:gd name="T66" fmla="*/ 12 w 27"/>
                <a:gd name="T6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38">
                  <a:moveTo>
                    <a:pt x="20" y="17"/>
                  </a:moveTo>
                  <a:lnTo>
                    <a:pt x="23" y="16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6"/>
                  </a:lnTo>
                  <a:lnTo>
                    <a:pt x="22" y="3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1" y="20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12" y="38"/>
                  </a:lnTo>
                  <a:lnTo>
                    <a:pt x="19" y="37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7" y="27"/>
                  </a:lnTo>
                  <a:lnTo>
                    <a:pt x="26" y="23"/>
                  </a:lnTo>
                  <a:lnTo>
                    <a:pt x="25" y="21"/>
                  </a:lnTo>
                  <a:lnTo>
                    <a:pt x="23" y="19"/>
                  </a:lnTo>
                  <a:lnTo>
                    <a:pt x="20" y="17"/>
                  </a:lnTo>
                  <a:close/>
                  <a:moveTo>
                    <a:pt x="14" y="6"/>
                  </a:moveTo>
                  <a:lnTo>
                    <a:pt x="15" y="7"/>
                  </a:lnTo>
                  <a:lnTo>
                    <a:pt x="16" y="7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6" y="13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8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4" y="6"/>
                  </a:lnTo>
                  <a:close/>
                  <a:moveTo>
                    <a:pt x="12" y="20"/>
                  </a:moveTo>
                  <a:lnTo>
                    <a:pt x="14" y="20"/>
                  </a:lnTo>
                  <a:lnTo>
                    <a:pt x="16" y="21"/>
                  </a:lnTo>
                  <a:lnTo>
                    <a:pt x="18" y="23"/>
                  </a:lnTo>
                  <a:lnTo>
                    <a:pt x="19" y="24"/>
                  </a:lnTo>
                  <a:lnTo>
                    <a:pt x="19" y="27"/>
                  </a:lnTo>
                  <a:lnTo>
                    <a:pt x="19" y="29"/>
                  </a:lnTo>
                  <a:lnTo>
                    <a:pt x="18" y="31"/>
                  </a:lnTo>
                  <a:lnTo>
                    <a:pt x="15" y="32"/>
                  </a:lnTo>
                  <a:lnTo>
                    <a:pt x="14" y="32"/>
                  </a:lnTo>
                  <a:lnTo>
                    <a:pt x="11" y="32"/>
                  </a:lnTo>
                  <a:lnTo>
                    <a:pt x="9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1" name="Freeform 494"/>
            <p:cNvSpPr>
              <a:spLocks/>
            </p:cNvSpPr>
            <p:nvPr/>
          </p:nvSpPr>
          <p:spPr bwMode="auto">
            <a:xfrm>
              <a:off x="4389" y="3268"/>
              <a:ext cx="75" cy="79"/>
            </a:xfrm>
            <a:custGeom>
              <a:avLst/>
              <a:gdLst>
                <a:gd name="T0" fmla="*/ 0 w 64"/>
                <a:gd name="T1" fmla="*/ 0 h 75"/>
                <a:gd name="T2" fmla="*/ 0 w 64"/>
                <a:gd name="T3" fmla="*/ 75 h 75"/>
                <a:gd name="T4" fmla="*/ 15 w 64"/>
                <a:gd name="T5" fmla="*/ 75 h 75"/>
                <a:gd name="T6" fmla="*/ 15 w 64"/>
                <a:gd name="T7" fmla="*/ 21 h 75"/>
                <a:gd name="T8" fmla="*/ 48 w 64"/>
                <a:gd name="T9" fmla="*/ 75 h 75"/>
                <a:gd name="T10" fmla="*/ 64 w 64"/>
                <a:gd name="T11" fmla="*/ 75 h 75"/>
                <a:gd name="T12" fmla="*/ 64 w 64"/>
                <a:gd name="T13" fmla="*/ 0 h 75"/>
                <a:gd name="T14" fmla="*/ 49 w 64"/>
                <a:gd name="T15" fmla="*/ 0 h 75"/>
                <a:gd name="T16" fmla="*/ 49 w 64"/>
                <a:gd name="T17" fmla="*/ 51 h 75"/>
                <a:gd name="T18" fmla="*/ 18 w 64"/>
                <a:gd name="T19" fmla="*/ 0 h 75"/>
                <a:gd name="T20" fmla="*/ 0 w 64"/>
                <a:gd name="T2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75">
                  <a:moveTo>
                    <a:pt x="0" y="0"/>
                  </a:moveTo>
                  <a:lnTo>
                    <a:pt x="0" y="75"/>
                  </a:lnTo>
                  <a:lnTo>
                    <a:pt x="15" y="75"/>
                  </a:lnTo>
                  <a:lnTo>
                    <a:pt x="15" y="21"/>
                  </a:lnTo>
                  <a:lnTo>
                    <a:pt x="48" y="75"/>
                  </a:lnTo>
                  <a:lnTo>
                    <a:pt x="64" y="75"/>
                  </a:lnTo>
                  <a:lnTo>
                    <a:pt x="64" y="0"/>
                  </a:lnTo>
                  <a:lnTo>
                    <a:pt x="49" y="0"/>
                  </a:lnTo>
                  <a:lnTo>
                    <a:pt x="49" y="51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2" name="Freeform 495"/>
            <p:cNvSpPr>
              <a:spLocks noEditPoints="1"/>
            </p:cNvSpPr>
            <p:nvPr/>
          </p:nvSpPr>
          <p:spPr bwMode="auto">
            <a:xfrm>
              <a:off x="4482" y="3266"/>
              <a:ext cx="18" cy="81"/>
            </a:xfrm>
            <a:custGeom>
              <a:avLst/>
              <a:gdLst>
                <a:gd name="T0" fmla="*/ 0 w 15"/>
                <a:gd name="T1" fmla="*/ 0 h 77"/>
                <a:gd name="T2" fmla="*/ 0 w 15"/>
                <a:gd name="T3" fmla="*/ 14 h 77"/>
                <a:gd name="T4" fmla="*/ 15 w 15"/>
                <a:gd name="T5" fmla="*/ 14 h 77"/>
                <a:gd name="T6" fmla="*/ 15 w 15"/>
                <a:gd name="T7" fmla="*/ 0 h 77"/>
                <a:gd name="T8" fmla="*/ 0 w 15"/>
                <a:gd name="T9" fmla="*/ 0 h 77"/>
                <a:gd name="T10" fmla="*/ 0 w 15"/>
                <a:gd name="T11" fmla="*/ 20 h 77"/>
                <a:gd name="T12" fmla="*/ 0 w 15"/>
                <a:gd name="T13" fmla="*/ 77 h 77"/>
                <a:gd name="T14" fmla="*/ 15 w 15"/>
                <a:gd name="T15" fmla="*/ 77 h 77"/>
                <a:gd name="T16" fmla="*/ 15 w 15"/>
                <a:gd name="T17" fmla="*/ 20 h 77"/>
                <a:gd name="T18" fmla="*/ 0 w 15"/>
                <a:gd name="T19" fmla="*/ 2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7">
                  <a:moveTo>
                    <a:pt x="0" y="0"/>
                  </a:moveTo>
                  <a:lnTo>
                    <a:pt x="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0" y="0"/>
                  </a:lnTo>
                  <a:close/>
                  <a:moveTo>
                    <a:pt x="0" y="20"/>
                  </a:moveTo>
                  <a:lnTo>
                    <a:pt x="0" y="77"/>
                  </a:lnTo>
                  <a:lnTo>
                    <a:pt x="15" y="77"/>
                  </a:lnTo>
                  <a:lnTo>
                    <a:pt x="1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93" name="Line 496"/>
          <p:cNvSpPr>
            <a:spLocks noChangeShapeType="1"/>
          </p:cNvSpPr>
          <p:nvPr/>
        </p:nvSpPr>
        <p:spPr bwMode="auto">
          <a:xfrm flipH="1">
            <a:off x="6659563" y="2087318"/>
            <a:ext cx="217487" cy="1873250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5" name="Rectangle 498"/>
          <p:cNvSpPr>
            <a:spLocks noChangeArrowheads="1"/>
          </p:cNvSpPr>
          <p:nvPr/>
        </p:nvSpPr>
        <p:spPr bwMode="auto">
          <a:xfrm>
            <a:off x="3060000" y="692696"/>
            <a:ext cx="2944813" cy="827022"/>
          </a:xfrm>
          <a:prstGeom prst="rect">
            <a:avLst/>
          </a:prstGeom>
          <a:solidFill>
            <a:srgbClr val="FFCC66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400" b="1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Transmission :</a:t>
            </a:r>
            <a:r>
              <a:rPr lang="en-GB" altLang="de-DE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altLang="de-DE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20-70 %</a:t>
            </a:r>
            <a:r>
              <a:rPr lang="en-GB" altLang="de-DE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GB" altLang="de-DE" sz="1400" b="1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for fragmentation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altLang="de-DE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&lt; 2 %</a:t>
            </a:r>
            <a:r>
              <a:rPr lang="en-GB" altLang="de-DE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   </a:t>
            </a:r>
            <a:r>
              <a:rPr lang="en-GB" altLang="de-DE" sz="1400" b="1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for fission</a:t>
            </a:r>
          </a:p>
        </p:txBody>
      </p:sp>
      <p:sp>
        <p:nvSpPr>
          <p:cNvPr id="496" name="Text Box 499"/>
          <p:cNvSpPr txBox="1">
            <a:spLocks noChangeArrowheads="1"/>
          </p:cNvSpPr>
          <p:nvPr/>
        </p:nvSpPr>
        <p:spPr bwMode="auto">
          <a:xfrm>
            <a:off x="6186488" y="3032696"/>
            <a:ext cx="1814512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  <p:sp>
        <p:nvSpPr>
          <p:cNvPr id="494" name="Titel 49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isotope selection at FRS: </a:t>
            </a:r>
            <a:r>
              <a:rPr lang="de-DE" b="1" dirty="0">
                <a:solidFill>
                  <a:srgbClr val="FF0000"/>
                </a:solidFill>
              </a:rPr>
              <a:t>B</a:t>
            </a:r>
            <a:r>
              <a:rPr lang="el-GR" b="1" dirty="0">
                <a:solidFill>
                  <a:srgbClr val="FF0000"/>
                </a:solidFill>
              </a:rPr>
              <a:t>ρ</a:t>
            </a:r>
            <a:r>
              <a:rPr lang="de-DE" b="1" dirty="0">
                <a:solidFill>
                  <a:srgbClr val="FF0000"/>
                </a:solidFill>
              </a:rPr>
              <a:t>-</a:t>
            </a:r>
            <a:r>
              <a:rPr lang="el-GR" b="1" dirty="0">
                <a:solidFill>
                  <a:srgbClr val="FF0000"/>
                </a:solidFill>
              </a:rPr>
              <a:t>Δ</a:t>
            </a:r>
            <a:r>
              <a:rPr lang="de-DE" b="1" dirty="0">
                <a:solidFill>
                  <a:srgbClr val="FF0000"/>
                </a:solidFill>
              </a:rPr>
              <a:t>E-B</a:t>
            </a:r>
            <a:r>
              <a:rPr lang="el-GR" b="1" dirty="0">
                <a:solidFill>
                  <a:srgbClr val="FF0000"/>
                </a:solidFill>
              </a:rPr>
              <a:t>ρ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en-US" dirty="0"/>
              <a:t>selection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3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60" grpId="0" animBg="1"/>
      <p:bldP spid="403" grpId="0" animBg="1"/>
      <p:bldP spid="404" grpId="0" animBg="1"/>
      <p:bldP spid="405" grpId="0" animBg="1"/>
      <p:bldP spid="493" grpId="0" animBg="1"/>
      <p:bldP spid="495" grpId="0" animBg="1"/>
      <p:bldP spid="49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196761"/>
              </p:ext>
            </p:extLst>
          </p:nvPr>
        </p:nvGraphicFramePr>
        <p:xfrm>
          <a:off x="1330722" y="2060848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2060848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45"/>
          <p:cNvSpPr>
            <a:spLocks noChangeShapeType="1"/>
          </p:cNvSpPr>
          <p:nvPr/>
        </p:nvSpPr>
        <p:spPr bwMode="auto">
          <a:xfrm>
            <a:off x="6517084" y="2689498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69"/>
          <p:cNvSpPr>
            <a:spLocks noChangeShapeType="1"/>
          </p:cNvSpPr>
          <p:nvPr/>
        </p:nvSpPr>
        <p:spPr bwMode="auto">
          <a:xfrm>
            <a:off x="7812484" y="3706192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51" name="Gruppieren 50"/>
          <p:cNvGrpSpPr/>
          <p:nvPr/>
        </p:nvGrpSpPr>
        <p:grpSpPr>
          <a:xfrm>
            <a:off x="720000" y="764704"/>
            <a:ext cx="1946608" cy="1369060"/>
            <a:chOff x="395536" y="1350839"/>
            <a:chExt cx="1946608" cy="1369060"/>
          </a:xfrm>
        </p:grpSpPr>
        <p:pic>
          <p:nvPicPr>
            <p:cNvPr id="11" name="Picture 87" descr="3dgsimode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50839"/>
              <a:ext cx="1746250" cy="1369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88"/>
            <p:cNvSpPr txBox="1">
              <a:spLocks noChangeArrowheads="1"/>
            </p:cNvSpPr>
            <p:nvPr/>
          </p:nvSpPr>
          <p:spPr bwMode="auto">
            <a:xfrm>
              <a:off x="1800000" y="1584000"/>
              <a:ext cx="22923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SIS</a:t>
              </a:r>
            </a:p>
          </p:txBody>
        </p:sp>
        <p:sp>
          <p:nvSpPr>
            <p:cNvPr id="13" name="Text Box 89"/>
            <p:cNvSpPr txBox="1">
              <a:spLocks noChangeArrowheads="1"/>
            </p:cNvSpPr>
            <p:nvPr/>
          </p:nvSpPr>
          <p:spPr bwMode="auto">
            <a:xfrm rot="780000">
              <a:off x="828000" y="1656000"/>
              <a:ext cx="60433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UNILAC</a:t>
              </a:r>
            </a:p>
          </p:txBody>
        </p:sp>
        <p:sp>
          <p:nvSpPr>
            <p:cNvPr id="14" name="Text Box 90"/>
            <p:cNvSpPr txBox="1">
              <a:spLocks noChangeArrowheads="1"/>
            </p:cNvSpPr>
            <p:nvPr/>
          </p:nvSpPr>
          <p:spPr bwMode="auto">
            <a:xfrm>
              <a:off x="2052000" y="1872000"/>
              <a:ext cx="29014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FRS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3420000" y="872704"/>
            <a:ext cx="2477950" cy="955430"/>
            <a:chOff x="3214361" y="1773235"/>
            <a:chExt cx="2477950" cy="955430"/>
          </a:xfrm>
        </p:grpSpPr>
        <p:grpSp>
          <p:nvGrpSpPr>
            <p:cNvPr id="52" name="Gruppieren 51"/>
            <p:cNvGrpSpPr/>
            <p:nvPr/>
          </p:nvGrpSpPr>
          <p:grpSpPr>
            <a:xfrm>
              <a:off x="3214361" y="1900238"/>
              <a:ext cx="793807" cy="828427"/>
              <a:chOff x="3214361" y="1900238"/>
              <a:chExt cx="793807" cy="828427"/>
            </a:xfrm>
          </p:grpSpPr>
          <p:sp>
            <p:nvSpPr>
              <p:cNvPr id="24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3214361" y="2420888"/>
                <a:ext cx="79380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abrasion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Oval 55"/>
              <p:cNvSpPr>
                <a:spLocks noChangeAspect="1" noChangeArrowheads="1"/>
              </p:cNvSpPr>
              <p:nvPr/>
            </p:nvSpPr>
            <p:spPr bwMode="auto">
              <a:xfrm>
                <a:off x="3306465" y="1900238"/>
                <a:ext cx="341313" cy="341312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Oval 56"/>
              <p:cNvSpPr>
                <a:spLocks noChangeAspect="1" noChangeArrowheads="1"/>
              </p:cNvSpPr>
              <p:nvPr/>
            </p:nvSpPr>
            <p:spPr bwMode="auto">
              <a:xfrm>
                <a:off x="3533478" y="2184400"/>
                <a:ext cx="228600" cy="22701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AutoShape 57"/>
              <p:cNvSpPr>
                <a:spLocks noChangeAspect="1" noChangeArrowheads="1"/>
              </p:cNvSpPr>
              <p:nvPr/>
            </p:nvSpPr>
            <p:spPr bwMode="auto">
              <a:xfrm rot="16200000">
                <a:off x="3449340" y="2098675"/>
                <a:ext cx="57150" cy="227013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Line 58"/>
              <p:cNvSpPr>
                <a:spLocks noChangeAspect="1" noChangeShapeType="1"/>
              </p:cNvSpPr>
              <p:nvPr/>
            </p:nvSpPr>
            <p:spPr bwMode="auto">
              <a:xfrm>
                <a:off x="3619203" y="2098675"/>
                <a:ext cx="284163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3" name="Gruppieren 52"/>
            <p:cNvGrpSpPr/>
            <p:nvPr/>
          </p:nvGrpSpPr>
          <p:grpSpPr>
            <a:xfrm>
              <a:off x="4176000" y="1773235"/>
              <a:ext cx="1516311" cy="955430"/>
              <a:chOff x="4176000" y="1773235"/>
              <a:chExt cx="1516311" cy="955430"/>
            </a:xfrm>
          </p:grpSpPr>
          <p:sp>
            <p:nvSpPr>
              <p:cNvPr id="30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4176000" y="2420888"/>
                <a:ext cx="76334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ablation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Oval 68"/>
              <p:cNvSpPr>
                <a:spLocks noChangeAspect="1" noChangeArrowheads="1"/>
              </p:cNvSpPr>
              <p:nvPr/>
            </p:nvSpPr>
            <p:spPr bwMode="auto">
              <a:xfrm>
                <a:off x="4412357" y="1938335"/>
                <a:ext cx="274638" cy="284162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Oval 69"/>
              <p:cNvSpPr>
                <a:spLocks noChangeAspect="1" noChangeArrowheads="1"/>
              </p:cNvSpPr>
              <p:nvPr/>
            </p:nvSpPr>
            <p:spPr bwMode="auto">
              <a:xfrm>
                <a:off x="4366319" y="191452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70"/>
              <p:cNvSpPr>
                <a:spLocks noChangeAspect="1" noChangeArrowheads="1"/>
              </p:cNvSpPr>
              <p:nvPr/>
            </p:nvSpPr>
            <p:spPr bwMode="auto">
              <a:xfrm>
                <a:off x="4320282" y="2152647"/>
                <a:ext cx="22225" cy="2222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71"/>
              <p:cNvSpPr>
                <a:spLocks noChangeAspect="1" noChangeArrowheads="1"/>
              </p:cNvSpPr>
              <p:nvPr/>
            </p:nvSpPr>
            <p:spPr bwMode="auto">
              <a:xfrm>
                <a:off x="4640957" y="2293934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72"/>
              <p:cNvSpPr>
                <a:spLocks noChangeAspect="1" noChangeArrowheads="1"/>
              </p:cNvSpPr>
              <p:nvPr/>
            </p:nvSpPr>
            <p:spPr bwMode="auto">
              <a:xfrm>
                <a:off x="4640957" y="1914522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4228207" y="2174872"/>
                <a:ext cx="92075" cy="714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Line 74"/>
              <p:cNvSpPr>
                <a:spLocks noChangeAspect="1" noChangeShapeType="1"/>
              </p:cNvSpPr>
              <p:nvPr/>
            </p:nvSpPr>
            <p:spPr bwMode="auto">
              <a:xfrm>
                <a:off x="4664769" y="2317746"/>
                <a:ext cx="6826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Line 75"/>
              <p:cNvSpPr>
                <a:spLocks noChangeAspect="1" noChangeShapeType="1"/>
              </p:cNvSpPr>
              <p:nvPr/>
            </p:nvSpPr>
            <p:spPr bwMode="auto">
              <a:xfrm flipV="1">
                <a:off x="4664769" y="1868485"/>
                <a:ext cx="114300" cy="460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Line 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20282" y="1820860"/>
                <a:ext cx="46038" cy="93662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Line 77"/>
              <p:cNvSpPr>
                <a:spLocks noChangeAspect="1" noChangeShapeType="1"/>
              </p:cNvSpPr>
              <p:nvPr/>
            </p:nvSpPr>
            <p:spPr bwMode="auto">
              <a:xfrm>
                <a:off x="4664769" y="2081209"/>
                <a:ext cx="230188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78"/>
              <p:cNvSpPr>
                <a:spLocks noChangeAspect="1" noChangeArrowheads="1"/>
              </p:cNvSpPr>
              <p:nvPr/>
            </p:nvSpPr>
            <p:spPr bwMode="auto">
              <a:xfrm>
                <a:off x="4572694" y="2152647"/>
                <a:ext cx="22225" cy="2222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79"/>
              <p:cNvSpPr>
                <a:spLocks noChangeAspect="1" noChangeArrowheads="1"/>
              </p:cNvSpPr>
              <p:nvPr/>
            </p:nvSpPr>
            <p:spPr bwMode="auto">
              <a:xfrm>
                <a:off x="4572694" y="2033584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80"/>
              <p:cNvSpPr>
                <a:spLocks noChangeAspect="1" noChangeArrowheads="1"/>
              </p:cNvSpPr>
              <p:nvPr/>
            </p:nvSpPr>
            <p:spPr bwMode="auto">
              <a:xfrm>
                <a:off x="4480619" y="2081209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81"/>
              <p:cNvSpPr>
                <a:spLocks noChangeAspect="1" noChangeArrowheads="1"/>
              </p:cNvSpPr>
              <p:nvPr/>
            </p:nvSpPr>
            <p:spPr bwMode="auto">
              <a:xfrm>
                <a:off x="4480619" y="2293934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82"/>
              <p:cNvSpPr>
                <a:spLocks noChangeAspect="1" noChangeArrowheads="1"/>
              </p:cNvSpPr>
              <p:nvPr/>
            </p:nvSpPr>
            <p:spPr bwMode="auto">
              <a:xfrm>
                <a:off x="4526657" y="184467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Line 83"/>
              <p:cNvSpPr>
                <a:spLocks noChangeAspect="1" noChangeShapeType="1"/>
              </p:cNvSpPr>
              <p:nvPr/>
            </p:nvSpPr>
            <p:spPr bwMode="auto">
              <a:xfrm flipV="1">
                <a:off x="4526657" y="1773235"/>
                <a:ext cx="0" cy="71437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Line 84"/>
              <p:cNvSpPr>
                <a:spLocks noChangeAspect="1" noChangeShapeType="1"/>
              </p:cNvSpPr>
              <p:nvPr/>
            </p:nvSpPr>
            <p:spPr bwMode="auto">
              <a:xfrm flipH="1">
                <a:off x="4456807" y="2317746"/>
                <a:ext cx="2381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Text Box 85"/>
              <p:cNvSpPr txBox="1">
                <a:spLocks noChangeArrowheads="1"/>
              </p:cNvSpPr>
              <p:nvPr/>
            </p:nvSpPr>
            <p:spPr bwMode="auto">
              <a:xfrm>
                <a:off x="4860032" y="1906585"/>
                <a:ext cx="83227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dirty="0" smtClean="0">
                    <a:solidFill>
                      <a:srgbClr val="0000CC"/>
                    </a:solidFill>
                    <a:latin typeface="Times New Roman" pitchFamily="18" charset="0"/>
                    <a:cs typeface="Arial" charset="0"/>
                  </a:rPr>
                  <a:t>fragment</a:t>
                </a:r>
                <a:endParaRPr lang="de-DE" altLang="de-DE" sz="1400" dirty="0" smtClean="0">
                  <a:solidFill>
                    <a:srgbClr val="0000CC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pic>
        <p:nvPicPr>
          <p:cNvPr id="50" name="Picture 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764704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 Box 101"/>
          <p:cNvSpPr txBox="1">
            <a:spLocks noChangeArrowheads="1"/>
          </p:cNvSpPr>
          <p:nvPr/>
        </p:nvSpPr>
        <p:spPr bwMode="auto">
          <a:xfrm>
            <a:off x="8244408" y="1619944"/>
            <a:ext cx="972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dirty="0" err="1" smtClean="0">
                <a:solidFill>
                  <a:srgbClr val="0000CC"/>
                </a:solidFill>
                <a:latin typeface="Times New Roman" pitchFamily="18" charset="0"/>
              </a:rPr>
              <a:t>FR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agment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smtClean="0">
                <a:solidFill>
                  <a:srgbClr val="0000CC"/>
                </a:solidFill>
                <a:latin typeface="Times New Roman" pitchFamily="18" charset="0"/>
              </a:rPr>
              <a:t>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eparator</a:t>
            </a:r>
          </a:p>
        </p:txBody>
      </p:sp>
      <p:pic>
        <p:nvPicPr>
          <p:cNvPr id="56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49577"/>
            <a:ext cx="1749425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 Box 94"/>
          <p:cNvSpPr txBox="1">
            <a:spLocks noChangeArrowheads="1"/>
          </p:cNvSpPr>
          <p:nvPr/>
        </p:nvSpPr>
        <p:spPr bwMode="auto">
          <a:xfrm>
            <a:off x="2484438" y="4549577"/>
            <a:ext cx="10080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TPC-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x,y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position</a:t>
            </a:r>
            <a:r>
              <a:rPr lang="de-DE" altLang="de-DE" sz="16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S2,S4</a:t>
            </a:r>
          </a:p>
        </p:txBody>
      </p:sp>
      <p:pic>
        <p:nvPicPr>
          <p:cNvPr id="58" name="Picture 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4549577"/>
            <a:ext cx="1712912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 Box 96"/>
          <p:cNvSpPr txBox="1">
            <a:spLocks noChangeArrowheads="1"/>
          </p:cNvSpPr>
          <p:nvPr/>
        </p:nvSpPr>
        <p:spPr bwMode="auto">
          <a:xfrm>
            <a:off x="5219700" y="4549577"/>
            <a:ext cx="12969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Plastic scintillator (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TOF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S4</a:t>
            </a:r>
          </a:p>
        </p:txBody>
      </p:sp>
      <p:pic>
        <p:nvPicPr>
          <p:cNvPr id="60" name="Picture 9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4549577"/>
            <a:ext cx="1519238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 Box 98"/>
          <p:cNvSpPr txBox="1">
            <a:spLocks noChangeArrowheads="1"/>
          </p:cNvSpPr>
          <p:nvPr/>
        </p:nvSpPr>
        <p:spPr bwMode="auto">
          <a:xfrm>
            <a:off x="7883525" y="4549577"/>
            <a:ext cx="1081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MUSIC (</a:t>
            </a:r>
            <a:r>
              <a:rPr lang="el-GR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@ S4</a:t>
            </a:r>
            <a:endParaRPr lang="el-GR" altLang="de-DE" sz="16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2" name="Text Box 99"/>
          <p:cNvSpPr txBox="1">
            <a:spLocks noChangeArrowheads="1"/>
          </p:cNvSpPr>
          <p:nvPr/>
        </p:nvSpPr>
        <p:spPr bwMode="auto">
          <a:xfrm>
            <a:off x="683568" y="4232121"/>
            <a:ext cx="1765886" cy="27699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Standard FRS </a:t>
            </a:r>
            <a:r>
              <a:rPr lang="de-DE" altLang="de-DE" sz="1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  <a:endParaRPr lang="el-GR" altLang="de-DE" sz="1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66"/>
          <p:cNvSpPr txBox="1">
            <a:spLocks noChangeArrowheads="1"/>
          </p:cNvSpPr>
          <p:nvPr/>
        </p:nvSpPr>
        <p:spPr bwMode="auto">
          <a:xfrm>
            <a:off x="1260000" y="2951944"/>
            <a:ext cx="1070856" cy="292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86</a:t>
            </a:r>
            <a:r>
              <a:rPr lang="en-US" altLang="de-DE" sz="11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Kr, 480MeV/u</a:t>
            </a:r>
            <a:endParaRPr lang="en-US" altLang="de-DE" sz="11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3" name="Text Box 23"/>
          <p:cNvSpPr txBox="1">
            <a:spLocks noChangeArrowheads="1"/>
          </p:cNvSpPr>
          <p:nvPr/>
        </p:nvSpPr>
        <p:spPr bwMode="auto">
          <a:xfrm>
            <a:off x="6624000" y="2375944"/>
            <a:ext cx="12728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56</a:t>
            </a:r>
            <a:r>
              <a:rPr lang="en-US" altLang="de-DE" sz="11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Cr, 100MeV/u</a:t>
            </a:r>
            <a:endParaRPr lang="en-US" altLang="de-DE" sz="11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1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7" grpId="0"/>
      <p:bldP spid="59" grpId="0"/>
      <p:bldP spid="61" grpId="0"/>
      <p:bldP spid="62" grpId="0" animBg="1"/>
      <p:bldP spid="49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Projectile fragmentation reaction</a:t>
            </a:r>
            <a:endParaRPr lang="en-US" dirty="0"/>
          </a:p>
        </p:txBody>
      </p:sp>
      <p:pic>
        <p:nvPicPr>
          <p:cNvPr id="3" name="Picture 3" descr="Lecture14_Seite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93" y="2374899"/>
            <a:ext cx="4287838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34256" y="811212"/>
            <a:ext cx="56896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Discovery</a:t>
            </a:r>
            <a:endParaRPr lang="de-DE" altLang="de-DE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at </a:t>
            </a:r>
            <a:r>
              <a:rPr lang="de-DE" altLang="de-DE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Bevalac</a:t>
            </a:r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@ LBL (Lawrence Berkeley Laboratory)</a:t>
            </a:r>
          </a:p>
          <a:p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              </a:t>
            </a:r>
            <a:r>
              <a:rPr lang="de-DE" altLang="de-DE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D.E. Greiner et al.,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Phys.Rev</a:t>
            </a:r>
            <a:r>
              <a:rPr lang="de-DE" altLang="de-DE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Lett</a:t>
            </a:r>
            <a:r>
              <a:rPr lang="de-DE" altLang="de-DE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35 (1975) 152</a:t>
            </a:r>
          </a:p>
          <a:p>
            <a:endParaRPr lang="de-DE" altLang="de-DE" sz="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de-DE" altLang="de-DE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de-DE" altLang="de-DE" sz="1600" baseline="30000" dirty="0">
                <a:solidFill>
                  <a:srgbClr val="0000CC"/>
                </a:solidFill>
                <a:latin typeface="Times New Roman" panose="02020603050405020304" pitchFamily="18" charset="0"/>
              </a:rPr>
              <a:t>12</a:t>
            </a:r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C, </a:t>
            </a:r>
            <a:r>
              <a:rPr lang="de-DE" altLang="de-DE" sz="1600" baseline="30000" dirty="0">
                <a:solidFill>
                  <a:srgbClr val="0000CC"/>
                </a:solidFill>
                <a:latin typeface="Times New Roman" panose="02020603050405020304" pitchFamily="18" charset="0"/>
              </a:rPr>
              <a:t>16</a:t>
            </a:r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O (2.1 </a:t>
            </a:r>
            <a:r>
              <a:rPr lang="de-DE" altLang="de-DE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AGeV</a:t>
            </a:r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) + Target (</a:t>
            </a:r>
            <a:r>
              <a:rPr lang="de-DE" altLang="de-DE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Be</a:t>
            </a:r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, C, Al, </a:t>
            </a:r>
            <a:r>
              <a:rPr lang="de-DE" altLang="de-DE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</a:t>
            </a:r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de-DE" altLang="de-DE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Ag</a:t>
            </a:r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de-DE" altLang="de-DE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Pb</a:t>
            </a:r>
            <a:r>
              <a:rPr lang="de-DE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85193" y="4487862"/>
            <a:ext cx="59245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 Several fragments are produced in reactions</a:t>
            </a:r>
          </a:p>
          <a:p>
            <a:endParaRPr lang="de-DE" altLang="de-DE" sz="160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 Velocity of fragments is almost the same as that of the beam</a:t>
            </a:r>
          </a:p>
          <a:p>
            <a:endParaRPr lang="de-DE" altLang="de-DE" sz="160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 Momentum distribution is narrow, and has no significant correlation</a:t>
            </a:r>
          </a:p>
          <a:p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  with target mass and beam energies</a:t>
            </a:r>
          </a:p>
        </p:txBody>
      </p:sp>
    </p:spTree>
    <p:extLst>
      <p:ext uri="{BB962C8B-B14F-4D97-AF65-F5344CB8AC3E}">
        <p14:creationId xmlns:p14="http://schemas.microsoft.com/office/powerpoint/2010/main" val="16119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953909"/>
              </p:ext>
            </p:extLst>
          </p:nvPr>
        </p:nvGraphicFramePr>
        <p:xfrm>
          <a:off x="1330722" y="1359471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1359471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45"/>
          <p:cNvSpPr>
            <a:spLocks noChangeShapeType="1"/>
          </p:cNvSpPr>
          <p:nvPr/>
        </p:nvSpPr>
        <p:spPr bwMode="auto">
          <a:xfrm>
            <a:off x="6624000" y="2015944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69"/>
          <p:cNvSpPr>
            <a:spLocks noChangeShapeType="1"/>
          </p:cNvSpPr>
          <p:nvPr/>
        </p:nvSpPr>
        <p:spPr bwMode="auto">
          <a:xfrm>
            <a:off x="7812484" y="2482056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9" name="AutoShape 12"/>
          <p:cNvSpPr>
            <a:spLocks/>
          </p:cNvSpPr>
          <p:nvPr/>
        </p:nvSpPr>
        <p:spPr bwMode="auto">
          <a:xfrm>
            <a:off x="6876256" y="2420888"/>
            <a:ext cx="1439863" cy="1201738"/>
          </a:xfrm>
          <a:prstGeom prst="borderCallout2">
            <a:avLst>
              <a:gd name="adj1" fmla="val 3316"/>
              <a:gd name="adj2" fmla="val -3997"/>
              <a:gd name="adj3" fmla="val -24997"/>
              <a:gd name="adj4" fmla="val -41625"/>
              <a:gd name="adj5" fmla="val -26290"/>
              <a:gd name="adj6" fmla="val -40877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MUSIC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ionization chamber; 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Z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3" name="AutoShape 11"/>
          <p:cNvSpPr>
            <a:spLocks noChangeAspect="1"/>
          </p:cNvSpPr>
          <p:nvPr/>
        </p:nvSpPr>
        <p:spPr bwMode="auto">
          <a:xfrm>
            <a:off x="2196000" y="3095944"/>
            <a:ext cx="1346200" cy="403225"/>
          </a:xfrm>
          <a:prstGeom prst="borderCallout2">
            <a:avLst>
              <a:gd name="adj1" fmla="val -659"/>
              <a:gd name="adj2" fmla="val 107242"/>
              <a:gd name="adj3" fmla="val -48123"/>
              <a:gd name="adj4" fmla="val 149780"/>
              <a:gd name="adj5" fmla="val -50212"/>
              <a:gd name="adj6" fmla="val 150803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4" name="AutoShape 13"/>
          <p:cNvSpPr>
            <a:spLocks/>
          </p:cNvSpPr>
          <p:nvPr/>
        </p:nvSpPr>
        <p:spPr bwMode="auto">
          <a:xfrm>
            <a:off x="5093628" y="3095944"/>
            <a:ext cx="1417637" cy="627063"/>
          </a:xfrm>
          <a:prstGeom prst="borderCallout2">
            <a:avLst>
              <a:gd name="adj1" fmla="val -8903"/>
              <a:gd name="adj2" fmla="val 94125"/>
              <a:gd name="adj3" fmla="val -159812"/>
              <a:gd name="adj4" fmla="val 63086"/>
              <a:gd name="adj5" fmla="val -158664"/>
              <a:gd name="adj6" fmla="val 62392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</a:p>
          <a:p>
            <a:pPr algn="ctr">
              <a:spcBef>
                <a:spcPct val="20000"/>
              </a:spcBef>
            </a:pPr>
            <a:r>
              <a:rPr lang="en-GB" altLang="de-DE" sz="1600" b="1" dirty="0">
                <a:solidFill>
                  <a:srgbClr val="00CC99"/>
                </a:solidFill>
                <a:latin typeface="Symbol" pitchFamily="18" charset="2"/>
              </a:rPr>
              <a:t>b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41700" y="3815944"/>
            <a:ext cx="3284221" cy="2143760"/>
            <a:chOff x="241700" y="3701298"/>
            <a:chExt cx="3284221" cy="2143760"/>
          </a:xfrm>
        </p:grpSpPr>
        <p:grpSp>
          <p:nvGrpSpPr>
            <p:cNvPr id="66" name="Group 26"/>
            <p:cNvGrpSpPr>
              <a:grpSpLocks noChangeAspect="1"/>
            </p:cNvGrpSpPr>
            <p:nvPr/>
          </p:nvGrpSpPr>
          <p:grpSpPr bwMode="auto">
            <a:xfrm>
              <a:off x="241700" y="3701298"/>
              <a:ext cx="3284221" cy="2143760"/>
              <a:chOff x="2744" y="2160"/>
              <a:chExt cx="2586" cy="1688"/>
            </a:xfrm>
          </p:grpSpPr>
          <p:sp>
            <p:nvSpPr>
              <p:cNvPr id="69" name="Rectangle 27"/>
              <p:cNvSpPr>
                <a:spLocks noChangeArrowheads="1"/>
              </p:cNvSpPr>
              <p:nvPr/>
            </p:nvSpPr>
            <p:spPr bwMode="auto">
              <a:xfrm>
                <a:off x="2744" y="2160"/>
                <a:ext cx="2586" cy="1678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70" name="Picture 28" descr="z_aoq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2205"/>
                <a:ext cx="2544" cy="1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EBEBEB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7" name="Text Box 29"/>
            <p:cNvSpPr txBox="1">
              <a:spLocks noChangeAspect="1" noChangeArrowheads="1"/>
            </p:cNvSpPr>
            <p:nvPr/>
          </p:nvSpPr>
          <p:spPr bwMode="auto">
            <a:xfrm>
              <a:off x="360000" y="3708000"/>
              <a:ext cx="285748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000" b="1" dirty="0">
                  <a:solidFill>
                    <a:srgbClr val="000000"/>
                  </a:solidFill>
                  <a:latin typeface="Comic Sans MS" pitchFamily="66" charset="0"/>
                </a:rPr>
                <a:t>Z</a:t>
              </a:r>
            </a:p>
          </p:txBody>
        </p:sp>
        <p:sp>
          <p:nvSpPr>
            <p:cNvPr id="68" name="Text Box 30"/>
            <p:cNvSpPr txBox="1">
              <a:spLocks noChangeAspect="1" noChangeArrowheads="1"/>
            </p:cNvSpPr>
            <p:nvPr/>
          </p:nvSpPr>
          <p:spPr bwMode="auto">
            <a:xfrm>
              <a:off x="2808000" y="5364000"/>
              <a:ext cx="575308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000" b="1" dirty="0">
                  <a:solidFill>
                    <a:srgbClr val="000000"/>
                  </a:solidFill>
                  <a:latin typeface="Comic Sans MS" pitchFamily="66" charset="0"/>
                </a:rPr>
                <a:t>A/Q</a:t>
              </a:r>
            </a:p>
          </p:txBody>
        </p:sp>
      </p:grpSp>
      <p:sp>
        <p:nvSpPr>
          <p:cNvPr id="71" name="AutoShape 9"/>
          <p:cNvSpPr>
            <a:spLocks/>
          </p:cNvSpPr>
          <p:nvPr/>
        </p:nvSpPr>
        <p:spPr bwMode="auto">
          <a:xfrm>
            <a:off x="6273801" y="692696"/>
            <a:ext cx="2186631" cy="622300"/>
          </a:xfrm>
          <a:prstGeom prst="borderCallout2">
            <a:avLst>
              <a:gd name="adj1" fmla="val 18366"/>
              <a:gd name="adj2" fmla="val -2833"/>
              <a:gd name="adj3" fmla="val 18366"/>
              <a:gd name="adj4" fmla="val -8968"/>
              <a:gd name="adj5" fmla="val 186166"/>
              <a:gd name="adj6" fmla="val -8281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 err="1">
                <a:solidFill>
                  <a:srgbClr val="00CC99"/>
                </a:solidFill>
                <a:latin typeface="Comic Sans MS" pitchFamily="66" charset="0"/>
              </a:rPr>
              <a:t>multiwire</a:t>
            </a: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 chamber;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beam position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904000" y="3815944"/>
            <a:ext cx="2420666" cy="1898632"/>
            <a:chOff x="5747058" y="3877155"/>
            <a:chExt cx="2420666" cy="1898632"/>
          </a:xfrm>
        </p:grpSpPr>
        <p:sp>
          <p:nvSpPr>
            <p:cNvPr id="73" name="Rectangle 32"/>
            <p:cNvSpPr>
              <a:spLocks noChangeAspect="1" noChangeArrowheads="1"/>
            </p:cNvSpPr>
            <p:nvPr/>
          </p:nvSpPr>
          <p:spPr bwMode="auto">
            <a:xfrm>
              <a:off x="5747060" y="3877155"/>
              <a:ext cx="2419098" cy="18804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74" name="Picture 33" descr="beamspot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058" y="3877160"/>
              <a:ext cx="2420666" cy="189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 Box 34"/>
            <p:cNvSpPr txBox="1">
              <a:spLocks noChangeAspect="1" noChangeArrowheads="1"/>
            </p:cNvSpPr>
            <p:nvPr/>
          </p:nvSpPr>
          <p:spPr bwMode="auto">
            <a:xfrm>
              <a:off x="5976000" y="3888000"/>
              <a:ext cx="274378" cy="317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000" b="1" dirty="0">
                  <a:solidFill>
                    <a:srgbClr val="000000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76" name="Text Box 35"/>
            <p:cNvSpPr txBox="1">
              <a:spLocks noChangeAspect="1" noChangeArrowheads="1"/>
            </p:cNvSpPr>
            <p:nvPr/>
          </p:nvSpPr>
          <p:spPr bwMode="auto">
            <a:xfrm>
              <a:off x="7812000" y="5292000"/>
              <a:ext cx="291144" cy="317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000" b="1" dirty="0">
                  <a:solidFill>
                    <a:srgbClr val="000000"/>
                  </a:solidFill>
                  <a:latin typeface="Comic Sans MS" pitchFamily="66" charset="0"/>
                </a:rPr>
                <a:t>X</a:t>
              </a:r>
            </a:p>
          </p:txBody>
        </p:sp>
      </p:grpSp>
      <p:sp>
        <p:nvSpPr>
          <p:cNvPr id="5" name="Rechteck 4"/>
          <p:cNvSpPr/>
          <p:nvPr/>
        </p:nvSpPr>
        <p:spPr bwMode="auto">
          <a:xfrm>
            <a:off x="1475656" y="2132856"/>
            <a:ext cx="864096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879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752406"/>
              </p:ext>
            </p:extLst>
          </p:nvPr>
        </p:nvGraphicFramePr>
        <p:xfrm>
          <a:off x="1330722" y="1359471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1359471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45"/>
          <p:cNvSpPr>
            <a:spLocks noChangeShapeType="1"/>
          </p:cNvSpPr>
          <p:nvPr/>
        </p:nvSpPr>
        <p:spPr bwMode="auto">
          <a:xfrm>
            <a:off x="6624000" y="2015944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69"/>
          <p:cNvSpPr>
            <a:spLocks noChangeShapeType="1"/>
          </p:cNvSpPr>
          <p:nvPr/>
        </p:nvSpPr>
        <p:spPr bwMode="auto">
          <a:xfrm>
            <a:off x="7812484" y="2482056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9" name="AutoShape 12"/>
          <p:cNvSpPr>
            <a:spLocks/>
          </p:cNvSpPr>
          <p:nvPr/>
        </p:nvSpPr>
        <p:spPr bwMode="auto">
          <a:xfrm>
            <a:off x="6876256" y="2420888"/>
            <a:ext cx="1439863" cy="1201738"/>
          </a:xfrm>
          <a:prstGeom prst="borderCallout2">
            <a:avLst>
              <a:gd name="adj1" fmla="val 3316"/>
              <a:gd name="adj2" fmla="val -3997"/>
              <a:gd name="adj3" fmla="val -24997"/>
              <a:gd name="adj4" fmla="val -41625"/>
              <a:gd name="adj5" fmla="val -26290"/>
              <a:gd name="adj6" fmla="val -40877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MUSIC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ionization chamber; 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Z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3" name="AutoShape 11"/>
          <p:cNvSpPr>
            <a:spLocks noChangeAspect="1"/>
          </p:cNvSpPr>
          <p:nvPr/>
        </p:nvSpPr>
        <p:spPr bwMode="auto">
          <a:xfrm>
            <a:off x="2196000" y="3095944"/>
            <a:ext cx="1346200" cy="403225"/>
          </a:xfrm>
          <a:prstGeom prst="borderCallout2">
            <a:avLst>
              <a:gd name="adj1" fmla="val -659"/>
              <a:gd name="adj2" fmla="val 107242"/>
              <a:gd name="adj3" fmla="val -48123"/>
              <a:gd name="adj4" fmla="val 149780"/>
              <a:gd name="adj5" fmla="val -50212"/>
              <a:gd name="adj6" fmla="val 150803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4" name="AutoShape 13"/>
          <p:cNvSpPr>
            <a:spLocks/>
          </p:cNvSpPr>
          <p:nvPr/>
        </p:nvSpPr>
        <p:spPr bwMode="auto">
          <a:xfrm>
            <a:off x="5093628" y="3095944"/>
            <a:ext cx="1417637" cy="627063"/>
          </a:xfrm>
          <a:prstGeom prst="borderCallout2">
            <a:avLst>
              <a:gd name="adj1" fmla="val -8903"/>
              <a:gd name="adj2" fmla="val 94125"/>
              <a:gd name="adj3" fmla="val -159812"/>
              <a:gd name="adj4" fmla="val 63086"/>
              <a:gd name="adj5" fmla="val -158664"/>
              <a:gd name="adj6" fmla="val 62392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</a:p>
          <a:p>
            <a:pPr algn="ctr">
              <a:spcBef>
                <a:spcPct val="20000"/>
              </a:spcBef>
            </a:pPr>
            <a:r>
              <a:rPr lang="en-GB" altLang="de-DE" sz="1600" b="1" dirty="0">
                <a:solidFill>
                  <a:srgbClr val="00CC99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71" name="AutoShape 9"/>
          <p:cNvSpPr>
            <a:spLocks/>
          </p:cNvSpPr>
          <p:nvPr/>
        </p:nvSpPr>
        <p:spPr bwMode="auto">
          <a:xfrm>
            <a:off x="6238305" y="692696"/>
            <a:ext cx="2870199" cy="622300"/>
          </a:xfrm>
          <a:prstGeom prst="borderCallout2">
            <a:avLst>
              <a:gd name="adj1" fmla="val 18366"/>
              <a:gd name="adj2" fmla="val -2833"/>
              <a:gd name="adj3" fmla="val 18366"/>
              <a:gd name="adj4" fmla="val -8968"/>
              <a:gd name="adj5" fmla="val 187874"/>
              <a:gd name="adj6" fmla="val -7170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 err="1">
                <a:solidFill>
                  <a:srgbClr val="00CC99"/>
                </a:solidFill>
                <a:latin typeface="Comic Sans MS" pitchFamily="66" charset="0"/>
              </a:rPr>
              <a:t>multiwire</a:t>
            </a: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 </a:t>
            </a:r>
            <a:r>
              <a:rPr lang="en-US" altLang="de-DE" sz="1600" b="1" dirty="0" smtClean="0">
                <a:solidFill>
                  <a:srgbClr val="00CC99"/>
                </a:solidFill>
                <a:latin typeface="Comic Sans MS" pitchFamily="66" charset="0"/>
              </a:rPr>
              <a:t>chamber or TPC;</a:t>
            </a:r>
            <a:endParaRPr lang="en-US" altLang="de-DE" sz="1600" b="1" dirty="0">
              <a:solidFill>
                <a:srgbClr val="00CC99"/>
              </a:solidFill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beam position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904000" y="3815944"/>
            <a:ext cx="2450282" cy="1898632"/>
            <a:chOff x="5747058" y="3877155"/>
            <a:chExt cx="2450282" cy="1898632"/>
          </a:xfrm>
        </p:grpSpPr>
        <p:sp>
          <p:nvSpPr>
            <p:cNvPr id="73" name="Rectangle 32"/>
            <p:cNvSpPr>
              <a:spLocks noChangeAspect="1" noChangeArrowheads="1"/>
            </p:cNvSpPr>
            <p:nvPr/>
          </p:nvSpPr>
          <p:spPr bwMode="auto">
            <a:xfrm>
              <a:off x="5747060" y="3877155"/>
              <a:ext cx="2419098" cy="18804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74" name="Picture 33" descr="beamspot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058" y="3877160"/>
              <a:ext cx="2420666" cy="189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 Box 34"/>
            <p:cNvSpPr txBox="1">
              <a:spLocks noChangeAspect="1" noChangeArrowheads="1"/>
            </p:cNvSpPr>
            <p:nvPr/>
          </p:nvSpPr>
          <p:spPr bwMode="auto">
            <a:xfrm>
              <a:off x="5976000" y="3888000"/>
              <a:ext cx="385340" cy="43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76" name="Text Box 35"/>
            <p:cNvSpPr txBox="1">
              <a:spLocks noChangeAspect="1" noChangeArrowheads="1"/>
            </p:cNvSpPr>
            <p:nvPr/>
          </p:nvSpPr>
          <p:spPr bwMode="auto">
            <a:xfrm>
              <a:off x="7812000" y="5292000"/>
              <a:ext cx="385340" cy="43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5" name="Rechteck 4"/>
          <p:cNvSpPr/>
          <p:nvPr/>
        </p:nvSpPr>
        <p:spPr bwMode="auto">
          <a:xfrm>
            <a:off x="1475656" y="2132856"/>
            <a:ext cx="864096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83568" y="3599946"/>
            <a:ext cx="3489426" cy="2349335"/>
            <a:chOff x="683568" y="4104002"/>
            <a:chExt cx="3489426" cy="2349335"/>
          </a:xfrm>
        </p:grpSpPr>
        <p:pic>
          <p:nvPicPr>
            <p:cNvPr id="23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4104002"/>
              <a:ext cx="3380994" cy="2195703"/>
            </a:xfrm>
            <a:prstGeom prst="rect">
              <a:avLst/>
            </a:prstGeom>
            <a:blipFill dpi="0" rotWithShape="0">
              <a:blip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2274243" y="4354661"/>
              <a:ext cx="1146175" cy="806450"/>
              <a:chOff x="1430" y="2701"/>
              <a:chExt cx="722" cy="508"/>
            </a:xfrm>
          </p:grpSpPr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 flipH="1">
                <a:off x="1430" y="2952"/>
                <a:ext cx="362" cy="257"/>
              </a:xfrm>
              <a:prstGeom prst="line">
                <a:avLst/>
              </a:prstGeom>
              <a:noFill/>
              <a:ln w="72000">
                <a:solidFill>
                  <a:srgbClr val="FFCC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1689" y="2701"/>
                <a:ext cx="463" cy="32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7947" tIns="97947" rIns="97947" bIns="97947" anchor="ctr" anchorCtr="1">
                <a:spAutoFit/>
              </a:bodyPr>
              <a:lstStyle>
                <a:lvl1pPr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143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828675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244600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6589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828675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7225" algn="l"/>
                  </a:tabLst>
                  <a:defRPr/>
                </a:pPr>
                <a:r>
                  <a:rPr kumimoji="0" lang="en-GB" altLang="de-DE" sz="2200" b="1" i="0" u="none" strike="noStrike" kern="0" cap="none" spc="0" normalizeH="0" baseline="33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</a:rPr>
                  <a:t>56</a:t>
                </a:r>
                <a:r>
                  <a:rPr kumimoji="0" lang="en-GB" altLang="de-DE" sz="2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</a:rPr>
                  <a:t>Cr</a:t>
                </a:r>
              </a:p>
            </p:txBody>
          </p:sp>
        </p:grp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683568" y="4930924"/>
              <a:ext cx="165100" cy="311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828675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  <a:defRPr/>
              </a:pPr>
              <a:r>
                <a:rPr kumimoji="0" lang="en-GB" altLang="de-DE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rPr>
                <a:t>Z</a:t>
              </a: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2267893" y="6226324"/>
              <a:ext cx="431800" cy="227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828675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  <a:defRPr/>
              </a:pPr>
              <a:r>
                <a:rPr kumimoji="0" lang="en-GB" altLang="de-DE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rPr>
                <a:t>A/Q</a:t>
              </a:r>
            </a:p>
          </p:txBody>
        </p:sp>
      </p:grpSp>
      <p:sp>
        <p:nvSpPr>
          <p:cNvPr id="30" name="Text Box 66"/>
          <p:cNvSpPr txBox="1">
            <a:spLocks noChangeArrowheads="1"/>
          </p:cNvSpPr>
          <p:nvPr/>
        </p:nvSpPr>
        <p:spPr bwMode="auto">
          <a:xfrm>
            <a:off x="1043608" y="2087944"/>
            <a:ext cx="1070856" cy="292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86</a:t>
            </a:r>
            <a:r>
              <a:rPr lang="en-US" altLang="de-DE" sz="11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Kr, 480MeV/u</a:t>
            </a:r>
            <a:endParaRPr lang="en-US" altLang="de-DE" sz="11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6611565" y="1655222"/>
            <a:ext cx="12728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56</a:t>
            </a:r>
            <a:r>
              <a:rPr lang="en-US" altLang="de-DE" sz="11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Cr, 100MeV/u</a:t>
            </a:r>
            <a:endParaRPr lang="en-US" altLang="de-DE" sz="11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720000" y="764704"/>
            <a:ext cx="1946608" cy="1369060"/>
            <a:chOff x="395536" y="1350839"/>
            <a:chExt cx="1946608" cy="1369060"/>
          </a:xfrm>
        </p:grpSpPr>
        <p:pic>
          <p:nvPicPr>
            <p:cNvPr id="6" name="Picture 87" descr="3dgsimod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50839"/>
              <a:ext cx="1746250" cy="1369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88"/>
            <p:cNvSpPr txBox="1">
              <a:spLocks noChangeArrowheads="1"/>
            </p:cNvSpPr>
            <p:nvPr/>
          </p:nvSpPr>
          <p:spPr bwMode="auto">
            <a:xfrm>
              <a:off x="1800000" y="1584000"/>
              <a:ext cx="22923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SIS</a:t>
              </a:r>
            </a:p>
          </p:txBody>
        </p:sp>
        <p:sp>
          <p:nvSpPr>
            <p:cNvPr id="8" name="Text Box 89"/>
            <p:cNvSpPr txBox="1">
              <a:spLocks noChangeArrowheads="1"/>
            </p:cNvSpPr>
            <p:nvPr/>
          </p:nvSpPr>
          <p:spPr bwMode="auto">
            <a:xfrm rot="780000">
              <a:off x="828000" y="1656000"/>
              <a:ext cx="60433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UNILAC</a:t>
              </a:r>
            </a:p>
          </p:txBody>
        </p:sp>
        <p:sp>
          <p:nvSpPr>
            <p:cNvPr id="9" name="Text Box 90"/>
            <p:cNvSpPr txBox="1">
              <a:spLocks noChangeArrowheads="1"/>
            </p:cNvSpPr>
            <p:nvPr/>
          </p:nvSpPr>
          <p:spPr bwMode="auto">
            <a:xfrm>
              <a:off x="2052000" y="1872000"/>
              <a:ext cx="29014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FRS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3420000" y="872704"/>
            <a:ext cx="2477950" cy="955430"/>
            <a:chOff x="3214361" y="1773235"/>
            <a:chExt cx="2477950" cy="955430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3214361" y="1900238"/>
              <a:ext cx="793807" cy="828427"/>
              <a:chOff x="3214361" y="1900238"/>
              <a:chExt cx="793807" cy="828427"/>
            </a:xfrm>
          </p:grpSpPr>
          <p:sp>
            <p:nvSpPr>
              <p:cNvPr id="32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3214361" y="2420888"/>
                <a:ext cx="79380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abrasion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Oval 55"/>
              <p:cNvSpPr>
                <a:spLocks noChangeAspect="1" noChangeArrowheads="1"/>
              </p:cNvSpPr>
              <p:nvPr/>
            </p:nvSpPr>
            <p:spPr bwMode="auto">
              <a:xfrm>
                <a:off x="3306465" y="1900238"/>
                <a:ext cx="341313" cy="341312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56"/>
              <p:cNvSpPr>
                <a:spLocks noChangeAspect="1" noChangeArrowheads="1"/>
              </p:cNvSpPr>
              <p:nvPr/>
            </p:nvSpPr>
            <p:spPr bwMode="auto">
              <a:xfrm>
                <a:off x="3533478" y="2184400"/>
                <a:ext cx="228600" cy="22701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AutoShape 57"/>
              <p:cNvSpPr>
                <a:spLocks noChangeAspect="1" noChangeArrowheads="1"/>
              </p:cNvSpPr>
              <p:nvPr/>
            </p:nvSpPr>
            <p:spPr bwMode="auto">
              <a:xfrm rot="16200000">
                <a:off x="3449340" y="2098675"/>
                <a:ext cx="57150" cy="227013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Line 58"/>
              <p:cNvSpPr>
                <a:spLocks noChangeAspect="1" noChangeShapeType="1"/>
              </p:cNvSpPr>
              <p:nvPr/>
            </p:nvSpPr>
            <p:spPr bwMode="auto">
              <a:xfrm>
                <a:off x="3619203" y="2098675"/>
                <a:ext cx="284163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4176000" y="1773235"/>
              <a:ext cx="1516311" cy="955430"/>
              <a:chOff x="4176000" y="1773235"/>
              <a:chExt cx="1516311" cy="955430"/>
            </a:xfrm>
          </p:grpSpPr>
          <p:sp>
            <p:nvSpPr>
              <p:cNvPr id="13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4176000" y="2420888"/>
                <a:ext cx="76334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ablation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Oval 68"/>
              <p:cNvSpPr>
                <a:spLocks noChangeAspect="1" noChangeArrowheads="1"/>
              </p:cNvSpPr>
              <p:nvPr/>
            </p:nvSpPr>
            <p:spPr bwMode="auto">
              <a:xfrm>
                <a:off x="4412357" y="1938335"/>
                <a:ext cx="274638" cy="284162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Oval 69"/>
              <p:cNvSpPr>
                <a:spLocks noChangeAspect="1" noChangeArrowheads="1"/>
              </p:cNvSpPr>
              <p:nvPr/>
            </p:nvSpPr>
            <p:spPr bwMode="auto">
              <a:xfrm>
                <a:off x="4366319" y="191452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Oval 70"/>
              <p:cNvSpPr>
                <a:spLocks noChangeAspect="1" noChangeArrowheads="1"/>
              </p:cNvSpPr>
              <p:nvPr/>
            </p:nvSpPr>
            <p:spPr bwMode="auto">
              <a:xfrm>
                <a:off x="4320282" y="2152647"/>
                <a:ext cx="22225" cy="2222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Oval 71"/>
              <p:cNvSpPr>
                <a:spLocks noChangeAspect="1" noChangeArrowheads="1"/>
              </p:cNvSpPr>
              <p:nvPr/>
            </p:nvSpPr>
            <p:spPr bwMode="auto">
              <a:xfrm>
                <a:off x="4640957" y="2293934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Oval 72"/>
              <p:cNvSpPr>
                <a:spLocks noChangeAspect="1" noChangeArrowheads="1"/>
              </p:cNvSpPr>
              <p:nvPr/>
            </p:nvSpPr>
            <p:spPr bwMode="auto">
              <a:xfrm>
                <a:off x="4640957" y="1914522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4228207" y="2174872"/>
                <a:ext cx="92075" cy="714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Line 74"/>
              <p:cNvSpPr>
                <a:spLocks noChangeAspect="1" noChangeShapeType="1"/>
              </p:cNvSpPr>
              <p:nvPr/>
            </p:nvSpPr>
            <p:spPr bwMode="auto">
              <a:xfrm>
                <a:off x="4664769" y="2317746"/>
                <a:ext cx="6826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Line 75"/>
              <p:cNvSpPr>
                <a:spLocks noChangeAspect="1" noChangeShapeType="1"/>
              </p:cNvSpPr>
              <p:nvPr/>
            </p:nvSpPr>
            <p:spPr bwMode="auto">
              <a:xfrm flipV="1">
                <a:off x="4664769" y="1868485"/>
                <a:ext cx="114300" cy="460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Line 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20282" y="1820860"/>
                <a:ext cx="46038" cy="93662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Line 77"/>
              <p:cNvSpPr>
                <a:spLocks noChangeAspect="1" noChangeShapeType="1"/>
              </p:cNvSpPr>
              <p:nvPr/>
            </p:nvSpPr>
            <p:spPr bwMode="auto">
              <a:xfrm>
                <a:off x="4664769" y="2081209"/>
                <a:ext cx="230188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Oval 78"/>
              <p:cNvSpPr>
                <a:spLocks noChangeAspect="1" noChangeArrowheads="1"/>
              </p:cNvSpPr>
              <p:nvPr/>
            </p:nvSpPr>
            <p:spPr bwMode="auto">
              <a:xfrm>
                <a:off x="4572694" y="2152647"/>
                <a:ext cx="22225" cy="2222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Oval 79"/>
              <p:cNvSpPr>
                <a:spLocks noChangeAspect="1" noChangeArrowheads="1"/>
              </p:cNvSpPr>
              <p:nvPr/>
            </p:nvSpPr>
            <p:spPr bwMode="auto">
              <a:xfrm>
                <a:off x="4572694" y="2033584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Oval 80"/>
              <p:cNvSpPr>
                <a:spLocks noChangeAspect="1" noChangeArrowheads="1"/>
              </p:cNvSpPr>
              <p:nvPr/>
            </p:nvSpPr>
            <p:spPr bwMode="auto">
              <a:xfrm>
                <a:off x="4480619" y="2081209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Oval 81"/>
              <p:cNvSpPr>
                <a:spLocks noChangeAspect="1" noChangeArrowheads="1"/>
              </p:cNvSpPr>
              <p:nvPr/>
            </p:nvSpPr>
            <p:spPr bwMode="auto">
              <a:xfrm>
                <a:off x="4480619" y="2293934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Oval 82"/>
              <p:cNvSpPr>
                <a:spLocks noChangeAspect="1" noChangeArrowheads="1"/>
              </p:cNvSpPr>
              <p:nvPr/>
            </p:nvSpPr>
            <p:spPr bwMode="auto">
              <a:xfrm>
                <a:off x="4526657" y="184467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Line 83"/>
              <p:cNvSpPr>
                <a:spLocks noChangeAspect="1" noChangeShapeType="1"/>
              </p:cNvSpPr>
              <p:nvPr/>
            </p:nvSpPr>
            <p:spPr bwMode="auto">
              <a:xfrm flipV="1">
                <a:off x="4526657" y="1773235"/>
                <a:ext cx="0" cy="71437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Line 84"/>
              <p:cNvSpPr>
                <a:spLocks noChangeAspect="1" noChangeShapeType="1"/>
              </p:cNvSpPr>
              <p:nvPr/>
            </p:nvSpPr>
            <p:spPr bwMode="auto">
              <a:xfrm flipH="1">
                <a:off x="4456807" y="2317746"/>
                <a:ext cx="2381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Text Box 85"/>
              <p:cNvSpPr txBox="1">
                <a:spLocks noChangeArrowheads="1"/>
              </p:cNvSpPr>
              <p:nvPr/>
            </p:nvSpPr>
            <p:spPr bwMode="auto">
              <a:xfrm>
                <a:off x="4860032" y="1906585"/>
                <a:ext cx="83227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dirty="0" smtClean="0">
                    <a:solidFill>
                      <a:srgbClr val="0000CC"/>
                    </a:solidFill>
                    <a:latin typeface="Times New Roman" pitchFamily="18" charset="0"/>
                    <a:cs typeface="Arial" charset="0"/>
                  </a:rPr>
                  <a:t>fragment</a:t>
                </a:r>
                <a:endParaRPr lang="de-DE" altLang="de-DE" sz="1400" dirty="0" smtClean="0">
                  <a:solidFill>
                    <a:srgbClr val="0000CC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pic>
        <p:nvPicPr>
          <p:cNvPr id="37" name="Picture 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764704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 Box 101"/>
          <p:cNvSpPr txBox="1">
            <a:spLocks noChangeArrowheads="1"/>
          </p:cNvSpPr>
          <p:nvPr/>
        </p:nvSpPr>
        <p:spPr bwMode="auto">
          <a:xfrm>
            <a:off x="8244408" y="1619944"/>
            <a:ext cx="972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dirty="0" err="1" smtClean="0">
                <a:solidFill>
                  <a:srgbClr val="0000CC"/>
                </a:solidFill>
                <a:latin typeface="Times New Roman" pitchFamily="18" charset="0"/>
              </a:rPr>
              <a:t>FR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agment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smtClean="0">
                <a:solidFill>
                  <a:srgbClr val="0000CC"/>
                </a:solidFill>
                <a:latin typeface="Times New Roman" pitchFamily="18" charset="0"/>
              </a:rPr>
              <a:t>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eparator</a:t>
            </a:r>
          </a:p>
        </p:txBody>
      </p:sp>
      <p:pic>
        <p:nvPicPr>
          <p:cNvPr id="39" name="Picture 50" descr="t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73" y="2276870"/>
            <a:ext cx="4478834" cy="34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2182577" cy="346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0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250826" y="1483619"/>
            <a:ext cx="6192837" cy="2089150"/>
            <a:chOff x="661" y="1933"/>
            <a:chExt cx="3625" cy="1132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661" y="1933"/>
              <a:ext cx="3625" cy="1132"/>
              <a:chOff x="661" y="1933"/>
              <a:chExt cx="3625" cy="1132"/>
            </a:xfrm>
          </p:grpSpPr>
          <p:pic>
            <p:nvPicPr>
              <p:cNvPr id="13" name="Picture 7" descr="SFR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1979"/>
                <a:ext cx="3625" cy="10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2925" y="1933"/>
                <a:ext cx="499" cy="227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altLang="de-DE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3061" y="1978"/>
                <a:ext cx="227" cy="227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altLang="de-DE" kern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 rot="-2400000">
              <a:off x="1202" y="1979"/>
              <a:ext cx="408" cy="136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8" descr="FR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64" y="4067721"/>
            <a:ext cx="47625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FR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692696"/>
            <a:ext cx="35274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03413" y="875259"/>
            <a:ext cx="68103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dirty="0">
                <a:solidFill>
                  <a:srgbClr val="0099FF"/>
                </a:solidFill>
                <a:latin typeface="Verdana"/>
                <a:cs typeface="Arial" charset="0"/>
              </a:rPr>
              <a:t>FRS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-36512" y="1502321"/>
            <a:ext cx="15541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dirty="0">
                <a:solidFill>
                  <a:srgbClr val="FF0000"/>
                </a:solidFill>
                <a:latin typeface="Verdana"/>
                <a:cs typeface="Arial" charset="0"/>
              </a:rPr>
              <a:t>Super-FRS</a:t>
            </a:r>
          </a:p>
        </p:txBody>
      </p:sp>
      <p:pic>
        <p:nvPicPr>
          <p:cNvPr id="20" name="Picture 18" descr="MagicRa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99" y="1524750"/>
            <a:ext cx="2567864" cy="147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1" name="Gruppieren 2"/>
          <p:cNvGrpSpPr>
            <a:grpSpLocks/>
          </p:cNvGrpSpPr>
          <p:nvPr/>
        </p:nvGrpSpPr>
        <p:grpSpPr bwMode="auto">
          <a:xfrm>
            <a:off x="395288" y="3239697"/>
            <a:ext cx="6048375" cy="369887"/>
            <a:chOff x="539750" y="2078850"/>
            <a:chExt cx="6048375" cy="369332"/>
          </a:xfrm>
        </p:grpSpPr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39750" y="2420938"/>
              <a:ext cx="6048375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smtClean="0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3041650" y="2078850"/>
              <a:ext cx="8524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kern="0" dirty="0">
                  <a:solidFill>
                    <a:prstClr val="black"/>
                  </a:solidFill>
                  <a:latin typeface="Verdana"/>
                  <a:cs typeface="Arial" charset="0"/>
                </a:rPr>
                <a:t>150m</a:t>
              </a:r>
            </a:p>
          </p:txBody>
        </p:sp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78" y="3671697"/>
            <a:ext cx="3002418" cy="217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FRS with Super-FRS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357110" cy="494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and separation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6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7" name="Gruppieren 9246"/>
          <p:cNvGrpSpPr/>
          <p:nvPr/>
        </p:nvGrpSpPr>
        <p:grpSpPr>
          <a:xfrm>
            <a:off x="1188000" y="1699200"/>
            <a:ext cx="6254750" cy="4524375"/>
            <a:chOff x="1188000" y="1699200"/>
            <a:chExt cx="6254750" cy="4524375"/>
          </a:xfrm>
        </p:grpSpPr>
        <p:pic>
          <p:nvPicPr>
            <p:cNvPr id="924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000" y="1699200"/>
              <a:ext cx="6254750" cy="452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Gerade Verbindung 17"/>
            <p:cNvCxnSpPr/>
            <p:nvPr/>
          </p:nvCxnSpPr>
          <p:spPr bwMode="auto">
            <a:xfrm flipV="1">
              <a:off x="2339752" y="2708920"/>
              <a:ext cx="1080120" cy="18722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20"/>
            <p:cNvCxnSpPr/>
            <p:nvPr/>
          </p:nvCxnSpPr>
          <p:spPr bwMode="auto">
            <a:xfrm flipV="1">
              <a:off x="3419872" y="2060848"/>
              <a:ext cx="1188000" cy="63936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/>
          </p:nvCxnSpPr>
          <p:spPr bwMode="auto">
            <a:xfrm flipV="1">
              <a:off x="4607872" y="1916832"/>
              <a:ext cx="111625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/>
            <p:nvPr/>
          </p:nvCxnSpPr>
          <p:spPr bwMode="auto">
            <a:xfrm flipV="1">
              <a:off x="5724127" y="1882956"/>
              <a:ext cx="576000" cy="3600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/>
          </p:nvCxnSpPr>
          <p:spPr bwMode="auto">
            <a:xfrm flipV="1">
              <a:off x="6336000" y="1836000"/>
              <a:ext cx="684000" cy="3600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/>
          </p:nvCxnSpPr>
          <p:spPr bwMode="auto">
            <a:xfrm flipV="1">
              <a:off x="2024195" y="4586322"/>
              <a:ext cx="307362" cy="55654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/>
          </p:nvCxnSpPr>
          <p:spPr bwMode="auto">
            <a:xfrm flipV="1">
              <a:off x="2052000" y="5508000"/>
              <a:ext cx="287752" cy="666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/>
          </p:nvCxnSpPr>
          <p:spPr bwMode="auto">
            <a:xfrm flipV="1">
              <a:off x="3419872" y="4032000"/>
              <a:ext cx="1188000" cy="85953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/>
          </p:nvCxnSpPr>
          <p:spPr bwMode="auto">
            <a:xfrm flipV="1">
              <a:off x="4615711" y="3544653"/>
              <a:ext cx="1100578" cy="46846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/>
          </p:nvCxnSpPr>
          <p:spPr bwMode="auto">
            <a:xfrm flipV="1">
              <a:off x="5665287" y="3371672"/>
              <a:ext cx="651662" cy="20415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/>
          </p:nvCxnSpPr>
          <p:spPr bwMode="auto">
            <a:xfrm flipV="1">
              <a:off x="6339118" y="3229994"/>
              <a:ext cx="645427" cy="1360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28" name="Textfeld 9227"/>
            <p:cNvSpPr txBox="1"/>
            <p:nvPr/>
          </p:nvSpPr>
          <p:spPr>
            <a:xfrm>
              <a:off x="2916000" y="3861048"/>
              <a:ext cx="9938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2268000" y="4752000"/>
              <a:ext cx="95859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854000" y="5166000"/>
              <a:ext cx="7906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</a:t>
              </a:r>
              <a:r>
                <a:rPr lang="en-US" sz="14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Gerade Verbindung 39"/>
            <p:cNvCxnSpPr/>
            <p:nvPr/>
          </p:nvCxnSpPr>
          <p:spPr bwMode="auto">
            <a:xfrm flipV="1">
              <a:off x="2342721" y="4873995"/>
              <a:ext cx="1082706" cy="62713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Textfeld 53"/>
            <p:cNvSpPr txBox="1"/>
            <p:nvPr/>
          </p:nvSpPr>
          <p:spPr>
            <a:xfrm>
              <a:off x="3924000" y="3140968"/>
              <a:ext cx="11301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124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Rh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932000" y="2880000"/>
              <a:ext cx="119904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170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Dy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5598000" y="2601198"/>
              <a:ext cx="11398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208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Pb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155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6246000" y="2276872"/>
              <a:ext cx="108523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238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</a:t>
              </a:r>
              <a:r>
                <a:rPr lang="en-US" sz="16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186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80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4335463" y="3376142"/>
            <a:ext cx="173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Arial" pitchFamily="34" charset="0"/>
              </a:rPr>
              <a:t>Wedge-shaped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Arial" pitchFamily="34" charset="0"/>
              </a:rPr>
              <a:t>Degrader</a:t>
            </a:r>
            <a:endParaRPr lang="de-DE" altLang="de-DE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611188" y="764704"/>
            <a:ext cx="7593012" cy="2684463"/>
            <a:chOff x="385" y="618"/>
            <a:chExt cx="4783" cy="1691"/>
          </a:xfrm>
        </p:grpSpPr>
        <p:sp>
          <p:nvSpPr>
            <p:cNvPr id="7" name="Rectangle 23"/>
            <p:cNvSpPr>
              <a:spLocks noChangeArrowheads="1"/>
            </p:cNvSpPr>
            <p:nvPr/>
          </p:nvSpPr>
          <p:spPr bwMode="auto">
            <a:xfrm>
              <a:off x="1247" y="709"/>
              <a:ext cx="227" cy="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pic>
          <p:nvPicPr>
            <p:cNvPr id="8" name="Picture 24" descr="separat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618"/>
              <a:ext cx="4341" cy="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385" y="890"/>
              <a:ext cx="6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dirty="0" smtClean="0">
                  <a:solidFill>
                    <a:srgbClr val="0000FF"/>
                  </a:solidFill>
                  <a:latin typeface="Arial" pitchFamily="34" charset="0"/>
                </a:rPr>
                <a:t>Primary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dirty="0" smtClean="0">
                  <a:solidFill>
                    <a:srgbClr val="0000FF"/>
                  </a:solidFill>
                  <a:latin typeface="Arial" pitchFamily="34" charset="0"/>
                </a:rPr>
                <a:t>Beam</a:t>
              </a:r>
              <a:endParaRPr lang="de-DE" altLang="de-DE" dirty="0" smtClean="0">
                <a:solidFill>
                  <a:srgbClr val="0000FF"/>
                </a:solidFill>
                <a:latin typeface="Arial" pitchFamily="34" charset="0"/>
              </a:endParaRPr>
            </a:p>
          </p:txBody>
        </p: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>
              <a:off x="1189" y="630"/>
              <a:ext cx="108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Beam </a:t>
              </a: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&amp; All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Fragmentation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Products</a:t>
              </a:r>
              <a:endParaRPr lang="de-DE" altLang="de-DE" smtClean="0">
                <a:solidFill>
                  <a:srgbClr val="008000"/>
                </a:solidFill>
                <a:latin typeface="Arial" pitchFamily="34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1020" y="1706"/>
              <a:ext cx="83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Momentum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Selection</a:t>
              </a:r>
              <a:endParaRPr lang="de-DE" altLang="de-DE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>
              <a:off x="3061" y="890"/>
              <a:ext cx="79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Spacial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Dispersion</a:t>
              </a:r>
              <a:endParaRPr lang="de-DE" altLang="de-DE" smtClean="0">
                <a:solidFill>
                  <a:srgbClr val="008000"/>
                </a:solidFill>
                <a:latin typeface="Arial" pitchFamily="34" charset="0"/>
              </a:endParaRPr>
            </a:p>
          </p:txBody>
        </p:sp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4364" y="812"/>
              <a:ext cx="8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Secondary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8000"/>
                  </a:solidFill>
                  <a:latin typeface="Arial" pitchFamily="34" charset="0"/>
                </a:rPr>
                <a:t>Beam</a:t>
              </a:r>
              <a:endParaRPr lang="de-DE" altLang="de-DE" smtClean="0">
                <a:solidFill>
                  <a:srgbClr val="008000"/>
                </a:solidFill>
                <a:latin typeface="Arial" pitchFamily="34" charset="0"/>
              </a:endParaRPr>
            </a:p>
          </p:txBody>
        </p:sp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4364" y="1628"/>
              <a:ext cx="7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Isotope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Arial" pitchFamily="34" charset="0"/>
                </a:rPr>
                <a:t>Selection</a:t>
              </a:r>
              <a:endParaRPr lang="de-DE" altLang="de-DE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15" name="Picture 31" descr="homogeneous-achromatic-monoenerge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45484"/>
            <a:ext cx="5661025" cy="22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6443663" y="4088359"/>
            <a:ext cx="24844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baseline="30000" smtClean="0">
                <a:solidFill>
                  <a:srgbClr val="0000FF"/>
                </a:solidFill>
                <a:latin typeface="Arial" pitchFamily="34" charset="0"/>
              </a:rPr>
              <a:t>19</a:t>
            </a:r>
            <a:r>
              <a:rPr lang="de-DE" altLang="de-DE" sz="1000" b="1" smtClean="0">
                <a:solidFill>
                  <a:srgbClr val="0000FF"/>
                </a:solidFill>
                <a:latin typeface="Arial" pitchFamily="34" charset="0"/>
              </a:rPr>
              <a:t>Ne at 600AMeV: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000FF"/>
                </a:solidFill>
                <a:latin typeface="Arial" pitchFamily="34" charset="0"/>
              </a:rPr>
              <a:t>Phase-space imaging</a:t>
            </a:r>
            <a:r>
              <a:rPr lang="de-DE" altLang="de-DE" sz="1000" smtClean="0">
                <a:solidFill>
                  <a:srgbClr val="000000"/>
                </a:solidFill>
                <a:latin typeface="Arial" pitchFamily="34" charset="0"/>
              </a:rPr>
              <a:t> of differently shaped degraders within the achromatic ion-optical system. The results for a </a:t>
            </a:r>
            <a:r>
              <a:rPr lang="de-DE" altLang="de-DE" sz="1000" smtClean="0">
                <a:solidFill>
                  <a:srgbClr val="0000FF"/>
                </a:solidFill>
                <a:latin typeface="Arial" pitchFamily="34" charset="0"/>
              </a:rPr>
              <a:t>homogeneous</a:t>
            </a:r>
            <a:r>
              <a:rPr lang="de-DE" altLang="de-DE" sz="1000" smtClean="0">
                <a:solidFill>
                  <a:srgbClr val="000000"/>
                </a:solidFill>
                <a:latin typeface="Arial" pitchFamily="34" charset="0"/>
              </a:rPr>
              <a:t>, an </a:t>
            </a:r>
            <a:r>
              <a:rPr lang="de-DE" altLang="de-DE" sz="1000" smtClean="0">
                <a:solidFill>
                  <a:srgbClr val="0000FF"/>
                </a:solidFill>
                <a:latin typeface="Arial" pitchFamily="34" charset="0"/>
              </a:rPr>
              <a:t>achromatic</a:t>
            </a:r>
            <a:r>
              <a:rPr lang="de-DE" altLang="de-DE" sz="1000" smtClean="0">
                <a:solidFill>
                  <a:srgbClr val="000000"/>
                </a:solidFill>
                <a:latin typeface="Arial" pitchFamily="34" charset="0"/>
              </a:rPr>
              <a:t>, and a </a:t>
            </a:r>
            <a:r>
              <a:rPr lang="de-DE" altLang="de-DE" sz="1000" smtClean="0">
                <a:solidFill>
                  <a:srgbClr val="0000FF"/>
                </a:solidFill>
                <a:latin typeface="Arial" pitchFamily="34" charset="0"/>
              </a:rPr>
              <a:t>monoenergetic</a:t>
            </a:r>
            <a:r>
              <a:rPr lang="de-DE" altLang="de-DE" sz="1000" smtClean="0">
                <a:solidFill>
                  <a:srgbClr val="000000"/>
                </a:solidFill>
                <a:latin typeface="Arial" pitchFamily="34" charset="0"/>
              </a:rPr>
              <a:t> degrader are given. All degraders have the same thickness on the optical axis (d/r=0.5)</a:t>
            </a:r>
            <a:endParaRPr lang="de-DE" altLang="de-DE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FR</a:t>
            </a:r>
            <a:r>
              <a:rPr lang="en-US" dirty="0" err="1" smtClean="0"/>
              <a:t>agment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43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75085"/>
            <a:ext cx="9144000" cy="26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kern="0" baseline="300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40</a:t>
            </a:r>
            <a:r>
              <a:rPr lang="de-DE" altLang="de-DE" sz="16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A</a:t>
            </a:r>
            <a:r>
              <a:rPr lang="en-US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r  50MeV/u + Ta (100</a:t>
            </a:r>
            <a:r>
              <a:rPr lang="el-GR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μ</a:t>
            </a:r>
            <a:r>
              <a:rPr lang="en-US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m),  wedge shaped Al (200</a:t>
            </a:r>
            <a:r>
              <a:rPr lang="el-GR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μ</a:t>
            </a:r>
            <a:r>
              <a:rPr lang="en-US" altLang="de-DE" sz="16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m) degrader</a:t>
            </a:r>
            <a:endParaRPr lang="de-DE" altLang="de-DE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23850" y="980728"/>
            <a:ext cx="8237858" cy="4998311"/>
            <a:chOff x="323850" y="1196753"/>
            <a:chExt cx="8237858" cy="4998311"/>
          </a:xfrm>
        </p:grpSpPr>
        <p:pic>
          <p:nvPicPr>
            <p:cNvPr id="7" name="Picture 14" descr="achromatic-position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2" y="1196753"/>
              <a:ext cx="3845243" cy="239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5" descr="achromatic-rang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3780000"/>
              <a:ext cx="3840004" cy="241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6" descr="monochromatic-rang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5" y="3780000"/>
              <a:ext cx="3845243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monochromatic-position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4" y="1196753"/>
              <a:ext cx="3845243" cy="239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203848" y="1269777"/>
              <a:ext cx="8937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0000FF"/>
                  </a:solidFill>
                  <a:latin typeface="Arial" pitchFamily="34" charset="0"/>
                </a:rPr>
                <a:t>0.39 </a:t>
              </a:r>
              <a:r>
                <a:rPr lang="en-US" altLang="de-DE" sz="1200" b="1" dirty="0" err="1" smtClean="0">
                  <a:solidFill>
                    <a:srgbClr val="0000FF"/>
                  </a:solidFill>
                  <a:latin typeface="Arial" pitchFamily="34" charset="0"/>
                </a:rPr>
                <a:t>mrad</a:t>
              </a:r>
              <a:endParaRPr lang="de-DE" altLang="de-DE" sz="1200" b="1" dirty="0" smtClean="0">
                <a:solidFill>
                  <a:srgbClr val="0000FF"/>
                </a:solidFill>
                <a:latin typeface="Arial" pitchFamily="34" charset="0"/>
              </a:endParaRP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7643190" y="1269777"/>
              <a:ext cx="90120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0000FF"/>
                  </a:solidFill>
                  <a:latin typeface="Arial" pitchFamily="34" charset="0"/>
                </a:rPr>
                <a:t>1.66 </a:t>
              </a:r>
              <a:r>
                <a:rPr lang="en-US" altLang="de-DE" sz="1200" b="1" dirty="0" err="1" smtClean="0">
                  <a:solidFill>
                    <a:srgbClr val="0000FF"/>
                  </a:solidFill>
                  <a:latin typeface="Arial" pitchFamily="34" charset="0"/>
                </a:rPr>
                <a:t>mrad</a:t>
              </a:r>
              <a:endParaRPr lang="de-DE" altLang="de-DE" sz="1200" b="1" dirty="0" smtClean="0">
                <a:solidFill>
                  <a:srgbClr val="0000FF"/>
                </a:solidFill>
                <a:latin typeface="Arial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separation </a:t>
            </a:r>
            <a:r>
              <a:rPr lang="en-US" sz="1800" dirty="0" smtClean="0">
                <a:solidFill>
                  <a:schemeClr val="tx1"/>
                </a:solidFill>
              </a:rPr>
              <a:t>settings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43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longitudinal-chromatic-aber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3753"/>
            <a:ext cx="36861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transverse-chromatic-aber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0728"/>
            <a:ext cx="343852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79388" y="3285778"/>
            <a:ext cx="8785225" cy="164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different </a:t>
            </a:r>
            <a:r>
              <a:rPr lang="en-US" alt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de-DE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light propagate at different speeds in a medium, the refractive index is wavelength dependent. This phenomenon is known as </a:t>
            </a:r>
            <a:r>
              <a:rPr lang="en-US" alt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dispersion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(axial) chromatic aberration:         Transverse (lateral) chromatic aberration: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focal planes of the various colors do                 The size of the image varies from one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coincide.                                                              color to the next.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Optics: chromatic </a:t>
            </a:r>
            <a:r>
              <a:rPr lang="en-US" dirty="0" smtClean="0"/>
              <a:t>aberration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07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Projectile fragmentation reaction</a:t>
            </a:r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60000" y="687388"/>
            <a:ext cx="8862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de-DE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Momentum distribution of fragments 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example </a:t>
            </a:r>
            <a:r>
              <a:rPr lang="en-US" altLang="de-DE" sz="1600" baseline="30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34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 fragments from </a:t>
            </a:r>
            <a:r>
              <a:rPr lang="de-DE" altLang="de-DE" sz="1600" baseline="30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40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Ar </a:t>
            </a:r>
            <a:r>
              <a:rPr lang="de-DE" altLang="de-DE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+ C @ 213 </a:t>
            </a:r>
            <a:r>
              <a:rPr lang="de-DE" altLang="de-DE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AMeV</a:t>
            </a:r>
            <a:r>
              <a:rPr lang="de-DE" altLang="de-DE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)</a:t>
            </a:r>
            <a:endParaRPr lang="de-DE" altLang="de-DE" sz="1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64843" y="1592263"/>
            <a:ext cx="3311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600" baseline="30000">
                <a:solidFill>
                  <a:srgbClr val="0000CC"/>
                </a:solidFill>
                <a:latin typeface="Times New Roman" panose="02020603050405020304" pitchFamily="18" charset="0"/>
              </a:rPr>
              <a:t>34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S fragments:     400 MeV/c </a:t>
            </a:r>
            <a:r>
              <a:rPr lang="de-DE" altLang="de-DE" sz="1600">
                <a:solidFill>
                  <a:srgbClr val="FF0000"/>
                </a:solidFill>
                <a:latin typeface="Times New Roman" panose="02020603050405020304" pitchFamily="18" charset="0"/>
              </a:rPr>
              <a:t>narrow</a:t>
            </a:r>
          </a:p>
          <a:p>
            <a:r>
              <a:rPr lang="de-DE" altLang="de-DE" sz="1600" baseline="30000">
                <a:solidFill>
                  <a:srgbClr val="0000CC"/>
                </a:solidFill>
                <a:latin typeface="Times New Roman" panose="02020603050405020304" pitchFamily="18" charset="0"/>
              </a:rPr>
              <a:t>40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Ar beam:       26600 MeV/c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" y="1169988"/>
            <a:ext cx="35941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464843" y="2419350"/>
            <a:ext cx="33115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Momentum distribution of fragments are represented by a simple formula based on the </a:t>
            </a:r>
            <a:r>
              <a:rPr lang="de-DE" altLang="de-DE" sz="1600">
                <a:solidFill>
                  <a:srgbClr val="FF0000"/>
                </a:solidFill>
                <a:latin typeface="Times New Roman" panose="02020603050405020304" pitchFamily="18" charset="0"/>
              </a:rPr>
              <a:t>Goldhaber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 model</a:t>
            </a:r>
          </a:p>
        </p:txBody>
      </p:sp>
      <p:pic>
        <p:nvPicPr>
          <p:cNvPr id="7" name="Grafik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43" y="3402013"/>
            <a:ext cx="1633538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464843" y="4267200"/>
            <a:ext cx="3311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A: beam mass number</a:t>
            </a:r>
          </a:p>
          <a:p>
            <a:r>
              <a:rPr lang="en-US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F:  fragment mass number</a:t>
            </a:r>
            <a:endParaRPr lang="en-US" altLang="de-DE" sz="1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64843" y="5275263"/>
            <a:ext cx="1406525" cy="346075"/>
          </a:xfrm>
          <a:prstGeom prst="rect">
            <a:avLst/>
          </a:prstGeom>
          <a:noFill/>
          <a:ln w="9525" algn="ctr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l-GR" altLang="de-DE" sz="1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altLang="de-DE" sz="1600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altLang="de-DE" sz="1600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90 MeV/c</a:t>
            </a:r>
            <a:endParaRPr lang="el-GR" altLang="de-DE" sz="1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1" descr="ISOL-in-f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6712"/>
            <a:ext cx="5375275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2"/>
          <p:cNvGrpSpPr>
            <a:grpSpLocks noChangeAspect="1"/>
          </p:cNvGrpSpPr>
          <p:nvPr/>
        </p:nvGrpSpPr>
        <p:grpSpPr bwMode="auto">
          <a:xfrm>
            <a:off x="539750" y="1412974"/>
            <a:ext cx="2614613" cy="1016000"/>
            <a:chOff x="1111" y="709"/>
            <a:chExt cx="1825" cy="709"/>
          </a:xfrm>
        </p:grpSpPr>
        <p:grpSp>
          <p:nvGrpSpPr>
            <p:cNvPr id="7" name="Group 123"/>
            <p:cNvGrpSpPr>
              <a:grpSpLocks noChangeAspect="1"/>
            </p:cNvGrpSpPr>
            <p:nvPr/>
          </p:nvGrpSpPr>
          <p:grpSpPr bwMode="auto">
            <a:xfrm>
              <a:off x="1111" y="894"/>
              <a:ext cx="648" cy="327"/>
              <a:chOff x="1111" y="894"/>
              <a:chExt cx="648" cy="327"/>
            </a:xfrm>
          </p:grpSpPr>
          <p:sp>
            <p:nvSpPr>
              <p:cNvPr id="57" name="Oval 124"/>
              <p:cNvSpPr>
                <a:spLocks noChangeAspect="1" noChangeArrowheads="1"/>
              </p:cNvSpPr>
              <p:nvPr/>
            </p:nvSpPr>
            <p:spPr bwMode="auto">
              <a:xfrm>
                <a:off x="1111" y="102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125"/>
              <p:cNvSpPr>
                <a:spLocks noChangeAspect="1" noChangeArrowheads="1"/>
              </p:cNvSpPr>
              <p:nvPr/>
            </p:nvSpPr>
            <p:spPr bwMode="auto">
              <a:xfrm>
                <a:off x="1559" y="894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126"/>
              <p:cNvSpPr>
                <a:spLocks noChangeAspect="1" noChangeArrowheads="1"/>
              </p:cNvSpPr>
              <p:nvPr/>
            </p:nvSpPr>
            <p:spPr bwMode="auto">
              <a:xfrm>
                <a:off x="1644" y="998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127"/>
              <p:cNvSpPr>
                <a:spLocks noChangeAspect="1" noChangeArrowheads="1"/>
              </p:cNvSpPr>
              <p:nvPr/>
            </p:nvSpPr>
            <p:spPr bwMode="auto">
              <a:xfrm>
                <a:off x="1540" y="110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128"/>
              <p:cNvSpPr>
                <a:spLocks noChangeAspect="1" noChangeArrowheads="1"/>
              </p:cNvSpPr>
              <p:nvPr/>
            </p:nvSpPr>
            <p:spPr bwMode="auto">
              <a:xfrm>
                <a:off x="1436" y="1029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Oval 129"/>
              <p:cNvSpPr>
                <a:spLocks noChangeAspect="1" noChangeArrowheads="1"/>
              </p:cNvSpPr>
              <p:nvPr/>
            </p:nvSpPr>
            <p:spPr bwMode="auto">
              <a:xfrm>
                <a:off x="1609" y="95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Oval 130"/>
              <p:cNvSpPr>
                <a:spLocks noChangeAspect="1" noChangeArrowheads="1"/>
              </p:cNvSpPr>
              <p:nvPr/>
            </p:nvSpPr>
            <p:spPr bwMode="auto">
              <a:xfrm>
                <a:off x="1659" y="106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Oval 131"/>
              <p:cNvSpPr>
                <a:spLocks noChangeAspect="1" noChangeArrowheads="1"/>
              </p:cNvSpPr>
              <p:nvPr/>
            </p:nvSpPr>
            <p:spPr bwMode="auto">
              <a:xfrm>
                <a:off x="1463" y="944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Oval 132"/>
              <p:cNvSpPr>
                <a:spLocks noChangeAspect="1" noChangeArrowheads="1"/>
              </p:cNvSpPr>
              <p:nvPr/>
            </p:nvSpPr>
            <p:spPr bwMode="auto">
              <a:xfrm>
                <a:off x="1571" y="1132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Oval 133"/>
              <p:cNvSpPr>
                <a:spLocks noChangeAspect="1" noChangeArrowheads="1"/>
              </p:cNvSpPr>
              <p:nvPr/>
            </p:nvSpPr>
            <p:spPr bwMode="auto">
              <a:xfrm>
                <a:off x="1690" y="1006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34"/>
              <p:cNvSpPr>
                <a:spLocks noChangeAspect="1" noChangeArrowheads="1"/>
              </p:cNvSpPr>
              <p:nvPr/>
            </p:nvSpPr>
            <p:spPr bwMode="auto">
              <a:xfrm>
                <a:off x="1578" y="101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8" name="Oval 135"/>
              <p:cNvSpPr>
                <a:spLocks noChangeAspect="1" noChangeArrowheads="1"/>
              </p:cNvSpPr>
              <p:nvPr/>
            </p:nvSpPr>
            <p:spPr bwMode="auto">
              <a:xfrm>
                <a:off x="1586" y="1048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9" name="Oval 136"/>
              <p:cNvSpPr>
                <a:spLocks noChangeAspect="1" noChangeArrowheads="1"/>
              </p:cNvSpPr>
              <p:nvPr/>
            </p:nvSpPr>
            <p:spPr bwMode="auto">
              <a:xfrm>
                <a:off x="1601" y="902"/>
                <a:ext cx="70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0" name="Oval 137"/>
              <p:cNvSpPr>
                <a:spLocks noChangeAspect="1" noChangeArrowheads="1"/>
              </p:cNvSpPr>
              <p:nvPr/>
            </p:nvSpPr>
            <p:spPr bwMode="auto">
              <a:xfrm>
                <a:off x="1628" y="1117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1" name="Oval 138"/>
              <p:cNvSpPr>
                <a:spLocks noChangeAspect="1" noChangeArrowheads="1"/>
              </p:cNvSpPr>
              <p:nvPr/>
            </p:nvSpPr>
            <p:spPr bwMode="auto">
              <a:xfrm>
                <a:off x="1521" y="971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2" name="Oval 139"/>
              <p:cNvSpPr>
                <a:spLocks noChangeAspect="1" noChangeArrowheads="1"/>
              </p:cNvSpPr>
              <p:nvPr/>
            </p:nvSpPr>
            <p:spPr bwMode="auto">
              <a:xfrm>
                <a:off x="1528" y="1044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3" name="Oval 140"/>
              <p:cNvSpPr>
                <a:spLocks noChangeAspect="1" noChangeArrowheads="1"/>
              </p:cNvSpPr>
              <p:nvPr/>
            </p:nvSpPr>
            <p:spPr bwMode="auto">
              <a:xfrm>
                <a:off x="1501" y="909"/>
                <a:ext cx="70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4" name="Oval 141"/>
              <p:cNvSpPr>
                <a:spLocks noChangeAspect="1" noChangeArrowheads="1"/>
              </p:cNvSpPr>
              <p:nvPr/>
            </p:nvSpPr>
            <p:spPr bwMode="auto">
              <a:xfrm>
                <a:off x="1478" y="1121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5" name="Oval 142"/>
              <p:cNvSpPr>
                <a:spLocks noChangeAspect="1" noChangeArrowheads="1"/>
              </p:cNvSpPr>
              <p:nvPr/>
            </p:nvSpPr>
            <p:spPr bwMode="auto">
              <a:xfrm>
                <a:off x="1444" y="1082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6" name="Oval 143"/>
              <p:cNvSpPr>
                <a:spLocks noChangeAspect="1" noChangeArrowheads="1"/>
              </p:cNvSpPr>
              <p:nvPr/>
            </p:nvSpPr>
            <p:spPr bwMode="auto">
              <a:xfrm>
                <a:off x="1555" y="940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7" name="Oval 144"/>
              <p:cNvSpPr>
                <a:spLocks noChangeAspect="1" noChangeArrowheads="1"/>
              </p:cNvSpPr>
              <p:nvPr/>
            </p:nvSpPr>
            <p:spPr bwMode="auto">
              <a:xfrm>
                <a:off x="1497" y="1063"/>
                <a:ext cx="70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8" name="Oval 145"/>
              <p:cNvSpPr>
                <a:spLocks noChangeAspect="1" noChangeArrowheads="1"/>
              </p:cNvSpPr>
              <p:nvPr/>
            </p:nvSpPr>
            <p:spPr bwMode="auto">
              <a:xfrm>
                <a:off x="1663" y="932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9" name="Oval 146"/>
              <p:cNvSpPr>
                <a:spLocks noChangeAspect="1" noChangeArrowheads="1"/>
              </p:cNvSpPr>
              <p:nvPr/>
            </p:nvSpPr>
            <p:spPr bwMode="auto">
              <a:xfrm>
                <a:off x="1690" y="106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0" name="Oval 147"/>
              <p:cNvSpPr>
                <a:spLocks noChangeAspect="1" noChangeArrowheads="1"/>
              </p:cNvSpPr>
              <p:nvPr/>
            </p:nvSpPr>
            <p:spPr bwMode="auto">
              <a:xfrm>
                <a:off x="1594" y="1082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1" name="Oval 148"/>
              <p:cNvSpPr>
                <a:spLocks noChangeAspect="1" noChangeArrowheads="1"/>
              </p:cNvSpPr>
              <p:nvPr/>
            </p:nvSpPr>
            <p:spPr bwMode="auto">
              <a:xfrm>
                <a:off x="1471" y="100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" name="Oval 149"/>
              <p:cNvSpPr>
                <a:spLocks noChangeAspect="1" noChangeArrowheads="1"/>
              </p:cNvSpPr>
              <p:nvPr/>
            </p:nvSpPr>
            <p:spPr bwMode="auto">
              <a:xfrm>
                <a:off x="1659" y="1106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3" name="Oval 150"/>
              <p:cNvSpPr>
                <a:spLocks noChangeAspect="1" noChangeArrowheads="1"/>
              </p:cNvSpPr>
              <p:nvPr/>
            </p:nvSpPr>
            <p:spPr bwMode="auto">
              <a:xfrm>
                <a:off x="1621" y="909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4" name="Oval 151"/>
              <p:cNvSpPr>
                <a:spLocks noChangeAspect="1" noChangeArrowheads="1"/>
              </p:cNvSpPr>
              <p:nvPr/>
            </p:nvSpPr>
            <p:spPr bwMode="auto">
              <a:xfrm>
                <a:off x="1567" y="986"/>
                <a:ext cx="69" cy="70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5" name="Oval 152"/>
              <p:cNvSpPr>
                <a:spLocks noChangeAspect="1" noChangeArrowheads="1"/>
              </p:cNvSpPr>
              <p:nvPr/>
            </p:nvSpPr>
            <p:spPr bwMode="auto">
              <a:xfrm>
                <a:off x="1636" y="105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6" name="Oval 153"/>
              <p:cNvSpPr>
                <a:spLocks noChangeAspect="1" noChangeArrowheads="1"/>
              </p:cNvSpPr>
              <p:nvPr/>
            </p:nvSpPr>
            <p:spPr bwMode="auto">
              <a:xfrm>
                <a:off x="1532" y="1144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7" name="Oval 154"/>
              <p:cNvSpPr>
                <a:spLocks noChangeAspect="1" noChangeArrowheads="1"/>
              </p:cNvSpPr>
              <p:nvPr/>
            </p:nvSpPr>
            <p:spPr bwMode="auto">
              <a:xfrm>
                <a:off x="1440" y="971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8" name="Oval 155"/>
              <p:cNvSpPr>
                <a:spLocks noChangeAspect="1" noChangeArrowheads="1"/>
              </p:cNvSpPr>
              <p:nvPr/>
            </p:nvSpPr>
            <p:spPr bwMode="auto">
              <a:xfrm>
                <a:off x="1682" y="971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" name="Oval 156"/>
              <p:cNvSpPr>
                <a:spLocks noChangeAspect="1" noChangeArrowheads="1"/>
              </p:cNvSpPr>
              <p:nvPr/>
            </p:nvSpPr>
            <p:spPr bwMode="auto">
              <a:xfrm>
                <a:off x="1594" y="115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0" name="Oval 157"/>
              <p:cNvSpPr>
                <a:spLocks noChangeAspect="1" noChangeArrowheads="1"/>
              </p:cNvSpPr>
              <p:nvPr/>
            </p:nvSpPr>
            <p:spPr bwMode="auto">
              <a:xfrm>
                <a:off x="1621" y="1002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1" name="Oval 158"/>
              <p:cNvSpPr>
                <a:spLocks noChangeAspect="1" noChangeArrowheads="1"/>
              </p:cNvSpPr>
              <p:nvPr/>
            </p:nvSpPr>
            <p:spPr bwMode="auto">
              <a:xfrm>
                <a:off x="1551" y="1079"/>
                <a:ext cx="70" cy="69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2" name="Oval 159"/>
              <p:cNvSpPr>
                <a:spLocks noChangeAspect="1" noChangeArrowheads="1"/>
              </p:cNvSpPr>
              <p:nvPr/>
            </p:nvSpPr>
            <p:spPr bwMode="auto">
              <a:xfrm>
                <a:off x="1528" y="1013"/>
                <a:ext cx="69" cy="69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3" name="Line 160"/>
              <p:cNvSpPr>
                <a:spLocks noChangeAspect="1" noChangeShapeType="1"/>
              </p:cNvSpPr>
              <p:nvPr/>
            </p:nvSpPr>
            <p:spPr bwMode="auto">
              <a:xfrm>
                <a:off x="1208" y="1058"/>
                <a:ext cx="163" cy="0"/>
              </a:xfrm>
              <a:prstGeom prst="line">
                <a:avLst/>
              </a:prstGeom>
              <a:noFill/>
              <a:ln w="508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" name="Line 161"/>
            <p:cNvSpPr>
              <a:spLocks noChangeAspect="1" noChangeShapeType="1"/>
            </p:cNvSpPr>
            <p:nvPr/>
          </p:nvSpPr>
          <p:spPr bwMode="auto">
            <a:xfrm>
              <a:off x="1859" y="1057"/>
              <a:ext cx="251" cy="0"/>
            </a:xfrm>
            <a:prstGeom prst="line">
              <a:avLst/>
            </a:prstGeom>
            <a:noFill/>
            <a:ln w="50800">
              <a:solidFill>
                <a:srgbClr val="0643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" name="Group 162"/>
            <p:cNvGrpSpPr>
              <a:grpSpLocks noChangeAspect="1"/>
            </p:cNvGrpSpPr>
            <p:nvPr/>
          </p:nvGrpSpPr>
          <p:grpSpPr bwMode="auto">
            <a:xfrm>
              <a:off x="2083" y="709"/>
              <a:ext cx="853" cy="709"/>
              <a:chOff x="3527" y="1340"/>
              <a:chExt cx="2660" cy="2272"/>
            </a:xfrm>
          </p:grpSpPr>
          <p:sp>
            <p:nvSpPr>
              <p:cNvPr id="10" name="Oval 163"/>
              <p:cNvSpPr>
                <a:spLocks noChangeAspect="1" noChangeArrowheads="1"/>
              </p:cNvSpPr>
              <p:nvPr/>
            </p:nvSpPr>
            <p:spPr bwMode="auto">
              <a:xfrm>
                <a:off x="5343" y="1841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Oval 164"/>
              <p:cNvSpPr>
                <a:spLocks noChangeAspect="1" noChangeArrowheads="1"/>
              </p:cNvSpPr>
              <p:nvPr/>
            </p:nvSpPr>
            <p:spPr bwMode="auto">
              <a:xfrm>
                <a:off x="4509" y="200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Oval 165"/>
              <p:cNvSpPr>
                <a:spLocks noChangeAspect="1" noChangeArrowheads="1"/>
              </p:cNvSpPr>
              <p:nvPr/>
            </p:nvSpPr>
            <p:spPr bwMode="auto">
              <a:xfrm>
                <a:off x="4665" y="226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Oval 166"/>
              <p:cNvSpPr>
                <a:spLocks noChangeAspect="1" noChangeArrowheads="1"/>
              </p:cNvSpPr>
              <p:nvPr/>
            </p:nvSpPr>
            <p:spPr bwMode="auto">
              <a:xfrm>
                <a:off x="4341" y="259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Oval 167"/>
              <p:cNvSpPr>
                <a:spLocks noChangeAspect="1" noChangeArrowheads="1"/>
              </p:cNvSpPr>
              <p:nvPr/>
            </p:nvSpPr>
            <p:spPr bwMode="auto">
              <a:xfrm>
                <a:off x="4293" y="2328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Oval 168"/>
              <p:cNvSpPr>
                <a:spLocks noChangeAspect="1" noChangeArrowheads="1"/>
              </p:cNvSpPr>
              <p:nvPr/>
            </p:nvSpPr>
            <p:spPr bwMode="auto">
              <a:xfrm>
                <a:off x="4557" y="211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Oval 169"/>
              <p:cNvSpPr>
                <a:spLocks noChangeAspect="1" noChangeArrowheads="1"/>
              </p:cNvSpPr>
              <p:nvPr/>
            </p:nvSpPr>
            <p:spPr bwMode="auto">
              <a:xfrm>
                <a:off x="4713" y="247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Oval 170"/>
              <p:cNvSpPr>
                <a:spLocks noChangeAspect="1" noChangeArrowheads="1"/>
              </p:cNvSpPr>
              <p:nvPr/>
            </p:nvSpPr>
            <p:spPr bwMode="auto">
              <a:xfrm>
                <a:off x="4209" y="206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Oval 171"/>
              <p:cNvSpPr>
                <a:spLocks noChangeAspect="1" noChangeArrowheads="1"/>
              </p:cNvSpPr>
              <p:nvPr/>
            </p:nvSpPr>
            <p:spPr bwMode="auto">
              <a:xfrm>
                <a:off x="4437" y="2696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Oval 172"/>
              <p:cNvSpPr>
                <a:spLocks noChangeAspect="1" noChangeArrowheads="1"/>
              </p:cNvSpPr>
              <p:nvPr/>
            </p:nvSpPr>
            <p:spPr bwMode="auto">
              <a:xfrm>
                <a:off x="4809" y="2290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Oval 173"/>
              <p:cNvSpPr>
                <a:spLocks noChangeAspect="1" noChangeArrowheads="1"/>
              </p:cNvSpPr>
              <p:nvPr/>
            </p:nvSpPr>
            <p:spPr bwMode="auto">
              <a:xfrm>
                <a:off x="4461" y="231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Oval 174"/>
              <p:cNvSpPr>
                <a:spLocks noChangeAspect="1" noChangeArrowheads="1"/>
              </p:cNvSpPr>
              <p:nvPr/>
            </p:nvSpPr>
            <p:spPr bwMode="auto">
              <a:xfrm>
                <a:off x="4485" y="242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Oval 175"/>
              <p:cNvSpPr>
                <a:spLocks noChangeAspect="1" noChangeArrowheads="1"/>
              </p:cNvSpPr>
              <p:nvPr/>
            </p:nvSpPr>
            <p:spPr bwMode="auto">
              <a:xfrm>
                <a:off x="5277" y="2713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Oval 176"/>
              <p:cNvSpPr>
                <a:spLocks noChangeAspect="1" noChangeArrowheads="1"/>
              </p:cNvSpPr>
              <p:nvPr/>
            </p:nvSpPr>
            <p:spPr bwMode="auto">
              <a:xfrm>
                <a:off x="4617" y="264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Oval 177"/>
              <p:cNvSpPr>
                <a:spLocks noChangeAspect="1" noChangeArrowheads="1"/>
              </p:cNvSpPr>
              <p:nvPr/>
            </p:nvSpPr>
            <p:spPr bwMode="auto">
              <a:xfrm>
                <a:off x="4281" y="217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Oval 178"/>
              <p:cNvSpPr>
                <a:spLocks noChangeAspect="1" noChangeArrowheads="1"/>
              </p:cNvSpPr>
              <p:nvPr/>
            </p:nvSpPr>
            <p:spPr bwMode="auto">
              <a:xfrm>
                <a:off x="4197" y="244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Oval 179"/>
              <p:cNvSpPr>
                <a:spLocks noChangeAspect="1" noChangeArrowheads="1"/>
              </p:cNvSpPr>
              <p:nvPr/>
            </p:nvSpPr>
            <p:spPr bwMode="auto">
              <a:xfrm>
                <a:off x="4317" y="177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Oval 180"/>
              <p:cNvSpPr>
                <a:spLocks noChangeAspect="1" noChangeArrowheads="1"/>
              </p:cNvSpPr>
              <p:nvPr/>
            </p:nvSpPr>
            <p:spPr bwMode="auto">
              <a:xfrm>
                <a:off x="4353" y="246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Oval 181"/>
              <p:cNvSpPr>
                <a:spLocks noChangeAspect="1" noChangeArrowheads="1"/>
              </p:cNvSpPr>
              <p:nvPr/>
            </p:nvSpPr>
            <p:spPr bwMode="auto">
              <a:xfrm>
                <a:off x="5181" y="24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Oval 182"/>
              <p:cNvSpPr>
                <a:spLocks noChangeAspect="1" noChangeArrowheads="1"/>
              </p:cNvSpPr>
              <p:nvPr/>
            </p:nvSpPr>
            <p:spPr bwMode="auto">
              <a:xfrm>
                <a:off x="4389" y="2080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Oval 183"/>
              <p:cNvSpPr>
                <a:spLocks noChangeAspect="1" noChangeArrowheads="1"/>
              </p:cNvSpPr>
              <p:nvPr/>
            </p:nvSpPr>
            <p:spPr bwMode="auto">
              <a:xfrm>
                <a:off x="4137" y="297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Oval 184"/>
              <p:cNvSpPr>
                <a:spLocks noChangeAspect="1" noChangeArrowheads="1"/>
              </p:cNvSpPr>
              <p:nvPr/>
            </p:nvSpPr>
            <p:spPr bwMode="auto">
              <a:xfrm>
                <a:off x="4725" y="205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Oval 185"/>
              <p:cNvSpPr>
                <a:spLocks noChangeAspect="1" noChangeArrowheads="1"/>
              </p:cNvSpPr>
              <p:nvPr/>
            </p:nvSpPr>
            <p:spPr bwMode="auto">
              <a:xfrm>
                <a:off x="4809" y="247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186"/>
              <p:cNvSpPr>
                <a:spLocks noChangeAspect="1" noChangeArrowheads="1"/>
              </p:cNvSpPr>
              <p:nvPr/>
            </p:nvSpPr>
            <p:spPr bwMode="auto">
              <a:xfrm>
                <a:off x="4509" y="2536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187"/>
              <p:cNvSpPr>
                <a:spLocks noChangeAspect="1" noChangeArrowheads="1"/>
              </p:cNvSpPr>
              <p:nvPr/>
            </p:nvSpPr>
            <p:spPr bwMode="auto">
              <a:xfrm>
                <a:off x="4125" y="227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188"/>
              <p:cNvSpPr>
                <a:spLocks noChangeAspect="1" noChangeArrowheads="1"/>
              </p:cNvSpPr>
              <p:nvPr/>
            </p:nvSpPr>
            <p:spPr bwMode="auto">
              <a:xfrm>
                <a:off x="4713" y="2610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189"/>
              <p:cNvSpPr>
                <a:spLocks noChangeAspect="1" noChangeArrowheads="1"/>
              </p:cNvSpPr>
              <p:nvPr/>
            </p:nvSpPr>
            <p:spPr bwMode="auto">
              <a:xfrm>
                <a:off x="3861" y="260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190"/>
              <p:cNvSpPr>
                <a:spLocks noChangeAspect="1" noChangeArrowheads="1"/>
              </p:cNvSpPr>
              <p:nvPr/>
            </p:nvSpPr>
            <p:spPr bwMode="auto">
              <a:xfrm>
                <a:off x="4425" y="22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191"/>
              <p:cNvSpPr>
                <a:spLocks noChangeAspect="1" noChangeArrowheads="1"/>
              </p:cNvSpPr>
              <p:nvPr/>
            </p:nvSpPr>
            <p:spPr bwMode="auto">
              <a:xfrm>
                <a:off x="4641" y="2438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Oval 192"/>
              <p:cNvSpPr>
                <a:spLocks noChangeAspect="1" noChangeArrowheads="1"/>
              </p:cNvSpPr>
              <p:nvPr/>
            </p:nvSpPr>
            <p:spPr bwMode="auto">
              <a:xfrm>
                <a:off x="3885" y="199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93"/>
              <p:cNvSpPr>
                <a:spLocks noChangeAspect="1" noChangeArrowheads="1"/>
              </p:cNvSpPr>
              <p:nvPr/>
            </p:nvSpPr>
            <p:spPr bwMode="auto">
              <a:xfrm>
                <a:off x="4785" y="217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4"/>
              <p:cNvSpPr>
                <a:spLocks noChangeAspect="1" noChangeArrowheads="1"/>
              </p:cNvSpPr>
              <p:nvPr/>
            </p:nvSpPr>
            <p:spPr bwMode="auto">
              <a:xfrm>
                <a:off x="4773" y="2902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195"/>
              <p:cNvSpPr>
                <a:spLocks noChangeAspect="1" noChangeArrowheads="1"/>
              </p:cNvSpPr>
              <p:nvPr/>
            </p:nvSpPr>
            <p:spPr bwMode="auto">
              <a:xfrm>
                <a:off x="5361" y="216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196"/>
              <p:cNvSpPr>
                <a:spLocks noChangeAspect="1" noChangeArrowheads="1"/>
              </p:cNvSpPr>
              <p:nvPr/>
            </p:nvSpPr>
            <p:spPr bwMode="auto">
              <a:xfrm>
                <a:off x="5253" y="30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197"/>
              <p:cNvSpPr>
                <a:spLocks noChangeAspect="1" noChangeArrowheads="1"/>
              </p:cNvSpPr>
              <p:nvPr/>
            </p:nvSpPr>
            <p:spPr bwMode="auto">
              <a:xfrm>
                <a:off x="4617" y="231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1F1DE8">
                      <a:gamma/>
                      <a:tint val="10196"/>
                      <a:invGamma/>
                    </a:srgbClr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Line 198"/>
              <p:cNvSpPr>
                <a:spLocks noChangeAspect="1" noChangeShapeType="1"/>
              </p:cNvSpPr>
              <p:nvPr/>
            </p:nvSpPr>
            <p:spPr bwMode="auto">
              <a:xfrm flipV="1">
                <a:off x="5615" y="1736"/>
                <a:ext cx="344" cy="156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Line 199"/>
              <p:cNvSpPr>
                <a:spLocks noChangeAspect="1" noChangeShapeType="1"/>
              </p:cNvSpPr>
              <p:nvPr/>
            </p:nvSpPr>
            <p:spPr bwMode="auto">
              <a:xfrm flipV="1">
                <a:off x="5663" y="2168"/>
                <a:ext cx="524" cy="84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Line 200"/>
              <p:cNvSpPr>
                <a:spLocks noChangeAspect="1" noChangeShapeType="1"/>
              </p:cNvSpPr>
              <p:nvPr/>
            </p:nvSpPr>
            <p:spPr bwMode="auto">
              <a:xfrm flipV="1">
                <a:off x="3527" y="2816"/>
                <a:ext cx="308" cy="204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Line 201"/>
              <p:cNvSpPr>
                <a:spLocks noChangeAspect="1" noChangeShapeType="1"/>
              </p:cNvSpPr>
              <p:nvPr/>
            </p:nvSpPr>
            <p:spPr bwMode="auto">
              <a:xfrm flipV="1">
                <a:off x="3899" y="3212"/>
                <a:ext cx="224" cy="240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Line 202"/>
              <p:cNvSpPr>
                <a:spLocks noChangeAspect="1" noChangeShapeType="1"/>
              </p:cNvSpPr>
              <p:nvPr/>
            </p:nvSpPr>
            <p:spPr bwMode="auto">
              <a:xfrm>
                <a:off x="5483" y="2540"/>
                <a:ext cx="572" cy="0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Line 203"/>
              <p:cNvSpPr>
                <a:spLocks noChangeAspect="1" noChangeShapeType="1"/>
              </p:cNvSpPr>
              <p:nvPr/>
            </p:nvSpPr>
            <p:spPr bwMode="auto">
              <a:xfrm>
                <a:off x="5459" y="3280"/>
                <a:ext cx="248" cy="332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Line 204"/>
              <p:cNvSpPr>
                <a:spLocks noChangeAspect="1" noChangeShapeType="1"/>
              </p:cNvSpPr>
              <p:nvPr/>
            </p:nvSpPr>
            <p:spPr bwMode="auto">
              <a:xfrm>
                <a:off x="4955" y="3172"/>
                <a:ext cx="104" cy="296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" name="Line 205"/>
              <p:cNvSpPr>
                <a:spLocks noChangeAspect="1" noChangeShapeType="1"/>
              </p:cNvSpPr>
              <p:nvPr/>
            </p:nvSpPr>
            <p:spPr bwMode="auto">
              <a:xfrm flipV="1">
                <a:off x="5183" y="1508"/>
                <a:ext cx="248" cy="288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3" name="Line 206"/>
              <p:cNvSpPr>
                <a:spLocks noChangeAspect="1" noChangeShapeType="1"/>
              </p:cNvSpPr>
              <p:nvPr/>
            </p:nvSpPr>
            <p:spPr bwMode="auto">
              <a:xfrm>
                <a:off x="3635" y="1828"/>
                <a:ext cx="236" cy="188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Line 207"/>
              <p:cNvSpPr>
                <a:spLocks noChangeAspect="1" noChangeShapeType="1"/>
              </p:cNvSpPr>
              <p:nvPr/>
            </p:nvSpPr>
            <p:spPr bwMode="auto">
              <a:xfrm>
                <a:off x="5543" y="2896"/>
                <a:ext cx="500" cy="164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Line 20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419" y="1340"/>
                <a:ext cx="12" cy="384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Oval 209"/>
              <p:cNvSpPr>
                <a:spLocks noChangeAspect="1" noChangeArrowheads="1"/>
              </p:cNvSpPr>
              <p:nvPr/>
            </p:nvSpPr>
            <p:spPr bwMode="auto">
              <a:xfrm>
                <a:off x="4959" y="180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C0128">
                      <a:gamma/>
                      <a:tint val="20000"/>
                      <a:invGamma/>
                    </a:srgbClr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pattFill prst="pct70">
                      <a:fgClr>
                        <a:schemeClr val="tx2"/>
                      </a:fgClr>
                      <a:bgClr>
                        <a:schemeClr val="bg1"/>
                      </a:bgClr>
                    </a:patt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folHlink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94" name="Group 210"/>
          <p:cNvGrpSpPr>
            <a:grpSpLocks/>
          </p:cNvGrpSpPr>
          <p:nvPr/>
        </p:nvGrpSpPr>
        <p:grpSpPr bwMode="auto">
          <a:xfrm>
            <a:off x="530225" y="3329087"/>
            <a:ext cx="2549525" cy="749300"/>
            <a:chOff x="334" y="2641"/>
            <a:chExt cx="1606" cy="472"/>
          </a:xfrm>
        </p:grpSpPr>
        <p:grpSp>
          <p:nvGrpSpPr>
            <p:cNvPr id="95" name="Group 211"/>
            <p:cNvGrpSpPr>
              <a:grpSpLocks/>
            </p:cNvGrpSpPr>
            <p:nvPr/>
          </p:nvGrpSpPr>
          <p:grpSpPr bwMode="auto">
            <a:xfrm>
              <a:off x="334" y="2748"/>
              <a:ext cx="482" cy="255"/>
              <a:chOff x="334" y="2748"/>
              <a:chExt cx="482" cy="255"/>
            </a:xfrm>
          </p:grpSpPr>
          <p:sp>
            <p:nvSpPr>
              <p:cNvPr id="116" name="Oval 212"/>
              <p:cNvSpPr>
                <a:spLocks noChangeAspect="1" noChangeArrowheads="1"/>
              </p:cNvSpPr>
              <p:nvPr/>
            </p:nvSpPr>
            <p:spPr bwMode="auto">
              <a:xfrm>
                <a:off x="334" y="2748"/>
                <a:ext cx="268" cy="255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7" name="Line 213"/>
              <p:cNvSpPr>
                <a:spLocks noChangeAspect="1" noChangeShapeType="1"/>
              </p:cNvSpPr>
              <p:nvPr/>
            </p:nvSpPr>
            <p:spPr bwMode="auto">
              <a:xfrm>
                <a:off x="593" y="2887"/>
                <a:ext cx="223" cy="1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6" name="Group 214"/>
            <p:cNvGrpSpPr>
              <a:grpSpLocks/>
            </p:cNvGrpSpPr>
            <p:nvPr/>
          </p:nvGrpSpPr>
          <p:grpSpPr bwMode="auto">
            <a:xfrm>
              <a:off x="923" y="2748"/>
              <a:ext cx="476" cy="259"/>
              <a:chOff x="923" y="2748"/>
              <a:chExt cx="476" cy="259"/>
            </a:xfrm>
          </p:grpSpPr>
          <p:sp>
            <p:nvSpPr>
              <p:cNvPr id="113" name="Oval 215"/>
              <p:cNvSpPr>
                <a:spLocks noChangeAspect="1" noChangeArrowheads="1"/>
              </p:cNvSpPr>
              <p:nvPr/>
            </p:nvSpPr>
            <p:spPr bwMode="auto">
              <a:xfrm>
                <a:off x="923" y="2748"/>
                <a:ext cx="264" cy="259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4" name="AutoShape 216"/>
              <p:cNvSpPr>
                <a:spLocks noChangeAspect="1" noChangeArrowheads="1"/>
              </p:cNvSpPr>
              <p:nvPr/>
            </p:nvSpPr>
            <p:spPr bwMode="auto">
              <a:xfrm rot="16200000">
                <a:off x="1032" y="2898"/>
                <a:ext cx="43" cy="175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5" name="Line 217"/>
              <p:cNvSpPr>
                <a:spLocks noChangeAspect="1" noChangeShapeType="1"/>
              </p:cNvSpPr>
              <p:nvPr/>
            </p:nvSpPr>
            <p:spPr bwMode="auto">
              <a:xfrm>
                <a:off x="1180" y="2899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7" name="Oval 218"/>
            <p:cNvSpPr>
              <a:spLocks noChangeAspect="1" noChangeArrowheads="1"/>
            </p:cNvSpPr>
            <p:nvPr/>
          </p:nvSpPr>
          <p:spPr bwMode="auto">
            <a:xfrm>
              <a:off x="696" y="2975"/>
              <a:ext cx="138" cy="138"/>
            </a:xfrm>
            <a:prstGeom prst="ellipse">
              <a:avLst/>
            </a:prstGeom>
            <a:solidFill>
              <a:srgbClr val="000000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8" name="Group 219"/>
            <p:cNvGrpSpPr>
              <a:grpSpLocks/>
            </p:cNvGrpSpPr>
            <p:nvPr/>
          </p:nvGrpSpPr>
          <p:grpSpPr bwMode="auto">
            <a:xfrm>
              <a:off x="1467" y="2641"/>
              <a:ext cx="473" cy="426"/>
              <a:chOff x="1467" y="2641"/>
              <a:chExt cx="473" cy="426"/>
            </a:xfrm>
          </p:grpSpPr>
          <p:sp>
            <p:nvSpPr>
              <p:cNvPr id="99" name="Oval 220"/>
              <p:cNvSpPr>
                <a:spLocks noChangeAspect="1" noChangeArrowheads="1"/>
              </p:cNvSpPr>
              <p:nvPr/>
            </p:nvSpPr>
            <p:spPr bwMode="auto">
              <a:xfrm>
                <a:off x="1467" y="2758"/>
                <a:ext cx="263" cy="245"/>
              </a:xfrm>
              <a:prstGeom prst="ellipse">
                <a:avLst/>
              </a:prstGeom>
              <a:solidFill>
                <a:srgbClr val="00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0" name="Line 221"/>
              <p:cNvSpPr>
                <a:spLocks noChangeAspect="1" noChangeShapeType="1"/>
              </p:cNvSpPr>
              <p:nvPr/>
            </p:nvSpPr>
            <p:spPr bwMode="auto">
              <a:xfrm>
                <a:off x="1721" y="2881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1" name="Oval 222"/>
              <p:cNvSpPr>
                <a:spLocks noChangeAspect="1" noChangeArrowheads="1"/>
              </p:cNvSpPr>
              <p:nvPr/>
            </p:nvSpPr>
            <p:spPr bwMode="auto">
              <a:xfrm>
                <a:off x="1620" y="2942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2" name="Oval 223"/>
              <p:cNvSpPr>
                <a:spLocks noChangeAspect="1" noChangeArrowheads="1"/>
              </p:cNvSpPr>
              <p:nvPr/>
            </p:nvSpPr>
            <p:spPr bwMode="auto">
              <a:xfrm>
                <a:off x="1620" y="2840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3" name="Oval 224"/>
              <p:cNvSpPr>
                <a:spLocks noChangeAspect="1" noChangeArrowheads="1"/>
              </p:cNvSpPr>
              <p:nvPr/>
            </p:nvSpPr>
            <p:spPr bwMode="auto">
              <a:xfrm>
                <a:off x="1533" y="2881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104" name="Group 225"/>
              <p:cNvGrpSpPr>
                <a:grpSpLocks/>
              </p:cNvGrpSpPr>
              <p:nvPr/>
            </p:nvGrpSpPr>
            <p:grpSpPr bwMode="auto">
              <a:xfrm>
                <a:off x="1639" y="2641"/>
                <a:ext cx="124" cy="103"/>
                <a:chOff x="1639" y="2641"/>
                <a:chExt cx="124" cy="103"/>
              </a:xfrm>
            </p:grpSpPr>
            <p:sp>
              <p:nvSpPr>
                <p:cNvPr id="111" name="Oval 226"/>
                <p:cNvSpPr>
                  <a:spLocks noChangeAspect="1" noChangeArrowheads="1"/>
                </p:cNvSpPr>
                <p:nvPr/>
              </p:nvSpPr>
              <p:spPr bwMode="auto">
                <a:xfrm>
                  <a:off x="1639" y="2695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12" name="Line 227"/>
                <p:cNvSpPr>
                  <a:spLocks noChangeAspect="1" noChangeShapeType="1"/>
                </p:cNvSpPr>
                <p:nvPr/>
              </p:nvSpPr>
              <p:spPr bwMode="auto">
                <a:xfrm rot="4800000" flipH="1" flipV="1">
                  <a:off x="1698" y="2625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5" name="Group 228"/>
              <p:cNvGrpSpPr>
                <a:grpSpLocks/>
              </p:cNvGrpSpPr>
              <p:nvPr/>
            </p:nvGrpSpPr>
            <p:grpSpPr bwMode="auto">
              <a:xfrm>
                <a:off x="1733" y="2756"/>
                <a:ext cx="140" cy="84"/>
                <a:chOff x="1733" y="2756"/>
                <a:chExt cx="140" cy="84"/>
              </a:xfrm>
            </p:grpSpPr>
            <p:sp>
              <p:nvSpPr>
                <p:cNvPr id="109" name="Oval 229"/>
                <p:cNvSpPr>
                  <a:spLocks noChangeAspect="1" noChangeArrowheads="1"/>
                </p:cNvSpPr>
                <p:nvPr/>
              </p:nvSpPr>
              <p:spPr bwMode="auto">
                <a:xfrm>
                  <a:off x="1733" y="2791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10" name="Line 230"/>
                <p:cNvSpPr>
                  <a:spLocks noChangeAspect="1" noChangeShapeType="1"/>
                </p:cNvSpPr>
                <p:nvPr/>
              </p:nvSpPr>
              <p:spPr bwMode="auto">
                <a:xfrm rot="6000000" flipH="1" flipV="1">
                  <a:off x="1808" y="2740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6" name="Group 231"/>
              <p:cNvGrpSpPr>
                <a:grpSpLocks/>
              </p:cNvGrpSpPr>
              <p:nvPr/>
            </p:nvGrpSpPr>
            <p:grpSpPr bwMode="auto">
              <a:xfrm>
                <a:off x="1688" y="2976"/>
                <a:ext cx="124" cy="91"/>
                <a:chOff x="1688" y="2976"/>
                <a:chExt cx="124" cy="91"/>
              </a:xfrm>
            </p:grpSpPr>
            <p:sp>
              <p:nvSpPr>
                <p:cNvPr id="107" name="Oval 232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976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08" name="Line 233"/>
                <p:cNvSpPr>
                  <a:spLocks noChangeAspect="1" noChangeShapeType="1"/>
                </p:cNvSpPr>
                <p:nvPr/>
              </p:nvSpPr>
              <p:spPr bwMode="auto">
                <a:xfrm rot="8400000" flipH="1" flipV="1">
                  <a:off x="1762" y="2986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118" name="Text Box 234"/>
          <p:cNvSpPr txBox="1">
            <a:spLocks noChangeArrowheads="1"/>
          </p:cNvSpPr>
          <p:nvPr/>
        </p:nvSpPr>
        <p:spPr bwMode="auto">
          <a:xfrm>
            <a:off x="530225" y="909737"/>
            <a:ext cx="1254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Comic Sans MS" pitchFamily="66" charset="0"/>
              </a:rPr>
              <a:t>Spallation</a:t>
            </a:r>
          </a:p>
        </p:txBody>
      </p:sp>
      <p:sp>
        <p:nvSpPr>
          <p:cNvPr id="119" name="Text Box 235"/>
          <p:cNvSpPr txBox="1">
            <a:spLocks noChangeArrowheads="1"/>
          </p:cNvSpPr>
          <p:nvPr/>
        </p:nvSpPr>
        <p:spPr bwMode="auto">
          <a:xfrm>
            <a:off x="600075" y="4359374"/>
            <a:ext cx="1751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Comic Sans MS" pitchFamily="66" charset="0"/>
              </a:rPr>
              <a:t>Fragmentation</a:t>
            </a:r>
          </a:p>
        </p:txBody>
      </p:sp>
      <p:sp>
        <p:nvSpPr>
          <p:cNvPr id="120" name="Text Box 236"/>
          <p:cNvSpPr txBox="1">
            <a:spLocks noChangeArrowheads="1"/>
          </p:cNvSpPr>
          <p:nvPr/>
        </p:nvSpPr>
        <p:spPr bwMode="auto">
          <a:xfrm>
            <a:off x="540000" y="6300000"/>
            <a:ext cx="1949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ISOL = Isotope Separator On Line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Spallation &amp; projectile fragmentation reactions </a:t>
            </a:r>
            <a:r>
              <a:rPr lang="en-US" sz="1800" dirty="0" smtClean="0">
                <a:solidFill>
                  <a:schemeClr val="tx1"/>
                </a:solidFill>
              </a:rPr>
              <a:t>route to exotic nuclei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20000" y="764704"/>
            <a:ext cx="525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Some early high-energy proton accelerators: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11604"/>
              </p:ext>
            </p:extLst>
          </p:nvPr>
        </p:nvGraphicFramePr>
        <p:xfrm>
          <a:off x="900000" y="1378336"/>
          <a:ext cx="4608512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from</a:t>
                      </a:r>
                      <a:r>
                        <a:rPr lang="en-US" baseline="0" dirty="0" smtClean="0"/>
                        <a:t> year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Bevatron</a:t>
                      </a:r>
                      <a:r>
                        <a:rPr lang="en-US" dirty="0" smtClean="0"/>
                        <a:t> (Berkeley)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6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1954.....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AGS (Brookhaven)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11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1960.....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Fermilab</a:t>
                      </a:r>
                      <a:r>
                        <a:rPr lang="en-US" dirty="0" smtClean="0"/>
                        <a:t> (Chicago)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&gt;300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1967.....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2" name="Gruppieren 11"/>
          <p:cNvGrpSpPr/>
          <p:nvPr/>
        </p:nvGrpSpPr>
        <p:grpSpPr>
          <a:xfrm>
            <a:off x="720000" y="3276901"/>
            <a:ext cx="7800533" cy="1384995"/>
            <a:chOff x="720000" y="3600000"/>
            <a:chExt cx="7800533" cy="1384995"/>
          </a:xfrm>
        </p:grpSpPr>
        <p:sp>
          <p:nvSpPr>
            <p:cNvPr id="10" name="Textfeld 9"/>
            <p:cNvSpPr txBox="1"/>
            <p:nvPr/>
          </p:nvSpPr>
          <p:spPr>
            <a:xfrm>
              <a:off x="720000" y="3600000"/>
              <a:ext cx="780053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6600"/>
                  </a:solidFill>
                  <a:latin typeface="Comic Sans MS" panose="030F0702030302020204" pitchFamily="66" charset="0"/>
                </a:rPr>
                <a:t>They were also used to bombard various stable target materials.</a:t>
              </a:r>
            </a:p>
            <a:p>
              <a:endParaRPr lang="en-US" sz="1400" dirty="0" smtClean="0">
                <a:solidFill>
                  <a:srgbClr val="006600"/>
                </a:solidFill>
                <a:latin typeface="Comic Sans MS" panose="030F0702030302020204" pitchFamily="66" charset="0"/>
              </a:endParaRPr>
            </a:p>
            <a:p>
              <a:r>
                <a:rPr lang="en-US" sz="1400" dirty="0" smtClean="0">
                  <a:solidFill>
                    <a:srgbClr val="006600"/>
                  </a:solidFill>
                  <a:latin typeface="Comic Sans MS" panose="030F0702030302020204" pitchFamily="66" charset="0"/>
                </a:rPr>
                <a:t>These targets were analyzed with radiochemical methods,</a:t>
              </a:r>
            </a:p>
            <a:p>
              <a:r>
                <a:rPr lang="en-US" sz="1400" dirty="0" smtClean="0">
                  <a:solidFill>
                    <a:srgbClr val="006600"/>
                  </a:solidFill>
                  <a:latin typeface="Comic Sans MS" panose="030F0702030302020204" pitchFamily="66" charset="0"/>
                </a:rPr>
                <a:t>i.e. </a:t>
              </a:r>
              <a:r>
                <a:rPr lang="el-GR" sz="1400" dirty="0" smtClean="0">
                  <a:solidFill>
                    <a:srgbClr val="006600"/>
                  </a:solidFill>
                  <a:latin typeface="Times New Roman"/>
                  <a:cs typeface="Times New Roman"/>
                </a:rPr>
                <a:t>γ</a:t>
              </a:r>
              <a:r>
                <a:rPr lang="en-US" sz="1400" dirty="0" smtClean="0">
                  <a:solidFill>
                    <a:srgbClr val="006600"/>
                  </a:solidFill>
                  <a:latin typeface="Comic Sans MS" panose="030F0702030302020204" pitchFamily="66" charset="0"/>
                  <a:cs typeface="Times New Roman"/>
                </a:rPr>
                <a:t>-spectroscopy with or without chemical separators</a:t>
              </a:r>
            </a:p>
            <a:p>
              <a:endParaRPr lang="de-DE" sz="1400" dirty="0">
                <a:solidFill>
                  <a:srgbClr val="006600"/>
                </a:solidFill>
                <a:latin typeface="Comic Sans MS" panose="030F0702030302020204" pitchFamily="66" charset="0"/>
                <a:cs typeface="Times New Roman"/>
              </a:endParaRPr>
            </a:p>
            <a:p>
              <a:r>
                <a:rPr lang="en-US" sz="1400" dirty="0" smtClean="0">
                  <a:solidFill>
                    <a:srgbClr val="006600"/>
                  </a:solidFill>
                  <a:latin typeface="Comic Sans MS" panose="030F0702030302020204" pitchFamily="66" charset="0"/>
                </a:rPr>
                <a:t>          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Production cross sections and (some) kinematics for suitable radioactive isotopes</a:t>
              </a:r>
            </a:p>
          </p:txBody>
        </p:sp>
        <p:sp>
          <p:nvSpPr>
            <p:cNvPr id="11" name="Pfeil nach rechts 10"/>
            <p:cNvSpPr/>
            <p:nvPr/>
          </p:nvSpPr>
          <p:spPr bwMode="auto">
            <a:xfrm>
              <a:off x="842436" y="4725144"/>
              <a:ext cx="417196" cy="17564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proton-induced nuclear reactions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420000" y="935942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Important findings: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75942"/>
            <a:ext cx="3715714" cy="25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764704"/>
            <a:ext cx="2271429" cy="252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3412532"/>
            <a:ext cx="2503620" cy="26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Line 9"/>
          <p:cNvSpPr>
            <a:spLocks noChangeAspect="1" noChangeShapeType="1"/>
          </p:cNvSpPr>
          <p:nvPr/>
        </p:nvSpPr>
        <p:spPr bwMode="auto">
          <a:xfrm>
            <a:off x="1309152" y="3927334"/>
            <a:ext cx="670560" cy="36576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 rot="5273359">
            <a:off x="1151012" y="4051614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40000" y="1295942"/>
            <a:ext cx="406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Energy-independence of cross sections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240000" y="2015942"/>
            <a:ext cx="428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Bell-shaped Z-distribution for constant A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240000" y="525594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yields: exponential slope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979712" y="5373214"/>
            <a:ext cx="527388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p+Au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47664" y="3140966"/>
            <a:ext cx="577081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[GeV]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653080" y="5908628"/>
            <a:ext cx="11060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Textfeld 26"/>
          <p:cNvSpPr txBox="1"/>
          <p:nvPr/>
        </p:nvSpPr>
        <p:spPr>
          <a:xfrm rot="16200000">
            <a:off x="277074" y="4638038"/>
            <a:ext cx="42159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 [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 rot="16200000">
            <a:off x="3373419" y="3331436"/>
            <a:ext cx="42159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 [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proton-induced nuclear reactions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540000" y="947393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Proton- and </a:t>
            </a:r>
            <a:r>
              <a:rPr lang="en-US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heavy-ion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induced reactions give very similar isotope distribution:</a:t>
            </a:r>
          </a:p>
        </p:txBody>
      </p: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836712"/>
            <a:ext cx="4655517" cy="498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080100" y="4448561"/>
            <a:ext cx="15499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GeV p + </a:t>
            </a:r>
            <a:r>
              <a:rPr lang="en-US" altLang="de-DE" sz="1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de-DE" altLang="de-DE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7596969" y="4619377"/>
            <a:ext cx="28739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200000" y="1991393"/>
            <a:ext cx="14809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GeV </a:t>
            </a:r>
            <a:r>
              <a:rPr lang="en-US" altLang="de-DE" sz="16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altLang="de-DE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Ca+Be</a:t>
            </a:r>
            <a:endParaRPr lang="de-DE" altLang="de-DE" sz="1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20"/>
          <p:cNvSpPr>
            <a:spLocks noChangeAspect="1" noChangeShapeType="1"/>
          </p:cNvSpPr>
          <p:nvPr/>
        </p:nvSpPr>
        <p:spPr bwMode="auto">
          <a:xfrm flipH="1">
            <a:off x="7020272" y="2241357"/>
            <a:ext cx="258659" cy="262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7879179" y="1138216"/>
            <a:ext cx="574798" cy="45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smtClean="0">
                <a:solidFill>
                  <a:srgbClr val="000000"/>
                </a:solidFill>
                <a:latin typeface="Arial Unicode MS" pitchFamily="34" charset="-128"/>
              </a:rPr>
              <a:t>Na</a:t>
            </a:r>
            <a:endParaRPr lang="de-DE" altLang="de-DE" sz="2400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0000" y="2207393"/>
            <a:ext cx="3659463" cy="1169551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fragmentation:  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 p +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A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fragmentation: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GeV/u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p → A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equivalent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Proton- versus heavy-ion induced reactions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3397721" y="964729"/>
            <a:ext cx="958850" cy="963612"/>
            <a:chOff x="3152" y="1142"/>
            <a:chExt cx="604" cy="607"/>
          </a:xfrm>
        </p:grpSpPr>
        <p:sp>
          <p:nvSpPr>
            <p:cNvPr id="12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5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6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48"/>
          <p:cNvGrpSpPr>
            <a:grpSpLocks/>
          </p:cNvGrpSpPr>
          <p:nvPr/>
        </p:nvGrpSpPr>
        <p:grpSpPr bwMode="auto">
          <a:xfrm>
            <a:off x="1460971" y="890116"/>
            <a:ext cx="1744662" cy="787400"/>
            <a:chOff x="1963" y="1095"/>
            <a:chExt cx="1099" cy="496"/>
          </a:xfrm>
        </p:grpSpPr>
        <p:grpSp>
          <p:nvGrpSpPr>
            <p:cNvPr id="19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23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27" name="Group 55"/>
          <p:cNvGrpSpPr>
            <a:grpSpLocks/>
          </p:cNvGrpSpPr>
          <p:nvPr/>
        </p:nvGrpSpPr>
        <p:grpSpPr bwMode="auto">
          <a:xfrm>
            <a:off x="4461346" y="837729"/>
            <a:ext cx="2703512" cy="1090612"/>
            <a:chOff x="3853" y="1062"/>
            <a:chExt cx="1703" cy="687"/>
          </a:xfrm>
        </p:grpSpPr>
        <p:sp>
          <p:nvSpPr>
            <p:cNvPr id="28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5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6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7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8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9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0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1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2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3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4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5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6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7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8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9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51" name="Rectangle 75"/>
          <p:cNvSpPr>
            <a:spLocks noChangeArrowheads="1"/>
          </p:cNvSpPr>
          <p:nvPr/>
        </p:nvSpPr>
        <p:spPr bwMode="auto">
          <a:xfrm>
            <a:off x="1475258" y="764704"/>
            <a:ext cx="5761038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78362" y="2207453"/>
            <a:ext cx="8010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GeV energies nucleons can be regarded as a classical particles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Nucleon-nucleon collisions can be treated classically using measured free nucleon-nucleon cross sections (intra-nuclear cascade).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these collisions very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little transfer momentum</a:t>
            </a:r>
            <a:r>
              <a:rPr lang="en-US" sz="1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exchanged.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cascade the residual nucleus is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excited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Heavy-ion projectiles can be treated as a bag of individual nucleons.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40000" y="4187453"/>
            <a:ext cx="6536789" cy="11695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Physical models: Two-step approach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1: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Abrasion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 or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Intranuclear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-cascade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 (10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2: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Ablation: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nucleons evaporated (final fragment 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Projectile fragmentation reactions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1653</Words>
  <Application>Microsoft Office PowerPoint</Application>
  <PresentationFormat>Bildschirmpräsentation (4:3)</PresentationFormat>
  <Paragraphs>419</Paragraphs>
  <Slides>38</Slides>
  <Notes>3</Notes>
  <HiddenSlides>7</HiddenSlides>
  <MMClips>1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38</vt:i4>
      </vt:variant>
    </vt:vector>
  </HeadingPairs>
  <TitlesOfParts>
    <vt:vector size="52" baseType="lpstr">
      <vt:lpstr>ＭＳ Ｐゴシック</vt:lpstr>
      <vt:lpstr>Arial</vt:lpstr>
      <vt:lpstr>Arial Unicode MS</vt:lpstr>
      <vt:lpstr>Calibri</vt:lpstr>
      <vt:lpstr>Cambria Math</vt:lpstr>
      <vt:lpstr>Comic Sans MS</vt:lpstr>
      <vt:lpstr>StarSymbol</vt:lpstr>
      <vt:lpstr>Symbol</vt:lpstr>
      <vt:lpstr>Times New Roman</vt:lpstr>
      <vt:lpstr>Verdana</vt:lpstr>
      <vt:lpstr>Wingdings</vt:lpstr>
      <vt:lpstr>1_Larissa</vt:lpstr>
      <vt:lpstr>Equation</vt:lpstr>
      <vt:lpstr>Photo Editor Photo</vt:lpstr>
      <vt:lpstr>Outline: Projectile fragmentation</vt:lpstr>
      <vt:lpstr>Outline</vt:lpstr>
      <vt:lpstr>Projectile fragmentation reaction</vt:lpstr>
      <vt:lpstr>Projectile fragmentation reaction</vt:lpstr>
      <vt:lpstr>Spallation &amp; projectile fragmentation reactions route to exotic nuclei</vt:lpstr>
      <vt:lpstr>High-energy proton-induced nuclear reactions</vt:lpstr>
      <vt:lpstr>High-energy proton-induced nuclear reactions</vt:lpstr>
      <vt:lpstr>Proton- versus heavy-ion induced reactions</vt:lpstr>
      <vt:lpstr>Projectile fragmentation reactions</vt:lpstr>
      <vt:lpstr>Projectile fragmentation reactions abrasion-ablation model</vt:lpstr>
      <vt:lpstr>The accelerator facility at GSI</vt:lpstr>
      <vt:lpstr>UNILAC accelerator</vt:lpstr>
      <vt:lpstr>The accelerator facility at GSI</vt:lpstr>
      <vt:lpstr>PowerPoint-Präsentation</vt:lpstr>
      <vt:lpstr>Where do we do the experiments?</vt:lpstr>
      <vt:lpstr>Projectile fragmentation reactions</vt:lpstr>
      <vt:lpstr>Secondary beam intensities at S4</vt:lpstr>
      <vt:lpstr>Nuclear reaction rate</vt:lpstr>
      <vt:lpstr>Nuclear reaction rate</vt:lpstr>
      <vt:lpstr>PowerPoint-Präsentation</vt:lpstr>
      <vt:lpstr>PowerPoint-Präsentation</vt:lpstr>
      <vt:lpstr>PowerPoint-Präsentation</vt:lpstr>
      <vt:lpstr>In-flight separation of Radioactive Ion Beams</vt:lpstr>
      <vt:lpstr>Fragmentation at relativistic energies</vt:lpstr>
      <vt:lpstr>Radioactive Ion Beams at GSI</vt:lpstr>
      <vt:lpstr>FRagment Separator at GSI</vt:lpstr>
      <vt:lpstr>Rare isotope selection at FRS: Bρ-ΔE-Bρ selection</vt:lpstr>
      <vt:lpstr>Rare isotope selection at FRS: Bρ-ΔE-Bρ selection</vt:lpstr>
      <vt:lpstr>Production, separation, identification</vt:lpstr>
      <vt:lpstr>Production, separation, identification</vt:lpstr>
      <vt:lpstr>Production, separation, identification</vt:lpstr>
      <vt:lpstr>Production, separation, identification</vt:lpstr>
      <vt:lpstr>Comparison of FRS with Super-FRS</vt:lpstr>
      <vt:lpstr>Layout and separation properties</vt:lpstr>
      <vt:lpstr>PowerPoint-Präsentation</vt:lpstr>
      <vt:lpstr>FRagment Separator</vt:lpstr>
      <vt:lpstr>Fragment separation settings</vt:lpstr>
      <vt:lpstr>Optics: chromatic aberration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Wollersheim, Hans-Juergen Dr.</dc:creator>
  <cp:lastModifiedBy>Wollersheim, Hans-Juergen Dr.</cp:lastModifiedBy>
  <cp:revision>267</cp:revision>
  <dcterms:created xsi:type="dcterms:W3CDTF">2014-04-15T06:49:44Z</dcterms:created>
  <dcterms:modified xsi:type="dcterms:W3CDTF">2022-06-12T10:36:45Z</dcterms:modified>
</cp:coreProperties>
</file>